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4" r:id="rId3"/>
    <p:sldMasterId id="2147483662" r:id="rId4"/>
    <p:sldMasterId id="2147483687" r:id="rId5"/>
  </p:sldMasterIdLst>
  <p:notesMasterIdLst>
    <p:notesMasterId r:id="rId31"/>
  </p:notesMasterIdLst>
  <p:sldIdLst>
    <p:sldId id="261" r:id="rId6"/>
    <p:sldId id="267" r:id="rId7"/>
    <p:sldId id="260" r:id="rId8"/>
    <p:sldId id="257" r:id="rId9"/>
    <p:sldId id="269" r:id="rId10"/>
    <p:sldId id="272" r:id="rId11"/>
    <p:sldId id="318" r:id="rId12"/>
    <p:sldId id="266" r:id="rId13"/>
    <p:sldId id="277" r:id="rId14"/>
    <p:sldId id="276" r:id="rId15"/>
    <p:sldId id="268" r:id="rId16"/>
    <p:sldId id="273" r:id="rId17"/>
    <p:sldId id="264" r:id="rId18"/>
    <p:sldId id="259" r:id="rId19"/>
    <p:sldId id="262" r:id="rId20"/>
    <p:sldId id="279" r:id="rId21"/>
    <p:sldId id="274" r:id="rId22"/>
    <p:sldId id="265" r:id="rId23"/>
    <p:sldId id="320" r:id="rId24"/>
    <p:sldId id="270" r:id="rId25"/>
    <p:sldId id="322" r:id="rId26"/>
    <p:sldId id="321" r:id="rId27"/>
    <p:sldId id="319" r:id="rId28"/>
    <p:sldId id="285" r:id="rId29"/>
    <p:sldId id="263"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0D5B"/>
    <a:srgbClr val="00D7DF"/>
    <a:srgbClr val="486496"/>
    <a:srgbClr val="514067"/>
    <a:srgbClr val="457097"/>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9" autoAdjust="0"/>
    <p:restoredTop sz="94660"/>
  </p:normalViewPr>
  <p:slideViewPr>
    <p:cSldViewPr snapToGrid="0">
      <p:cViewPr varScale="1">
        <p:scale>
          <a:sx n="72" d="100"/>
          <a:sy n="72" d="100"/>
        </p:scale>
        <p:origin x="270" y="6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c:style val="18"/>
  <c:chart>
    <c:autoTitleDeleted val="1"/>
    <c:plotArea>
      <c:layout>
        <c:manualLayout>
          <c:layoutTarget val="inner"/>
          <c:xMode val="edge"/>
          <c:yMode val="edge"/>
          <c:x val="3.9951599999999997E-2"/>
          <c:y val="4.5292100000000002E-2"/>
          <c:w val="0.95504800000000001"/>
          <c:h val="0.91658200000000001"/>
        </c:manualLayout>
      </c:layout>
      <c:areaChart>
        <c:grouping val="standard"/>
        <c:varyColors val="0"/>
        <c:ser>
          <c:idx val="0"/>
          <c:order val="0"/>
          <c:tx>
            <c:strRef>
              <c:f>Sheet1!$A$2</c:f>
              <c:strCache>
                <c:ptCount val="1"/>
                <c:pt idx="0">
                  <c:v>Region 1</c:v>
                </c:pt>
              </c:strCache>
            </c:strRef>
          </c:tx>
          <c:spPr>
            <a:gradFill flip="none" rotWithShape="1">
              <a:gsLst>
                <a:gs pos="0">
                  <a:srgbClr val="2E0D5B"/>
                </a:gs>
                <a:gs pos="100000">
                  <a:srgbClr val="00D7DF">
                    <a:alpha val="67000"/>
                  </a:srgbClr>
                </a:gs>
              </a:gsLst>
              <a:lin ang="5400000" scaled="1"/>
            </a:gradFill>
            <a:ln w="76200" cap="flat">
              <a:noFill/>
              <a:miter lim="400000"/>
            </a:ln>
            <a:effectLst/>
          </c:spPr>
          <c:cat>
            <c:strRef>
              <c:f>Sheet1!$B$1:$H$1</c:f>
              <c:strCache>
                <c:ptCount val="7"/>
                <c:pt idx="0">
                  <c:v>April</c:v>
                </c:pt>
                <c:pt idx="1">
                  <c:v>May</c:v>
                </c:pt>
                <c:pt idx="2">
                  <c:v>June</c:v>
                </c:pt>
                <c:pt idx="3">
                  <c:v>July</c:v>
                </c:pt>
                <c:pt idx="4">
                  <c:v>August</c:v>
                </c:pt>
                <c:pt idx="5">
                  <c:v>September</c:v>
                </c:pt>
                <c:pt idx="6">
                  <c:v>October</c:v>
                </c:pt>
              </c:strCache>
            </c:strRef>
          </c:cat>
          <c:val>
            <c:numRef>
              <c:f>Sheet1!$B$2:$H$2</c:f>
              <c:numCache>
                <c:formatCode>General</c:formatCode>
                <c:ptCount val="7"/>
                <c:pt idx="0">
                  <c:v>17</c:v>
                </c:pt>
                <c:pt idx="1">
                  <c:v>26</c:v>
                </c:pt>
                <c:pt idx="2">
                  <c:v>53</c:v>
                </c:pt>
                <c:pt idx="3">
                  <c:v>96</c:v>
                </c:pt>
                <c:pt idx="4">
                  <c:v>62</c:v>
                </c:pt>
                <c:pt idx="5">
                  <c:v>53</c:v>
                </c:pt>
                <c:pt idx="6">
                  <c:v>63</c:v>
                </c:pt>
              </c:numCache>
            </c:numRef>
          </c:val>
          <c:extLst>
            <c:ext xmlns:c16="http://schemas.microsoft.com/office/drawing/2014/chart" uri="{C3380CC4-5D6E-409C-BE32-E72D297353CC}">
              <c16:uniqueId val="{00000000-1876-45F2-86FD-34C768B36100}"/>
            </c:ext>
          </c:extLst>
        </c:ser>
        <c:dLbls>
          <c:showLegendKey val="0"/>
          <c:showVal val="0"/>
          <c:showCatName val="0"/>
          <c:showSerName val="0"/>
          <c:showPercent val="0"/>
          <c:showBubbleSize val="0"/>
        </c:dLbls>
        <c:axId val="99001856"/>
        <c:axId val="99003392"/>
      </c:areaChart>
      <c:catAx>
        <c:axId val="99001856"/>
        <c:scaling>
          <c:orientation val="minMax"/>
        </c:scaling>
        <c:delete val="0"/>
        <c:axPos val="b"/>
        <c:numFmt formatCode="General" sourceLinked="0"/>
        <c:majorTickMark val="none"/>
        <c:minorTickMark val="none"/>
        <c:tickLblPos val="none"/>
        <c:spPr>
          <a:ln w="12700" cap="flat">
            <a:noFill/>
            <a:miter lim="400000"/>
          </a:ln>
        </c:spPr>
        <c:txPr>
          <a:bodyPr rot="0"/>
          <a:lstStyle/>
          <a:p>
            <a:pPr>
              <a:defRPr/>
            </a:pPr>
            <a:endParaRPr lang="en-US"/>
          </a:p>
        </c:txPr>
        <c:crossAx val="99003392"/>
        <c:crosses val="autoZero"/>
        <c:auto val="1"/>
        <c:lblAlgn val="ctr"/>
        <c:lblOffset val="100"/>
        <c:noMultiLvlLbl val="1"/>
      </c:catAx>
      <c:valAx>
        <c:axId val="99003392"/>
        <c:scaling>
          <c:orientation val="minMax"/>
        </c:scaling>
        <c:delete val="0"/>
        <c:axPos val="l"/>
        <c:numFmt formatCode="General" sourceLinked="0"/>
        <c:majorTickMark val="none"/>
        <c:minorTickMark val="none"/>
        <c:tickLblPos val="nextTo"/>
        <c:spPr>
          <a:ln w="12700" cap="flat">
            <a:noFill/>
            <a:miter lim="400000"/>
          </a:ln>
        </c:spPr>
        <c:txPr>
          <a:bodyPr rot="0"/>
          <a:lstStyle/>
          <a:p>
            <a:pPr>
              <a:defRPr/>
            </a:pPr>
            <a:endParaRPr lang="en-US"/>
          </a:p>
        </c:txPr>
        <c:crossAx val="9900185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c:style val="18"/>
  <c:chart>
    <c:autoTitleDeleted val="1"/>
    <c:plotArea>
      <c:layout>
        <c:manualLayout>
          <c:layoutTarget val="inner"/>
          <c:xMode val="edge"/>
          <c:yMode val="edge"/>
          <c:x val="8.6214612222001691E-2"/>
          <c:y val="5.0213750430948452E-2"/>
          <c:w val="0.95521199999999995"/>
          <c:h val="0.91658200000000001"/>
        </c:manualLayout>
      </c:layout>
      <c:areaChart>
        <c:grouping val="standard"/>
        <c:varyColors val="0"/>
        <c:ser>
          <c:idx val="0"/>
          <c:order val="0"/>
          <c:tx>
            <c:strRef>
              <c:f>Sheet1!$A$2</c:f>
              <c:strCache>
                <c:ptCount val="1"/>
                <c:pt idx="0">
                  <c:v>Region 1</c:v>
                </c:pt>
              </c:strCache>
            </c:strRef>
          </c:tx>
          <c:spPr>
            <a:noFill/>
            <a:ln w="28575" cap="rnd">
              <a:solidFill>
                <a:srgbClr val="4983D0"/>
              </a:solidFill>
              <a:prstDash val="solid"/>
              <a:miter lim="400000"/>
            </a:ln>
            <a:effectLst/>
          </c:spPr>
          <c:cat>
            <c:strRef>
              <c:f>Sheet1!$B$1:$H$1</c:f>
              <c:strCache>
                <c:ptCount val="7"/>
                <c:pt idx="0">
                  <c:v>April</c:v>
                </c:pt>
                <c:pt idx="1">
                  <c:v>May</c:v>
                </c:pt>
                <c:pt idx="2">
                  <c:v>June</c:v>
                </c:pt>
                <c:pt idx="3">
                  <c:v>July</c:v>
                </c:pt>
                <c:pt idx="4">
                  <c:v>August</c:v>
                </c:pt>
                <c:pt idx="5">
                  <c:v>September</c:v>
                </c:pt>
                <c:pt idx="6">
                  <c:v>October</c:v>
                </c:pt>
              </c:strCache>
            </c:strRef>
          </c:cat>
          <c:val>
            <c:numRef>
              <c:f>Sheet1!$B$2:$H$2</c:f>
              <c:numCache>
                <c:formatCode>General</c:formatCode>
                <c:ptCount val="7"/>
                <c:pt idx="0">
                  <c:v>17</c:v>
                </c:pt>
                <c:pt idx="1">
                  <c:v>26</c:v>
                </c:pt>
                <c:pt idx="2">
                  <c:v>53</c:v>
                </c:pt>
                <c:pt idx="3">
                  <c:v>96</c:v>
                </c:pt>
                <c:pt idx="4">
                  <c:v>62</c:v>
                </c:pt>
                <c:pt idx="5">
                  <c:v>53</c:v>
                </c:pt>
                <c:pt idx="6">
                  <c:v>63</c:v>
                </c:pt>
              </c:numCache>
            </c:numRef>
          </c:val>
          <c:extLst>
            <c:ext xmlns:c16="http://schemas.microsoft.com/office/drawing/2014/chart" uri="{C3380CC4-5D6E-409C-BE32-E72D297353CC}">
              <c16:uniqueId val="{00000000-76E1-4466-B4FC-40C3C846C357}"/>
            </c:ext>
          </c:extLst>
        </c:ser>
        <c:dLbls>
          <c:showLegendKey val="0"/>
          <c:showVal val="0"/>
          <c:showCatName val="0"/>
          <c:showSerName val="0"/>
          <c:showPercent val="0"/>
          <c:showBubbleSize val="0"/>
        </c:dLbls>
        <c:axId val="99027584"/>
        <c:axId val="99029376"/>
      </c:areaChart>
      <c:catAx>
        <c:axId val="99027584"/>
        <c:scaling>
          <c:orientation val="minMax"/>
        </c:scaling>
        <c:delete val="0"/>
        <c:axPos val="b"/>
        <c:numFmt formatCode="General" sourceLinked="0"/>
        <c:majorTickMark val="none"/>
        <c:minorTickMark val="none"/>
        <c:tickLblPos val="none"/>
        <c:spPr>
          <a:noFill/>
          <a:ln w="12700" cap="flat">
            <a:noFill/>
            <a:miter lim="400000"/>
          </a:ln>
        </c:spPr>
        <c:txPr>
          <a:bodyPr rot="0"/>
          <a:lstStyle/>
          <a:p>
            <a:pPr>
              <a:defRPr/>
            </a:pPr>
            <a:endParaRPr lang="en-US"/>
          </a:p>
        </c:txPr>
        <c:crossAx val="99029376"/>
        <c:crosses val="autoZero"/>
        <c:auto val="1"/>
        <c:lblAlgn val="ctr"/>
        <c:lblOffset val="100"/>
        <c:noMultiLvlLbl val="1"/>
      </c:catAx>
      <c:valAx>
        <c:axId val="99029376"/>
        <c:scaling>
          <c:orientation val="minMax"/>
        </c:scaling>
        <c:delete val="0"/>
        <c:axPos val="l"/>
        <c:numFmt formatCode="General" sourceLinked="0"/>
        <c:majorTickMark val="none"/>
        <c:minorTickMark val="none"/>
        <c:tickLblPos val="nextTo"/>
        <c:spPr>
          <a:ln w="12700" cap="flat">
            <a:noFill/>
            <a:miter lim="400000"/>
          </a:ln>
        </c:spPr>
        <c:txPr>
          <a:bodyPr rot="0"/>
          <a:lstStyle/>
          <a:p>
            <a:pPr>
              <a:defRPr/>
            </a:pPr>
            <a:endParaRPr lang="en-US"/>
          </a:p>
        </c:txPr>
        <c:crossAx val="99027584"/>
        <c:crosses val="autoZero"/>
        <c:crossBetween val="midCat"/>
        <c:majorUnit val="25"/>
        <c:minorUnit val="12.5"/>
      </c:valAx>
      <c:spPr>
        <a:noFill/>
        <a:ln w="12700" cap="flat">
          <a:noFill/>
          <a:miter lim="400000"/>
        </a:ln>
        <a:effectLst/>
      </c:spPr>
    </c:plotArea>
    <c:plotVisOnly val="1"/>
    <c:dispBlanksAs val="gap"/>
    <c:showDLblsOverMax val="1"/>
  </c:chart>
  <c:spPr>
    <a:noFill/>
    <a:ln w="19050">
      <a:noFill/>
    </a:ln>
    <a:effectLst/>
  </c:spPr>
  <c:txPr>
    <a:bodyPr/>
    <a:lstStyle/>
    <a:p>
      <a:pPr>
        <a:defRPr>
          <a:solidFill>
            <a:srgbClr val="FFFFFF"/>
          </a:solidFill>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9DDE0"/>
            </a:solidFill>
            <a:ln w="12700" cap="flat">
              <a:noFill/>
              <a:miter lim="400000"/>
            </a:ln>
            <a:effectLst/>
          </c:spPr>
          <c:dPt>
            <c:idx val="0"/>
            <c:bubble3D val="0"/>
            <c:extLst>
              <c:ext xmlns:c16="http://schemas.microsoft.com/office/drawing/2014/chart" uri="{C3380CC4-5D6E-409C-BE32-E72D297353CC}">
                <c16:uniqueId val="{00000000-A3A7-44E5-BC0B-9993040E7A3C}"/>
              </c:ext>
            </c:extLst>
          </c:dPt>
          <c:dPt>
            <c:idx val="1"/>
            <c:bubble3D val="0"/>
            <c:spPr>
              <a:solidFill>
                <a:srgbClr val="2E0D5B"/>
              </a:solidFill>
              <a:ln w="12700" cap="flat">
                <a:noFill/>
                <a:miter lim="400000"/>
              </a:ln>
              <a:effectLst/>
            </c:spPr>
            <c:extLst>
              <c:ext xmlns:c16="http://schemas.microsoft.com/office/drawing/2014/chart" uri="{C3380CC4-5D6E-409C-BE32-E72D297353CC}">
                <c16:uniqueId val="{00000002-A3A7-44E5-BC0B-9993040E7A3C}"/>
              </c:ext>
            </c:extLst>
          </c:dPt>
          <c:cat>
            <c:strRef>
              <c:f>Sheet1!$B$1:$C$1</c:f>
              <c:strCache>
                <c:ptCount val="2"/>
                <c:pt idx="0">
                  <c:v>April</c:v>
                </c:pt>
                <c:pt idx="1">
                  <c:v>May</c:v>
                </c:pt>
              </c:strCache>
            </c:strRef>
          </c:cat>
          <c:val>
            <c:numRef>
              <c:f>Sheet1!$B$2:$C$2</c:f>
              <c:numCache>
                <c:formatCode>General</c:formatCode>
                <c:ptCount val="2"/>
                <c:pt idx="0">
                  <c:v>43</c:v>
                </c:pt>
                <c:pt idx="1">
                  <c:v>91</c:v>
                </c:pt>
              </c:numCache>
            </c:numRef>
          </c:val>
          <c:extLst>
            <c:ext xmlns:c16="http://schemas.microsoft.com/office/drawing/2014/chart" uri="{C3380CC4-5D6E-409C-BE32-E72D297353CC}">
              <c16:uniqueId val="{00000003-A3A7-44E5-BC0B-9993040E7A3C}"/>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191222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168920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extLst>
      <p:ext uri="{BB962C8B-B14F-4D97-AF65-F5344CB8AC3E}">
        <p14:creationId xmlns:p14="http://schemas.microsoft.com/office/powerpoint/2010/main" val="25934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424333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66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335653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315445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extLst>
      <p:ext uri="{BB962C8B-B14F-4D97-AF65-F5344CB8AC3E}">
        <p14:creationId xmlns:p14="http://schemas.microsoft.com/office/powerpoint/2010/main" val="629881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extLst>
      <p:ext uri="{BB962C8B-B14F-4D97-AF65-F5344CB8AC3E}">
        <p14:creationId xmlns:p14="http://schemas.microsoft.com/office/powerpoint/2010/main" val="19025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297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90805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220689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113710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42389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154446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138768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71e807b215_2_1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71e807b215_2_1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extLst>
      <p:ext uri="{BB962C8B-B14F-4D97-AF65-F5344CB8AC3E}">
        <p14:creationId xmlns:p14="http://schemas.microsoft.com/office/powerpoint/2010/main" val="220677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13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111932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227405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124042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extLst>
      <p:ext uri="{BB962C8B-B14F-4D97-AF65-F5344CB8AC3E}">
        <p14:creationId xmlns:p14="http://schemas.microsoft.com/office/powerpoint/2010/main" val="315370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34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249868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7F3716F-9E86-48FB-917E-AFA78497EC44}"/>
              </a:ext>
            </a:extLst>
          </p:cNvPr>
          <p:cNvSpPr>
            <a:spLocks noGrp="1"/>
          </p:cNvSpPr>
          <p:nvPr>
            <p:ph type="pic" sz="quarter" idx="10"/>
          </p:nvPr>
        </p:nvSpPr>
        <p:spPr>
          <a:xfrm flipH="1">
            <a:off x="7096258" y="1298279"/>
            <a:ext cx="5095742" cy="4490659"/>
          </a:xfrm>
          <a:custGeom>
            <a:avLst/>
            <a:gdLst>
              <a:gd name="connsiteX0" fmla="*/ 2678658 w 5095742"/>
              <a:gd name="connsiteY0" fmla="*/ 9 h 4490659"/>
              <a:gd name="connsiteX1" fmla="*/ 152119 w 5095742"/>
              <a:gd name="connsiteY1" fmla="*/ 764241 h 4490659"/>
              <a:gd name="connsiteX2" fmla="*/ 0 w 5095742"/>
              <a:gd name="connsiteY2" fmla="*/ 853223 h 4490659"/>
              <a:gd name="connsiteX3" fmla="*/ 0 w 5095742"/>
              <a:gd name="connsiteY3" fmla="*/ 3669323 h 4490659"/>
              <a:gd name="connsiteX4" fmla="*/ 13020 w 5095742"/>
              <a:gd name="connsiteY4" fmla="*/ 3659998 h 4490659"/>
              <a:gd name="connsiteX5" fmla="*/ 1032204 w 5095742"/>
              <a:gd name="connsiteY5" fmla="*/ 3191021 h 4490659"/>
              <a:gd name="connsiteX6" fmla="*/ 3674616 w 5095742"/>
              <a:gd name="connsiteY6" fmla="*/ 4478471 h 4490659"/>
              <a:gd name="connsiteX7" fmla="*/ 5094095 w 5095742"/>
              <a:gd name="connsiteY7" fmla="*/ 2443902 h 4490659"/>
              <a:gd name="connsiteX8" fmla="*/ 3390720 w 5095742"/>
              <a:gd name="connsiteY8" fmla="*/ 89138 h 4490659"/>
              <a:gd name="connsiteX9" fmla="*/ 2678658 w 5095742"/>
              <a:gd name="connsiteY9" fmla="*/ 9 h 44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742" h="4490659">
                <a:moveTo>
                  <a:pt x="2678658" y="9"/>
                </a:moveTo>
                <a:cubicBezTo>
                  <a:pt x="1822124" y="1969"/>
                  <a:pt x="898566" y="348511"/>
                  <a:pt x="152119" y="764241"/>
                </a:cubicBezTo>
                <a:lnTo>
                  <a:pt x="0" y="853223"/>
                </a:lnTo>
                <a:lnTo>
                  <a:pt x="0" y="3669323"/>
                </a:lnTo>
                <a:lnTo>
                  <a:pt x="13020" y="3659998"/>
                </a:lnTo>
                <a:cubicBezTo>
                  <a:pt x="307451" y="3438242"/>
                  <a:pt x="602266" y="3137864"/>
                  <a:pt x="1032204" y="3191021"/>
                </a:cubicBezTo>
                <a:cubicBezTo>
                  <a:pt x="1840214" y="3085402"/>
                  <a:pt x="2677342" y="4643015"/>
                  <a:pt x="3674616" y="4478471"/>
                </a:cubicBezTo>
                <a:cubicBezTo>
                  <a:pt x="4671890" y="4313926"/>
                  <a:pt x="5126852" y="3308871"/>
                  <a:pt x="5094095" y="2443902"/>
                </a:cubicBezTo>
                <a:cubicBezTo>
                  <a:pt x="5061337" y="1578932"/>
                  <a:pt x="5215417" y="586106"/>
                  <a:pt x="3390720" y="89138"/>
                </a:cubicBezTo>
                <a:cubicBezTo>
                  <a:pt x="3162634" y="27017"/>
                  <a:pt x="2923381" y="-552"/>
                  <a:pt x="2678658" y="9"/>
                </a:cubicBezTo>
                <a:close/>
              </a:path>
            </a:pathLst>
          </a:custGeom>
          <a:solidFill>
            <a:schemeClr val="bg1">
              <a:lumMod val="85000"/>
            </a:schemeClr>
          </a:solid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2155213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73FDA32-4BE7-428A-8FCD-C930981CFC3D}"/>
              </a:ext>
            </a:extLst>
          </p:cNvPr>
          <p:cNvSpPr>
            <a:spLocks noGrp="1"/>
          </p:cNvSpPr>
          <p:nvPr>
            <p:ph type="pic" sz="quarter" idx="10"/>
          </p:nvPr>
        </p:nvSpPr>
        <p:spPr>
          <a:xfrm>
            <a:off x="858996" y="1285791"/>
            <a:ext cx="4548276" cy="4548276"/>
          </a:xfrm>
          <a:custGeom>
            <a:avLst/>
            <a:gdLst>
              <a:gd name="connsiteX0" fmla="*/ 2274138 w 4548276"/>
              <a:gd name="connsiteY0" fmla="*/ 0 h 4548276"/>
              <a:gd name="connsiteX1" fmla="*/ 4548276 w 4548276"/>
              <a:gd name="connsiteY1" fmla="*/ 2274138 h 4548276"/>
              <a:gd name="connsiteX2" fmla="*/ 2274138 w 4548276"/>
              <a:gd name="connsiteY2" fmla="*/ 4548276 h 4548276"/>
              <a:gd name="connsiteX3" fmla="*/ 0 w 4548276"/>
              <a:gd name="connsiteY3" fmla="*/ 2274138 h 4548276"/>
              <a:gd name="connsiteX4" fmla="*/ 2274138 w 4548276"/>
              <a:gd name="connsiteY4" fmla="*/ 0 h 454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276" h="4548276">
                <a:moveTo>
                  <a:pt x="2274138" y="0"/>
                </a:moveTo>
                <a:cubicBezTo>
                  <a:pt x="3530110" y="0"/>
                  <a:pt x="4548276" y="1018166"/>
                  <a:pt x="4548276" y="2274138"/>
                </a:cubicBezTo>
                <a:cubicBezTo>
                  <a:pt x="4548276" y="3530110"/>
                  <a:pt x="3530110" y="4548276"/>
                  <a:pt x="2274138" y="4548276"/>
                </a:cubicBezTo>
                <a:cubicBezTo>
                  <a:pt x="1018166" y="4548276"/>
                  <a:pt x="0" y="3530110"/>
                  <a:pt x="0" y="2274138"/>
                </a:cubicBezTo>
                <a:cubicBezTo>
                  <a:pt x="0" y="1018166"/>
                  <a:pt x="1018166" y="0"/>
                  <a:pt x="2274138" y="0"/>
                </a:cubicBezTo>
                <a:close/>
              </a:path>
            </a:pathLst>
          </a:custGeom>
        </p:spPr>
        <p:txBody>
          <a:bodyPr wrap="square">
            <a:noAutofit/>
          </a:bodyPr>
          <a:lstStyle>
            <a:lvl1pPr marL="0" indent="0">
              <a:buNone/>
              <a:defRPr sz="1600"/>
            </a:lvl1pPr>
          </a:lstStyle>
          <a:p>
            <a:endParaRPr lang="en-US"/>
          </a:p>
        </p:txBody>
      </p:sp>
    </p:spTree>
    <p:extLst>
      <p:ext uri="{BB962C8B-B14F-4D97-AF65-F5344CB8AC3E}">
        <p14:creationId xmlns:p14="http://schemas.microsoft.com/office/powerpoint/2010/main" val="27651297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7D40FD-EB7E-4889-8A7D-6D5DF67DABC2}"/>
              </a:ext>
            </a:extLst>
          </p:cNvPr>
          <p:cNvSpPr>
            <a:spLocks noGrp="1"/>
          </p:cNvSpPr>
          <p:nvPr>
            <p:ph type="pic" sz="quarter" idx="10"/>
          </p:nvPr>
        </p:nvSpPr>
        <p:spPr>
          <a:xfrm>
            <a:off x="5734221" y="1298279"/>
            <a:ext cx="5506539" cy="3837429"/>
          </a:xfrm>
          <a:custGeom>
            <a:avLst/>
            <a:gdLst>
              <a:gd name="connsiteX0" fmla="*/ 5554921 w 8796840"/>
              <a:gd name="connsiteY0" fmla="*/ 12 h 6139886"/>
              <a:gd name="connsiteX1" fmla="*/ 6509977 w 8796840"/>
              <a:gd name="connsiteY1" fmla="*/ 121875 h 6139886"/>
              <a:gd name="connsiteX2" fmla="*/ 8794630 w 8796840"/>
              <a:gd name="connsiteY2" fmla="*/ 3341442 h 6139886"/>
              <a:gd name="connsiteX3" fmla="*/ 6890752 w 8796840"/>
              <a:gd name="connsiteY3" fmla="*/ 6123221 h 6139886"/>
              <a:gd name="connsiteX4" fmla="*/ 3346612 w 8796840"/>
              <a:gd name="connsiteY4" fmla="*/ 4362947 h 6139886"/>
              <a:gd name="connsiteX5" fmla="*/ 974088 w 8796840"/>
              <a:gd name="connsiteY5" fmla="*/ 5238524 h 6139886"/>
              <a:gd name="connsiteX6" fmla="*/ 202774 w 8796840"/>
              <a:gd name="connsiteY6" fmla="*/ 2657398 h 6139886"/>
              <a:gd name="connsiteX7" fmla="*/ 5554921 w 8796840"/>
              <a:gd name="connsiteY7" fmla="*/ 12 h 61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840" h="6139886">
                <a:moveTo>
                  <a:pt x="5554921" y="12"/>
                </a:moveTo>
                <a:cubicBezTo>
                  <a:pt x="5883157" y="-754"/>
                  <a:pt x="6204055" y="36939"/>
                  <a:pt x="6509977" y="121875"/>
                </a:cubicBezTo>
                <a:cubicBezTo>
                  <a:pt x="8957354" y="801358"/>
                  <a:pt x="8750694" y="2158806"/>
                  <a:pt x="8794630" y="3341442"/>
                </a:cubicBezTo>
                <a:cubicBezTo>
                  <a:pt x="8838566" y="4524078"/>
                  <a:pt x="8228348" y="5898246"/>
                  <a:pt x="6890752" y="6123221"/>
                </a:cubicBezTo>
                <a:cubicBezTo>
                  <a:pt x="5553157" y="6348195"/>
                  <a:pt x="4430358" y="4218538"/>
                  <a:pt x="3346612" y="4362947"/>
                </a:cubicBezTo>
                <a:cubicBezTo>
                  <a:pt x="2321447" y="4233739"/>
                  <a:pt x="1869073" y="5632229"/>
                  <a:pt x="974088" y="5238524"/>
                </a:cubicBezTo>
                <a:cubicBezTo>
                  <a:pt x="79103" y="4844818"/>
                  <a:pt x="-251227" y="3528414"/>
                  <a:pt x="202774" y="2657398"/>
                </a:cubicBezTo>
                <a:cubicBezTo>
                  <a:pt x="600025" y="1895259"/>
                  <a:pt x="3257266" y="5373"/>
                  <a:pt x="5554921" y="12"/>
                </a:cubicBezTo>
                <a:close/>
              </a:path>
            </a:pathLst>
          </a:custGeom>
          <a:no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6372775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C15E22-48D0-4A06-8C05-4150935615B9}"/>
              </a:ext>
            </a:extLst>
          </p:cNvPr>
          <p:cNvSpPr>
            <a:spLocks noGrp="1"/>
          </p:cNvSpPr>
          <p:nvPr>
            <p:ph type="sldNum" sz="quarter" idx="10"/>
          </p:nvPr>
        </p:nvSpPr>
        <p:spPr>
          <a:ln/>
        </p:spPr>
        <p:txBody>
          <a:bodyPr/>
          <a:lstStyle>
            <a:lvl1pPr>
              <a:defRPr/>
            </a:lvl1pPr>
          </a:lstStyle>
          <a:p>
            <a:fld id="{0D62C953-0363-4B7F-82FD-EFABE7897FF0}" type="slidenum">
              <a:rPr lang="zh-CN" altLang="zh-CN"/>
              <a:pPr/>
              <a:t>‹#›</a:t>
            </a:fld>
            <a:endParaRPr lang="zh-CN" altLang="zh-CN"/>
          </a:p>
        </p:txBody>
      </p:sp>
    </p:spTree>
    <p:extLst>
      <p:ext uri="{BB962C8B-B14F-4D97-AF65-F5344CB8AC3E}">
        <p14:creationId xmlns:p14="http://schemas.microsoft.com/office/powerpoint/2010/main" val="3390131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tandart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21948997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Tree>
    <p:extLst>
      <p:ext uri="{BB962C8B-B14F-4D97-AF65-F5344CB8AC3E}">
        <p14:creationId xmlns:p14="http://schemas.microsoft.com/office/powerpoint/2010/main" val="4404432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
        <p:nvSpPr>
          <p:cNvPr id="30" name="TextBox 29"/>
          <p:cNvSpPr txBox="1"/>
          <p:nvPr userDrawn="1"/>
        </p:nvSpPr>
        <p:spPr>
          <a:xfrm>
            <a:off x="1641004" y="65306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40366881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3287690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061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B3A1DB3-D0A7-4087-B767-21C472DCA450}"/>
              </a:ext>
            </a:extLst>
          </p:cNvPr>
          <p:cNvSpPr>
            <a:spLocks noGrp="1"/>
          </p:cNvSpPr>
          <p:nvPr>
            <p:ph type="pic" sz="quarter" idx="10"/>
          </p:nvPr>
        </p:nvSpPr>
        <p:spPr>
          <a:xfrm>
            <a:off x="7376165" y="1"/>
            <a:ext cx="4815835" cy="5530055"/>
          </a:xfrm>
          <a:custGeom>
            <a:avLst/>
            <a:gdLst>
              <a:gd name="connsiteX0" fmla="*/ 1928241 w 4815835"/>
              <a:gd name="connsiteY0" fmla="*/ 0 h 5530055"/>
              <a:gd name="connsiteX1" fmla="*/ 4815835 w 4815835"/>
              <a:gd name="connsiteY1" fmla="*/ 0 h 5530055"/>
              <a:gd name="connsiteX2" fmla="*/ 4815835 w 4815835"/>
              <a:gd name="connsiteY2" fmla="*/ 4316037 h 5530055"/>
              <a:gd name="connsiteX3" fmla="*/ 4347776 w 4815835"/>
              <a:gd name="connsiteY3" fmla="*/ 4784096 h 5530055"/>
              <a:gd name="connsiteX4" fmla="*/ 745961 w 4815835"/>
              <a:gd name="connsiteY4" fmla="*/ 4784096 h 5530055"/>
              <a:gd name="connsiteX5" fmla="*/ 745961 w 4815835"/>
              <a:gd name="connsiteY5" fmla="*/ 1182280 h 553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835" h="5530055">
                <a:moveTo>
                  <a:pt x="1928241" y="0"/>
                </a:moveTo>
                <a:lnTo>
                  <a:pt x="4815835" y="0"/>
                </a:lnTo>
                <a:lnTo>
                  <a:pt x="4815835" y="4316037"/>
                </a:lnTo>
                <a:lnTo>
                  <a:pt x="4347776" y="4784096"/>
                </a:lnTo>
                <a:cubicBezTo>
                  <a:pt x="3353162" y="5778709"/>
                  <a:pt x="1740574" y="5778709"/>
                  <a:pt x="745961" y="4784096"/>
                </a:cubicBezTo>
                <a:cubicBezTo>
                  <a:pt x="-248653" y="3789482"/>
                  <a:pt x="-248653" y="2176894"/>
                  <a:pt x="745961" y="1182280"/>
                </a:cubicBez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119151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11073898" y="5944493"/>
            <a:ext cx="462323" cy="256480"/>
          </a:xfrm>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xfrm>
            <a:off x="844550" y="348348"/>
            <a:ext cx="10502900" cy="1143001"/>
          </a:xfrm>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a:prstGeom prst="rect">
            <a:avLst/>
          </a:prstGeom>
        </p:spPr>
        <p:txBody>
          <a:bodyPr/>
          <a:lstStyle/>
          <a:p>
            <a:endParaRPr lang="en-US"/>
          </a:p>
        </p:txBody>
      </p:sp>
      <p:sp>
        <p:nvSpPr>
          <p:cNvPr id="6" name="Picture Placeholder 2"/>
          <p:cNvSpPr>
            <a:spLocks noGrp="1"/>
          </p:cNvSpPr>
          <p:nvPr>
            <p:ph type="pic" sz="quarter" idx="11"/>
          </p:nvPr>
        </p:nvSpPr>
        <p:spPr>
          <a:xfrm>
            <a:off x="2397919" y="1665288"/>
            <a:ext cx="1182688" cy="1181894"/>
          </a:xfrm>
          <a:prstGeom prst="rect">
            <a:avLst/>
          </a:prstGeom>
        </p:spPr>
        <p:txBody>
          <a:bodyPr/>
          <a:lstStyle/>
          <a:p>
            <a:endParaRPr lang="en-US"/>
          </a:p>
        </p:txBody>
      </p:sp>
      <p:sp>
        <p:nvSpPr>
          <p:cNvPr id="7" name="Picture Placeholder 2"/>
          <p:cNvSpPr>
            <a:spLocks noGrp="1"/>
          </p:cNvSpPr>
          <p:nvPr>
            <p:ph type="pic" sz="quarter" idx="12"/>
          </p:nvPr>
        </p:nvSpPr>
        <p:spPr>
          <a:xfrm>
            <a:off x="3951288" y="1665288"/>
            <a:ext cx="1182688" cy="1181894"/>
          </a:xfrm>
          <a:prstGeom prst="rect">
            <a:avLst/>
          </a:prstGeom>
        </p:spPr>
        <p:txBody>
          <a:bodyPr/>
          <a:lstStyle/>
          <a:p>
            <a:endParaRPr lang="en-US"/>
          </a:p>
        </p:txBody>
      </p:sp>
      <p:sp>
        <p:nvSpPr>
          <p:cNvPr id="8" name="Picture Placeholder 2"/>
          <p:cNvSpPr>
            <a:spLocks noGrp="1"/>
          </p:cNvSpPr>
          <p:nvPr>
            <p:ph type="pic" sz="quarter" idx="13"/>
          </p:nvPr>
        </p:nvSpPr>
        <p:spPr>
          <a:xfrm>
            <a:off x="5504657" y="1665288"/>
            <a:ext cx="1182688" cy="1181894"/>
          </a:xfrm>
          <a:prstGeom prst="rect">
            <a:avLst/>
          </a:prstGeom>
        </p:spPr>
        <p:txBody>
          <a:bodyPr/>
          <a:lstStyle/>
          <a:p>
            <a:endParaRPr lang="en-US"/>
          </a:p>
        </p:txBody>
      </p:sp>
      <p:sp>
        <p:nvSpPr>
          <p:cNvPr id="9" name="Picture Placeholder 2"/>
          <p:cNvSpPr>
            <a:spLocks noGrp="1"/>
          </p:cNvSpPr>
          <p:nvPr>
            <p:ph type="pic" sz="quarter" idx="14"/>
          </p:nvPr>
        </p:nvSpPr>
        <p:spPr>
          <a:xfrm>
            <a:off x="7058026" y="1665288"/>
            <a:ext cx="1182688" cy="1181894"/>
          </a:xfrm>
          <a:prstGeom prst="rect">
            <a:avLst/>
          </a:prstGeom>
        </p:spPr>
        <p:txBody>
          <a:bodyPr/>
          <a:lstStyle/>
          <a:p>
            <a:endParaRPr lang="en-US"/>
          </a:p>
        </p:txBody>
      </p:sp>
      <p:sp>
        <p:nvSpPr>
          <p:cNvPr id="10" name="Picture Placeholder 2"/>
          <p:cNvSpPr>
            <a:spLocks noGrp="1"/>
          </p:cNvSpPr>
          <p:nvPr>
            <p:ph type="pic" sz="quarter" idx="15"/>
          </p:nvPr>
        </p:nvSpPr>
        <p:spPr>
          <a:xfrm>
            <a:off x="8611395" y="1665288"/>
            <a:ext cx="1182688" cy="1181894"/>
          </a:xfrm>
          <a:prstGeom prst="rect">
            <a:avLst/>
          </a:prstGeom>
        </p:spPr>
        <p:txBody>
          <a:bodyPr/>
          <a:lstStyle/>
          <a:p>
            <a:endParaRPr lang="en-US"/>
          </a:p>
        </p:txBody>
      </p:sp>
      <p:sp>
        <p:nvSpPr>
          <p:cNvPr id="13" name="Picture Placeholder 2"/>
          <p:cNvSpPr>
            <a:spLocks noGrp="1"/>
          </p:cNvSpPr>
          <p:nvPr>
            <p:ph type="pic" sz="quarter" idx="16"/>
          </p:nvPr>
        </p:nvSpPr>
        <p:spPr>
          <a:xfrm>
            <a:off x="10164763" y="1665288"/>
            <a:ext cx="1182688" cy="1181894"/>
          </a:xfrm>
          <a:prstGeom prst="rect">
            <a:avLst/>
          </a:prstGeom>
        </p:spPr>
        <p:txBody>
          <a:bodyPr/>
          <a:lstStyle/>
          <a:p>
            <a:endParaRPr lang="en-US"/>
          </a:p>
        </p:txBody>
      </p:sp>
      <p:sp>
        <p:nvSpPr>
          <p:cNvPr id="15" name="Picture Placeholder 2"/>
          <p:cNvSpPr>
            <a:spLocks noGrp="1"/>
          </p:cNvSpPr>
          <p:nvPr>
            <p:ph type="pic" sz="quarter" idx="17"/>
          </p:nvPr>
        </p:nvSpPr>
        <p:spPr>
          <a:xfrm>
            <a:off x="844550" y="3213943"/>
            <a:ext cx="1182688" cy="1181894"/>
          </a:xfrm>
          <a:prstGeom prst="rect">
            <a:avLst/>
          </a:prstGeom>
        </p:spPr>
        <p:txBody>
          <a:bodyPr/>
          <a:lstStyle/>
          <a:p>
            <a:endParaRPr lang="en-US"/>
          </a:p>
        </p:txBody>
      </p:sp>
      <p:sp>
        <p:nvSpPr>
          <p:cNvPr id="16" name="Picture Placeholder 2"/>
          <p:cNvSpPr>
            <a:spLocks noGrp="1"/>
          </p:cNvSpPr>
          <p:nvPr>
            <p:ph type="pic" sz="quarter" idx="18"/>
          </p:nvPr>
        </p:nvSpPr>
        <p:spPr>
          <a:xfrm>
            <a:off x="2397919" y="3213943"/>
            <a:ext cx="1182688" cy="1181894"/>
          </a:xfrm>
          <a:prstGeom prst="rect">
            <a:avLst/>
          </a:prstGeom>
        </p:spPr>
        <p:txBody>
          <a:bodyPr/>
          <a:lstStyle/>
          <a:p>
            <a:endParaRPr lang="en-US"/>
          </a:p>
        </p:txBody>
      </p:sp>
      <p:sp>
        <p:nvSpPr>
          <p:cNvPr id="17" name="Picture Placeholder 2"/>
          <p:cNvSpPr>
            <a:spLocks noGrp="1"/>
          </p:cNvSpPr>
          <p:nvPr>
            <p:ph type="pic" sz="quarter" idx="19"/>
          </p:nvPr>
        </p:nvSpPr>
        <p:spPr>
          <a:xfrm>
            <a:off x="3951288" y="3213943"/>
            <a:ext cx="1182688" cy="1181894"/>
          </a:xfrm>
          <a:prstGeom prst="rect">
            <a:avLst/>
          </a:prstGeom>
        </p:spPr>
        <p:txBody>
          <a:bodyPr/>
          <a:lstStyle/>
          <a:p>
            <a:endParaRPr lang="en-US"/>
          </a:p>
        </p:txBody>
      </p:sp>
      <p:sp>
        <p:nvSpPr>
          <p:cNvPr id="18" name="Picture Placeholder 2"/>
          <p:cNvSpPr>
            <a:spLocks noGrp="1"/>
          </p:cNvSpPr>
          <p:nvPr>
            <p:ph type="pic" sz="quarter" idx="20"/>
          </p:nvPr>
        </p:nvSpPr>
        <p:spPr>
          <a:xfrm>
            <a:off x="5504657" y="3213943"/>
            <a:ext cx="1182688" cy="1181894"/>
          </a:xfrm>
          <a:prstGeom prst="rect">
            <a:avLst/>
          </a:prstGeom>
        </p:spPr>
        <p:txBody>
          <a:bodyPr/>
          <a:lstStyle/>
          <a:p>
            <a:endParaRPr lang="en-US"/>
          </a:p>
        </p:txBody>
      </p:sp>
      <p:sp>
        <p:nvSpPr>
          <p:cNvPr id="19" name="Picture Placeholder 2"/>
          <p:cNvSpPr>
            <a:spLocks noGrp="1"/>
          </p:cNvSpPr>
          <p:nvPr>
            <p:ph type="pic" sz="quarter" idx="21"/>
          </p:nvPr>
        </p:nvSpPr>
        <p:spPr>
          <a:xfrm>
            <a:off x="7058026" y="3213943"/>
            <a:ext cx="1182688" cy="1181894"/>
          </a:xfrm>
          <a:prstGeom prst="rect">
            <a:avLst/>
          </a:prstGeom>
        </p:spPr>
        <p:txBody>
          <a:bodyPr/>
          <a:lstStyle/>
          <a:p>
            <a:endParaRPr lang="en-US"/>
          </a:p>
        </p:txBody>
      </p:sp>
      <p:sp>
        <p:nvSpPr>
          <p:cNvPr id="20" name="Picture Placeholder 2"/>
          <p:cNvSpPr>
            <a:spLocks noGrp="1"/>
          </p:cNvSpPr>
          <p:nvPr>
            <p:ph type="pic" sz="quarter" idx="22"/>
          </p:nvPr>
        </p:nvSpPr>
        <p:spPr>
          <a:xfrm>
            <a:off x="8611395" y="3213943"/>
            <a:ext cx="1182688" cy="1181894"/>
          </a:xfrm>
          <a:prstGeom prst="rect">
            <a:avLst/>
          </a:prstGeom>
        </p:spPr>
        <p:txBody>
          <a:bodyPr/>
          <a:lstStyle/>
          <a:p>
            <a:endParaRPr lang="en-US"/>
          </a:p>
        </p:txBody>
      </p:sp>
      <p:sp>
        <p:nvSpPr>
          <p:cNvPr id="21" name="Picture Placeholder 2"/>
          <p:cNvSpPr>
            <a:spLocks noGrp="1"/>
          </p:cNvSpPr>
          <p:nvPr>
            <p:ph type="pic" sz="quarter" idx="23"/>
          </p:nvPr>
        </p:nvSpPr>
        <p:spPr>
          <a:xfrm>
            <a:off x="10164763" y="3213943"/>
            <a:ext cx="1182688" cy="1181894"/>
          </a:xfrm>
          <a:prstGeom prst="rect">
            <a:avLst/>
          </a:prstGeom>
        </p:spPr>
        <p:txBody>
          <a:bodyPr/>
          <a:lstStyle/>
          <a:p>
            <a:endParaRPr lang="en-US"/>
          </a:p>
        </p:txBody>
      </p:sp>
      <p:sp>
        <p:nvSpPr>
          <p:cNvPr id="22" name="Picture Placeholder 2"/>
          <p:cNvSpPr>
            <a:spLocks noGrp="1"/>
          </p:cNvSpPr>
          <p:nvPr>
            <p:ph type="pic" sz="quarter" idx="24"/>
          </p:nvPr>
        </p:nvSpPr>
        <p:spPr>
          <a:xfrm>
            <a:off x="844550" y="4762599"/>
            <a:ext cx="1182688" cy="1181894"/>
          </a:xfrm>
          <a:prstGeom prst="rect">
            <a:avLst/>
          </a:prstGeom>
        </p:spPr>
        <p:txBody>
          <a:bodyPr/>
          <a:lstStyle/>
          <a:p>
            <a:endParaRPr lang="en-US"/>
          </a:p>
        </p:txBody>
      </p:sp>
      <p:sp>
        <p:nvSpPr>
          <p:cNvPr id="23" name="Picture Placeholder 2"/>
          <p:cNvSpPr>
            <a:spLocks noGrp="1"/>
          </p:cNvSpPr>
          <p:nvPr>
            <p:ph type="pic" sz="quarter" idx="25"/>
          </p:nvPr>
        </p:nvSpPr>
        <p:spPr>
          <a:xfrm>
            <a:off x="2397919" y="4762599"/>
            <a:ext cx="1182688" cy="1181894"/>
          </a:xfrm>
          <a:prstGeom prst="rect">
            <a:avLst/>
          </a:prstGeom>
        </p:spPr>
        <p:txBody>
          <a:bodyPr/>
          <a:lstStyle/>
          <a:p>
            <a:endParaRPr lang="en-US"/>
          </a:p>
        </p:txBody>
      </p:sp>
      <p:sp>
        <p:nvSpPr>
          <p:cNvPr id="24" name="Picture Placeholder 2"/>
          <p:cNvSpPr>
            <a:spLocks noGrp="1"/>
          </p:cNvSpPr>
          <p:nvPr>
            <p:ph type="pic" sz="quarter" idx="26"/>
          </p:nvPr>
        </p:nvSpPr>
        <p:spPr>
          <a:xfrm>
            <a:off x="3951288" y="4762599"/>
            <a:ext cx="1182688" cy="1181894"/>
          </a:xfrm>
          <a:prstGeom prst="rect">
            <a:avLst/>
          </a:prstGeom>
        </p:spPr>
        <p:txBody>
          <a:bodyPr/>
          <a:lstStyle/>
          <a:p>
            <a:endParaRPr lang="en-US"/>
          </a:p>
        </p:txBody>
      </p:sp>
      <p:sp>
        <p:nvSpPr>
          <p:cNvPr id="25" name="Picture Placeholder 2"/>
          <p:cNvSpPr>
            <a:spLocks noGrp="1"/>
          </p:cNvSpPr>
          <p:nvPr>
            <p:ph type="pic" sz="quarter" idx="27"/>
          </p:nvPr>
        </p:nvSpPr>
        <p:spPr>
          <a:xfrm>
            <a:off x="5504657" y="4762599"/>
            <a:ext cx="1182688" cy="1181894"/>
          </a:xfrm>
          <a:prstGeom prst="rect">
            <a:avLst/>
          </a:prstGeom>
        </p:spPr>
        <p:txBody>
          <a:bodyPr/>
          <a:lstStyle/>
          <a:p>
            <a:endParaRPr lang="en-US"/>
          </a:p>
        </p:txBody>
      </p:sp>
      <p:sp>
        <p:nvSpPr>
          <p:cNvPr id="26" name="Picture Placeholder 2"/>
          <p:cNvSpPr>
            <a:spLocks noGrp="1"/>
          </p:cNvSpPr>
          <p:nvPr>
            <p:ph type="pic" sz="quarter" idx="28"/>
          </p:nvPr>
        </p:nvSpPr>
        <p:spPr>
          <a:xfrm>
            <a:off x="7058026" y="4762599"/>
            <a:ext cx="1182688" cy="1181894"/>
          </a:xfrm>
          <a:prstGeom prst="rect">
            <a:avLst/>
          </a:prstGeom>
        </p:spPr>
        <p:txBody>
          <a:bodyPr/>
          <a:lstStyle/>
          <a:p>
            <a:endParaRPr lang="en-US"/>
          </a:p>
        </p:txBody>
      </p:sp>
      <p:sp>
        <p:nvSpPr>
          <p:cNvPr id="27" name="Picture Placeholder 2"/>
          <p:cNvSpPr>
            <a:spLocks noGrp="1"/>
          </p:cNvSpPr>
          <p:nvPr>
            <p:ph type="pic" sz="quarter" idx="29"/>
          </p:nvPr>
        </p:nvSpPr>
        <p:spPr>
          <a:xfrm>
            <a:off x="8611395" y="4762599"/>
            <a:ext cx="1182688" cy="1181894"/>
          </a:xfrm>
          <a:prstGeom prst="rect">
            <a:avLst/>
          </a:prstGeom>
        </p:spPr>
        <p:txBody>
          <a:bodyPr/>
          <a:lstStyle/>
          <a:p>
            <a:endParaRPr lang="en-US"/>
          </a:p>
        </p:txBody>
      </p:sp>
      <p:sp>
        <p:nvSpPr>
          <p:cNvPr id="28" name="Picture Placeholder 2"/>
          <p:cNvSpPr>
            <a:spLocks noGrp="1"/>
          </p:cNvSpPr>
          <p:nvPr>
            <p:ph type="pic" sz="quarter" idx="30"/>
          </p:nvPr>
        </p:nvSpPr>
        <p:spPr>
          <a:xfrm>
            <a:off x="10164763" y="4762599"/>
            <a:ext cx="1182688" cy="1181894"/>
          </a:xfrm>
          <a:prstGeom prst="rect">
            <a:avLst/>
          </a:prstGeom>
        </p:spPr>
        <p:txBody>
          <a:bodyPr/>
          <a:lstStyle/>
          <a:p>
            <a:endParaRPr lang="en-US"/>
          </a:p>
        </p:txBody>
      </p:sp>
    </p:spTree>
    <p:extLst>
      <p:ext uri="{BB962C8B-B14F-4D97-AF65-F5344CB8AC3E}">
        <p14:creationId xmlns:p14="http://schemas.microsoft.com/office/powerpoint/2010/main" val="1074001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7F3716F-9E86-48FB-917E-AFA78497EC44}"/>
              </a:ext>
            </a:extLst>
          </p:cNvPr>
          <p:cNvSpPr>
            <a:spLocks noGrp="1"/>
          </p:cNvSpPr>
          <p:nvPr>
            <p:ph type="pic" sz="quarter" idx="10"/>
          </p:nvPr>
        </p:nvSpPr>
        <p:spPr>
          <a:xfrm flipH="1">
            <a:off x="7096258" y="1298279"/>
            <a:ext cx="5095742" cy="4490659"/>
          </a:xfrm>
          <a:custGeom>
            <a:avLst/>
            <a:gdLst>
              <a:gd name="connsiteX0" fmla="*/ 2678658 w 5095742"/>
              <a:gd name="connsiteY0" fmla="*/ 9 h 4490659"/>
              <a:gd name="connsiteX1" fmla="*/ 152119 w 5095742"/>
              <a:gd name="connsiteY1" fmla="*/ 764241 h 4490659"/>
              <a:gd name="connsiteX2" fmla="*/ 0 w 5095742"/>
              <a:gd name="connsiteY2" fmla="*/ 853223 h 4490659"/>
              <a:gd name="connsiteX3" fmla="*/ 0 w 5095742"/>
              <a:gd name="connsiteY3" fmla="*/ 3669323 h 4490659"/>
              <a:gd name="connsiteX4" fmla="*/ 13020 w 5095742"/>
              <a:gd name="connsiteY4" fmla="*/ 3659998 h 4490659"/>
              <a:gd name="connsiteX5" fmla="*/ 1032204 w 5095742"/>
              <a:gd name="connsiteY5" fmla="*/ 3191021 h 4490659"/>
              <a:gd name="connsiteX6" fmla="*/ 3674616 w 5095742"/>
              <a:gd name="connsiteY6" fmla="*/ 4478471 h 4490659"/>
              <a:gd name="connsiteX7" fmla="*/ 5094095 w 5095742"/>
              <a:gd name="connsiteY7" fmla="*/ 2443902 h 4490659"/>
              <a:gd name="connsiteX8" fmla="*/ 3390720 w 5095742"/>
              <a:gd name="connsiteY8" fmla="*/ 89138 h 4490659"/>
              <a:gd name="connsiteX9" fmla="*/ 2678658 w 5095742"/>
              <a:gd name="connsiteY9" fmla="*/ 9 h 44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742" h="4490659">
                <a:moveTo>
                  <a:pt x="2678658" y="9"/>
                </a:moveTo>
                <a:cubicBezTo>
                  <a:pt x="1822124" y="1969"/>
                  <a:pt x="898566" y="348511"/>
                  <a:pt x="152119" y="764241"/>
                </a:cubicBezTo>
                <a:lnTo>
                  <a:pt x="0" y="853223"/>
                </a:lnTo>
                <a:lnTo>
                  <a:pt x="0" y="3669323"/>
                </a:lnTo>
                <a:lnTo>
                  <a:pt x="13020" y="3659998"/>
                </a:lnTo>
                <a:cubicBezTo>
                  <a:pt x="307451" y="3438242"/>
                  <a:pt x="602266" y="3137864"/>
                  <a:pt x="1032204" y="3191021"/>
                </a:cubicBezTo>
                <a:cubicBezTo>
                  <a:pt x="1840214" y="3085402"/>
                  <a:pt x="2677342" y="4643015"/>
                  <a:pt x="3674616" y="4478471"/>
                </a:cubicBezTo>
                <a:cubicBezTo>
                  <a:pt x="4671890" y="4313926"/>
                  <a:pt x="5126852" y="3308871"/>
                  <a:pt x="5094095" y="2443902"/>
                </a:cubicBezTo>
                <a:cubicBezTo>
                  <a:pt x="5061337" y="1578932"/>
                  <a:pt x="5215417" y="586106"/>
                  <a:pt x="3390720" y="89138"/>
                </a:cubicBezTo>
                <a:cubicBezTo>
                  <a:pt x="3162634" y="27017"/>
                  <a:pt x="2923381" y="-552"/>
                  <a:pt x="2678658" y="9"/>
                </a:cubicBezTo>
                <a:close/>
              </a:path>
            </a:pathLst>
          </a:custGeom>
          <a:solidFill>
            <a:schemeClr val="bg1">
              <a:lumMod val="85000"/>
            </a:schemeClr>
          </a:solid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995848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73FDA32-4BE7-428A-8FCD-C930981CFC3D}"/>
              </a:ext>
            </a:extLst>
          </p:cNvPr>
          <p:cNvSpPr>
            <a:spLocks noGrp="1"/>
          </p:cNvSpPr>
          <p:nvPr>
            <p:ph type="pic" sz="quarter" idx="10"/>
          </p:nvPr>
        </p:nvSpPr>
        <p:spPr>
          <a:xfrm>
            <a:off x="858996" y="1285791"/>
            <a:ext cx="4548276" cy="4548276"/>
          </a:xfrm>
          <a:custGeom>
            <a:avLst/>
            <a:gdLst>
              <a:gd name="connsiteX0" fmla="*/ 2274138 w 4548276"/>
              <a:gd name="connsiteY0" fmla="*/ 0 h 4548276"/>
              <a:gd name="connsiteX1" fmla="*/ 4548276 w 4548276"/>
              <a:gd name="connsiteY1" fmla="*/ 2274138 h 4548276"/>
              <a:gd name="connsiteX2" fmla="*/ 2274138 w 4548276"/>
              <a:gd name="connsiteY2" fmla="*/ 4548276 h 4548276"/>
              <a:gd name="connsiteX3" fmla="*/ 0 w 4548276"/>
              <a:gd name="connsiteY3" fmla="*/ 2274138 h 4548276"/>
              <a:gd name="connsiteX4" fmla="*/ 2274138 w 4548276"/>
              <a:gd name="connsiteY4" fmla="*/ 0 h 454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276" h="4548276">
                <a:moveTo>
                  <a:pt x="2274138" y="0"/>
                </a:moveTo>
                <a:cubicBezTo>
                  <a:pt x="3530110" y="0"/>
                  <a:pt x="4548276" y="1018166"/>
                  <a:pt x="4548276" y="2274138"/>
                </a:cubicBezTo>
                <a:cubicBezTo>
                  <a:pt x="4548276" y="3530110"/>
                  <a:pt x="3530110" y="4548276"/>
                  <a:pt x="2274138" y="4548276"/>
                </a:cubicBezTo>
                <a:cubicBezTo>
                  <a:pt x="1018166" y="4548276"/>
                  <a:pt x="0" y="3530110"/>
                  <a:pt x="0" y="2274138"/>
                </a:cubicBezTo>
                <a:cubicBezTo>
                  <a:pt x="0" y="1018166"/>
                  <a:pt x="1018166" y="0"/>
                  <a:pt x="2274138" y="0"/>
                </a:cubicBezTo>
                <a:close/>
              </a:path>
            </a:pathLst>
          </a:custGeom>
        </p:spPr>
        <p:txBody>
          <a:bodyPr wrap="square">
            <a:noAutofit/>
          </a:bodyPr>
          <a:lstStyle>
            <a:lvl1pPr marL="0" indent="0">
              <a:buNone/>
              <a:defRPr sz="1600"/>
            </a:lvl1pPr>
          </a:lstStyle>
          <a:p>
            <a:endParaRPr lang="en-US"/>
          </a:p>
        </p:txBody>
      </p:sp>
    </p:spTree>
    <p:extLst>
      <p:ext uri="{BB962C8B-B14F-4D97-AF65-F5344CB8AC3E}">
        <p14:creationId xmlns:p14="http://schemas.microsoft.com/office/powerpoint/2010/main" val="86071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7D40FD-EB7E-4889-8A7D-6D5DF67DABC2}"/>
              </a:ext>
            </a:extLst>
          </p:cNvPr>
          <p:cNvSpPr>
            <a:spLocks noGrp="1"/>
          </p:cNvSpPr>
          <p:nvPr>
            <p:ph type="pic" sz="quarter" idx="10"/>
          </p:nvPr>
        </p:nvSpPr>
        <p:spPr>
          <a:xfrm>
            <a:off x="5734221" y="1298279"/>
            <a:ext cx="5506539" cy="3837429"/>
          </a:xfrm>
          <a:custGeom>
            <a:avLst/>
            <a:gdLst>
              <a:gd name="connsiteX0" fmla="*/ 5554921 w 8796840"/>
              <a:gd name="connsiteY0" fmla="*/ 12 h 6139886"/>
              <a:gd name="connsiteX1" fmla="*/ 6509977 w 8796840"/>
              <a:gd name="connsiteY1" fmla="*/ 121875 h 6139886"/>
              <a:gd name="connsiteX2" fmla="*/ 8794630 w 8796840"/>
              <a:gd name="connsiteY2" fmla="*/ 3341442 h 6139886"/>
              <a:gd name="connsiteX3" fmla="*/ 6890752 w 8796840"/>
              <a:gd name="connsiteY3" fmla="*/ 6123221 h 6139886"/>
              <a:gd name="connsiteX4" fmla="*/ 3346612 w 8796840"/>
              <a:gd name="connsiteY4" fmla="*/ 4362947 h 6139886"/>
              <a:gd name="connsiteX5" fmla="*/ 974088 w 8796840"/>
              <a:gd name="connsiteY5" fmla="*/ 5238524 h 6139886"/>
              <a:gd name="connsiteX6" fmla="*/ 202774 w 8796840"/>
              <a:gd name="connsiteY6" fmla="*/ 2657398 h 6139886"/>
              <a:gd name="connsiteX7" fmla="*/ 5554921 w 8796840"/>
              <a:gd name="connsiteY7" fmla="*/ 12 h 61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840" h="6139886">
                <a:moveTo>
                  <a:pt x="5554921" y="12"/>
                </a:moveTo>
                <a:cubicBezTo>
                  <a:pt x="5883157" y="-754"/>
                  <a:pt x="6204055" y="36939"/>
                  <a:pt x="6509977" y="121875"/>
                </a:cubicBezTo>
                <a:cubicBezTo>
                  <a:pt x="8957354" y="801358"/>
                  <a:pt x="8750694" y="2158806"/>
                  <a:pt x="8794630" y="3341442"/>
                </a:cubicBezTo>
                <a:cubicBezTo>
                  <a:pt x="8838566" y="4524078"/>
                  <a:pt x="8228348" y="5898246"/>
                  <a:pt x="6890752" y="6123221"/>
                </a:cubicBezTo>
                <a:cubicBezTo>
                  <a:pt x="5553157" y="6348195"/>
                  <a:pt x="4430358" y="4218538"/>
                  <a:pt x="3346612" y="4362947"/>
                </a:cubicBezTo>
                <a:cubicBezTo>
                  <a:pt x="2321447" y="4233739"/>
                  <a:pt x="1869073" y="5632229"/>
                  <a:pt x="974088" y="5238524"/>
                </a:cubicBezTo>
                <a:cubicBezTo>
                  <a:pt x="79103" y="4844818"/>
                  <a:pt x="-251227" y="3528414"/>
                  <a:pt x="202774" y="2657398"/>
                </a:cubicBezTo>
                <a:cubicBezTo>
                  <a:pt x="600025" y="1895259"/>
                  <a:pt x="3257266" y="5373"/>
                  <a:pt x="5554921" y="12"/>
                </a:cubicBezTo>
                <a:close/>
              </a:path>
            </a:pathLst>
          </a:custGeom>
          <a:noFill/>
          <a:ln w="38100">
            <a:noFill/>
          </a:ln>
          <a:effectLst/>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829034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633A18-5B46-4403-AFBA-B3A2C045B460}"/>
              </a:ext>
            </a:extLst>
          </p:cNvPr>
          <p:cNvSpPr>
            <a:spLocks noGrp="1"/>
          </p:cNvSpPr>
          <p:nvPr>
            <p:ph type="pic" sz="quarter" idx="10"/>
          </p:nvPr>
        </p:nvSpPr>
        <p:spPr>
          <a:xfrm>
            <a:off x="6096000" y="1"/>
            <a:ext cx="6096000" cy="6857999"/>
          </a:xfrm>
          <a:custGeom>
            <a:avLst/>
            <a:gdLst>
              <a:gd name="connsiteX0" fmla="*/ 1968965 w 7025539"/>
              <a:gd name="connsiteY0" fmla="*/ 838490 h 6857999"/>
              <a:gd name="connsiteX1" fmla="*/ 7014137 w 7025539"/>
              <a:gd name="connsiteY1" fmla="*/ 2282895 h 6857999"/>
              <a:gd name="connsiteX2" fmla="*/ 7025539 w 7025539"/>
              <a:gd name="connsiteY2" fmla="*/ 2288281 h 6857999"/>
              <a:gd name="connsiteX3" fmla="*/ 7025539 w 7025539"/>
              <a:gd name="connsiteY3" fmla="*/ 4596381 h 6857999"/>
              <a:gd name="connsiteX4" fmla="*/ 6955072 w 7025539"/>
              <a:gd name="connsiteY4" fmla="*/ 4560155 h 6857999"/>
              <a:gd name="connsiteX5" fmla="*/ 6690667 w 7025539"/>
              <a:gd name="connsiteY5" fmla="*/ 4437534 h 6857999"/>
              <a:gd name="connsiteX6" fmla="*/ 7012621 w 7025539"/>
              <a:gd name="connsiteY6" fmla="*/ 4671227 h 6857999"/>
              <a:gd name="connsiteX7" fmla="*/ 7025539 w 7025539"/>
              <a:gd name="connsiteY7" fmla="*/ 4680804 h 6857999"/>
              <a:gd name="connsiteX8" fmla="*/ 7025539 w 7025539"/>
              <a:gd name="connsiteY8" fmla="*/ 6857999 h 6857999"/>
              <a:gd name="connsiteX9" fmla="*/ 6130983 w 7025539"/>
              <a:gd name="connsiteY9" fmla="*/ 6857999 h 6857999"/>
              <a:gd name="connsiteX10" fmla="*/ 6094977 w 7025539"/>
              <a:gd name="connsiteY10" fmla="*/ 6845038 h 6857999"/>
              <a:gd name="connsiteX11" fmla="*/ 5962863 w 7025539"/>
              <a:gd name="connsiteY11" fmla="*/ 6789445 h 6857999"/>
              <a:gd name="connsiteX12" fmla="*/ 2979469 w 7025539"/>
              <a:gd name="connsiteY12" fmla="*/ 5806976 h 6857999"/>
              <a:gd name="connsiteX13" fmla="*/ 92314 w 7025539"/>
              <a:gd name="connsiteY13" fmla="*/ 4591922 h 6857999"/>
              <a:gd name="connsiteX14" fmla="*/ 765983 w 7025539"/>
              <a:gd name="connsiteY14" fmla="*/ 3388899 h 6857999"/>
              <a:gd name="connsiteX15" fmla="*/ 5802466 w 7025539"/>
              <a:gd name="connsiteY15" fmla="*/ 4640043 h 6857999"/>
              <a:gd name="connsiteX16" fmla="*/ 1547921 w 7025539"/>
              <a:gd name="connsiteY16" fmla="*/ 3172355 h 6857999"/>
              <a:gd name="connsiteX17" fmla="*/ 1042669 w 7025539"/>
              <a:gd name="connsiteY17" fmla="*/ 1861059 h 6857999"/>
              <a:gd name="connsiteX18" fmla="*/ 1148933 w 7025539"/>
              <a:gd name="connsiteY18" fmla="*/ 1839004 h 6857999"/>
              <a:gd name="connsiteX19" fmla="*/ 1968965 w 7025539"/>
              <a:gd name="connsiteY19" fmla="*/ 838490 h 6857999"/>
              <a:gd name="connsiteX20" fmla="*/ 3268725 w 7025539"/>
              <a:gd name="connsiteY20" fmla="*/ 0 h 6857999"/>
              <a:gd name="connsiteX21" fmla="*/ 5881319 w 7025539"/>
              <a:gd name="connsiteY21" fmla="*/ 0 h 6857999"/>
              <a:gd name="connsiteX22" fmla="*/ 6022261 w 7025539"/>
              <a:gd name="connsiteY22" fmla="*/ 81086 h 6857999"/>
              <a:gd name="connsiteX23" fmla="*/ 6916817 w 7025539"/>
              <a:gd name="connsiteY23" fmla="*/ 607161 h 6857999"/>
              <a:gd name="connsiteX24" fmla="*/ 7025539 w 7025539"/>
              <a:gd name="connsiteY24" fmla="*/ 671889 h 6857999"/>
              <a:gd name="connsiteX25" fmla="*/ 7025539 w 7025539"/>
              <a:gd name="connsiteY25" fmla="*/ 2033382 h 6857999"/>
              <a:gd name="connsiteX26" fmla="*/ 6913271 w 7025539"/>
              <a:gd name="connsiteY26" fmla="*/ 1956120 h 6857999"/>
              <a:gd name="connsiteX27" fmla="*/ 3343437 w 7025539"/>
              <a:gd name="connsiteY27" fmla="*/ 2929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25539" h="6857999">
                <a:moveTo>
                  <a:pt x="1968965" y="838490"/>
                </a:moveTo>
                <a:cubicBezTo>
                  <a:pt x="3805500" y="885734"/>
                  <a:pt x="5989893" y="1802650"/>
                  <a:pt x="7014137" y="2282895"/>
                </a:cubicBezTo>
                <a:lnTo>
                  <a:pt x="7025539" y="2288281"/>
                </a:lnTo>
                <a:lnTo>
                  <a:pt x="7025539" y="4596381"/>
                </a:lnTo>
                <a:lnTo>
                  <a:pt x="6955072" y="4560155"/>
                </a:lnTo>
                <a:cubicBezTo>
                  <a:pt x="6868608" y="4517987"/>
                  <a:pt x="6780389" y="4477134"/>
                  <a:pt x="6690667" y="4437534"/>
                </a:cubicBezTo>
                <a:cubicBezTo>
                  <a:pt x="6802444" y="4517485"/>
                  <a:pt x="6909992" y="4595651"/>
                  <a:pt x="7012621" y="4671227"/>
                </a:cubicBezTo>
                <a:lnTo>
                  <a:pt x="7025539" y="4680804"/>
                </a:lnTo>
                <a:lnTo>
                  <a:pt x="7025539" y="6857999"/>
                </a:lnTo>
                <a:lnTo>
                  <a:pt x="6130983" y="6857999"/>
                </a:lnTo>
                <a:lnTo>
                  <a:pt x="6094977" y="6845038"/>
                </a:lnTo>
                <a:cubicBezTo>
                  <a:pt x="6049567" y="6827387"/>
                  <a:pt x="6005468" y="6808869"/>
                  <a:pt x="5962863" y="6789445"/>
                </a:cubicBezTo>
                <a:cubicBezTo>
                  <a:pt x="4872160" y="6292195"/>
                  <a:pt x="4583445" y="6175903"/>
                  <a:pt x="2979469" y="5806976"/>
                </a:cubicBezTo>
                <a:cubicBezTo>
                  <a:pt x="1403564" y="5446069"/>
                  <a:pt x="407094" y="5496195"/>
                  <a:pt x="92314" y="4591922"/>
                </a:cubicBezTo>
                <a:cubicBezTo>
                  <a:pt x="-316700" y="3412959"/>
                  <a:pt x="765983" y="3388899"/>
                  <a:pt x="765983" y="3388899"/>
                </a:cubicBezTo>
                <a:cubicBezTo>
                  <a:pt x="3300264" y="3453060"/>
                  <a:pt x="5802466" y="4640043"/>
                  <a:pt x="5802466" y="4640043"/>
                </a:cubicBezTo>
                <a:cubicBezTo>
                  <a:pt x="4679683" y="3886149"/>
                  <a:pt x="2546396" y="3304687"/>
                  <a:pt x="1547921" y="3172355"/>
                </a:cubicBezTo>
                <a:cubicBezTo>
                  <a:pt x="561477" y="3042027"/>
                  <a:pt x="555462" y="1979357"/>
                  <a:pt x="1042669" y="1861059"/>
                </a:cubicBezTo>
                <a:cubicBezTo>
                  <a:pt x="1078759" y="1853039"/>
                  <a:pt x="1112843" y="1845019"/>
                  <a:pt x="1148933" y="1839004"/>
                </a:cubicBezTo>
                <a:cubicBezTo>
                  <a:pt x="894301" y="832475"/>
                  <a:pt x="1968965" y="838490"/>
                  <a:pt x="1968965" y="838490"/>
                </a:cubicBezTo>
                <a:close/>
                <a:moveTo>
                  <a:pt x="3268725" y="0"/>
                </a:moveTo>
                <a:lnTo>
                  <a:pt x="5881319" y="0"/>
                </a:lnTo>
                <a:lnTo>
                  <a:pt x="6022261" y="81086"/>
                </a:lnTo>
                <a:cubicBezTo>
                  <a:pt x="6300421" y="241979"/>
                  <a:pt x="6630637" y="437022"/>
                  <a:pt x="6916817" y="607161"/>
                </a:cubicBezTo>
                <a:lnTo>
                  <a:pt x="7025539" y="671889"/>
                </a:lnTo>
                <a:lnTo>
                  <a:pt x="7025539" y="2033382"/>
                </a:lnTo>
                <a:lnTo>
                  <a:pt x="6913271" y="1956120"/>
                </a:lnTo>
                <a:cubicBezTo>
                  <a:pt x="5327317" y="885048"/>
                  <a:pt x="4006633" y="292645"/>
                  <a:pt x="3343437" y="29298"/>
                </a:cubicBezTo>
                <a:close/>
              </a:path>
            </a:pathLst>
          </a:custGeom>
        </p:spPr>
        <p:txBody>
          <a:bodyPr wrap="square">
            <a:noAutofit/>
          </a:bodyPr>
          <a:lstStyle>
            <a:lvl1pPr marL="0" indent="0">
              <a:buNone/>
              <a:defRPr sz="1800">
                <a:solidFill>
                  <a:schemeClr val="bg1">
                    <a:lumMod val="75000"/>
                  </a:schemeClr>
                </a:solidFill>
              </a:defRPr>
            </a:lvl1pPr>
          </a:lstStyle>
          <a:p>
            <a:endParaRPr lang="en-US" dirty="0"/>
          </a:p>
        </p:txBody>
      </p:sp>
    </p:spTree>
    <p:extLst>
      <p:ext uri="{BB962C8B-B14F-4D97-AF65-F5344CB8AC3E}">
        <p14:creationId xmlns:p14="http://schemas.microsoft.com/office/powerpoint/2010/main" val="35854869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5808433" cy="6858001"/>
          </a:xfrm>
          <a:custGeom>
            <a:avLst/>
            <a:gdLst>
              <a:gd name="connsiteX0" fmla="*/ 0 w 5808433"/>
              <a:gd name="connsiteY0" fmla="*/ 0 h 6858001"/>
              <a:gd name="connsiteX1" fmla="*/ 5808433 w 5808433"/>
              <a:gd name="connsiteY1" fmla="*/ 0 h 6858001"/>
              <a:gd name="connsiteX2" fmla="*/ 5808433 w 5808433"/>
              <a:gd name="connsiteY2" fmla="*/ 6858001 h 6858001"/>
              <a:gd name="connsiteX3" fmla="*/ 0 w 5808433"/>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08433" h="6858001">
                <a:moveTo>
                  <a:pt x="0" y="0"/>
                </a:moveTo>
                <a:lnTo>
                  <a:pt x="5808433" y="0"/>
                </a:lnTo>
                <a:lnTo>
                  <a:pt x="5808433" y="6858001"/>
                </a:lnTo>
                <a:lnTo>
                  <a:pt x="0" y="6858001"/>
                </a:lnTo>
                <a:close/>
              </a:path>
            </a:pathLst>
          </a:custGeom>
        </p:spPr>
        <p:txBody>
          <a:bodyPr wrap="square">
            <a:no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4085878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4765184" y="2"/>
            <a:ext cx="7426816" cy="6857999"/>
          </a:xfrm>
          <a:custGeom>
            <a:avLst/>
            <a:gdLst>
              <a:gd name="connsiteX0" fmla="*/ 2868770 w 7426816"/>
              <a:gd name="connsiteY0" fmla="*/ 0 h 6857999"/>
              <a:gd name="connsiteX1" fmla="*/ 7426816 w 7426816"/>
              <a:gd name="connsiteY1" fmla="*/ 0 h 6857999"/>
              <a:gd name="connsiteX2" fmla="*/ 4558046 w 7426816"/>
              <a:gd name="connsiteY2" fmla="*/ 6857999 h 6857999"/>
              <a:gd name="connsiteX3" fmla="*/ 0 w 742681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426816" h="6857999">
                <a:moveTo>
                  <a:pt x="2868770" y="0"/>
                </a:moveTo>
                <a:lnTo>
                  <a:pt x="7426816" y="0"/>
                </a:lnTo>
                <a:lnTo>
                  <a:pt x="4558046" y="6857999"/>
                </a:lnTo>
                <a:lnTo>
                  <a:pt x="0" y="6857999"/>
                </a:lnTo>
                <a:close/>
              </a:path>
            </a:pathLst>
          </a:custGeom>
        </p:spPr>
        <p:txBody>
          <a:bodyPr wrap="square">
            <a:noAutofit/>
          </a:bodyPr>
          <a:lstStyle>
            <a:lvl1pPr marL="0" indent="0">
              <a:buNone/>
              <a:defRPr sz="1400"/>
            </a:lvl1pPr>
          </a:lstStyle>
          <a:p>
            <a:r>
              <a:rPr lang="en-US"/>
              <a:t>Click icon to add picture</a:t>
            </a:r>
          </a:p>
        </p:txBody>
      </p:sp>
    </p:spTree>
    <p:extLst>
      <p:ext uri="{BB962C8B-B14F-4D97-AF65-F5344CB8AC3E}">
        <p14:creationId xmlns:p14="http://schemas.microsoft.com/office/powerpoint/2010/main" val="27253805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5" name="Номер слайда 21">
            <a:extLst>
              <a:ext uri="{FF2B5EF4-FFF2-40B4-BE49-F238E27FC236}">
                <a16:creationId xmlns:a16="http://schemas.microsoft.com/office/drawing/2014/main" id="{2D4683BA-D9EE-4902-A9A8-21496BB7C629}"/>
              </a:ext>
            </a:extLst>
          </p:cNvPr>
          <p:cNvSpPr>
            <a:spLocks noGrp="1"/>
          </p:cNvSpPr>
          <p:nvPr>
            <p:ph type="sldNum" sz="quarter" idx="13"/>
          </p:nvPr>
        </p:nvSpPr>
        <p:spPr/>
        <p:txBody>
          <a:bodyPr/>
          <a:lstStyle>
            <a:lvl1pPr>
              <a:defRPr/>
            </a:lvl1pPr>
          </a:lstStyle>
          <a:p>
            <a:fld id="{B53DCFBD-1196-483B-A62C-F201FF021263}" type="slidenum">
              <a:rPr lang="en-US" altLang="zh-CN"/>
              <a:pPr/>
              <a:t>‹#›</a:t>
            </a:fld>
            <a:endParaRPr lang="en-US" altLang="zh-CN"/>
          </a:p>
        </p:txBody>
      </p:sp>
    </p:spTree>
    <p:extLst>
      <p:ext uri="{BB962C8B-B14F-4D97-AF65-F5344CB8AC3E}">
        <p14:creationId xmlns:p14="http://schemas.microsoft.com/office/powerpoint/2010/main" val="3507785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3_Header 01 (16:9)">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A0155AC-FCA6-4E39-A1F3-2C90EEF054DD}"/>
              </a:ext>
            </a:extLst>
          </p:cNvPr>
          <p:cNvSpPr>
            <a:spLocks noGrp="1"/>
          </p:cNvSpPr>
          <p:nvPr>
            <p:ph type="body" sz="quarter" idx="74"/>
          </p:nvPr>
        </p:nvSpPr>
        <p:spPr>
          <a:xfrm>
            <a:off x="634736" y="538476"/>
            <a:ext cx="317500" cy="31751"/>
          </a:xfrm>
          <a:custGeom>
            <a:avLst/>
            <a:gdLst>
              <a:gd name="connsiteX0" fmla="*/ 0 w 635000"/>
              <a:gd name="connsiteY0" fmla="*/ 0 h 63501"/>
              <a:gd name="connsiteX1" fmla="*/ 635000 w 635000"/>
              <a:gd name="connsiteY1" fmla="*/ 0 h 63501"/>
              <a:gd name="connsiteX2" fmla="*/ 635000 w 635000"/>
              <a:gd name="connsiteY2" fmla="*/ 63501 h 63501"/>
              <a:gd name="connsiteX3" fmla="*/ 0 w 635000"/>
              <a:gd name="connsiteY3" fmla="*/ 63501 h 63501"/>
            </a:gdLst>
            <a:ahLst/>
            <a:cxnLst>
              <a:cxn ang="0">
                <a:pos x="connsiteX0" y="connsiteY0"/>
              </a:cxn>
              <a:cxn ang="0">
                <a:pos x="connsiteX1" y="connsiteY1"/>
              </a:cxn>
              <a:cxn ang="0">
                <a:pos x="connsiteX2" y="connsiteY2"/>
              </a:cxn>
              <a:cxn ang="0">
                <a:pos x="connsiteX3" y="connsiteY3"/>
              </a:cxn>
            </a:cxnLst>
            <a:rect l="l" t="t" r="r" b="b"/>
            <a:pathLst>
              <a:path w="635000" h="63501">
                <a:moveTo>
                  <a:pt x="0" y="0"/>
                </a:moveTo>
                <a:lnTo>
                  <a:pt x="635000" y="0"/>
                </a:lnTo>
                <a:lnTo>
                  <a:pt x="635000" y="63501"/>
                </a:lnTo>
                <a:lnTo>
                  <a:pt x="0" y="63501"/>
                </a:lnTo>
                <a:close/>
              </a:path>
            </a:pathLst>
          </a:custGeom>
          <a:solidFill>
            <a:schemeClr val="accent2"/>
          </a:solidFill>
        </p:spPr>
        <p:txBody>
          <a:bodyPr wrap="square" anchor="b">
            <a:noAutofit/>
          </a:bodyPr>
          <a:lstStyle>
            <a:lvl1pPr algn="ctr">
              <a:defRPr lang="en-US" sz="100" dirty="0">
                <a:solidFill>
                  <a:srgbClr val="0A6CD1">
                    <a:alpha val="0"/>
                  </a:srgbClr>
                </a:solidFill>
              </a:defRPr>
            </a:lvl1pPr>
          </a:lstStyle>
          <a:p>
            <a:pPr lvl="0"/>
            <a:endParaRPr lang="en-US" dirty="0"/>
          </a:p>
        </p:txBody>
      </p:sp>
      <p:sp>
        <p:nvSpPr>
          <p:cNvPr id="23" name="Picture Placeholder 22">
            <a:extLst>
              <a:ext uri="{FF2B5EF4-FFF2-40B4-BE49-F238E27FC236}">
                <a16:creationId xmlns:a16="http://schemas.microsoft.com/office/drawing/2014/main" id="{EBEAE266-9F63-4CBD-9E1C-9E44927DFE17}"/>
              </a:ext>
            </a:extLst>
          </p:cNvPr>
          <p:cNvSpPr>
            <a:spLocks noGrp="1"/>
          </p:cNvSpPr>
          <p:nvPr>
            <p:ph type="pic" sz="quarter" idx="137" hasCustomPrompt="1"/>
          </p:nvPr>
        </p:nvSpPr>
        <p:spPr>
          <a:xfrm>
            <a:off x="3683000"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2" name="Picture Placeholder 21">
            <a:extLst>
              <a:ext uri="{FF2B5EF4-FFF2-40B4-BE49-F238E27FC236}">
                <a16:creationId xmlns:a16="http://schemas.microsoft.com/office/drawing/2014/main" id="{35C411AB-1F9B-4DA2-87E2-682E1996A60B}"/>
              </a:ext>
            </a:extLst>
          </p:cNvPr>
          <p:cNvSpPr>
            <a:spLocks noGrp="1"/>
          </p:cNvSpPr>
          <p:nvPr>
            <p:ph type="pic" sz="quarter" idx="129" hasCustomPrompt="1"/>
          </p:nvPr>
        </p:nvSpPr>
        <p:spPr>
          <a:xfrm>
            <a:off x="1268974" y="1143000"/>
            <a:ext cx="4826001" cy="2286000"/>
          </a:xfrm>
          <a:custGeom>
            <a:avLst/>
            <a:gdLst>
              <a:gd name="connsiteX0" fmla="*/ 0 w 9652001"/>
              <a:gd name="connsiteY0" fmla="*/ 0 h 4572000"/>
              <a:gd name="connsiteX1" fmla="*/ 9652001 w 9652001"/>
              <a:gd name="connsiteY1" fmla="*/ 0 h 4572000"/>
              <a:gd name="connsiteX2" fmla="*/ 9652001 w 9652001"/>
              <a:gd name="connsiteY2" fmla="*/ 4572000 h 4572000"/>
              <a:gd name="connsiteX3" fmla="*/ 0 w 9652001"/>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9652001" h="4572000">
                <a:moveTo>
                  <a:pt x="0" y="0"/>
                </a:moveTo>
                <a:lnTo>
                  <a:pt x="9652001" y="0"/>
                </a:lnTo>
                <a:lnTo>
                  <a:pt x="9652001"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34129031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Header 02 (16:9)">
    <p:spTree>
      <p:nvGrpSpPr>
        <p:cNvPr id="1" name=""/>
        <p:cNvGrpSpPr/>
        <p:nvPr/>
      </p:nvGrpSpPr>
      <p:grpSpPr>
        <a:xfrm>
          <a:off x="0" y="0"/>
          <a:ext cx="0" cy="0"/>
          <a:chOff x="0" y="0"/>
          <a:chExt cx="0" cy="0"/>
        </a:xfrm>
      </p:grpSpPr>
      <p:sp>
        <p:nvSpPr>
          <p:cNvPr id="25" name="Infographic Elements"/>
          <p:cNvSpPr txBox="1">
            <a:spLocks noGrp="1"/>
          </p:cNvSpPr>
          <p:nvPr>
            <p:ph type="body" sz="quarter" idx="13"/>
          </p:nvPr>
        </p:nvSpPr>
        <p:spPr>
          <a:xfrm>
            <a:off x="634735" y="116913"/>
            <a:ext cx="10922530" cy="384721"/>
          </a:xfrm>
          <a:prstGeom prst="rect">
            <a:avLst/>
          </a:prstGeom>
        </p:spPr>
        <p:txBody>
          <a:bodyPr lIns="0" tIns="0" rIns="0" bIns="0">
            <a:spAutoFit/>
          </a:bodyPr>
          <a:lstStyle>
            <a:lvl1pPr algn="l">
              <a:lnSpc>
                <a:spcPct val="100000"/>
              </a:lnSpc>
              <a:defRPr sz="2500">
                <a:solidFill>
                  <a:srgbClr val="1C1F25"/>
                </a:solidFill>
                <a:latin typeface="Roboto Light"/>
                <a:ea typeface="Roboto Light"/>
                <a:cs typeface="Roboto Light"/>
                <a:sym typeface="Roboto Light"/>
              </a:defRPr>
            </a:lvl1pPr>
          </a:lstStyle>
          <a:p>
            <a:r>
              <a:rPr dirty="0"/>
              <a:t>Infographic Elements</a:t>
            </a:r>
          </a:p>
        </p:txBody>
      </p:sp>
      <p:sp>
        <p:nvSpPr>
          <p:cNvPr id="9" name="Rectangle">
            <a:extLst>
              <a:ext uri="{FF2B5EF4-FFF2-40B4-BE49-F238E27FC236}">
                <a16:creationId xmlns:a16="http://schemas.microsoft.com/office/drawing/2014/main" id="{F5A105B2-7926-49D2-809C-5F50721BCBA3}"/>
              </a:ext>
            </a:extLst>
          </p:cNvPr>
          <p:cNvSpPr>
            <a:spLocks noGrp="1"/>
          </p:cNvSpPr>
          <p:nvPr>
            <p:ph type="body" idx="4294967295"/>
          </p:nvPr>
        </p:nvSpPr>
        <p:spPr>
          <a:xfrm>
            <a:off x="634736" y="538476"/>
            <a:ext cx="317500" cy="31751"/>
          </a:xfrm>
          <a:prstGeom prst="rect">
            <a:avLst/>
          </a:prstGeom>
          <a:solidFill>
            <a:srgbClr val="0276D8"/>
          </a:solidFill>
        </p:spPr>
        <p:txBody>
          <a:bodyPr/>
          <a:lstStyle>
            <a:lvl1pPr algn="l" defTabSz="914446">
              <a:defRPr sz="2700">
                <a:solidFill>
                  <a:srgbClr val="1C1F25"/>
                </a:solidFill>
                <a:latin typeface="Calibri"/>
                <a:cs typeface="Calibri"/>
                <a:sym typeface="Calibri"/>
              </a:defRPr>
            </a:lvl1pPr>
          </a:lstStyle>
          <a:p>
            <a:pPr algn="l" defTabSz="1828891">
              <a:defRPr sz="2700">
                <a:solidFill>
                  <a:srgbClr val="1C1F25"/>
                </a:solidFill>
                <a:latin typeface="Calibri"/>
                <a:ea typeface="Calibri"/>
                <a:cs typeface="Calibri"/>
                <a:sym typeface="Calibri"/>
              </a:defRPr>
            </a:pPr>
            <a:endParaRPr sz="100" dirty="0">
              <a:noFill/>
            </a:endParaRPr>
          </a:p>
        </p:txBody>
      </p:sp>
    </p:spTree>
    <p:extLst>
      <p:ext uri="{BB962C8B-B14F-4D97-AF65-F5344CB8AC3E}">
        <p14:creationId xmlns:p14="http://schemas.microsoft.com/office/powerpoint/2010/main" val="5063838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91">
    <p:spTree>
      <p:nvGrpSpPr>
        <p:cNvPr id="1" name=""/>
        <p:cNvGrpSpPr/>
        <p:nvPr/>
      </p:nvGrpSpPr>
      <p:grpSpPr>
        <a:xfrm>
          <a:off x="0" y="0"/>
          <a:ext cx="0" cy="0"/>
          <a:chOff x="0" y="0"/>
          <a:chExt cx="0" cy="0"/>
        </a:xfrm>
      </p:grpSpPr>
      <p:sp>
        <p:nvSpPr>
          <p:cNvPr id="61" name="Заголовок 1"/>
          <p:cNvSpPr>
            <a:spLocks noGrp="1"/>
          </p:cNvSpPr>
          <p:nvPr>
            <p:ph type="title" hasCustomPrompt="1"/>
          </p:nvPr>
        </p:nvSpPr>
        <p:spPr>
          <a:xfrm>
            <a:off x="3263342" y="914400"/>
            <a:ext cx="5652059" cy="914400"/>
          </a:xfrm>
        </p:spPr>
        <p:txBody>
          <a:bodyPr tIns="128016"/>
          <a:lstStyle>
            <a:lvl1pPr algn="ctr">
              <a:defRPr sz="2800"/>
            </a:lvl1pPr>
          </a:lstStyle>
          <a:p>
            <a:r>
              <a:rPr lang="en-US" dirty="0"/>
              <a:t>Title here</a:t>
            </a:r>
          </a:p>
        </p:txBody>
      </p:sp>
      <p:sp>
        <p:nvSpPr>
          <p:cNvPr id="26" name="Shape 427"/>
          <p:cNvSpPr>
            <a:spLocks noGrp="1"/>
          </p:cNvSpPr>
          <p:nvPr>
            <p:ph type="body" sz="quarter" idx="52" hasCustomPrompt="1"/>
          </p:nvPr>
        </p:nvSpPr>
        <p:spPr>
          <a:xfrm>
            <a:off x="1172376" y="2524916"/>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27" name="Текст 7"/>
          <p:cNvSpPr>
            <a:spLocks noGrp="1"/>
          </p:cNvSpPr>
          <p:nvPr>
            <p:ph type="body" sz="quarter" idx="38" hasCustomPrompt="1"/>
          </p:nvPr>
        </p:nvSpPr>
        <p:spPr>
          <a:xfrm>
            <a:off x="1172376" y="2982118"/>
            <a:ext cx="2095500" cy="914400"/>
          </a:xfrm>
        </p:spPr>
        <p:txBody>
          <a:bodyPr tIns="118872">
            <a:normAutofit/>
          </a:bodyPr>
          <a:lstStyle>
            <a:lvl1pPr algn="ctr">
              <a:lnSpc>
                <a:spcPct val="100000"/>
              </a:lnSpc>
              <a:defRPr sz="899"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2" name="Овал 1"/>
          <p:cNvSpPr/>
          <p:nvPr userDrawn="1"/>
        </p:nvSpPr>
        <p:spPr>
          <a:xfrm>
            <a:off x="1877220" y="1839116"/>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Текст 7"/>
          <p:cNvSpPr>
            <a:spLocks noGrp="1"/>
          </p:cNvSpPr>
          <p:nvPr>
            <p:ph type="body" sz="quarter" idx="68" hasCustomPrompt="1"/>
          </p:nvPr>
        </p:nvSpPr>
        <p:spPr>
          <a:xfrm>
            <a:off x="1944357" y="1904205"/>
            <a:ext cx="551543" cy="523874"/>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a:t>
            </a:r>
          </a:p>
        </p:txBody>
      </p:sp>
      <p:sp>
        <p:nvSpPr>
          <p:cNvPr id="54" name="Shape 427"/>
          <p:cNvSpPr>
            <a:spLocks noGrp="1"/>
          </p:cNvSpPr>
          <p:nvPr>
            <p:ph type="body" sz="quarter" idx="73" hasCustomPrompt="1"/>
          </p:nvPr>
        </p:nvSpPr>
        <p:spPr>
          <a:xfrm>
            <a:off x="8892062" y="2524916"/>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55" name="Текст 7"/>
          <p:cNvSpPr>
            <a:spLocks noGrp="1"/>
          </p:cNvSpPr>
          <p:nvPr>
            <p:ph type="body" sz="quarter" idx="74" hasCustomPrompt="1"/>
          </p:nvPr>
        </p:nvSpPr>
        <p:spPr>
          <a:xfrm>
            <a:off x="8892062" y="2982118"/>
            <a:ext cx="2095500" cy="914400"/>
          </a:xfrm>
        </p:spPr>
        <p:txBody>
          <a:bodyPr tIns="118872">
            <a:normAutofit/>
          </a:bodyPr>
          <a:lstStyle>
            <a:lvl1pPr algn="ctr">
              <a:lnSpc>
                <a:spcPct val="100000"/>
              </a:lnSpc>
              <a:defRPr sz="899"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56" name="Овал 55"/>
          <p:cNvSpPr/>
          <p:nvPr userDrawn="1"/>
        </p:nvSpPr>
        <p:spPr>
          <a:xfrm>
            <a:off x="9596909" y="1839116"/>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Текст 7"/>
          <p:cNvSpPr>
            <a:spLocks noGrp="1"/>
          </p:cNvSpPr>
          <p:nvPr>
            <p:ph type="body" sz="quarter" idx="75" hasCustomPrompt="1"/>
          </p:nvPr>
        </p:nvSpPr>
        <p:spPr>
          <a:xfrm>
            <a:off x="9664043" y="1904205"/>
            <a:ext cx="551543" cy="523874"/>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a:t>
            </a:r>
          </a:p>
        </p:txBody>
      </p:sp>
      <p:sp>
        <p:nvSpPr>
          <p:cNvPr id="74" name="Shape 427"/>
          <p:cNvSpPr>
            <a:spLocks noGrp="1"/>
          </p:cNvSpPr>
          <p:nvPr>
            <p:ph type="body" sz="quarter" idx="77" hasCustomPrompt="1"/>
          </p:nvPr>
        </p:nvSpPr>
        <p:spPr>
          <a:xfrm>
            <a:off x="1183427" y="4813300"/>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75" name="Текст 7"/>
          <p:cNvSpPr>
            <a:spLocks noGrp="1"/>
          </p:cNvSpPr>
          <p:nvPr>
            <p:ph type="body" sz="quarter" idx="78" hasCustomPrompt="1"/>
          </p:nvPr>
        </p:nvSpPr>
        <p:spPr>
          <a:xfrm>
            <a:off x="1183427" y="5270500"/>
            <a:ext cx="2095500" cy="914400"/>
          </a:xfrm>
        </p:spPr>
        <p:txBody>
          <a:bodyPr tIns="118872">
            <a:normAutofit/>
          </a:bodyPr>
          <a:lstStyle>
            <a:lvl1pPr algn="ctr">
              <a:lnSpc>
                <a:spcPct val="100000"/>
              </a:lnSpc>
              <a:defRPr sz="899"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76" name="Овал 75"/>
          <p:cNvSpPr/>
          <p:nvPr userDrawn="1"/>
        </p:nvSpPr>
        <p:spPr>
          <a:xfrm>
            <a:off x="1888275" y="4127500"/>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Текст 7"/>
          <p:cNvSpPr>
            <a:spLocks noGrp="1"/>
          </p:cNvSpPr>
          <p:nvPr>
            <p:ph type="body" sz="quarter" idx="79" hasCustomPrompt="1"/>
          </p:nvPr>
        </p:nvSpPr>
        <p:spPr>
          <a:xfrm>
            <a:off x="1955411" y="4192588"/>
            <a:ext cx="551543" cy="523874"/>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a:t>
            </a:r>
          </a:p>
        </p:txBody>
      </p:sp>
      <p:sp>
        <p:nvSpPr>
          <p:cNvPr id="80" name="Shape 427"/>
          <p:cNvSpPr>
            <a:spLocks noGrp="1"/>
          </p:cNvSpPr>
          <p:nvPr>
            <p:ph type="body" sz="quarter" idx="81" hasCustomPrompt="1"/>
          </p:nvPr>
        </p:nvSpPr>
        <p:spPr>
          <a:xfrm>
            <a:off x="8912799" y="4813300"/>
            <a:ext cx="2095500" cy="457200"/>
          </a:xfrm>
          <a:prstGeom prst="rect">
            <a:avLst/>
          </a:prstGeom>
        </p:spPr>
        <p:txBody>
          <a:bodyPr lIns="0" tIns="109728" anchor="t" anchorCtr="0">
            <a:normAutofit/>
          </a:bodyPr>
          <a:lstStyle>
            <a:lvl1pPr algn="ctr">
              <a:lnSpc>
                <a:spcPct val="100000"/>
              </a:lnSpc>
              <a:defRPr sz="1000" b="0" spc="-45">
                <a:solidFill>
                  <a:schemeClr val="tx1"/>
                </a:solidFill>
                <a:latin typeface="+mj-lt"/>
              </a:defRPr>
            </a:lvl1pPr>
          </a:lstStyle>
          <a:p>
            <a:pPr lvl="0"/>
            <a:r>
              <a:rPr lang="en-US" dirty="0"/>
              <a:t>Title</a:t>
            </a:r>
          </a:p>
        </p:txBody>
      </p:sp>
      <p:sp>
        <p:nvSpPr>
          <p:cNvPr id="81" name="Текст 7"/>
          <p:cNvSpPr>
            <a:spLocks noGrp="1"/>
          </p:cNvSpPr>
          <p:nvPr>
            <p:ph type="body" sz="quarter" idx="82" hasCustomPrompt="1"/>
          </p:nvPr>
        </p:nvSpPr>
        <p:spPr>
          <a:xfrm>
            <a:off x="8912799" y="5270500"/>
            <a:ext cx="2095500" cy="914400"/>
          </a:xfrm>
        </p:spPr>
        <p:txBody>
          <a:bodyPr tIns="118872">
            <a:normAutofit/>
          </a:bodyPr>
          <a:lstStyle>
            <a:lvl1pPr algn="ctr">
              <a:lnSpc>
                <a:spcPct val="100000"/>
              </a:lnSpc>
              <a:defRPr sz="899" baseline="0">
                <a:solidFill>
                  <a:schemeClr val="tx1">
                    <a:alpha val="50000"/>
                  </a:schemeClr>
                </a:solidFill>
              </a:defRPr>
            </a:lvl1pPr>
            <a:lvl2pPr algn="ctr">
              <a:defRPr/>
            </a:lvl2pPr>
            <a:lvl3pPr algn="ctr">
              <a:defRPr/>
            </a:lvl3pPr>
            <a:lvl4pPr algn="ctr">
              <a:defRPr/>
            </a:lvl4pPr>
            <a:lvl5pPr algn="ctr">
              <a:defRPr/>
            </a:lvl5pPr>
          </a:lstStyle>
          <a:p>
            <a:pPr lvl="0"/>
            <a:r>
              <a:rPr lang="en-US" dirty="0"/>
              <a:t>Text</a:t>
            </a:r>
          </a:p>
        </p:txBody>
      </p:sp>
      <p:sp>
        <p:nvSpPr>
          <p:cNvPr id="82" name="Овал 81"/>
          <p:cNvSpPr/>
          <p:nvPr userDrawn="1"/>
        </p:nvSpPr>
        <p:spPr>
          <a:xfrm>
            <a:off x="9617650" y="4127500"/>
            <a:ext cx="685801" cy="685800"/>
          </a:xfrm>
          <a:prstGeom prst="ellipse">
            <a:avLst/>
          </a:prstGeom>
          <a:gradFill>
            <a:gsLst>
              <a:gs pos="0">
                <a:srgbClr val="62EADB"/>
              </a:gs>
              <a:gs pos="100000">
                <a:srgbClr val="FDF2C1"/>
              </a:gs>
              <a:gs pos="100000">
                <a:srgbClr val="FDF2C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Текст 7"/>
          <p:cNvSpPr>
            <a:spLocks noGrp="1"/>
          </p:cNvSpPr>
          <p:nvPr>
            <p:ph type="body" sz="quarter" idx="83" hasCustomPrompt="1"/>
          </p:nvPr>
        </p:nvSpPr>
        <p:spPr>
          <a:xfrm>
            <a:off x="9684786" y="4192588"/>
            <a:ext cx="551543" cy="523874"/>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baseline="0">
                <a:solidFill>
                  <a:schemeClr val="bg1"/>
                </a:solidFill>
                <a:latin typeface="fontello" panose="02000503000000000000" pitchFamily="2" charset="0"/>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a:t>
            </a:r>
          </a:p>
        </p:txBody>
      </p:sp>
      <p:grpSp>
        <p:nvGrpSpPr>
          <p:cNvPr id="3" name="Группа 2"/>
          <p:cNvGrpSpPr/>
          <p:nvPr userDrawn="1"/>
        </p:nvGrpSpPr>
        <p:grpSpPr>
          <a:xfrm>
            <a:off x="3474252" y="2519363"/>
            <a:ext cx="5264151" cy="2557462"/>
            <a:chOff x="3474244" y="2513013"/>
            <a:chExt cx="5264151" cy="2557462"/>
          </a:xfrm>
          <a:gradFill>
            <a:gsLst>
              <a:gs pos="0">
                <a:srgbClr val="62EADB"/>
              </a:gs>
              <a:gs pos="100000">
                <a:srgbClr val="FDF2C1"/>
              </a:gs>
              <a:gs pos="100000">
                <a:srgbClr val="FDF2C1"/>
              </a:gs>
            </a:gsLst>
            <a:lin ang="10800000" scaled="1"/>
          </a:gradFill>
        </p:grpSpPr>
        <p:sp>
          <p:nvSpPr>
            <p:cNvPr id="35" name="Freeform 8"/>
            <p:cNvSpPr>
              <a:spLocks/>
            </p:cNvSpPr>
            <p:nvPr/>
          </p:nvSpPr>
          <p:spPr bwMode="auto">
            <a:xfrm>
              <a:off x="3474244" y="2514601"/>
              <a:ext cx="2862263" cy="2554288"/>
            </a:xfrm>
            <a:custGeom>
              <a:avLst/>
              <a:gdLst>
                <a:gd name="T0" fmla="*/ 580 w 762"/>
                <a:gd name="T1" fmla="*/ 580 h 680"/>
                <a:gd name="T2" fmla="*/ 762 w 762"/>
                <a:gd name="T3" fmla="*/ 399 h 680"/>
                <a:gd name="T4" fmla="*/ 641 w 762"/>
                <a:gd name="T5" fmla="*/ 279 h 680"/>
                <a:gd name="T6" fmla="*/ 460 w 762"/>
                <a:gd name="T7" fmla="*/ 460 h 680"/>
                <a:gd name="T8" fmla="*/ 340 w 762"/>
                <a:gd name="T9" fmla="*/ 510 h 680"/>
                <a:gd name="T10" fmla="*/ 170 w 762"/>
                <a:gd name="T11" fmla="*/ 340 h 680"/>
                <a:gd name="T12" fmla="*/ 340 w 762"/>
                <a:gd name="T13" fmla="*/ 170 h 680"/>
                <a:gd name="T14" fmla="*/ 340 w 762"/>
                <a:gd name="T15" fmla="*/ 0 h 680"/>
                <a:gd name="T16" fmla="*/ 340 w 762"/>
                <a:gd name="T17" fmla="*/ 0 h 680"/>
                <a:gd name="T18" fmla="*/ 0 w 762"/>
                <a:gd name="T19" fmla="*/ 340 h 680"/>
                <a:gd name="T20" fmla="*/ 340 w 762"/>
                <a:gd name="T21" fmla="*/ 680 h 680"/>
                <a:gd name="T22" fmla="*/ 580 w 762"/>
                <a:gd name="T23" fmla="*/ 5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 h="680">
                  <a:moveTo>
                    <a:pt x="580" y="580"/>
                  </a:moveTo>
                  <a:cubicBezTo>
                    <a:pt x="762" y="399"/>
                    <a:pt x="762" y="399"/>
                    <a:pt x="762" y="399"/>
                  </a:cubicBezTo>
                  <a:cubicBezTo>
                    <a:pt x="641" y="279"/>
                    <a:pt x="641" y="279"/>
                    <a:pt x="641" y="279"/>
                  </a:cubicBezTo>
                  <a:cubicBezTo>
                    <a:pt x="460" y="460"/>
                    <a:pt x="460" y="460"/>
                    <a:pt x="460" y="460"/>
                  </a:cubicBezTo>
                  <a:cubicBezTo>
                    <a:pt x="429" y="491"/>
                    <a:pt x="387" y="510"/>
                    <a:pt x="340" y="510"/>
                  </a:cubicBezTo>
                  <a:cubicBezTo>
                    <a:pt x="246" y="510"/>
                    <a:pt x="170" y="434"/>
                    <a:pt x="170" y="340"/>
                  </a:cubicBezTo>
                  <a:cubicBezTo>
                    <a:pt x="170" y="246"/>
                    <a:pt x="246" y="170"/>
                    <a:pt x="340" y="170"/>
                  </a:cubicBezTo>
                  <a:cubicBezTo>
                    <a:pt x="340" y="0"/>
                    <a:pt x="340" y="0"/>
                    <a:pt x="340" y="0"/>
                  </a:cubicBezTo>
                  <a:cubicBezTo>
                    <a:pt x="340" y="0"/>
                    <a:pt x="340" y="0"/>
                    <a:pt x="340" y="0"/>
                  </a:cubicBezTo>
                  <a:cubicBezTo>
                    <a:pt x="152" y="0"/>
                    <a:pt x="0" y="152"/>
                    <a:pt x="0" y="340"/>
                  </a:cubicBezTo>
                  <a:cubicBezTo>
                    <a:pt x="0" y="528"/>
                    <a:pt x="152" y="680"/>
                    <a:pt x="340" y="680"/>
                  </a:cubicBezTo>
                  <a:cubicBezTo>
                    <a:pt x="434" y="680"/>
                    <a:pt x="519" y="642"/>
                    <a:pt x="580" y="5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800"/>
            </a:p>
          </p:txBody>
        </p:sp>
        <p:sp>
          <p:nvSpPr>
            <p:cNvPr id="36" name="Freeform 9"/>
            <p:cNvSpPr>
              <a:spLocks/>
            </p:cNvSpPr>
            <p:nvPr/>
          </p:nvSpPr>
          <p:spPr bwMode="auto">
            <a:xfrm>
              <a:off x="5879307" y="2513013"/>
              <a:ext cx="2859088" cy="2554288"/>
            </a:xfrm>
            <a:custGeom>
              <a:avLst/>
              <a:gdLst>
                <a:gd name="T0" fmla="*/ 421 w 761"/>
                <a:gd name="T1" fmla="*/ 170 h 680"/>
                <a:gd name="T2" fmla="*/ 591 w 761"/>
                <a:gd name="T3" fmla="*/ 340 h 680"/>
                <a:gd name="T4" fmla="*/ 421 w 761"/>
                <a:gd name="T5" fmla="*/ 510 h 680"/>
                <a:gd name="T6" fmla="*/ 421 w 761"/>
                <a:gd name="T7" fmla="*/ 680 h 680"/>
                <a:gd name="T8" fmla="*/ 761 w 761"/>
                <a:gd name="T9" fmla="*/ 340 h 680"/>
                <a:gd name="T10" fmla="*/ 421 w 761"/>
                <a:gd name="T11" fmla="*/ 0 h 680"/>
                <a:gd name="T12" fmla="*/ 180 w 761"/>
                <a:gd name="T13" fmla="*/ 99 h 680"/>
                <a:gd name="T14" fmla="*/ 0 w 761"/>
                <a:gd name="T15" fmla="*/ 279 h 680"/>
                <a:gd name="T16" fmla="*/ 121 w 761"/>
                <a:gd name="T17" fmla="*/ 399 h 680"/>
                <a:gd name="T18" fmla="*/ 300 w 761"/>
                <a:gd name="T19" fmla="*/ 219 h 680"/>
                <a:gd name="T20" fmla="*/ 421 w 761"/>
                <a:gd name="T21" fmla="*/ 17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 h="680">
                  <a:moveTo>
                    <a:pt x="421" y="170"/>
                  </a:moveTo>
                  <a:cubicBezTo>
                    <a:pt x="514" y="170"/>
                    <a:pt x="591" y="246"/>
                    <a:pt x="591" y="340"/>
                  </a:cubicBezTo>
                  <a:cubicBezTo>
                    <a:pt x="591" y="434"/>
                    <a:pt x="514" y="510"/>
                    <a:pt x="421" y="510"/>
                  </a:cubicBezTo>
                  <a:cubicBezTo>
                    <a:pt x="421" y="680"/>
                    <a:pt x="421" y="680"/>
                    <a:pt x="421" y="680"/>
                  </a:cubicBezTo>
                  <a:cubicBezTo>
                    <a:pt x="608" y="680"/>
                    <a:pt x="761" y="528"/>
                    <a:pt x="761" y="340"/>
                  </a:cubicBezTo>
                  <a:cubicBezTo>
                    <a:pt x="761" y="152"/>
                    <a:pt x="608" y="0"/>
                    <a:pt x="421" y="0"/>
                  </a:cubicBezTo>
                  <a:cubicBezTo>
                    <a:pt x="327" y="0"/>
                    <a:pt x="242" y="38"/>
                    <a:pt x="180" y="99"/>
                  </a:cubicBezTo>
                  <a:cubicBezTo>
                    <a:pt x="0" y="279"/>
                    <a:pt x="0" y="279"/>
                    <a:pt x="0" y="279"/>
                  </a:cubicBezTo>
                  <a:cubicBezTo>
                    <a:pt x="121" y="399"/>
                    <a:pt x="121" y="399"/>
                    <a:pt x="121" y="399"/>
                  </a:cubicBezTo>
                  <a:cubicBezTo>
                    <a:pt x="300" y="219"/>
                    <a:pt x="300" y="219"/>
                    <a:pt x="300" y="219"/>
                  </a:cubicBezTo>
                  <a:cubicBezTo>
                    <a:pt x="331" y="189"/>
                    <a:pt x="374" y="170"/>
                    <a:pt x="421"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800"/>
            </a:p>
          </p:txBody>
        </p:sp>
        <p:sp>
          <p:nvSpPr>
            <p:cNvPr id="37" name="Freeform 10"/>
            <p:cNvSpPr>
              <a:spLocks/>
            </p:cNvSpPr>
            <p:nvPr/>
          </p:nvSpPr>
          <p:spPr bwMode="auto">
            <a:xfrm>
              <a:off x="4747419" y="2514600"/>
              <a:ext cx="2713038" cy="2555875"/>
            </a:xfrm>
            <a:custGeom>
              <a:avLst/>
              <a:gdLst>
                <a:gd name="T0" fmla="*/ 722 w 722"/>
                <a:gd name="T1" fmla="*/ 510 h 680"/>
                <a:gd name="T2" fmla="*/ 722 w 722"/>
                <a:gd name="T3" fmla="*/ 510 h 680"/>
                <a:gd name="T4" fmla="*/ 601 w 722"/>
                <a:gd name="T5" fmla="*/ 460 h 680"/>
                <a:gd name="T6" fmla="*/ 240 w 722"/>
                <a:gd name="T7" fmla="*/ 100 h 680"/>
                <a:gd name="T8" fmla="*/ 0 w 722"/>
                <a:gd name="T9" fmla="*/ 0 h 680"/>
                <a:gd name="T10" fmla="*/ 0 w 722"/>
                <a:gd name="T11" fmla="*/ 170 h 680"/>
                <a:gd name="T12" fmla="*/ 120 w 722"/>
                <a:gd name="T13" fmla="*/ 220 h 680"/>
                <a:gd name="T14" fmla="*/ 481 w 722"/>
                <a:gd name="T15" fmla="*/ 581 h 680"/>
                <a:gd name="T16" fmla="*/ 722 w 722"/>
                <a:gd name="T17" fmla="*/ 680 h 680"/>
                <a:gd name="T18" fmla="*/ 722 w 722"/>
                <a:gd name="T19" fmla="*/ 51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2" h="680">
                  <a:moveTo>
                    <a:pt x="722" y="510"/>
                  </a:moveTo>
                  <a:cubicBezTo>
                    <a:pt x="722" y="510"/>
                    <a:pt x="722" y="510"/>
                    <a:pt x="722" y="510"/>
                  </a:cubicBezTo>
                  <a:cubicBezTo>
                    <a:pt x="675" y="510"/>
                    <a:pt x="632" y="491"/>
                    <a:pt x="601" y="460"/>
                  </a:cubicBezTo>
                  <a:cubicBezTo>
                    <a:pt x="240" y="100"/>
                    <a:pt x="240" y="100"/>
                    <a:pt x="240" y="100"/>
                  </a:cubicBezTo>
                  <a:cubicBezTo>
                    <a:pt x="179" y="38"/>
                    <a:pt x="94" y="0"/>
                    <a:pt x="0" y="0"/>
                  </a:cubicBezTo>
                  <a:cubicBezTo>
                    <a:pt x="0" y="170"/>
                    <a:pt x="0" y="170"/>
                    <a:pt x="0" y="170"/>
                  </a:cubicBezTo>
                  <a:cubicBezTo>
                    <a:pt x="47" y="170"/>
                    <a:pt x="89" y="189"/>
                    <a:pt x="120" y="220"/>
                  </a:cubicBezTo>
                  <a:cubicBezTo>
                    <a:pt x="481" y="581"/>
                    <a:pt x="481" y="581"/>
                    <a:pt x="481" y="581"/>
                  </a:cubicBezTo>
                  <a:cubicBezTo>
                    <a:pt x="543" y="642"/>
                    <a:pt x="628" y="680"/>
                    <a:pt x="722" y="680"/>
                  </a:cubicBezTo>
                  <a:lnTo>
                    <a:pt x="722"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sz="1800"/>
            </a:p>
          </p:txBody>
        </p:sp>
      </p:grpSp>
      <p:sp>
        <p:nvSpPr>
          <p:cNvPr id="39" name="Овал 38"/>
          <p:cNvSpPr/>
          <p:nvPr userDrawn="1"/>
        </p:nvSpPr>
        <p:spPr>
          <a:xfrm>
            <a:off x="4470570" y="2578607"/>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Текст 7"/>
          <p:cNvSpPr>
            <a:spLocks noGrp="1"/>
          </p:cNvSpPr>
          <p:nvPr>
            <p:ph type="body" sz="quarter" idx="84" hasCustomPrompt="1"/>
          </p:nvPr>
        </p:nvSpPr>
        <p:spPr>
          <a:xfrm>
            <a:off x="4531288" y="2692917"/>
            <a:ext cx="386558" cy="279401"/>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01</a:t>
            </a:r>
          </a:p>
        </p:txBody>
      </p:sp>
      <p:sp>
        <p:nvSpPr>
          <p:cNvPr id="41" name="Овал 40"/>
          <p:cNvSpPr/>
          <p:nvPr userDrawn="1"/>
        </p:nvSpPr>
        <p:spPr>
          <a:xfrm>
            <a:off x="4470570" y="4497386"/>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Текст 7"/>
          <p:cNvSpPr>
            <a:spLocks noGrp="1"/>
          </p:cNvSpPr>
          <p:nvPr>
            <p:ph type="body" sz="quarter" idx="85" hasCustomPrompt="1"/>
          </p:nvPr>
        </p:nvSpPr>
        <p:spPr>
          <a:xfrm>
            <a:off x="4531288" y="4611695"/>
            <a:ext cx="386558" cy="279401"/>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02</a:t>
            </a:r>
          </a:p>
        </p:txBody>
      </p:sp>
      <p:sp>
        <p:nvSpPr>
          <p:cNvPr id="44" name="Овал 43"/>
          <p:cNvSpPr/>
          <p:nvPr userDrawn="1"/>
        </p:nvSpPr>
        <p:spPr>
          <a:xfrm>
            <a:off x="7224558" y="2578607"/>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Текст 7"/>
          <p:cNvSpPr>
            <a:spLocks noGrp="1"/>
          </p:cNvSpPr>
          <p:nvPr>
            <p:ph type="body" sz="quarter" idx="86" hasCustomPrompt="1"/>
          </p:nvPr>
        </p:nvSpPr>
        <p:spPr>
          <a:xfrm>
            <a:off x="7285276" y="2692917"/>
            <a:ext cx="386558" cy="279401"/>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03</a:t>
            </a:r>
          </a:p>
        </p:txBody>
      </p:sp>
      <p:sp>
        <p:nvSpPr>
          <p:cNvPr id="46" name="Овал 45"/>
          <p:cNvSpPr/>
          <p:nvPr userDrawn="1"/>
        </p:nvSpPr>
        <p:spPr>
          <a:xfrm>
            <a:off x="7224558" y="4497386"/>
            <a:ext cx="520703" cy="520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Текст 7"/>
          <p:cNvSpPr>
            <a:spLocks noGrp="1"/>
          </p:cNvSpPr>
          <p:nvPr>
            <p:ph type="body" sz="quarter" idx="87" hasCustomPrompt="1"/>
          </p:nvPr>
        </p:nvSpPr>
        <p:spPr>
          <a:xfrm>
            <a:off x="7285276" y="4611695"/>
            <a:ext cx="386558" cy="279401"/>
          </a:xfr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400" b="0" spc="0" baseline="0">
                <a:solidFill>
                  <a:schemeClr val="tx1"/>
                </a:solidFill>
                <a:latin typeface="+mj-lt"/>
              </a:defRPr>
            </a:lvl1pPr>
            <a:lvl2pPr algn="ctr">
              <a:defRPr/>
            </a:lvl2pPr>
            <a:lvl3pPr algn="ctr">
              <a:defRPr/>
            </a:lvl3pPr>
            <a:lvl4pPr algn="ctr">
              <a:lnSpc>
                <a:spcPct val="150000"/>
              </a:lnSpc>
              <a:defRPr/>
            </a:lvl4pPr>
            <a:lvl5pPr algn="ctr">
              <a:defRPr/>
            </a:lvl5pPr>
          </a:lstStyle>
          <a:p>
            <a:pPr marL="0" marR="0" lvl="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lang="en-US" dirty="0"/>
              <a:t>04</a:t>
            </a:r>
          </a:p>
        </p:txBody>
      </p:sp>
      <p:sp>
        <p:nvSpPr>
          <p:cNvPr id="38" name="Номер слайда 21"/>
          <p:cNvSpPr>
            <a:spLocks noGrp="1"/>
          </p:cNvSpPr>
          <p:nvPr>
            <p:ph type="sldNum" sz="quarter" idx="4"/>
          </p:nvPr>
        </p:nvSpPr>
        <p:spPr>
          <a:xfrm>
            <a:off x="10910348" y="458636"/>
            <a:ext cx="513735" cy="227164"/>
          </a:xfrm>
          <a:prstGeom prst="rect">
            <a:avLst/>
          </a:prstGeom>
          <a:noFill/>
        </p:spPr>
        <p:txBody>
          <a:bodyPr vert="horz" lIns="0" tIns="0" rIns="0" bIns="0" rtlCol="0" anchor="ctr"/>
          <a:lstStyle>
            <a:lvl1pPr algn="r">
              <a:defRPr sz="803" b="1">
                <a:solidFill>
                  <a:schemeClr val="tx1">
                    <a:alpha val="50000"/>
                  </a:schemeClr>
                </a:solidFill>
                <a:latin typeface="+mj-lt"/>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7671982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p:cTn id="7" dur="300" fill="hold"/>
                                        <p:tgtEl>
                                          <p:spTgt spid="40">
                                            <p:txEl>
                                              <p:pRg st="0" end="0"/>
                                            </p:txEl>
                                          </p:spTgt>
                                        </p:tgtEl>
                                        <p:attrNameLst>
                                          <p:attrName>ppt_w</p:attrName>
                                        </p:attrNameLst>
                                      </p:cBhvr>
                                      <p:tavLst>
                                        <p:tav tm="0">
                                          <p:val>
                                            <p:strVal val="#ppt_w*0.70"/>
                                          </p:val>
                                        </p:tav>
                                        <p:tav tm="100000">
                                          <p:val>
                                            <p:strVal val="#ppt_w"/>
                                          </p:val>
                                        </p:tav>
                                      </p:tavLst>
                                    </p:anim>
                                    <p:anim calcmode="lin" valueType="num">
                                      <p:cBhvr>
                                        <p:cTn id="8" dur="300" fill="hold"/>
                                        <p:tgtEl>
                                          <p:spTgt spid="40">
                                            <p:txEl>
                                              <p:pRg st="0" end="0"/>
                                            </p:txEl>
                                          </p:spTgt>
                                        </p:tgtEl>
                                        <p:attrNameLst>
                                          <p:attrName>ppt_h</p:attrName>
                                        </p:attrNameLst>
                                      </p:cBhvr>
                                      <p:tavLst>
                                        <p:tav tm="0">
                                          <p:val>
                                            <p:strVal val="#ppt_h"/>
                                          </p:val>
                                        </p:tav>
                                        <p:tav tm="100000">
                                          <p:val>
                                            <p:strVal val="#ppt_h"/>
                                          </p:val>
                                        </p:tav>
                                      </p:tavLst>
                                    </p:anim>
                                    <p:animEffect transition="in" filter="fade">
                                      <p:cBhvr>
                                        <p:cTn id="9" dur="300"/>
                                        <p:tgtEl>
                                          <p:spTgt spid="40">
                                            <p:txEl>
                                              <p:pRg st="0" end="0"/>
                                            </p:txEl>
                                          </p:spTgt>
                                        </p:tgtEl>
                                      </p:cBhvr>
                                    </p:animEffect>
                                  </p:childTnLst>
                                </p:cTn>
                              </p:par>
                              <p:par>
                                <p:cTn id="10" presetID="10" presetClass="entr" presetSubtype="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par>
                                <p:cTn id="13" presetID="55" presetClass="entr" presetSubtype="0" fill="hold" grpId="0" nodeType="withEffect">
                                  <p:stCondLst>
                                    <p:cond delay="200"/>
                                  </p:stCondLst>
                                  <p:childTnLst>
                                    <p:set>
                                      <p:cBhvr>
                                        <p:cTn id="14" dur="1" fill="hold">
                                          <p:stCondLst>
                                            <p:cond delay="0"/>
                                          </p:stCondLst>
                                        </p:cTn>
                                        <p:tgtEl>
                                          <p:spTgt spid="42">
                                            <p:txEl>
                                              <p:pRg st="0" end="0"/>
                                            </p:txEl>
                                          </p:spTgt>
                                        </p:tgtEl>
                                        <p:attrNameLst>
                                          <p:attrName>style.visibility</p:attrName>
                                        </p:attrNameLst>
                                      </p:cBhvr>
                                      <p:to>
                                        <p:strVal val="visible"/>
                                      </p:to>
                                    </p:set>
                                    <p:anim calcmode="lin" valueType="num">
                                      <p:cBhvr>
                                        <p:cTn id="15" dur="3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16" dur="3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17" dur="300"/>
                                        <p:tgtEl>
                                          <p:spTgt spid="42">
                                            <p:txEl>
                                              <p:pRg st="0" end="0"/>
                                            </p:txEl>
                                          </p:spTgt>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500"/>
                                        <p:tgtEl>
                                          <p:spTgt spid="26">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55" presetClass="entr" presetSubtype="0" fill="hold" grpId="0" nodeType="withEffect">
                                  <p:stCondLst>
                                    <p:cond delay="1200"/>
                                  </p:stCondLst>
                                  <p:childTnLst>
                                    <p:set>
                                      <p:cBhvr>
                                        <p:cTn id="25" dur="1" fill="hold">
                                          <p:stCondLst>
                                            <p:cond delay="0"/>
                                          </p:stCondLst>
                                        </p:cTn>
                                        <p:tgtEl>
                                          <p:spTgt spid="43">
                                            <p:txEl>
                                              <p:pRg st="0" end="0"/>
                                            </p:txEl>
                                          </p:spTgt>
                                        </p:tgtEl>
                                        <p:attrNameLst>
                                          <p:attrName>style.visibility</p:attrName>
                                        </p:attrNameLst>
                                      </p:cBhvr>
                                      <p:to>
                                        <p:strVal val="visible"/>
                                      </p:to>
                                    </p:set>
                                    <p:anim calcmode="lin" valueType="num">
                                      <p:cBhvr>
                                        <p:cTn id="26" dur="300" fill="hold"/>
                                        <p:tgtEl>
                                          <p:spTgt spid="43">
                                            <p:txEl>
                                              <p:pRg st="0" end="0"/>
                                            </p:txEl>
                                          </p:spTgt>
                                        </p:tgtEl>
                                        <p:attrNameLst>
                                          <p:attrName>ppt_w</p:attrName>
                                        </p:attrNameLst>
                                      </p:cBhvr>
                                      <p:tavLst>
                                        <p:tav tm="0">
                                          <p:val>
                                            <p:strVal val="#ppt_w*0.70"/>
                                          </p:val>
                                        </p:tav>
                                        <p:tav tm="100000">
                                          <p:val>
                                            <p:strVal val="#ppt_w"/>
                                          </p:val>
                                        </p:tav>
                                      </p:tavLst>
                                    </p:anim>
                                    <p:anim calcmode="lin" valueType="num">
                                      <p:cBhvr>
                                        <p:cTn id="27" dur="300" fill="hold"/>
                                        <p:tgtEl>
                                          <p:spTgt spid="43">
                                            <p:txEl>
                                              <p:pRg st="0" end="0"/>
                                            </p:txEl>
                                          </p:spTgt>
                                        </p:tgtEl>
                                        <p:attrNameLst>
                                          <p:attrName>ppt_h</p:attrName>
                                        </p:attrNameLst>
                                      </p:cBhvr>
                                      <p:tavLst>
                                        <p:tav tm="0">
                                          <p:val>
                                            <p:strVal val="#ppt_h"/>
                                          </p:val>
                                        </p:tav>
                                        <p:tav tm="100000">
                                          <p:val>
                                            <p:strVal val="#ppt_h"/>
                                          </p:val>
                                        </p:tav>
                                      </p:tavLst>
                                    </p:anim>
                                    <p:animEffect transition="in" filter="fade">
                                      <p:cBhvr>
                                        <p:cTn id="28" dur="300"/>
                                        <p:tgtEl>
                                          <p:spTgt spid="43">
                                            <p:txEl>
                                              <p:pRg st="0" end="0"/>
                                            </p:txEl>
                                          </p:spTgt>
                                        </p:tgtEl>
                                      </p:cBhvr>
                                    </p:animEffect>
                                  </p:childTnLst>
                                </p:cTn>
                              </p:par>
                              <p:par>
                                <p:cTn id="29" presetID="10" presetClass="entr" presetSubtype="0" fill="hold" grpId="0" nodeType="withEffect">
                                  <p:stCondLst>
                                    <p:cond delay="13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400"/>
                                        <p:tgtEl>
                                          <p:spTgt spid="76"/>
                                        </p:tgtEl>
                                      </p:cBhvr>
                                    </p:animEffect>
                                  </p:childTnLst>
                                </p:cTn>
                              </p:par>
                              <p:par>
                                <p:cTn id="32" presetID="55" presetClass="entr" presetSubtype="0" fill="hold" grpId="0" nodeType="withEffect">
                                  <p:stCondLst>
                                    <p:cond delay="1300"/>
                                  </p:stCondLst>
                                  <p:childTnLst>
                                    <p:set>
                                      <p:cBhvr>
                                        <p:cTn id="33" dur="1" fill="hold">
                                          <p:stCondLst>
                                            <p:cond delay="0"/>
                                          </p:stCondLst>
                                        </p:cTn>
                                        <p:tgtEl>
                                          <p:spTgt spid="77">
                                            <p:txEl>
                                              <p:pRg st="0" end="0"/>
                                            </p:txEl>
                                          </p:spTgt>
                                        </p:tgtEl>
                                        <p:attrNameLst>
                                          <p:attrName>style.visibility</p:attrName>
                                        </p:attrNameLst>
                                      </p:cBhvr>
                                      <p:to>
                                        <p:strVal val="visible"/>
                                      </p:to>
                                    </p:set>
                                    <p:anim calcmode="lin" valueType="num">
                                      <p:cBhvr>
                                        <p:cTn id="34" dur="300" fill="hold"/>
                                        <p:tgtEl>
                                          <p:spTgt spid="77">
                                            <p:txEl>
                                              <p:pRg st="0" end="0"/>
                                            </p:txEl>
                                          </p:spTgt>
                                        </p:tgtEl>
                                        <p:attrNameLst>
                                          <p:attrName>ppt_w</p:attrName>
                                        </p:attrNameLst>
                                      </p:cBhvr>
                                      <p:tavLst>
                                        <p:tav tm="0">
                                          <p:val>
                                            <p:strVal val="#ppt_w*0.70"/>
                                          </p:val>
                                        </p:tav>
                                        <p:tav tm="100000">
                                          <p:val>
                                            <p:strVal val="#ppt_w"/>
                                          </p:val>
                                        </p:tav>
                                      </p:tavLst>
                                    </p:anim>
                                    <p:anim calcmode="lin" valueType="num">
                                      <p:cBhvr>
                                        <p:cTn id="35" dur="300" fill="hold"/>
                                        <p:tgtEl>
                                          <p:spTgt spid="77">
                                            <p:txEl>
                                              <p:pRg st="0" end="0"/>
                                            </p:txEl>
                                          </p:spTgt>
                                        </p:tgtEl>
                                        <p:attrNameLst>
                                          <p:attrName>ppt_h</p:attrName>
                                        </p:attrNameLst>
                                      </p:cBhvr>
                                      <p:tavLst>
                                        <p:tav tm="0">
                                          <p:val>
                                            <p:strVal val="#ppt_h"/>
                                          </p:val>
                                        </p:tav>
                                        <p:tav tm="100000">
                                          <p:val>
                                            <p:strVal val="#ppt_h"/>
                                          </p:val>
                                        </p:tav>
                                      </p:tavLst>
                                    </p:anim>
                                    <p:animEffect transition="in" filter="fade">
                                      <p:cBhvr>
                                        <p:cTn id="36" dur="300"/>
                                        <p:tgtEl>
                                          <p:spTgt spid="77">
                                            <p:txEl>
                                              <p:pRg st="0" end="0"/>
                                            </p:txEl>
                                          </p:spTgt>
                                        </p:tgtEl>
                                      </p:cBhvr>
                                    </p:animEffect>
                                  </p:childTnLst>
                                </p:cTn>
                              </p:par>
                              <p:par>
                                <p:cTn id="37" presetID="10" presetClass="entr" presetSubtype="0" fill="hold" grpId="0" nodeType="withEffect">
                                  <p:stCondLst>
                                    <p:cond delay="1300"/>
                                  </p:stCondLst>
                                  <p:childTnLst>
                                    <p:set>
                                      <p:cBhvr>
                                        <p:cTn id="38" dur="1" fill="hold">
                                          <p:stCondLst>
                                            <p:cond delay="0"/>
                                          </p:stCondLst>
                                        </p:cTn>
                                        <p:tgtEl>
                                          <p:spTgt spid="74">
                                            <p:txEl>
                                              <p:pRg st="0" end="0"/>
                                            </p:txEl>
                                          </p:spTgt>
                                        </p:tgtEl>
                                        <p:attrNameLst>
                                          <p:attrName>style.visibility</p:attrName>
                                        </p:attrNameLst>
                                      </p:cBhvr>
                                      <p:to>
                                        <p:strVal val="visible"/>
                                      </p:to>
                                    </p:set>
                                    <p:animEffect transition="in" filter="fade">
                                      <p:cBhvr>
                                        <p:cTn id="39" dur="500"/>
                                        <p:tgtEl>
                                          <p:spTgt spid="74">
                                            <p:txEl>
                                              <p:pRg st="0" end="0"/>
                                            </p:txEl>
                                          </p:spTgt>
                                        </p:tgtEl>
                                      </p:cBhvr>
                                    </p:animEffect>
                                  </p:childTnLst>
                                </p:cTn>
                              </p:par>
                              <p:par>
                                <p:cTn id="40" presetID="10" presetClass="entr" presetSubtype="0" fill="hold" grpId="0" nodeType="withEffect">
                                  <p:stCondLst>
                                    <p:cond delay="1400"/>
                                  </p:stCondLst>
                                  <p:childTnLst>
                                    <p:set>
                                      <p:cBhvr>
                                        <p:cTn id="41" dur="1" fill="hold">
                                          <p:stCondLst>
                                            <p:cond delay="0"/>
                                          </p:stCondLst>
                                        </p:cTn>
                                        <p:tgtEl>
                                          <p:spTgt spid="75">
                                            <p:txEl>
                                              <p:pRg st="0" end="0"/>
                                            </p:txEl>
                                          </p:spTgt>
                                        </p:tgtEl>
                                        <p:attrNameLst>
                                          <p:attrName>style.visibility</p:attrName>
                                        </p:attrNameLst>
                                      </p:cBhvr>
                                      <p:to>
                                        <p:strVal val="visible"/>
                                      </p:to>
                                    </p:set>
                                    <p:animEffect transition="in" filter="fade">
                                      <p:cBhvr>
                                        <p:cTn id="42" dur="500"/>
                                        <p:tgtEl>
                                          <p:spTgt spid="75">
                                            <p:txEl>
                                              <p:pRg st="0" end="0"/>
                                            </p:txEl>
                                          </p:spTgt>
                                        </p:tgtEl>
                                      </p:cBhvr>
                                    </p:animEffect>
                                  </p:childTnLst>
                                </p:cTn>
                              </p:par>
                              <p:par>
                                <p:cTn id="43" presetID="55" presetClass="entr" presetSubtype="0" fill="hold" grpId="0" nodeType="withEffect">
                                  <p:stCondLst>
                                    <p:cond delay="2300"/>
                                  </p:stCondLst>
                                  <p:childTnLst>
                                    <p:set>
                                      <p:cBhvr>
                                        <p:cTn id="44" dur="1" fill="hold">
                                          <p:stCondLst>
                                            <p:cond delay="0"/>
                                          </p:stCondLst>
                                        </p:cTn>
                                        <p:tgtEl>
                                          <p:spTgt spid="45">
                                            <p:txEl>
                                              <p:pRg st="0" end="0"/>
                                            </p:txEl>
                                          </p:spTgt>
                                        </p:tgtEl>
                                        <p:attrNameLst>
                                          <p:attrName>style.visibility</p:attrName>
                                        </p:attrNameLst>
                                      </p:cBhvr>
                                      <p:to>
                                        <p:strVal val="visible"/>
                                      </p:to>
                                    </p:set>
                                    <p:anim calcmode="lin" valueType="num">
                                      <p:cBhvr>
                                        <p:cTn id="45" dur="300" fill="hold"/>
                                        <p:tgtEl>
                                          <p:spTgt spid="45">
                                            <p:txEl>
                                              <p:pRg st="0" end="0"/>
                                            </p:txEl>
                                          </p:spTgt>
                                        </p:tgtEl>
                                        <p:attrNameLst>
                                          <p:attrName>ppt_w</p:attrName>
                                        </p:attrNameLst>
                                      </p:cBhvr>
                                      <p:tavLst>
                                        <p:tav tm="0">
                                          <p:val>
                                            <p:strVal val="#ppt_w*0.70"/>
                                          </p:val>
                                        </p:tav>
                                        <p:tav tm="100000">
                                          <p:val>
                                            <p:strVal val="#ppt_w"/>
                                          </p:val>
                                        </p:tav>
                                      </p:tavLst>
                                    </p:anim>
                                    <p:anim calcmode="lin" valueType="num">
                                      <p:cBhvr>
                                        <p:cTn id="46" dur="300" fill="hold"/>
                                        <p:tgtEl>
                                          <p:spTgt spid="45">
                                            <p:txEl>
                                              <p:pRg st="0" end="0"/>
                                            </p:txEl>
                                          </p:spTgt>
                                        </p:tgtEl>
                                        <p:attrNameLst>
                                          <p:attrName>ppt_h</p:attrName>
                                        </p:attrNameLst>
                                      </p:cBhvr>
                                      <p:tavLst>
                                        <p:tav tm="0">
                                          <p:val>
                                            <p:strVal val="#ppt_h"/>
                                          </p:val>
                                        </p:tav>
                                        <p:tav tm="100000">
                                          <p:val>
                                            <p:strVal val="#ppt_h"/>
                                          </p:val>
                                        </p:tav>
                                      </p:tavLst>
                                    </p:anim>
                                    <p:animEffect transition="in" filter="fade">
                                      <p:cBhvr>
                                        <p:cTn id="47" dur="300"/>
                                        <p:tgtEl>
                                          <p:spTgt spid="45">
                                            <p:txEl>
                                              <p:pRg st="0" end="0"/>
                                            </p:txEl>
                                          </p:spTgt>
                                        </p:tgtEl>
                                      </p:cBhvr>
                                    </p:animEffect>
                                  </p:childTnLst>
                                </p:cTn>
                              </p:par>
                              <p:par>
                                <p:cTn id="48" presetID="10" presetClass="entr" presetSubtype="0" fill="hold" grpId="0" nodeType="withEffect">
                                  <p:stCondLst>
                                    <p:cond delay="24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400"/>
                                        <p:tgtEl>
                                          <p:spTgt spid="56"/>
                                        </p:tgtEl>
                                      </p:cBhvr>
                                    </p:animEffect>
                                  </p:childTnLst>
                                </p:cTn>
                              </p:par>
                              <p:par>
                                <p:cTn id="51" presetID="55" presetClass="entr" presetSubtype="0" fill="hold" grpId="0" nodeType="withEffect">
                                  <p:stCondLst>
                                    <p:cond delay="2400"/>
                                  </p:stCondLst>
                                  <p:childTnLst>
                                    <p:set>
                                      <p:cBhvr>
                                        <p:cTn id="52" dur="1" fill="hold">
                                          <p:stCondLst>
                                            <p:cond delay="0"/>
                                          </p:stCondLst>
                                        </p:cTn>
                                        <p:tgtEl>
                                          <p:spTgt spid="57">
                                            <p:txEl>
                                              <p:pRg st="0" end="0"/>
                                            </p:txEl>
                                          </p:spTgt>
                                        </p:tgtEl>
                                        <p:attrNameLst>
                                          <p:attrName>style.visibility</p:attrName>
                                        </p:attrNameLst>
                                      </p:cBhvr>
                                      <p:to>
                                        <p:strVal val="visible"/>
                                      </p:to>
                                    </p:set>
                                    <p:anim calcmode="lin" valueType="num">
                                      <p:cBhvr>
                                        <p:cTn id="53" dur="300" fill="hold"/>
                                        <p:tgtEl>
                                          <p:spTgt spid="57">
                                            <p:txEl>
                                              <p:pRg st="0" end="0"/>
                                            </p:txEl>
                                          </p:spTgt>
                                        </p:tgtEl>
                                        <p:attrNameLst>
                                          <p:attrName>ppt_w</p:attrName>
                                        </p:attrNameLst>
                                      </p:cBhvr>
                                      <p:tavLst>
                                        <p:tav tm="0">
                                          <p:val>
                                            <p:strVal val="#ppt_w*0.70"/>
                                          </p:val>
                                        </p:tav>
                                        <p:tav tm="100000">
                                          <p:val>
                                            <p:strVal val="#ppt_w"/>
                                          </p:val>
                                        </p:tav>
                                      </p:tavLst>
                                    </p:anim>
                                    <p:anim calcmode="lin" valueType="num">
                                      <p:cBhvr>
                                        <p:cTn id="54" dur="300" fill="hold"/>
                                        <p:tgtEl>
                                          <p:spTgt spid="57">
                                            <p:txEl>
                                              <p:pRg st="0" end="0"/>
                                            </p:txEl>
                                          </p:spTgt>
                                        </p:tgtEl>
                                        <p:attrNameLst>
                                          <p:attrName>ppt_h</p:attrName>
                                        </p:attrNameLst>
                                      </p:cBhvr>
                                      <p:tavLst>
                                        <p:tav tm="0">
                                          <p:val>
                                            <p:strVal val="#ppt_h"/>
                                          </p:val>
                                        </p:tav>
                                        <p:tav tm="100000">
                                          <p:val>
                                            <p:strVal val="#ppt_h"/>
                                          </p:val>
                                        </p:tav>
                                      </p:tavLst>
                                    </p:anim>
                                    <p:animEffect transition="in" filter="fade">
                                      <p:cBhvr>
                                        <p:cTn id="55" dur="300"/>
                                        <p:tgtEl>
                                          <p:spTgt spid="57">
                                            <p:txEl>
                                              <p:pRg st="0" end="0"/>
                                            </p:txEl>
                                          </p:spTgt>
                                        </p:tgtEl>
                                      </p:cBhvr>
                                    </p:animEffect>
                                  </p:childTnLst>
                                </p:cTn>
                              </p:par>
                              <p:par>
                                <p:cTn id="56" presetID="10" presetClass="entr" presetSubtype="0" fill="hold" grpId="0" nodeType="withEffect">
                                  <p:stCondLst>
                                    <p:cond delay="2400"/>
                                  </p:stCondLst>
                                  <p:childTnLst>
                                    <p:set>
                                      <p:cBhvr>
                                        <p:cTn id="57" dur="1" fill="hold">
                                          <p:stCondLst>
                                            <p:cond delay="0"/>
                                          </p:stCondLst>
                                        </p:cTn>
                                        <p:tgtEl>
                                          <p:spTgt spid="54">
                                            <p:txEl>
                                              <p:pRg st="0" end="0"/>
                                            </p:txEl>
                                          </p:spTgt>
                                        </p:tgtEl>
                                        <p:attrNameLst>
                                          <p:attrName>style.visibility</p:attrName>
                                        </p:attrNameLst>
                                      </p:cBhvr>
                                      <p:to>
                                        <p:strVal val="visible"/>
                                      </p:to>
                                    </p:set>
                                    <p:animEffect transition="in" filter="fade">
                                      <p:cBhvr>
                                        <p:cTn id="58" dur="500"/>
                                        <p:tgtEl>
                                          <p:spTgt spid="54">
                                            <p:txEl>
                                              <p:pRg st="0" end="0"/>
                                            </p:txEl>
                                          </p:spTgt>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fade">
                                      <p:cBhvr>
                                        <p:cTn id="61" dur="500"/>
                                        <p:tgtEl>
                                          <p:spTgt spid="55">
                                            <p:txEl>
                                              <p:pRg st="0" end="0"/>
                                            </p:txEl>
                                          </p:spTgt>
                                        </p:tgtEl>
                                      </p:cBhvr>
                                    </p:animEffect>
                                  </p:childTnLst>
                                </p:cTn>
                              </p:par>
                              <p:par>
                                <p:cTn id="62" presetID="55" presetClass="entr" presetSubtype="0" fill="hold" grpId="0" nodeType="withEffect">
                                  <p:stCondLst>
                                    <p:cond delay="3400"/>
                                  </p:stCondLst>
                                  <p:childTnLst>
                                    <p:set>
                                      <p:cBhvr>
                                        <p:cTn id="63" dur="1" fill="hold">
                                          <p:stCondLst>
                                            <p:cond delay="0"/>
                                          </p:stCondLst>
                                        </p:cTn>
                                        <p:tgtEl>
                                          <p:spTgt spid="47">
                                            <p:txEl>
                                              <p:pRg st="0" end="0"/>
                                            </p:txEl>
                                          </p:spTgt>
                                        </p:tgtEl>
                                        <p:attrNameLst>
                                          <p:attrName>style.visibility</p:attrName>
                                        </p:attrNameLst>
                                      </p:cBhvr>
                                      <p:to>
                                        <p:strVal val="visible"/>
                                      </p:to>
                                    </p:set>
                                    <p:anim calcmode="lin" valueType="num">
                                      <p:cBhvr>
                                        <p:cTn id="64" dur="300" fill="hold"/>
                                        <p:tgtEl>
                                          <p:spTgt spid="47">
                                            <p:txEl>
                                              <p:pRg st="0" end="0"/>
                                            </p:txEl>
                                          </p:spTgt>
                                        </p:tgtEl>
                                        <p:attrNameLst>
                                          <p:attrName>ppt_w</p:attrName>
                                        </p:attrNameLst>
                                      </p:cBhvr>
                                      <p:tavLst>
                                        <p:tav tm="0">
                                          <p:val>
                                            <p:strVal val="#ppt_w*0.70"/>
                                          </p:val>
                                        </p:tav>
                                        <p:tav tm="100000">
                                          <p:val>
                                            <p:strVal val="#ppt_w"/>
                                          </p:val>
                                        </p:tav>
                                      </p:tavLst>
                                    </p:anim>
                                    <p:anim calcmode="lin" valueType="num">
                                      <p:cBhvr>
                                        <p:cTn id="65" dur="3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66" dur="300"/>
                                        <p:tgtEl>
                                          <p:spTgt spid="47">
                                            <p:txEl>
                                              <p:pRg st="0" end="0"/>
                                            </p:txEl>
                                          </p:spTgt>
                                        </p:tgtEl>
                                      </p:cBhvr>
                                    </p:animEffect>
                                  </p:childTnLst>
                                </p:cTn>
                              </p:par>
                              <p:par>
                                <p:cTn id="67" presetID="10" presetClass="entr" presetSubtype="0" fill="hold" grpId="0" nodeType="withEffect">
                                  <p:stCondLst>
                                    <p:cond delay="350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400"/>
                                        <p:tgtEl>
                                          <p:spTgt spid="82"/>
                                        </p:tgtEl>
                                      </p:cBhvr>
                                    </p:animEffect>
                                  </p:childTnLst>
                                </p:cTn>
                              </p:par>
                              <p:par>
                                <p:cTn id="70" presetID="55" presetClass="entr" presetSubtype="0" fill="hold" grpId="0" nodeType="withEffect">
                                  <p:stCondLst>
                                    <p:cond delay="3500"/>
                                  </p:stCondLst>
                                  <p:childTnLst>
                                    <p:set>
                                      <p:cBhvr>
                                        <p:cTn id="71" dur="1" fill="hold">
                                          <p:stCondLst>
                                            <p:cond delay="0"/>
                                          </p:stCondLst>
                                        </p:cTn>
                                        <p:tgtEl>
                                          <p:spTgt spid="83">
                                            <p:txEl>
                                              <p:pRg st="0" end="0"/>
                                            </p:txEl>
                                          </p:spTgt>
                                        </p:tgtEl>
                                        <p:attrNameLst>
                                          <p:attrName>style.visibility</p:attrName>
                                        </p:attrNameLst>
                                      </p:cBhvr>
                                      <p:to>
                                        <p:strVal val="visible"/>
                                      </p:to>
                                    </p:set>
                                    <p:anim calcmode="lin" valueType="num">
                                      <p:cBhvr>
                                        <p:cTn id="72" dur="300" fill="hold"/>
                                        <p:tgtEl>
                                          <p:spTgt spid="83">
                                            <p:txEl>
                                              <p:pRg st="0" end="0"/>
                                            </p:txEl>
                                          </p:spTgt>
                                        </p:tgtEl>
                                        <p:attrNameLst>
                                          <p:attrName>ppt_w</p:attrName>
                                        </p:attrNameLst>
                                      </p:cBhvr>
                                      <p:tavLst>
                                        <p:tav tm="0">
                                          <p:val>
                                            <p:strVal val="#ppt_w*0.70"/>
                                          </p:val>
                                        </p:tav>
                                        <p:tav tm="100000">
                                          <p:val>
                                            <p:strVal val="#ppt_w"/>
                                          </p:val>
                                        </p:tav>
                                      </p:tavLst>
                                    </p:anim>
                                    <p:anim calcmode="lin" valueType="num">
                                      <p:cBhvr>
                                        <p:cTn id="73" dur="300" fill="hold"/>
                                        <p:tgtEl>
                                          <p:spTgt spid="83">
                                            <p:txEl>
                                              <p:pRg st="0" end="0"/>
                                            </p:txEl>
                                          </p:spTgt>
                                        </p:tgtEl>
                                        <p:attrNameLst>
                                          <p:attrName>ppt_h</p:attrName>
                                        </p:attrNameLst>
                                      </p:cBhvr>
                                      <p:tavLst>
                                        <p:tav tm="0">
                                          <p:val>
                                            <p:strVal val="#ppt_h"/>
                                          </p:val>
                                        </p:tav>
                                        <p:tav tm="100000">
                                          <p:val>
                                            <p:strVal val="#ppt_h"/>
                                          </p:val>
                                        </p:tav>
                                      </p:tavLst>
                                    </p:anim>
                                    <p:animEffect transition="in" filter="fade">
                                      <p:cBhvr>
                                        <p:cTn id="74" dur="300"/>
                                        <p:tgtEl>
                                          <p:spTgt spid="83">
                                            <p:txEl>
                                              <p:pRg st="0" end="0"/>
                                            </p:txEl>
                                          </p:spTgt>
                                        </p:tgtEl>
                                      </p:cBhvr>
                                    </p:animEffect>
                                  </p:childTnLst>
                                </p:cTn>
                              </p:par>
                              <p:par>
                                <p:cTn id="75" presetID="10" presetClass="entr" presetSubtype="0" fill="hold" grpId="0" nodeType="withEffect">
                                  <p:stCondLst>
                                    <p:cond delay="3500"/>
                                  </p:stCondLst>
                                  <p:childTnLst>
                                    <p:set>
                                      <p:cBhvr>
                                        <p:cTn id="76" dur="1" fill="hold">
                                          <p:stCondLst>
                                            <p:cond delay="0"/>
                                          </p:stCondLst>
                                        </p:cTn>
                                        <p:tgtEl>
                                          <p:spTgt spid="80">
                                            <p:txEl>
                                              <p:pRg st="0" end="0"/>
                                            </p:txEl>
                                          </p:spTgt>
                                        </p:tgtEl>
                                        <p:attrNameLst>
                                          <p:attrName>style.visibility</p:attrName>
                                        </p:attrNameLst>
                                      </p:cBhvr>
                                      <p:to>
                                        <p:strVal val="visible"/>
                                      </p:to>
                                    </p:set>
                                    <p:animEffect transition="in" filter="fade">
                                      <p:cBhvr>
                                        <p:cTn id="77" dur="500"/>
                                        <p:tgtEl>
                                          <p:spTgt spid="80">
                                            <p:txEl>
                                              <p:pRg st="0" end="0"/>
                                            </p:txEl>
                                          </p:spTgt>
                                        </p:tgtEl>
                                      </p:cBhvr>
                                    </p:animEffect>
                                  </p:childTnLst>
                                </p:cTn>
                              </p:par>
                              <p:par>
                                <p:cTn id="78" presetID="10" presetClass="entr" presetSubtype="0" fill="hold" grpId="0" nodeType="withEffect">
                                  <p:stCondLst>
                                    <p:cond delay="3600"/>
                                  </p:stCondLst>
                                  <p:childTnLst>
                                    <p:set>
                                      <p:cBhvr>
                                        <p:cTn id="79" dur="1" fill="hold">
                                          <p:stCondLst>
                                            <p:cond delay="0"/>
                                          </p:stCondLst>
                                        </p:cTn>
                                        <p:tgtEl>
                                          <p:spTgt spid="81">
                                            <p:txEl>
                                              <p:pRg st="0" end="0"/>
                                            </p:txEl>
                                          </p:spTgt>
                                        </p:tgtEl>
                                        <p:attrNameLst>
                                          <p:attrName>style.visibility</p:attrName>
                                        </p:attrNameLst>
                                      </p:cBhvr>
                                      <p:to>
                                        <p:strVal val="visible"/>
                                      </p:to>
                                    </p:set>
                                    <p:animEffect transition="in" filter="fade">
                                      <p:cBhvr>
                                        <p:cTn id="80"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 grpId="0" animBg="1"/>
      <p:bldP spid="42" grpId="0" build="p">
        <p:tmplLst>
          <p:tmpl lvl="1">
            <p:tnLst>
              <p:par>
                <p:cTn presetID="55"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300" fill="hold"/>
                        <p:tgtEl>
                          <p:spTgt spid="42"/>
                        </p:tgtEl>
                        <p:attrNameLst>
                          <p:attrName>ppt_w</p:attrName>
                        </p:attrNameLst>
                      </p:cBhvr>
                      <p:tavLst>
                        <p:tav tm="0">
                          <p:val>
                            <p:strVal val="#ppt_w*0.70"/>
                          </p:val>
                        </p:tav>
                        <p:tav tm="100000">
                          <p:val>
                            <p:strVal val="#ppt_w"/>
                          </p:val>
                        </p:tav>
                      </p:tavLst>
                    </p:anim>
                    <p:anim calcmode="lin" valueType="num">
                      <p:cBhvr>
                        <p:cTn dur="300" fill="hold"/>
                        <p:tgtEl>
                          <p:spTgt spid="42"/>
                        </p:tgtEl>
                        <p:attrNameLst>
                          <p:attrName>ppt_h</p:attrName>
                        </p:attrNameLst>
                      </p:cBhvr>
                      <p:tavLst>
                        <p:tav tm="0">
                          <p:val>
                            <p:strVal val="#ppt_h"/>
                          </p:val>
                        </p:tav>
                        <p:tav tm="100000">
                          <p:val>
                            <p:strVal val="#ppt_h"/>
                          </p:val>
                        </p:tav>
                      </p:tavLst>
                    </p:anim>
                    <p:animEffect transition="in" filter="fade">
                      <p:cBhvr>
                        <p:cTn dur="300"/>
                        <p:tgtEl>
                          <p:spTgt spid="42"/>
                        </p:tgtEl>
                      </p:cBhvr>
                    </p:animEffect>
                  </p:childTnLst>
                </p:cTn>
              </p:par>
            </p:tnLst>
          </p:tmpl>
        </p:tmplLst>
      </p:bldP>
      <p:bldP spid="54" grpId="0" build="p">
        <p:tmplLst>
          <p:tmpl lvl="1">
            <p:tnLst>
              <p:par>
                <p:cTn presetID="10" presetClass="entr" presetSubtype="0" fill="hold" nodeType="withEffect">
                  <p:stCondLst>
                    <p:cond delay="24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2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55" presetClass="entr" presetSubtype="0" fill="hold" nodeType="withEffect">
                  <p:stCondLst>
                    <p:cond delay="240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strVal val="#ppt_w*0.70"/>
                          </p:val>
                        </p:tav>
                        <p:tav tm="100000">
                          <p:val>
                            <p:strVal val="#ppt_w"/>
                          </p:val>
                        </p:tav>
                      </p:tavLst>
                    </p:anim>
                    <p:anim calcmode="lin" valueType="num">
                      <p:cBhvr>
                        <p:cTn dur="300" fill="hold"/>
                        <p:tgtEl>
                          <p:spTgt spid="57"/>
                        </p:tgtEl>
                        <p:attrNameLst>
                          <p:attrName>ppt_h</p:attrName>
                        </p:attrNameLst>
                      </p:cBhvr>
                      <p:tavLst>
                        <p:tav tm="0">
                          <p:val>
                            <p:strVal val="#ppt_h"/>
                          </p:val>
                        </p:tav>
                        <p:tav tm="100000">
                          <p:val>
                            <p:strVal val="#ppt_h"/>
                          </p:val>
                        </p:tav>
                      </p:tavLst>
                    </p:anim>
                    <p:animEffect transition="in" filter="fade">
                      <p:cBhvr>
                        <p:cTn dur="300"/>
                        <p:tgtEl>
                          <p:spTgt spid="57"/>
                        </p:tgtEl>
                      </p:cBhvr>
                    </p:animEffect>
                  </p:childTnLst>
                </p:cTn>
              </p:par>
            </p:tnLst>
          </p:tmpl>
        </p:tmplLst>
      </p:bldP>
      <p:bldP spid="74" grpId="0" build="p">
        <p:tmplLst>
          <p:tmpl lvl="1">
            <p:tnLst>
              <p:par>
                <p:cTn presetID="10" presetClass="entr" presetSubtype="0" fill="hold" nodeType="withEffect">
                  <p:stCondLst>
                    <p:cond delay="13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10" presetClass="entr" presetSubtype="0" fill="hold" nodeType="withEffect">
                  <p:stCondLst>
                    <p:cond delay="14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5" presetClass="entr" presetSubtype="0" fill="hold" nodeType="withEffect">
                  <p:stCondLst>
                    <p:cond delay="130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strVal val="#ppt_w*0.70"/>
                          </p:val>
                        </p:tav>
                        <p:tav tm="100000">
                          <p:val>
                            <p:strVal val="#ppt_w"/>
                          </p:val>
                        </p:tav>
                      </p:tavLst>
                    </p:anim>
                    <p:anim calcmode="lin" valueType="num">
                      <p:cBhvr>
                        <p:cTn dur="300" fill="hold"/>
                        <p:tgtEl>
                          <p:spTgt spid="77"/>
                        </p:tgtEl>
                        <p:attrNameLst>
                          <p:attrName>ppt_h</p:attrName>
                        </p:attrNameLst>
                      </p:cBhvr>
                      <p:tavLst>
                        <p:tav tm="0">
                          <p:val>
                            <p:strVal val="#ppt_h"/>
                          </p:val>
                        </p:tav>
                        <p:tav tm="100000">
                          <p:val>
                            <p:strVal val="#ppt_h"/>
                          </p:val>
                        </p:tav>
                      </p:tavLst>
                    </p:anim>
                    <p:animEffect transition="in" filter="fade">
                      <p:cBhvr>
                        <p:cTn dur="300"/>
                        <p:tgtEl>
                          <p:spTgt spid="77"/>
                        </p:tgtEl>
                      </p:cBhvr>
                    </p:animEffect>
                  </p:childTnLst>
                </p:cTn>
              </p:par>
            </p:tnLst>
          </p:tmpl>
        </p:tmplLst>
      </p:bldP>
      <p:bldP spid="80" grpId="0" build="p">
        <p:tmplLst>
          <p:tmpl lvl="1">
            <p:tnLst>
              <p:par>
                <p:cTn presetID="10" presetClass="entr" presetSubtype="0" fill="hold" nodeType="withEffect">
                  <p:stCondLst>
                    <p:cond delay="3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36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animBg="1"/>
      <p:bldP spid="83" grpId="0" build="p">
        <p:tmplLst>
          <p:tmpl lvl="1">
            <p:tnLst>
              <p:par>
                <p:cTn presetID="55" presetClass="entr" presetSubtype="0" fill="hold" nodeType="withEffect">
                  <p:stCondLst>
                    <p:cond delay="3500"/>
                  </p:stCondLst>
                  <p:childTnLst>
                    <p:set>
                      <p:cBhvr>
                        <p:cTn dur="1" fill="hold">
                          <p:stCondLst>
                            <p:cond delay="0"/>
                          </p:stCondLst>
                        </p:cTn>
                        <p:tgtEl>
                          <p:spTgt spid="83"/>
                        </p:tgtEl>
                        <p:attrNameLst>
                          <p:attrName>style.visibility</p:attrName>
                        </p:attrNameLst>
                      </p:cBhvr>
                      <p:to>
                        <p:strVal val="visible"/>
                      </p:to>
                    </p:set>
                    <p:anim calcmode="lin" valueType="num">
                      <p:cBhvr>
                        <p:cTn dur="300" fill="hold"/>
                        <p:tgtEl>
                          <p:spTgt spid="83"/>
                        </p:tgtEl>
                        <p:attrNameLst>
                          <p:attrName>ppt_w</p:attrName>
                        </p:attrNameLst>
                      </p:cBhvr>
                      <p:tavLst>
                        <p:tav tm="0">
                          <p:val>
                            <p:strVal val="#ppt_w*0.70"/>
                          </p:val>
                        </p:tav>
                        <p:tav tm="100000">
                          <p:val>
                            <p:strVal val="#ppt_w"/>
                          </p:val>
                        </p:tav>
                      </p:tavLst>
                    </p:anim>
                    <p:anim calcmode="lin" valueType="num">
                      <p:cBhvr>
                        <p:cTn dur="300" fill="hold"/>
                        <p:tgtEl>
                          <p:spTgt spid="83"/>
                        </p:tgtEl>
                        <p:attrNameLst>
                          <p:attrName>ppt_h</p:attrName>
                        </p:attrNameLst>
                      </p:cBhvr>
                      <p:tavLst>
                        <p:tav tm="0">
                          <p:val>
                            <p:strVal val="#ppt_h"/>
                          </p:val>
                        </p:tav>
                        <p:tav tm="100000">
                          <p:val>
                            <p:strVal val="#ppt_h"/>
                          </p:val>
                        </p:tav>
                      </p:tavLst>
                    </p:anim>
                    <p:animEffect transition="in" filter="fade">
                      <p:cBhvr>
                        <p:cTn dur="300"/>
                        <p:tgtEl>
                          <p:spTgt spid="83"/>
                        </p:tgtEl>
                      </p:cBhvr>
                    </p:animEffect>
                  </p:childTnLst>
                </p:cTn>
              </p:par>
            </p:tnLst>
          </p:tmpl>
        </p:tmplLst>
      </p:bldP>
      <p:bldP spid="40" grpId="0" build="p">
        <p:tmplLst>
          <p:tmpl lvl="1">
            <p:tnLst>
              <p:par>
                <p:cTn presetID="55"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strVal val="#ppt_w*0.70"/>
                          </p:val>
                        </p:tav>
                        <p:tav tm="100000">
                          <p:val>
                            <p:strVal val="#ppt_w"/>
                          </p:val>
                        </p:tav>
                      </p:tavLst>
                    </p:anim>
                    <p:anim calcmode="lin" valueType="num">
                      <p:cBhvr>
                        <p:cTn dur="300" fill="hold"/>
                        <p:tgtEl>
                          <p:spTgt spid="40"/>
                        </p:tgtEl>
                        <p:attrNameLst>
                          <p:attrName>ppt_h</p:attrName>
                        </p:attrNameLst>
                      </p:cBhvr>
                      <p:tavLst>
                        <p:tav tm="0">
                          <p:val>
                            <p:strVal val="#ppt_h"/>
                          </p:val>
                        </p:tav>
                        <p:tav tm="100000">
                          <p:val>
                            <p:strVal val="#ppt_h"/>
                          </p:val>
                        </p:tav>
                      </p:tavLst>
                    </p:anim>
                    <p:animEffect transition="in" filter="fade">
                      <p:cBhvr>
                        <p:cTn dur="300"/>
                        <p:tgtEl>
                          <p:spTgt spid="40"/>
                        </p:tgtEl>
                      </p:cBhvr>
                    </p:animEffect>
                  </p:childTnLst>
                </p:cTn>
              </p:par>
            </p:tnLst>
          </p:tmpl>
        </p:tmplLst>
      </p:bldP>
      <p:bldP spid="43" grpId="0" build="p">
        <p:tmplLst>
          <p:tmpl lvl="1">
            <p:tnLst>
              <p:par>
                <p:cTn presetID="55" presetClass="entr" presetSubtype="0" fill="hold" nodeType="withEffect">
                  <p:stCondLst>
                    <p:cond delay="1200"/>
                  </p:stCondLst>
                  <p:childTnLst>
                    <p:set>
                      <p:cBhvr>
                        <p:cTn dur="1" fill="hold">
                          <p:stCondLst>
                            <p:cond delay="0"/>
                          </p:stCondLst>
                        </p:cTn>
                        <p:tgtEl>
                          <p:spTgt spid="43"/>
                        </p:tgtEl>
                        <p:attrNameLst>
                          <p:attrName>style.visibility</p:attrName>
                        </p:attrNameLst>
                      </p:cBhvr>
                      <p:to>
                        <p:strVal val="visible"/>
                      </p:to>
                    </p:set>
                    <p:anim calcmode="lin" valueType="num">
                      <p:cBhvr>
                        <p:cTn dur="300" fill="hold"/>
                        <p:tgtEl>
                          <p:spTgt spid="43"/>
                        </p:tgtEl>
                        <p:attrNameLst>
                          <p:attrName>ppt_w</p:attrName>
                        </p:attrNameLst>
                      </p:cBhvr>
                      <p:tavLst>
                        <p:tav tm="0">
                          <p:val>
                            <p:strVal val="#ppt_w*0.70"/>
                          </p:val>
                        </p:tav>
                        <p:tav tm="100000">
                          <p:val>
                            <p:strVal val="#ppt_w"/>
                          </p:val>
                        </p:tav>
                      </p:tavLst>
                    </p:anim>
                    <p:anim calcmode="lin" valueType="num">
                      <p:cBhvr>
                        <p:cTn dur="300" fill="hold"/>
                        <p:tgtEl>
                          <p:spTgt spid="43"/>
                        </p:tgtEl>
                        <p:attrNameLst>
                          <p:attrName>ppt_h</p:attrName>
                        </p:attrNameLst>
                      </p:cBhvr>
                      <p:tavLst>
                        <p:tav tm="0">
                          <p:val>
                            <p:strVal val="#ppt_h"/>
                          </p:val>
                        </p:tav>
                        <p:tav tm="100000">
                          <p:val>
                            <p:strVal val="#ppt_h"/>
                          </p:val>
                        </p:tav>
                      </p:tavLst>
                    </p:anim>
                    <p:animEffect transition="in" filter="fade">
                      <p:cBhvr>
                        <p:cTn dur="300"/>
                        <p:tgtEl>
                          <p:spTgt spid="43"/>
                        </p:tgtEl>
                      </p:cBhvr>
                    </p:animEffect>
                  </p:childTnLst>
                </p:cTn>
              </p:par>
            </p:tnLst>
          </p:tmpl>
        </p:tmplLst>
      </p:bldP>
      <p:bldP spid="45" grpId="0" build="p">
        <p:tmplLst>
          <p:tmpl lvl="1">
            <p:tnLst>
              <p:par>
                <p:cTn presetID="55" presetClass="entr" presetSubtype="0" fill="hold" nodeType="withEffect">
                  <p:stCondLst>
                    <p:cond delay="230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strVal val="#ppt_w*0.70"/>
                          </p:val>
                        </p:tav>
                        <p:tav tm="100000">
                          <p:val>
                            <p:strVal val="#ppt_w"/>
                          </p:val>
                        </p:tav>
                      </p:tavLst>
                    </p:anim>
                    <p:anim calcmode="lin" valueType="num">
                      <p:cBhvr>
                        <p:cTn dur="300" fill="hold"/>
                        <p:tgtEl>
                          <p:spTgt spid="45"/>
                        </p:tgtEl>
                        <p:attrNameLst>
                          <p:attrName>ppt_h</p:attrName>
                        </p:attrNameLst>
                      </p:cBhvr>
                      <p:tavLst>
                        <p:tav tm="0">
                          <p:val>
                            <p:strVal val="#ppt_h"/>
                          </p:val>
                        </p:tav>
                        <p:tav tm="100000">
                          <p:val>
                            <p:strVal val="#ppt_h"/>
                          </p:val>
                        </p:tav>
                      </p:tavLst>
                    </p:anim>
                    <p:animEffect transition="in" filter="fade">
                      <p:cBhvr>
                        <p:cTn dur="300"/>
                        <p:tgtEl>
                          <p:spTgt spid="45"/>
                        </p:tgtEl>
                      </p:cBhvr>
                    </p:animEffect>
                  </p:childTnLst>
                </p:cTn>
              </p:par>
            </p:tnLst>
          </p:tmpl>
        </p:tmplLst>
      </p:bldP>
      <p:bldP spid="47" grpId="0" build="p">
        <p:tmplLst>
          <p:tmpl lvl="1">
            <p:tnLst>
              <p:par>
                <p:cTn presetID="55" presetClass="entr" presetSubtype="0" fill="hold" nodeType="withEffect">
                  <p:stCondLst>
                    <p:cond delay="3400"/>
                  </p:stCondLst>
                  <p:childTnLst>
                    <p:set>
                      <p:cBhvr>
                        <p:cTn dur="1" fill="hold">
                          <p:stCondLst>
                            <p:cond delay="0"/>
                          </p:stCondLst>
                        </p:cTn>
                        <p:tgtEl>
                          <p:spTgt spid="47"/>
                        </p:tgtEl>
                        <p:attrNameLst>
                          <p:attrName>style.visibility</p:attrName>
                        </p:attrNameLst>
                      </p:cBhvr>
                      <p:to>
                        <p:strVal val="visible"/>
                      </p:to>
                    </p:set>
                    <p:anim calcmode="lin" valueType="num">
                      <p:cBhvr>
                        <p:cTn dur="300" fill="hold"/>
                        <p:tgtEl>
                          <p:spTgt spid="47"/>
                        </p:tgtEl>
                        <p:attrNameLst>
                          <p:attrName>ppt_w</p:attrName>
                        </p:attrNameLst>
                      </p:cBhvr>
                      <p:tavLst>
                        <p:tav tm="0">
                          <p:val>
                            <p:strVal val="#ppt_w*0.70"/>
                          </p:val>
                        </p:tav>
                        <p:tav tm="100000">
                          <p:val>
                            <p:strVal val="#ppt_w"/>
                          </p:val>
                        </p:tav>
                      </p:tavLst>
                    </p:anim>
                    <p:anim calcmode="lin" valueType="num">
                      <p:cBhvr>
                        <p:cTn dur="300" fill="hold"/>
                        <p:tgtEl>
                          <p:spTgt spid="47"/>
                        </p:tgtEl>
                        <p:attrNameLst>
                          <p:attrName>ppt_h</p:attrName>
                        </p:attrNameLst>
                      </p:cBhvr>
                      <p:tavLst>
                        <p:tav tm="0">
                          <p:val>
                            <p:strVal val="#ppt_h"/>
                          </p:val>
                        </p:tav>
                        <p:tav tm="100000">
                          <p:val>
                            <p:strVal val="#ppt_h"/>
                          </p:val>
                        </p:tav>
                      </p:tavLst>
                    </p:anim>
                    <p:animEffect transition="in" filter="fade">
                      <p:cBhvr>
                        <p:cTn dur="300"/>
                        <p:tgtEl>
                          <p:spTgt spid="4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5425097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2022/5/7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26610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2022/5/7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89398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4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ndart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11073898" y="5944493"/>
            <a:ext cx="462323" cy="256480"/>
          </a:xfrm>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xfrm>
            <a:off x="844550" y="348348"/>
            <a:ext cx="10502900" cy="1143001"/>
          </a:xfrm>
          <a:prstGeom prst="rect">
            <a:avLst/>
          </a:prstGeom>
        </p:spPr>
        <p:txBody>
          <a:bodyPr/>
          <a:lstStyle/>
          <a:p>
            <a:r>
              <a:t>Title Text</a:t>
            </a:r>
          </a:p>
        </p:txBody>
      </p:sp>
    </p:spTree>
    <p:extLst>
      <p:ext uri="{BB962C8B-B14F-4D97-AF65-F5344CB8AC3E}">
        <p14:creationId xmlns:p14="http://schemas.microsoft.com/office/powerpoint/2010/main" val="3169257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with photo">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2657229" y="1953220"/>
            <a:ext cx="1223963" cy="1223963"/>
          </a:xfrm>
          <a:prstGeom prst="rect">
            <a:avLst/>
          </a:prstGeo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4132997" y="1953220"/>
            <a:ext cx="1223963" cy="1223963"/>
          </a:xfrm>
          <a:prstGeom prst="rect">
            <a:avLst/>
          </a:prstGeo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5591944" y="1953220"/>
            <a:ext cx="1223963" cy="1223963"/>
          </a:xfrm>
          <a:prstGeom prst="rect">
            <a:avLst/>
          </a:prstGeo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7067711" y="1953220"/>
            <a:ext cx="1223963" cy="1223963"/>
          </a:xfrm>
          <a:prstGeom prst="rect">
            <a:avLst/>
          </a:prstGeo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8543479" y="1953220"/>
            <a:ext cx="1223963" cy="1223963"/>
          </a:xfrm>
          <a:prstGeom prst="rect">
            <a:avLst/>
          </a:prstGeo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2657229" y="3429000"/>
            <a:ext cx="1223963" cy="1223963"/>
          </a:xfrm>
          <a:prstGeom prst="rect">
            <a:avLst/>
          </a:prstGeo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4132997" y="3429000"/>
            <a:ext cx="1223963" cy="1223963"/>
          </a:xfrm>
          <a:prstGeom prst="rect">
            <a:avLst/>
          </a:prstGeo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5591944" y="3429000"/>
            <a:ext cx="1223963" cy="1223963"/>
          </a:xfrm>
          <a:prstGeom prst="rect">
            <a:avLst/>
          </a:prstGeo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7067711" y="3429000"/>
            <a:ext cx="1223963" cy="1223963"/>
          </a:xfrm>
          <a:prstGeom prst="rect">
            <a:avLst/>
          </a:prstGeo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8543479" y="3429000"/>
            <a:ext cx="1223963" cy="1223963"/>
          </a:xfrm>
          <a:prstGeom prst="rect">
            <a:avLst/>
          </a:prstGeom>
        </p:spPr>
        <p:txBody>
          <a:bodyPr/>
          <a:lstStyle/>
          <a:p>
            <a:pPr lvl="0"/>
            <a:endParaRPr lang="en-US" noProof="0">
              <a:sym typeface="Poppins" charset="0"/>
            </a:endParaRPr>
          </a:p>
        </p:txBody>
      </p:sp>
      <p:sp>
        <p:nvSpPr>
          <p:cNvPr id="14" name="Rectangle 4">
            <a:extLst>
              <a:ext uri="{FF2B5EF4-FFF2-40B4-BE49-F238E27FC236}">
                <a16:creationId xmlns:a16="http://schemas.microsoft.com/office/drawing/2014/main" id="{A259C270-3E1C-4A42-ADC5-0D3B08C4D75E}"/>
              </a:ext>
            </a:extLst>
          </p:cNvPr>
          <p:cNvSpPr>
            <a:spLocks noGrp="1"/>
          </p:cNvSpPr>
          <p:nvPr>
            <p:ph type="sldNum" sz="quarter" idx="21"/>
          </p:nvPr>
        </p:nvSpPr>
        <p:spPr>
          <a:xfrm>
            <a:off x="11073898" y="5944493"/>
            <a:ext cx="462323" cy="256480"/>
          </a:xfrm>
          <a:prstGeom prst="rect">
            <a:avLst/>
          </a:prstGeom>
          <a:ln/>
        </p:spPr>
        <p:txBody>
          <a:bodyPr/>
          <a:lstStyle>
            <a:lvl1pPr>
              <a:defRPr/>
            </a:lvl1pPr>
          </a:lstStyle>
          <a:p>
            <a:fld id="{280898AD-B904-4814-8339-CBEE1A79A101}" type="slidenum">
              <a:rPr lang="zh-CN" altLang="zh-CN"/>
              <a:pPr/>
              <a:t>‹#›</a:t>
            </a:fld>
            <a:endParaRPr lang="zh-CN" altLang="zh-CN"/>
          </a:p>
        </p:txBody>
      </p:sp>
    </p:spTree>
    <p:extLst>
      <p:ext uri="{BB962C8B-B14F-4D97-AF65-F5344CB8AC3E}">
        <p14:creationId xmlns:p14="http://schemas.microsoft.com/office/powerpoint/2010/main" val="1881050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4550" y="348348"/>
            <a:ext cx="10502900" cy="11430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44550" y="1619250"/>
            <a:ext cx="10502900" cy="4603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C15E22-48D0-4A06-8C05-4150935615B9}"/>
              </a:ext>
            </a:extLst>
          </p:cNvPr>
          <p:cNvSpPr>
            <a:spLocks noGrp="1"/>
          </p:cNvSpPr>
          <p:nvPr>
            <p:ph type="sldNum" sz="quarter" idx="10"/>
          </p:nvPr>
        </p:nvSpPr>
        <p:spPr>
          <a:xfrm>
            <a:off x="11073898" y="5944493"/>
            <a:ext cx="462323" cy="256480"/>
          </a:xfrm>
          <a:prstGeom prst="rect">
            <a:avLst/>
          </a:prstGeom>
          <a:ln/>
        </p:spPr>
        <p:txBody>
          <a:bodyPr/>
          <a:lstStyle>
            <a:lvl1pPr>
              <a:defRPr/>
            </a:lvl1pPr>
          </a:lstStyle>
          <a:p>
            <a:fld id="{0D62C953-0363-4B7F-82FD-EFABE7897FF0}" type="slidenum">
              <a:rPr lang="zh-CN" altLang="zh-CN"/>
              <a:pPr/>
              <a:t>‹#›</a:t>
            </a:fld>
            <a:endParaRPr lang="zh-CN" altLang="zh-CN"/>
          </a:p>
        </p:txBody>
      </p:sp>
    </p:spTree>
    <p:extLst>
      <p:ext uri="{BB962C8B-B14F-4D97-AF65-F5344CB8AC3E}">
        <p14:creationId xmlns:p14="http://schemas.microsoft.com/office/powerpoint/2010/main" val="2492494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593"/>
        <p:cNvGrpSpPr/>
        <p:nvPr/>
      </p:nvGrpSpPr>
      <p:grpSpPr>
        <a:xfrm>
          <a:off x="0" y="0"/>
          <a:ext cx="0" cy="0"/>
          <a:chOff x="0" y="0"/>
          <a:chExt cx="0" cy="0"/>
        </a:xfrm>
      </p:grpSpPr>
    </p:spTree>
    <p:extLst>
      <p:ext uri="{BB962C8B-B14F-4D97-AF65-F5344CB8AC3E}">
        <p14:creationId xmlns:p14="http://schemas.microsoft.com/office/powerpoint/2010/main" val="48253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t Slide_with_phot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 name="Title Text"/>
          <p:cNvSpPr txBox="1">
            <a:spLocks noGrp="1"/>
          </p:cNvSpPr>
          <p:nvPr>
            <p:ph type="title"/>
          </p:nvPr>
        </p:nvSpPr>
        <p:spPr>
          <a:prstGeom prst="rect">
            <a:avLst/>
          </a:prstGeom>
        </p:spPr>
        <p:txBody>
          <a:bodyPr/>
          <a:lstStyle/>
          <a:p>
            <a:r>
              <a:t>Title Text</a:t>
            </a:r>
          </a:p>
        </p:txBody>
      </p:sp>
      <p:sp>
        <p:nvSpPr>
          <p:cNvPr id="3" name="Picture Placeholder 2"/>
          <p:cNvSpPr>
            <a:spLocks noGrp="1"/>
          </p:cNvSpPr>
          <p:nvPr>
            <p:ph type="pic" sz="quarter" idx="10"/>
          </p:nvPr>
        </p:nvSpPr>
        <p:spPr>
          <a:xfrm>
            <a:off x="844550" y="1665288"/>
            <a:ext cx="1182688" cy="1181894"/>
          </a:xfrm>
        </p:spPr>
        <p:txBody>
          <a:bodyPr/>
          <a:lstStyle/>
          <a:p>
            <a:endParaRPr lang="en-US"/>
          </a:p>
        </p:txBody>
      </p:sp>
      <p:sp>
        <p:nvSpPr>
          <p:cNvPr id="6" name="Picture Placeholder 2"/>
          <p:cNvSpPr>
            <a:spLocks noGrp="1"/>
          </p:cNvSpPr>
          <p:nvPr>
            <p:ph type="pic" sz="quarter" idx="11"/>
          </p:nvPr>
        </p:nvSpPr>
        <p:spPr>
          <a:xfrm>
            <a:off x="2397919" y="1665288"/>
            <a:ext cx="1182688" cy="1181894"/>
          </a:xfrm>
        </p:spPr>
        <p:txBody>
          <a:bodyPr/>
          <a:lstStyle/>
          <a:p>
            <a:endParaRPr lang="en-US"/>
          </a:p>
        </p:txBody>
      </p:sp>
      <p:sp>
        <p:nvSpPr>
          <p:cNvPr id="7" name="Picture Placeholder 2"/>
          <p:cNvSpPr>
            <a:spLocks noGrp="1"/>
          </p:cNvSpPr>
          <p:nvPr>
            <p:ph type="pic" sz="quarter" idx="12"/>
          </p:nvPr>
        </p:nvSpPr>
        <p:spPr>
          <a:xfrm>
            <a:off x="3951288" y="1665288"/>
            <a:ext cx="1182688" cy="1181894"/>
          </a:xfrm>
        </p:spPr>
        <p:txBody>
          <a:bodyPr/>
          <a:lstStyle/>
          <a:p>
            <a:endParaRPr lang="en-US"/>
          </a:p>
        </p:txBody>
      </p:sp>
      <p:sp>
        <p:nvSpPr>
          <p:cNvPr id="8" name="Picture Placeholder 2"/>
          <p:cNvSpPr>
            <a:spLocks noGrp="1"/>
          </p:cNvSpPr>
          <p:nvPr>
            <p:ph type="pic" sz="quarter" idx="13"/>
          </p:nvPr>
        </p:nvSpPr>
        <p:spPr>
          <a:xfrm>
            <a:off x="5504657" y="1665288"/>
            <a:ext cx="1182688" cy="1181894"/>
          </a:xfrm>
        </p:spPr>
        <p:txBody>
          <a:bodyPr/>
          <a:lstStyle/>
          <a:p>
            <a:endParaRPr lang="en-US"/>
          </a:p>
        </p:txBody>
      </p:sp>
      <p:sp>
        <p:nvSpPr>
          <p:cNvPr id="9" name="Picture Placeholder 2"/>
          <p:cNvSpPr>
            <a:spLocks noGrp="1"/>
          </p:cNvSpPr>
          <p:nvPr>
            <p:ph type="pic" sz="quarter" idx="14"/>
          </p:nvPr>
        </p:nvSpPr>
        <p:spPr>
          <a:xfrm>
            <a:off x="7058026" y="1665288"/>
            <a:ext cx="1182688" cy="1181894"/>
          </a:xfrm>
        </p:spPr>
        <p:txBody>
          <a:bodyPr/>
          <a:lstStyle/>
          <a:p>
            <a:endParaRPr lang="en-US"/>
          </a:p>
        </p:txBody>
      </p:sp>
      <p:sp>
        <p:nvSpPr>
          <p:cNvPr id="10" name="Picture Placeholder 2"/>
          <p:cNvSpPr>
            <a:spLocks noGrp="1"/>
          </p:cNvSpPr>
          <p:nvPr>
            <p:ph type="pic" sz="quarter" idx="15"/>
          </p:nvPr>
        </p:nvSpPr>
        <p:spPr>
          <a:xfrm>
            <a:off x="8611395" y="1665288"/>
            <a:ext cx="1182688" cy="1181894"/>
          </a:xfrm>
        </p:spPr>
        <p:txBody>
          <a:bodyPr/>
          <a:lstStyle/>
          <a:p>
            <a:endParaRPr lang="en-US"/>
          </a:p>
        </p:txBody>
      </p:sp>
      <p:sp>
        <p:nvSpPr>
          <p:cNvPr id="13" name="Picture Placeholder 2"/>
          <p:cNvSpPr>
            <a:spLocks noGrp="1"/>
          </p:cNvSpPr>
          <p:nvPr>
            <p:ph type="pic" sz="quarter" idx="16"/>
          </p:nvPr>
        </p:nvSpPr>
        <p:spPr>
          <a:xfrm>
            <a:off x="10164763" y="1665288"/>
            <a:ext cx="1182688" cy="1181894"/>
          </a:xfrm>
        </p:spPr>
        <p:txBody>
          <a:bodyPr/>
          <a:lstStyle/>
          <a:p>
            <a:endParaRPr lang="en-US"/>
          </a:p>
        </p:txBody>
      </p:sp>
      <p:sp>
        <p:nvSpPr>
          <p:cNvPr id="15" name="Picture Placeholder 2"/>
          <p:cNvSpPr>
            <a:spLocks noGrp="1"/>
          </p:cNvSpPr>
          <p:nvPr>
            <p:ph type="pic" sz="quarter" idx="17"/>
          </p:nvPr>
        </p:nvSpPr>
        <p:spPr>
          <a:xfrm>
            <a:off x="844550" y="3213943"/>
            <a:ext cx="1182688" cy="1181894"/>
          </a:xfrm>
        </p:spPr>
        <p:txBody>
          <a:bodyPr/>
          <a:lstStyle/>
          <a:p>
            <a:endParaRPr lang="en-US"/>
          </a:p>
        </p:txBody>
      </p:sp>
      <p:sp>
        <p:nvSpPr>
          <p:cNvPr id="16" name="Picture Placeholder 2"/>
          <p:cNvSpPr>
            <a:spLocks noGrp="1"/>
          </p:cNvSpPr>
          <p:nvPr>
            <p:ph type="pic" sz="quarter" idx="18"/>
          </p:nvPr>
        </p:nvSpPr>
        <p:spPr>
          <a:xfrm>
            <a:off x="2397919" y="3213943"/>
            <a:ext cx="1182688" cy="1181894"/>
          </a:xfrm>
        </p:spPr>
        <p:txBody>
          <a:bodyPr/>
          <a:lstStyle/>
          <a:p>
            <a:endParaRPr lang="en-US"/>
          </a:p>
        </p:txBody>
      </p:sp>
      <p:sp>
        <p:nvSpPr>
          <p:cNvPr id="17" name="Picture Placeholder 2"/>
          <p:cNvSpPr>
            <a:spLocks noGrp="1"/>
          </p:cNvSpPr>
          <p:nvPr>
            <p:ph type="pic" sz="quarter" idx="19"/>
          </p:nvPr>
        </p:nvSpPr>
        <p:spPr>
          <a:xfrm>
            <a:off x="3951288" y="3213943"/>
            <a:ext cx="1182688" cy="1181894"/>
          </a:xfrm>
        </p:spPr>
        <p:txBody>
          <a:bodyPr/>
          <a:lstStyle/>
          <a:p>
            <a:endParaRPr lang="en-US"/>
          </a:p>
        </p:txBody>
      </p:sp>
      <p:sp>
        <p:nvSpPr>
          <p:cNvPr id="18" name="Picture Placeholder 2"/>
          <p:cNvSpPr>
            <a:spLocks noGrp="1"/>
          </p:cNvSpPr>
          <p:nvPr>
            <p:ph type="pic" sz="quarter" idx="20"/>
          </p:nvPr>
        </p:nvSpPr>
        <p:spPr>
          <a:xfrm>
            <a:off x="5504657" y="3213943"/>
            <a:ext cx="1182688" cy="1181894"/>
          </a:xfrm>
        </p:spPr>
        <p:txBody>
          <a:bodyPr/>
          <a:lstStyle/>
          <a:p>
            <a:endParaRPr lang="en-US"/>
          </a:p>
        </p:txBody>
      </p:sp>
      <p:sp>
        <p:nvSpPr>
          <p:cNvPr id="19" name="Picture Placeholder 2"/>
          <p:cNvSpPr>
            <a:spLocks noGrp="1"/>
          </p:cNvSpPr>
          <p:nvPr>
            <p:ph type="pic" sz="quarter" idx="21"/>
          </p:nvPr>
        </p:nvSpPr>
        <p:spPr>
          <a:xfrm>
            <a:off x="7058026" y="3213943"/>
            <a:ext cx="1182688" cy="1181894"/>
          </a:xfrm>
        </p:spPr>
        <p:txBody>
          <a:bodyPr/>
          <a:lstStyle/>
          <a:p>
            <a:endParaRPr lang="en-US"/>
          </a:p>
        </p:txBody>
      </p:sp>
      <p:sp>
        <p:nvSpPr>
          <p:cNvPr id="20" name="Picture Placeholder 2"/>
          <p:cNvSpPr>
            <a:spLocks noGrp="1"/>
          </p:cNvSpPr>
          <p:nvPr>
            <p:ph type="pic" sz="quarter" idx="22"/>
          </p:nvPr>
        </p:nvSpPr>
        <p:spPr>
          <a:xfrm>
            <a:off x="8611395" y="3213943"/>
            <a:ext cx="1182688" cy="1181894"/>
          </a:xfrm>
        </p:spPr>
        <p:txBody>
          <a:bodyPr/>
          <a:lstStyle/>
          <a:p>
            <a:endParaRPr lang="en-US"/>
          </a:p>
        </p:txBody>
      </p:sp>
      <p:sp>
        <p:nvSpPr>
          <p:cNvPr id="21" name="Picture Placeholder 2"/>
          <p:cNvSpPr>
            <a:spLocks noGrp="1"/>
          </p:cNvSpPr>
          <p:nvPr>
            <p:ph type="pic" sz="quarter" idx="23"/>
          </p:nvPr>
        </p:nvSpPr>
        <p:spPr>
          <a:xfrm>
            <a:off x="10164763" y="3213943"/>
            <a:ext cx="1182688" cy="1181894"/>
          </a:xfrm>
        </p:spPr>
        <p:txBody>
          <a:bodyPr/>
          <a:lstStyle/>
          <a:p>
            <a:endParaRPr lang="en-US"/>
          </a:p>
        </p:txBody>
      </p:sp>
      <p:sp>
        <p:nvSpPr>
          <p:cNvPr id="22" name="Picture Placeholder 2"/>
          <p:cNvSpPr>
            <a:spLocks noGrp="1"/>
          </p:cNvSpPr>
          <p:nvPr>
            <p:ph type="pic" sz="quarter" idx="24"/>
          </p:nvPr>
        </p:nvSpPr>
        <p:spPr>
          <a:xfrm>
            <a:off x="844550" y="4762599"/>
            <a:ext cx="1182688" cy="1181894"/>
          </a:xfrm>
        </p:spPr>
        <p:txBody>
          <a:bodyPr/>
          <a:lstStyle/>
          <a:p>
            <a:endParaRPr lang="en-US"/>
          </a:p>
        </p:txBody>
      </p:sp>
      <p:sp>
        <p:nvSpPr>
          <p:cNvPr id="23" name="Picture Placeholder 2"/>
          <p:cNvSpPr>
            <a:spLocks noGrp="1"/>
          </p:cNvSpPr>
          <p:nvPr>
            <p:ph type="pic" sz="quarter" idx="25"/>
          </p:nvPr>
        </p:nvSpPr>
        <p:spPr>
          <a:xfrm>
            <a:off x="2397919" y="4762599"/>
            <a:ext cx="1182688" cy="1181894"/>
          </a:xfrm>
        </p:spPr>
        <p:txBody>
          <a:bodyPr/>
          <a:lstStyle/>
          <a:p>
            <a:endParaRPr lang="en-US"/>
          </a:p>
        </p:txBody>
      </p:sp>
      <p:sp>
        <p:nvSpPr>
          <p:cNvPr id="24" name="Picture Placeholder 2"/>
          <p:cNvSpPr>
            <a:spLocks noGrp="1"/>
          </p:cNvSpPr>
          <p:nvPr>
            <p:ph type="pic" sz="quarter" idx="26"/>
          </p:nvPr>
        </p:nvSpPr>
        <p:spPr>
          <a:xfrm>
            <a:off x="3951288" y="4762599"/>
            <a:ext cx="1182688" cy="1181894"/>
          </a:xfrm>
        </p:spPr>
        <p:txBody>
          <a:bodyPr/>
          <a:lstStyle/>
          <a:p>
            <a:endParaRPr lang="en-US"/>
          </a:p>
        </p:txBody>
      </p:sp>
      <p:sp>
        <p:nvSpPr>
          <p:cNvPr id="25" name="Picture Placeholder 2"/>
          <p:cNvSpPr>
            <a:spLocks noGrp="1"/>
          </p:cNvSpPr>
          <p:nvPr>
            <p:ph type="pic" sz="quarter" idx="27"/>
          </p:nvPr>
        </p:nvSpPr>
        <p:spPr>
          <a:xfrm>
            <a:off x="5504657" y="4762599"/>
            <a:ext cx="1182688" cy="1181894"/>
          </a:xfrm>
        </p:spPr>
        <p:txBody>
          <a:bodyPr/>
          <a:lstStyle/>
          <a:p>
            <a:endParaRPr lang="en-US"/>
          </a:p>
        </p:txBody>
      </p:sp>
      <p:sp>
        <p:nvSpPr>
          <p:cNvPr id="26" name="Picture Placeholder 2"/>
          <p:cNvSpPr>
            <a:spLocks noGrp="1"/>
          </p:cNvSpPr>
          <p:nvPr>
            <p:ph type="pic" sz="quarter" idx="28"/>
          </p:nvPr>
        </p:nvSpPr>
        <p:spPr>
          <a:xfrm>
            <a:off x="7058026" y="4762599"/>
            <a:ext cx="1182688" cy="1181894"/>
          </a:xfrm>
        </p:spPr>
        <p:txBody>
          <a:bodyPr/>
          <a:lstStyle/>
          <a:p>
            <a:endParaRPr lang="en-US"/>
          </a:p>
        </p:txBody>
      </p:sp>
      <p:sp>
        <p:nvSpPr>
          <p:cNvPr id="27" name="Picture Placeholder 2"/>
          <p:cNvSpPr>
            <a:spLocks noGrp="1"/>
          </p:cNvSpPr>
          <p:nvPr>
            <p:ph type="pic" sz="quarter" idx="29"/>
          </p:nvPr>
        </p:nvSpPr>
        <p:spPr>
          <a:xfrm>
            <a:off x="8611395" y="4762599"/>
            <a:ext cx="1182688" cy="1181894"/>
          </a:xfrm>
        </p:spPr>
        <p:txBody>
          <a:bodyPr/>
          <a:lstStyle/>
          <a:p>
            <a:endParaRPr lang="en-US"/>
          </a:p>
        </p:txBody>
      </p:sp>
      <p:sp>
        <p:nvSpPr>
          <p:cNvPr id="28" name="Picture Placeholder 2"/>
          <p:cNvSpPr>
            <a:spLocks noGrp="1"/>
          </p:cNvSpPr>
          <p:nvPr>
            <p:ph type="pic" sz="quarter" idx="30"/>
          </p:nvPr>
        </p:nvSpPr>
        <p:spPr>
          <a:xfrm>
            <a:off x="10164763" y="4762599"/>
            <a:ext cx="1182688" cy="1181894"/>
          </a:xfrm>
        </p:spPr>
        <p:txBody>
          <a:bodyPr/>
          <a:lstStyle/>
          <a:p>
            <a:endParaRPr lang="en-US"/>
          </a:p>
        </p:txBody>
      </p:sp>
    </p:spTree>
    <p:extLst>
      <p:ext uri="{BB962C8B-B14F-4D97-AF65-F5344CB8AC3E}">
        <p14:creationId xmlns:p14="http://schemas.microsoft.com/office/powerpoint/2010/main" val="6783751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10991348" y="6033393"/>
            <a:ext cx="462323" cy="256480"/>
          </a:xfrm>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180451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83" r:id="rId4"/>
    <p:sldLayoutId id="2147483684" r:id="rId5"/>
    <p:sldLayoutId id="2147483685" r:id="rId6"/>
    <p:sldLayoutId id="2147483691"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073898" y="5944493"/>
            <a:ext cx="462323" cy="256480"/>
          </a:xfrm>
          <a:prstGeom prst="rect">
            <a:avLst/>
          </a:prstGeom>
          <a:ln w="12700">
            <a:miter lim="400000"/>
          </a:ln>
        </p:spPr>
        <p:txBody>
          <a:bodyPr lIns="50800" tIns="50800" rIns="50800" bIns="50800">
            <a:spAutoFit/>
          </a:bodyPr>
          <a:lstStyle>
            <a:lvl1pPr algn="ctr">
              <a:lnSpc>
                <a:spcPct val="100000"/>
              </a:lnSpc>
              <a:defRPr sz="1000" baseline="0">
                <a:latin typeface="Open Sans Semibold"/>
                <a:ea typeface="Open Sans Semibold"/>
                <a:cs typeface="Open Sans Semibold"/>
                <a:sym typeface="Open Sans Semibold"/>
              </a:defRPr>
            </a:lvl1pPr>
          </a:lstStyle>
          <a:p>
            <a:fld id="{86CB4B4D-7CA3-9044-876B-883B54F8677D}" type="slidenum">
              <a:t>‹#›</a:t>
            </a:fld>
            <a:endParaRPr/>
          </a:p>
        </p:txBody>
      </p:sp>
      <p:sp>
        <p:nvSpPr>
          <p:cNvPr id="3" name="Title Text"/>
          <p:cNvSpPr txBox="1">
            <a:spLocks noGrp="1"/>
          </p:cNvSpPr>
          <p:nvPr>
            <p:ph type="title"/>
          </p:nvPr>
        </p:nvSpPr>
        <p:spPr>
          <a:xfrm>
            <a:off x="84455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60158769"/>
      </p:ext>
    </p:extLst>
  </p:cSld>
  <p:clrMap bg1="dk1" tx1="lt1" bg2="dk2" tx2="lt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 id="2147483677" r:id="rId5"/>
    <p:sldLayoutId id="2147483678" r:id="rId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1pPr>
      <a:lvl2pPr marL="0" marR="0" indent="1143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2pPr>
      <a:lvl3pPr marL="0" marR="0" indent="2286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3pPr>
      <a:lvl4pPr marL="0" marR="0" indent="3429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4pPr>
      <a:lvl5pPr marL="0" marR="0" indent="4572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5pPr>
      <a:lvl6pPr marL="0" marR="0" indent="5715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6pPr>
      <a:lvl7pPr marL="0" marR="0" indent="6858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7pPr>
      <a:lvl8pPr marL="0" marR="0" indent="8001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8pPr>
      <a:lvl9pPr marL="0" marR="0" indent="9144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9pPr>
    </p:titleStyle>
    <p:bodyStyle>
      <a:lvl1pPr marL="146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1pPr>
      <a:lvl2pPr marL="4640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2pPr>
      <a:lvl3pPr marL="781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3pPr>
      <a:lvl4pPr marL="10990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4pPr>
      <a:lvl5pPr marL="1416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5pPr>
      <a:lvl6pPr marL="17340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6pPr>
      <a:lvl7pPr marL="20515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7pPr>
      <a:lvl8pPr marL="23690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8pPr>
      <a:lvl9pPr marL="26865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9pPr>
    </p:bodyStyle>
    <p:otherStyle>
      <a:lvl1pPr marL="0" marR="0" indent="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1pPr>
      <a:lvl2pPr marL="0" marR="0" indent="1143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2pPr>
      <a:lvl3pPr marL="0" marR="0" indent="2286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3pPr>
      <a:lvl4pPr marL="0" marR="0" indent="3429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4pPr>
      <a:lvl5pPr marL="0" marR="0" indent="4572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5pPr>
      <a:lvl6pPr marL="0" marR="0" indent="5715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6pPr>
      <a:lvl7pPr marL="0" marR="0" indent="6858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7pPr>
      <a:lvl8pPr marL="0" marR="0" indent="8001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8pPr>
      <a:lvl9pPr marL="0" marR="0" indent="9144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073898" y="5944493"/>
            <a:ext cx="462323" cy="256480"/>
          </a:xfrm>
          <a:prstGeom prst="rect">
            <a:avLst/>
          </a:prstGeom>
          <a:ln w="12700">
            <a:miter lim="400000"/>
          </a:ln>
        </p:spPr>
        <p:txBody>
          <a:bodyPr lIns="50800" tIns="50800" rIns="50800" bIns="50800">
            <a:spAutoFit/>
          </a:bodyPr>
          <a:lstStyle>
            <a:lvl1pPr algn="ctr">
              <a:lnSpc>
                <a:spcPct val="100000"/>
              </a:lnSpc>
              <a:defRPr sz="1000" baseline="0">
                <a:latin typeface="Open Sans Semibold"/>
                <a:ea typeface="Open Sans Semibold"/>
                <a:cs typeface="Open Sans Semibold"/>
                <a:sym typeface="Open Sans Semibold"/>
              </a:defRPr>
            </a:lvl1pPr>
          </a:lstStyle>
          <a:p>
            <a:fld id="{86CB4B4D-7CA3-9044-876B-883B54F8677D}" type="slidenum">
              <a:t>‹#›</a:t>
            </a:fld>
            <a:endParaRPr/>
          </a:p>
        </p:txBody>
      </p:sp>
      <p:sp>
        <p:nvSpPr>
          <p:cNvPr id="3" name="Title Text"/>
          <p:cNvSpPr txBox="1">
            <a:spLocks noGrp="1"/>
          </p:cNvSpPr>
          <p:nvPr>
            <p:ph type="title"/>
          </p:nvPr>
        </p:nvSpPr>
        <p:spPr>
          <a:xfrm>
            <a:off x="84455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64400746"/>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686" r:id="rId3"/>
    <p:sldLayoutId id="2147483657" r:id="rId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1pPr>
      <a:lvl2pPr marL="0" marR="0" indent="1143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2pPr>
      <a:lvl3pPr marL="0" marR="0" indent="2286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3pPr>
      <a:lvl4pPr marL="0" marR="0" indent="3429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4pPr>
      <a:lvl5pPr marL="0" marR="0" indent="4572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5pPr>
      <a:lvl6pPr marL="0" marR="0" indent="5715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6pPr>
      <a:lvl7pPr marL="0" marR="0" indent="6858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7pPr>
      <a:lvl8pPr marL="0" marR="0" indent="8001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8pPr>
      <a:lvl9pPr marL="0" marR="0" indent="914400" algn="l" defTabSz="412750" rtl="0" latinLnBrk="0">
        <a:lnSpc>
          <a:spcPct val="100000"/>
        </a:lnSpc>
        <a:spcBef>
          <a:spcPts val="0"/>
        </a:spcBef>
        <a:spcAft>
          <a:spcPts val="0"/>
        </a:spcAft>
        <a:buClrTx/>
        <a:buSzTx/>
        <a:buFontTx/>
        <a:buNone/>
        <a:tabLst/>
        <a:defRPr sz="3500" b="0" i="0" u="none" strike="noStrike" cap="none" spc="0" baseline="0">
          <a:ln>
            <a:noFill/>
          </a:ln>
          <a:solidFill>
            <a:srgbClr val="475D84"/>
          </a:solidFill>
          <a:uFillTx/>
          <a:latin typeface="+mn-lt"/>
          <a:ea typeface="+mn-ea"/>
          <a:cs typeface="+mn-cs"/>
          <a:sym typeface="Open Sans Light"/>
        </a:defRPr>
      </a:lvl9pPr>
    </p:titleStyle>
    <p:bodyStyle>
      <a:lvl1pPr marL="146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1pPr>
      <a:lvl2pPr marL="4640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2pPr>
      <a:lvl3pPr marL="781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3pPr>
      <a:lvl4pPr marL="10990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4pPr>
      <a:lvl5pPr marL="1416538" marR="0" indent="-146538"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5pPr>
      <a:lvl6pPr marL="17340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6pPr>
      <a:lvl7pPr marL="20515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7pPr>
      <a:lvl8pPr marL="23690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8pPr>
      <a:lvl9pPr marL="2686539" marR="0" indent="-146539" algn="l" defTabSz="412750" latinLnBrk="0">
        <a:lnSpc>
          <a:spcPct val="70000"/>
        </a:lnSpc>
        <a:spcBef>
          <a:spcPts val="2600"/>
        </a:spcBef>
        <a:spcAft>
          <a:spcPts val="0"/>
        </a:spcAft>
        <a:buClrTx/>
        <a:buSzPct val="75000"/>
        <a:buFontTx/>
        <a:buChar char="•"/>
        <a:tabLst/>
        <a:defRPr sz="1200" b="0" i="0" u="none" strike="noStrike" cap="none" spc="0" baseline="50000">
          <a:ln>
            <a:noFill/>
          </a:ln>
          <a:solidFill>
            <a:srgbClr val="9EAABE"/>
          </a:solidFill>
          <a:uFillTx/>
          <a:latin typeface="Open Sans"/>
          <a:ea typeface="Open Sans"/>
          <a:cs typeface="Open Sans"/>
          <a:sym typeface="Open Sans"/>
        </a:defRPr>
      </a:lvl9pPr>
    </p:bodyStyle>
    <p:otherStyle>
      <a:lvl1pPr marL="0" marR="0" indent="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1pPr>
      <a:lvl2pPr marL="0" marR="0" indent="1143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2pPr>
      <a:lvl3pPr marL="0" marR="0" indent="2286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3pPr>
      <a:lvl4pPr marL="0" marR="0" indent="3429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4pPr>
      <a:lvl5pPr marL="0" marR="0" indent="4572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5pPr>
      <a:lvl6pPr marL="0" marR="0" indent="5715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6pPr>
      <a:lvl7pPr marL="0" marR="0" indent="6858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7pPr>
      <a:lvl8pPr marL="0" marR="0" indent="8001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8pPr>
      <a:lvl9pPr marL="0" marR="0" indent="914400" algn="ctr" defTabSz="41275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Semibold"/>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7305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342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fonts.google.com/specimen/Krona+On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fonts.google.com/specimen/Ubunt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www.hislide.io/" TargetMode="External"/><Relationship Id="rId4" Type="http://schemas.openxmlformats.org/officeDocument/2006/relationships/hyperlink" Target="https://www.jppp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6E6066-E7C8-4C99-8124-61E1AA64D3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a:ln>
            <a:noFill/>
          </a:ln>
        </p:spPr>
      </p:pic>
      <p:grpSp>
        <p:nvGrpSpPr>
          <p:cNvPr id="4" name="Group 1553">
            <a:extLst>
              <a:ext uri="{FF2B5EF4-FFF2-40B4-BE49-F238E27FC236}">
                <a16:creationId xmlns:a16="http://schemas.microsoft.com/office/drawing/2014/main" id="{0A5F26EB-6E82-4265-93A6-68812C343DA3}"/>
              </a:ext>
            </a:extLst>
          </p:cNvPr>
          <p:cNvGrpSpPr/>
          <p:nvPr/>
        </p:nvGrpSpPr>
        <p:grpSpPr>
          <a:xfrm>
            <a:off x="8302202" y="1098096"/>
            <a:ext cx="332510" cy="332510"/>
            <a:chOff x="8167254" y="1214127"/>
            <a:chExt cx="574964" cy="574964"/>
          </a:xfrm>
        </p:grpSpPr>
        <p:sp>
          <p:nvSpPr>
            <p:cNvPr id="5" name="Oval 1552">
              <a:extLst>
                <a:ext uri="{FF2B5EF4-FFF2-40B4-BE49-F238E27FC236}">
                  <a16:creationId xmlns:a16="http://schemas.microsoft.com/office/drawing/2014/main" id="{6709148B-AFEF-404A-B9F7-33B043835A3B}"/>
                </a:ext>
              </a:extLst>
            </p:cNvPr>
            <p:cNvSpPr/>
            <p:nvPr/>
          </p:nvSpPr>
          <p:spPr>
            <a:xfrm>
              <a:off x="8167254" y="1214127"/>
              <a:ext cx="574964" cy="574964"/>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 name="Oval 469">
              <a:extLst>
                <a:ext uri="{FF2B5EF4-FFF2-40B4-BE49-F238E27FC236}">
                  <a16:creationId xmlns:a16="http://schemas.microsoft.com/office/drawing/2014/main" id="{2BB1177E-C4A5-4671-B070-C46A7CCD2927}"/>
                </a:ext>
              </a:extLst>
            </p:cNvPr>
            <p:cNvSpPr/>
            <p:nvPr/>
          </p:nvSpPr>
          <p:spPr>
            <a:xfrm>
              <a:off x="8340436" y="1387309"/>
              <a:ext cx="228601" cy="22860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grpSp>
        <p:nvGrpSpPr>
          <p:cNvPr id="7" name="Group 1572">
            <a:extLst>
              <a:ext uri="{FF2B5EF4-FFF2-40B4-BE49-F238E27FC236}">
                <a16:creationId xmlns:a16="http://schemas.microsoft.com/office/drawing/2014/main" id="{84F51A41-51ED-41B5-B092-BCFCC8F1F543}"/>
              </a:ext>
            </a:extLst>
          </p:cNvPr>
          <p:cNvGrpSpPr/>
          <p:nvPr/>
        </p:nvGrpSpPr>
        <p:grpSpPr>
          <a:xfrm>
            <a:off x="852056" y="525267"/>
            <a:ext cx="200890" cy="100888"/>
            <a:chOff x="852056" y="525267"/>
            <a:chExt cx="200890" cy="100888"/>
          </a:xfrm>
        </p:grpSpPr>
        <p:cxnSp>
          <p:nvCxnSpPr>
            <p:cNvPr id="8" name="Straight Connector 491">
              <a:extLst>
                <a:ext uri="{FF2B5EF4-FFF2-40B4-BE49-F238E27FC236}">
                  <a16:creationId xmlns:a16="http://schemas.microsoft.com/office/drawing/2014/main" id="{C4E41BEC-FCF2-42C4-A77B-CE9315AABED9}"/>
                </a:ext>
              </a:extLst>
            </p:cNvPr>
            <p:cNvCxnSpPr/>
            <p:nvPr/>
          </p:nvCxnSpPr>
          <p:spPr>
            <a:xfrm>
              <a:off x="852056" y="575711"/>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565">
              <a:extLst>
                <a:ext uri="{FF2B5EF4-FFF2-40B4-BE49-F238E27FC236}">
                  <a16:creationId xmlns:a16="http://schemas.microsoft.com/office/drawing/2014/main" id="{9F5CBA7B-16E4-456E-AC81-89FF07C0FF1A}"/>
                </a:ext>
              </a:extLst>
            </p:cNvPr>
            <p:cNvCxnSpPr/>
            <p:nvPr/>
          </p:nvCxnSpPr>
          <p:spPr>
            <a:xfrm>
              <a:off x="852056" y="525267"/>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492">
              <a:extLst>
                <a:ext uri="{FF2B5EF4-FFF2-40B4-BE49-F238E27FC236}">
                  <a16:creationId xmlns:a16="http://schemas.microsoft.com/office/drawing/2014/main" id="{4013345F-440C-4E68-BBD0-C76408149AA6}"/>
                </a:ext>
              </a:extLst>
            </p:cNvPr>
            <p:cNvCxnSpPr/>
            <p:nvPr/>
          </p:nvCxnSpPr>
          <p:spPr>
            <a:xfrm>
              <a:off x="852056" y="626155"/>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500">
            <a:extLst>
              <a:ext uri="{FF2B5EF4-FFF2-40B4-BE49-F238E27FC236}">
                <a16:creationId xmlns:a16="http://schemas.microsoft.com/office/drawing/2014/main" id="{B8F6339D-0223-4A42-863C-B2987B3BAD5F}"/>
              </a:ext>
            </a:extLst>
          </p:cNvPr>
          <p:cNvSpPr/>
          <p:nvPr/>
        </p:nvSpPr>
        <p:spPr>
          <a:xfrm>
            <a:off x="9776786" y="447054"/>
            <a:ext cx="1937232" cy="257314"/>
          </a:xfrm>
          <a:prstGeom prst="roundRect">
            <a:avLst>
              <a:gd name="adj" fmla="val 50000"/>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nvGrpSpPr>
          <p:cNvPr id="12" name="Group 1561">
            <a:extLst>
              <a:ext uri="{FF2B5EF4-FFF2-40B4-BE49-F238E27FC236}">
                <a16:creationId xmlns:a16="http://schemas.microsoft.com/office/drawing/2014/main" id="{A1524844-AA04-4FDF-ACF1-B8C09B2D791C}"/>
              </a:ext>
            </a:extLst>
          </p:cNvPr>
          <p:cNvGrpSpPr/>
          <p:nvPr/>
        </p:nvGrpSpPr>
        <p:grpSpPr>
          <a:xfrm>
            <a:off x="11464370" y="504182"/>
            <a:ext cx="142627" cy="143058"/>
            <a:chOff x="4000500" y="4370388"/>
            <a:chExt cx="525462" cy="527050"/>
          </a:xfrm>
        </p:grpSpPr>
        <p:sp>
          <p:nvSpPr>
            <p:cNvPr id="13" name="Freeform 461">
              <a:extLst>
                <a:ext uri="{FF2B5EF4-FFF2-40B4-BE49-F238E27FC236}">
                  <a16:creationId xmlns:a16="http://schemas.microsoft.com/office/drawing/2014/main" id="{2AF12F66-5300-4078-A47A-3F7B39F1F65E}"/>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14" name="Freeform 462">
              <a:extLst>
                <a:ext uri="{FF2B5EF4-FFF2-40B4-BE49-F238E27FC236}">
                  <a16:creationId xmlns:a16="http://schemas.microsoft.com/office/drawing/2014/main" id="{BB748FEF-7046-4762-958B-08009E802C39}"/>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15" name="Freeform 505">
            <a:extLst>
              <a:ext uri="{FF2B5EF4-FFF2-40B4-BE49-F238E27FC236}">
                <a16:creationId xmlns:a16="http://schemas.microsoft.com/office/drawing/2014/main" id="{F540C223-8232-4E04-8678-7E7B5A7AB66E}"/>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bg1"/>
              </a:solidFill>
              <a:effectLst/>
              <a:uLnTx/>
              <a:uFillTx/>
              <a:cs typeface="+mn-ea"/>
              <a:sym typeface="+mn-lt"/>
            </a:endParaRPr>
          </a:p>
        </p:txBody>
      </p:sp>
      <p:sp>
        <p:nvSpPr>
          <p:cNvPr id="16" name="TextBox 1575">
            <a:extLst>
              <a:ext uri="{FF2B5EF4-FFF2-40B4-BE49-F238E27FC236}">
                <a16:creationId xmlns:a16="http://schemas.microsoft.com/office/drawing/2014/main" id="{FB0ACAA5-52A8-443F-A32E-3C7FF7A7EC80}"/>
              </a:ext>
            </a:extLst>
          </p:cNvPr>
          <p:cNvSpPr txBox="1"/>
          <p:nvPr/>
        </p:nvSpPr>
        <p:spPr>
          <a:xfrm>
            <a:off x="1635486" y="459125"/>
            <a:ext cx="12779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cs typeface="+mn-ea"/>
                <a:sym typeface="+mn-lt"/>
              </a:rPr>
              <a:t>LANDINGSLIDE</a:t>
            </a:r>
          </a:p>
        </p:txBody>
      </p:sp>
      <p:sp>
        <p:nvSpPr>
          <p:cNvPr id="17" name="TextBox 507">
            <a:extLst>
              <a:ext uri="{FF2B5EF4-FFF2-40B4-BE49-F238E27FC236}">
                <a16:creationId xmlns:a16="http://schemas.microsoft.com/office/drawing/2014/main" id="{B9B105E3-8BCC-4D4F-8B39-7D59B60DD473}"/>
              </a:ext>
            </a:extLst>
          </p:cNvPr>
          <p:cNvSpPr txBox="1"/>
          <p:nvPr/>
        </p:nvSpPr>
        <p:spPr>
          <a:xfrm>
            <a:off x="6140435" y="466819"/>
            <a:ext cx="8915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chemeClr val="bg1"/>
                </a:solidFill>
                <a:effectLst/>
                <a:uLnTx/>
                <a:uFillTx/>
                <a:cs typeface="+mn-ea"/>
                <a:sym typeface="+mn-lt"/>
              </a:rPr>
              <a:t>Powerpoint</a:t>
            </a:r>
            <a:endParaRPr kumimoji="0" lang="en-US" sz="1000" b="0" i="0" u="none" strike="noStrike" kern="1200" cap="none" spc="0" normalizeH="0" baseline="0" noProof="0" dirty="0">
              <a:ln>
                <a:noFill/>
              </a:ln>
              <a:solidFill>
                <a:schemeClr val="bg1"/>
              </a:solidFill>
              <a:effectLst/>
              <a:uLnTx/>
              <a:uFillTx/>
              <a:cs typeface="+mn-ea"/>
              <a:sym typeface="+mn-lt"/>
            </a:endParaRPr>
          </a:p>
        </p:txBody>
      </p:sp>
      <p:sp>
        <p:nvSpPr>
          <p:cNvPr id="18" name="TextBox 508">
            <a:extLst>
              <a:ext uri="{FF2B5EF4-FFF2-40B4-BE49-F238E27FC236}">
                <a16:creationId xmlns:a16="http://schemas.microsoft.com/office/drawing/2014/main" id="{3465C6C6-49A3-4E62-947E-F205A2C2AF01}"/>
              </a:ext>
            </a:extLst>
          </p:cNvPr>
          <p:cNvSpPr txBox="1"/>
          <p:nvPr/>
        </p:nvSpPr>
        <p:spPr>
          <a:xfrm>
            <a:off x="7357535" y="466819"/>
            <a:ext cx="6864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cs typeface="+mn-ea"/>
                <a:sym typeface="+mn-lt"/>
              </a:rPr>
              <a:t>Keynote</a:t>
            </a:r>
          </a:p>
        </p:txBody>
      </p:sp>
      <p:grpSp>
        <p:nvGrpSpPr>
          <p:cNvPr id="19" name="Group 2">
            <a:extLst>
              <a:ext uri="{FF2B5EF4-FFF2-40B4-BE49-F238E27FC236}">
                <a16:creationId xmlns:a16="http://schemas.microsoft.com/office/drawing/2014/main" id="{D97F8BF0-3D02-44F7-96E7-CC7F83CA7739}"/>
              </a:ext>
            </a:extLst>
          </p:cNvPr>
          <p:cNvGrpSpPr/>
          <p:nvPr/>
        </p:nvGrpSpPr>
        <p:grpSpPr>
          <a:xfrm>
            <a:off x="8396554" y="466819"/>
            <a:ext cx="1068489" cy="246221"/>
            <a:chOff x="8396554" y="466819"/>
            <a:chExt cx="1068489" cy="246221"/>
          </a:xfrm>
        </p:grpSpPr>
        <p:sp>
          <p:nvSpPr>
            <p:cNvPr id="20" name="TextBox 509">
              <a:extLst>
                <a:ext uri="{FF2B5EF4-FFF2-40B4-BE49-F238E27FC236}">
                  <a16:creationId xmlns:a16="http://schemas.microsoft.com/office/drawing/2014/main" id="{F5DCDEB6-6B90-4D78-BBA7-3758248EEB51}"/>
                </a:ext>
              </a:extLst>
            </p:cNvPr>
            <p:cNvSpPr txBox="1"/>
            <p:nvPr/>
          </p:nvSpPr>
          <p:spPr>
            <a:xfrm>
              <a:off x="8398725" y="466819"/>
              <a:ext cx="10663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cs typeface="+mn-ea"/>
                  <a:sym typeface="+mn-lt"/>
                </a:rPr>
                <a:t>Google Slides</a:t>
              </a:r>
            </a:p>
          </p:txBody>
        </p:sp>
        <p:sp>
          <p:nvSpPr>
            <p:cNvPr id="21" name="Oval 1576">
              <a:extLst>
                <a:ext uri="{FF2B5EF4-FFF2-40B4-BE49-F238E27FC236}">
                  <a16:creationId xmlns:a16="http://schemas.microsoft.com/office/drawing/2014/main" id="{CD891325-A706-4D36-8830-5B1B415F4AF6}"/>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22" name="TextBox 363">
            <a:extLst>
              <a:ext uri="{FF2B5EF4-FFF2-40B4-BE49-F238E27FC236}">
                <a16:creationId xmlns:a16="http://schemas.microsoft.com/office/drawing/2014/main" id="{CEDD9F7F-8DD0-44A4-9FB9-97DCA1BC77F3}"/>
              </a:ext>
            </a:extLst>
          </p:cNvPr>
          <p:cNvSpPr txBox="1"/>
          <p:nvPr/>
        </p:nvSpPr>
        <p:spPr>
          <a:xfrm>
            <a:off x="1077871" y="2953912"/>
            <a:ext cx="5087489" cy="499624"/>
          </a:xfrm>
          <a:prstGeom prst="rect">
            <a:avLst/>
          </a:prstGeom>
          <a:noFill/>
        </p:spPr>
        <p:txBody>
          <a:bodyPr wrap="square" rtlCol="0">
            <a:spAutoFit/>
          </a:bodyPr>
          <a:lstStyle/>
          <a:p>
            <a:pPr lvl="0" algn="dist" defTabSz="914400">
              <a:lnSpc>
                <a:spcPct val="150000"/>
              </a:lnSpc>
              <a:defRPr/>
            </a:pPr>
            <a:r>
              <a:rPr lang="en-US" sz="2000" dirty="0">
                <a:solidFill>
                  <a:schemeClr val="bg1"/>
                </a:solidFill>
                <a:cs typeface="+mn-ea"/>
                <a:sym typeface="+mn-lt"/>
              </a:rPr>
              <a:t>Insert the Subtitle of Your Presentation</a:t>
            </a:r>
          </a:p>
        </p:txBody>
      </p:sp>
      <p:sp>
        <p:nvSpPr>
          <p:cNvPr id="23" name="TextBox 364">
            <a:extLst>
              <a:ext uri="{FF2B5EF4-FFF2-40B4-BE49-F238E27FC236}">
                <a16:creationId xmlns:a16="http://schemas.microsoft.com/office/drawing/2014/main" id="{085499BF-98C7-459B-A758-DAA9BEE3CCD4}"/>
              </a:ext>
            </a:extLst>
          </p:cNvPr>
          <p:cNvSpPr txBox="1"/>
          <p:nvPr/>
        </p:nvSpPr>
        <p:spPr>
          <a:xfrm>
            <a:off x="540255" y="2199386"/>
            <a:ext cx="6142644" cy="83099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4800" b="1" dirty="0">
                <a:gradFill flip="none" rotWithShape="1">
                  <a:gsLst>
                    <a:gs pos="60000">
                      <a:schemeClr val="bg1"/>
                    </a:gs>
                    <a:gs pos="100000">
                      <a:schemeClr val="bg1">
                        <a:alpha val="37000"/>
                      </a:schemeClr>
                    </a:gs>
                  </a:gsLst>
                  <a:lin ang="0" scaled="1"/>
                  <a:tileRect/>
                </a:gradFill>
                <a:cs typeface="+mn-ea"/>
                <a:sym typeface="+mn-lt"/>
              </a:rPr>
              <a:t>Free PPT templates</a:t>
            </a:r>
            <a:endParaRPr kumimoji="0" lang="en-US" sz="48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24" name="Rounded Rectangle 365">
            <a:extLst>
              <a:ext uri="{FF2B5EF4-FFF2-40B4-BE49-F238E27FC236}">
                <a16:creationId xmlns:a16="http://schemas.microsoft.com/office/drawing/2014/main" id="{5A25346B-9480-47D3-BA1E-871A4F865C5B}"/>
              </a:ext>
            </a:extLst>
          </p:cNvPr>
          <p:cNvSpPr/>
          <p:nvPr/>
        </p:nvSpPr>
        <p:spPr>
          <a:xfrm>
            <a:off x="1077871" y="4323609"/>
            <a:ext cx="2029692" cy="421358"/>
          </a:xfrm>
          <a:prstGeom prst="roundRect">
            <a:avLst>
              <a:gd name="adj" fmla="val 50000"/>
            </a:avLst>
          </a:prstGeom>
          <a:solidFill>
            <a:schemeClr val="bg1"/>
          </a:solidFill>
          <a:ln w="15875">
            <a:solidFill>
              <a:schemeClr val="bg1"/>
            </a:solidFill>
          </a:ln>
          <a:effectLst>
            <a:outerShdw blurRad="1143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nvGrpSpPr>
          <p:cNvPr id="25" name="Group 366">
            <a:extLst>
              <a:ext uri="{FF2B5EF4-FFF2-40B4-BE49-F238E27FC236}">
                <a16:creationId xmlns:a16="http://schemas.microsoft.com/office/drawing/2014/main" id="{598B0A93-5077-4DE8-A7CC-044254F1553E}"/>
              </a:ext>
            </a:extLst>
          </p:cNvPr>
          <p:cNvGrpSpPr/>
          <p:nvPr/>
        </p:nvGrpSpPr>
        <p:grpSpPr>
          <a:xfrm>
            <a:off x="1486087" y="4407330"/>
            <a:ext cx="1213260" cy="253916"/>
            <a:chOff x="1475556" y="5376158"/>
            <a:chExt cx="1213260" cy="253916"/>
          </a:xfrm>
        </p:grpSpPr>
        <p:sp>
          <p:nvSpPr>
            <p:cNvPr id="26" name="TextBox 367">
              <a:extLst>
                <a:ext uri="{FF2B5EF4-FFF2-40B4-BE49-F238E27FC236}">
                  <a16:creationId xmlns:a16="http://schemas.microsoft.com/office/drawing/2014/main" id="{8DC2A5FB-6995-4C62-8100-0D00696CBA6A}"/>
                </a:ext>
              </a:extLst>
            </p:cNvPr>
            <p:cNvSpPr txBox="1"/>
            <p:nvPr/>
          </p:nvSpPr>
          <p:spPr>
            <a:xfrm>
              <a:off x="1475556" y="5376158"/>
              <a:ext cx="1031051" cy="25391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E0D5B"/>
                  </a:solidFill>
                  <a:effectLst/>
                  <a:uLnTx/>
                  <a:uFillTx/>
                  <a:cs typeface="+mn-ea"/>
                  <a:sym typeface="+mn-lt"/>
                </a:rPr>
                <a:t>START HERE</a:t>
              </a:r>
            </a:p>
          </p:txBody>
        </p:sp>
        <p:sp>
          <p:nvSpPr>
            <p:cNvPr id="27" name="Half Frame 368">
              <a:extLst>
                <a:ext uri="{FF2B5EF4-FFF2-40B4-BE49-F238E27FC236}">
                  <a16:creationId xmlns:a16="http://schemas.microsoft.com/office/drawing/2014/main" id="{7C0BBC0F-4ADA-41BF-AF5F-904520213C46}"/>
                </a:ext>
              </a:extLst>
            </p:cNvPr>
            <p:cNvSpPr/>
            <p:nvPr/>
          </p:nvSpPr>
          <p:spPr>
            <a:xfrm rot="8100000">
              <a:off x="2551150" y="5436098"/>
              <a:ext cx="137666" cy="137666"/>
            </a:xfrm>
            <a:prstGeom prst="halfFrame">
              <a:avLst>
                <a:gd name="adj1" fmla="val 11987"/>
                <a:gd name="adj2" fmla="val 109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grpSp>
        <p:nvGrpSpPr>
          <p:cNvPr id="28" name="Group 374">
            <a:extLst>
              <a:ext uri="{FF2B5EF4-FFF2-40B4-BE49-F238E27FC236}">
                <a16:creationId xmlns:a16="http://schemas.microsoft.com/office/drawing/2014/main" id="{825EF8F2-A2FD-4A63-A098-B5F0E0A93191}"/>
              </a:ext>
            </a:extLst>
          </p:cNvPr>
          <p:cNvGrpSpPr/>
          <p:nvPr/>
        </p:nvGrpSpPr>
        <p:grpSpPr>
          <a:xfrm>
            <a:off x="1267773" y="5139118"/>
            <a:ext cx="770836" cy="103545"/>
            <a:chOff x="9359457" y="5484992"/>
            <a:chExt cx="770836" cy="103545"/>
          </a:xfrm>
          <a:solidFill>
            <a:schemeClr val="bg1"/>
          </a:solidFill>
        </p:grpSpPr>
        <p:sp>
          <p:nvSpPr>
            <p:cNvPr id="29" name="Oval 370">
              <a:extLst>
                <a:ext uri="{FF2B5EF4-FFF2-40B4-BE49-F238E27FC236}">
                  <a16:creationId xmlns:a16="http://schemas.microsoft.com/office/drawing/2014/main" id="{69B464DA-5FF6-47DB-B56C-D9CB137BED95}"/>
                </a:ext>
              </a:extLst>
            </p:cNvPr>
            <p:cNvSpPr/>
            <p:nvPr/>
          </p:nvSpPr>
          <p:spPr>
            <a:xfrm>
              <a:off x="9693103" y="5484992"/>
              <a:ext cx="103545" cy="103545"/>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0" name="Oval 371">
              <a:extLst>
                <a:ext uri="{FF2B5EF4-FFF2-40B4-BE49-F238E27FC236}">
                  <a16:creationId xmlns:a16="http://schemas.microsoft.com/office/drawing/2014/main" id="{AC7740FA-977A-47D0-B71F-35C0CFA5D9EC}"/>
                </a:ext>
              </a:extLst>
            </p:cNvPr>
            <p:cNvSpPr/>
            <p:nvPr/>
          </p:nvSpPr>
          <p:spPr>
            <a:xfrm>
              <a:off x="9359457"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1" name="Oval 372">
              <a:extLst>
                <a:ext uri="{FF2B5EF4-FFF2-40B4-BE49-F238E27FC236}">
                  <a16:creationId xmlns:a16="http://schemas.microsoft.com/office/drawing/2014/main" id="{C3F42391-AE84-4AA0-932C-0F180048C0B3}"/>
                </a:ext>
              </a:extLst>
            </p:cNvPr>
            <p:cNvSpPr/>
            <p:nvPr/>
          </p:nvSpPr>
          <p:spPr>
            <a:xfrm>
              <a:off x="10034769"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Tree>
    <p:extLst>
      <p:ext uri="{BB962C8B-B14F-4D97-AF65-F5344CB8AC3E}">
        <p14:creationId xmlns:p14="http://schemas.microsoft.com/office/powerpoint/2010/main" val="3105607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80000">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14:bounceEnd="80000">
                                          <p:cBhvr additive="base">
                                            <p:cTn id="12" dur="500" fill="hold"/>
                                            <p:tgtEl>
                                              <p:spTgt spid="15"/>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14:bounceEnd="80000">
                                          <p:cBhvr additive="base">
                                            <p:cTn id="16" dur="500" fill="hold"/>
                                            <p:tgtEl>
                                              <p:spTgt spid="1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80000">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14:bounceEnd="80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0000">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80000">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14:bounceEnd="80000">
                                          <p:cBhvr additive="base">
                                            <p:cTn id="24" dur="500" fill="hold"/>
                                            <p:tgtEl>
                                              <p:spTgt spid="18"/>
                                            </p:tgtEl>
                                            <p:attrNameLst>
                                              <p:attrName>ppt_x</p:attrName>
                                            </p:attrNameLst>
                                          </p:cBhvr>
                                          <p:tavLst>
                                            <p:tav tm="0">
                                              <p:val>
                                                <p:strVal val="1+#ppt_w/2"/>
                                              </p:val>
                                            </p:tav>
                                            <p:tav tm="100000">
                                              <p:val>
                                                <p:strVal val="#ppt_x"/>
                                              </p:val>
                                            </p:tav>
                                          </p:tavLst>
                                        </p:anim>
                                        <p:anim calcmode="lin" valueType="num" p14:bounceEnd="80000">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80000">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14:bounceEnd="80000">
                                          <p:cBhvr additive="base">
                                            <p:cTn id="28" dur="500" fill="hold"/>
                                            <p:tgtEl>
                                              <p:spTgt spid="19"/>
                                            </p:tgtEl>
                                            <p:attrNameLst>
                                              <p:attrName>ppt_x</p:attrName>
                                            </p:attrNameLst>
                                          </p:cBhvr>
                                          <p:tavLst>
                                            <p:tav tm="0">
                                              <p:val>
                                                <p:strVal val="1+#ppt_w/2"/>
                                              </p:val>
                                            </p:tav>
                                            <p:tav tm="100000">
                                              <p:val>
                                                <p:strVal val="#ppt_x"/>
                                              </p:val>
                                            </p:tav>
                                          </p:tavLst>
                                        </p:anim>
                                        <p:anim calcmode="lin" valueType="num" p14:bounceEnd="80000">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14:presetBounceEnd="80000">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14:bounceEnd="80000">
                                          <p:cBhvr additive="base">
                                            <p:cTn id="32"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latin typeface="+mn-lt"/>
                <a:ea typeface="+mn-ea"/>
                <a:cs typeface="+mn-ea"/>
                <a:sym typeface="+mn-lt"/>
              </a:rPr>
              <a:t>10</a:t>
            </a:fld>
            <a:endParaRPr>
              <a:latin typeface="+mn-lt"/>
              <a:ea typeface="+mn-ea"/>
              <a:cs typeface="+mn-ea"/>
              <a:sym typeface="+mn-lt"/>
            </a:endParaRPr>
          </a:p>
        </p:txBody>
      </p:sp>
      <p:sp>
        <p:nvSpPr>
          <p:cNvPr id="504" name="Testimonials Page"/>
          <p:cNvSpPr txBox="1"/>
          <p:nvPr/>
        </p:nvSpPr>
        <p:spPr>
          <a:xfrm>
            <a:off x="1033321" y="36683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err="1">
                <a:solidFill>
                  <a:srgbClr val="FFFFFF"/>
                </a:solidFill>
                <a:cs typeface="+mn-ea"/>
                <a:sym typeface="+mn-lt"/>
              </a:rPr>
              <a:t>Tes</a:t>
            </a:r>
            <a:r>
              <a:rPr lang="en-US" sz="3500" b="1" dirty="0" err="1">
                <a:solidFill>
                  <a:srgbClr val="FFFFFF"/>
                </a:solidFill>
                <a:cs typeface="+mn-ea"/>
                <a:sym typeface="+mn-lt"/>
              </a:rPr>
              <a:t>a</a:t>
            </a:r>
            <a:r>
              <a:rPr sz="3500" b="1" dirty="0" err="1">
                <a:solidFill>
                  <a:srgbClr val="FFFFFF"/>
                </a:solidFill>
                <a:cs typeface="+mn-ea"/>
                <a:sym typeface="+mn-lt"/>
              </a:rPr>
              <a:t>timonials</a:t>
            </a:r>
            <a:r>
              <a:rPr sz="3500" b="1" dirty="0">
                <a:solidFill>
                  <a:srgbClr val="FFFFFF"/>
                </a:solidFill>
                <a:cs typeface="+mn-ea"/>
                <a:sym typeface="+mn-lt"/>
              </a:rPr>
              <a:t> Page</a:t>
            </a:r>
          </a:p>
        </p:txBody>
      </p:sp>
      <p:sp>
        <p:nvSpPr>
          <p:cNvPr id="505" name="Andy Freeman"/>
          <p:cNvSpPr txBox="1"/>
          <p:nvPr/>
        </p:nvSpPr>
        <p:spPr>
          <a:xfrm>
            <a:off x="2926816" y="2476529"/>
            <a:ext cx="2676532" cy="539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sz="2900" baseline="0">
                <a:solidFill>
                  <a:srgbClr val="475D84"/>
                </a:solidFill>
              </a:defRPr>
            </a:lvl1pPr>
          </a:lstStyle>
          <a:p>
            <a:r>
              <a:rPr sz="1450">
                <a:solidFill>
                  <a:srgbClr val="FFFFFF"/>
                </a:solidFill>
                <a:cs typeface="+mn-ea"/>
                <a:sym typeface="+mn-lt"/>
              </a:rPr>
              <a:t>Andy Freeman</a:t>
            </a:r>
          </a:p>
        </p:txBody>
      </p:sp>
      <p:sp>
        <p:nvSpPr>
          <p:cNvPr id="506" name="Circle"/>
          <p:cNvSpPr/>
          <p:nvPr/>
        </p:nvSpPr>
        <p:spPr>
          <a:xfrm>
            <a:off x="923022" y="1892842"/>
            <a:ext cx="1618398" cy="1618397"/>
          </a:xfrm>
          <a:prstGeom prst="ellipse">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0" name="CEO Company Name"/>
          <p:cNvSpPr txBox="1"/>
          <p:nvPr/>
        </p:nvSpPr>
        <p:spPr>
          <a:xfrm>
            <a:off x="2914116" y="2810367"/>
            <a:ext cx="2565320" cy="3736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baseline="0"/>
            </a:lvl1pPr>
          </a:lstStyle>
          <a:p>
            <a:r>
              <a:rPr sz="900">
                <a:solidFill>
                  <a:srgbClr val="FFFFFF"/>
                </a:solidFill>
                <a:cs typeface="+mn-ea"/>
                <a:sym typeface="+mn-lt"/>
              </a:rPr>
              <a:t>CEO Company Name</a:t>
            </a:r>
          </a:p>
        </p:txBody>
      </p:sp>
      <p:sp>
        <p:nvSpPr>
          <p:cNvPr id="511" name="Shape"/>
          <p:cNvSpPr/>
          <p:nvPr/>
        </p:nvSpPr>
        <p:spPr>
          <a:xfrm>
            <a:off x="916186" y="3870205"/>
            <a:ext cx="4636097" cy="1769270"/>
          </a:xfrm>
          <a:custGeom>
            <a:avLst/>
            <a:gdLst/>
            <a:ahLst/>
            <a:cxnLst>
              <a:cxn ang="0">
                <a:pos x="wd2" y="hd2"/>
              </a:cxn>
              <a:cxn ang="5400000">
                <a:pos x="wd2" y="hd2"/>
              </a:cxn>
              <a:cxn ang="10800000">
                <a:pos x="wd2" y="hd2"/>
              </a:cxn>
              <a:cxn ang="16200000">
                <a:pos x="wd2" y="hd2"/>
              </a:cxn>
            </a:cxnLst>
            <a:rect l="0" t="0" r="r" b="b"/>
            <a:pathLst>
              <a:path w="21600" h="21600" extrusionOk="0">
                <a:moveTo>
                  <a:pt x="3802" y="0"/>
                </a:moveTo>
                <a:lnTo>
                  <a:pt x="3099" y="1841"/>
                </a:lnTo>
                <a:lnTo>
                  <a:pt x="1738" y="1841"/>
                </a:lnTo>
                <a:lnTo>
                  <a:pt x="1731" y="1841"/>
                </a:lnTo>
                <a:cubicBezTo>
                  <a:pt x="1233" y="1841"/>
                  <a:pt x="981" y="1843"/>
                  <a:pt x="715" y="2064"/>
                </a:cubicBezTo>
                <a:cubicBezTo>
                  <a:pt x="422" y="2343"/>
                  <a:pt x="192" y="2947"/>
                  <a:pt x="85" y="3714"/>
                </a:cubicBezTo>
                <a:cubicBezTo>
                  <a:pt x="0" y="4415"/>
                  <a:pt x="0" y="5077"/>
                  <a:pt x="0" y="6376"/>
                </a:cubicBezTo>
                <a:lnTo>
                  <a:pt x="0" y="17045"/>
                </a:lnTo>
                <a:cubicBezTo>
                  <a:pt x="0" y="18365"/>
                  <a:pt x="0" y="19026"/>
                  <a:pt x="85" y="19727"/>
                </a:cubicBezTo>
                <a:cubicBezTo>
                  <a:pt x="192" y="20494"/>
                  <a:pt x="422" y="21098"/>
                  <a:pt x="715" y="21377"/>
                </a:cubicBezTo>
                <a:cubicBezTo>
                  <a:pt x="982" y="21599"/>
                  <a:pt x="1235" y="21600"/>
                  <a:pt x="1731" y="21600"/>
                </a:cubicBezTo>
                <a:lnTo>
                  <a:pt x="19862" y="21600"/>
                </a:lnTo>
                <a:cubicBezTo>
                  <a:pt x="20366" y="21600"/>
                  <a:pt x="20617" y="21599"/>
                  <a:pt x="20884" y="21377"/>
                </a:cubicBezTo>
                <a:cubicBezTo>
                  <a:pt x="21177" y="21098"/>
                  <a:pt x="21408" y="20494"/>
                  <a:pt x="21515" y="19727"/>
                </a:cubicBezTo>
                <a:cubicBezTo>
                  <a:pt x="21600" y="19026"/>
                  <a:pt x="21600" y="18365"/>
                  <a:pt x="21600" y="17065"/>
                </a:cubicBezTo>
                <a:lnTo>
                  <a:pt x="21600" y="6396"/>
                </a:lnTo>
                <a:cubicBezTo>
                  <a:pt x="21600" y="5076"/>
                  <a:pt x="21600" y="4415"/>
                  <a:pt x="21515" y="3714"/>
                </a:cubicBezTo>
                <a:cubicBezTo>
                  <a:pt x="21408" y="2947"/>
                  <a:pt x="21177" y="2343"/>
                  <a:pt x="20884" y="2064"/>
                </a:cubicBezTo>
                <a:cubicBezTo>
                  <a:pt x="20617" y="1842"/>
                  <a:pt x="20365" y="1841"/>
                  <a:pt x="19869" y="1841"/>
                </a:cubicBezTo>
                <a:lnTo>
                  <a:pt x="4505" y="1841"/>
                </a:lnTo>
                <a:lnTo>
                  <a:pt x="3802" y="0"/>
                </a:lnTo>
                <a:close/>
              </a:path>
            </a:pathLst>
          </a:custGeom>
          <a:gradFill flip="none" rotWithShape="1">
            <a:gsLst>
              <a:gs pos="0">
                <a:srgbClr val="2E0D5B"/>
              </a:gs>
              <a:gs pos="100000">
                <a:srgbClr val="486496"/>
              </a:gs>
            </a:gsLst>
            <a:lin ang="16200000" scaled="1"/>
            <a:tileRect/>
          </a:gra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4" name="Mary White"/>
          <p:cNvSpPr txBox="1"/>
          <p:nvPr/>
        </p:nvSpPr>
        <p:spPr>
          <a:xfrm>
            <a:off x="8386591" y="2476529"/>
            <a:ext cx="2676532" cy="539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sz="2900" baseline="0">
                <a:solidFill>
                  <a:srgbClr val="475D84"/>
                </a:solidFill>
              </a:defRPr>
            </a:lvl1pPr>
          </a:lstStyle>
          <a:p>
            <a:r>
              <a:rPr sz="1450">
                <a:solidFill>
                  <a:srgbClr val="FFFFFF"/>
                </a:solidFill>
                <a:cs typeface="+mn-ea"/>
                <a:sym typeface="+mn-lt"/>
              </a:rPr>
              <a:t>Mary White</a:t>
            </a:r>
          </a:p>
        </p:txBody>
      </p:sp>
      <p:sp>
        <p:nvSpPr>
          <p:cNvPr id="515" name="Circle"/>
          <p:cNvSpPr/>
          <p:nvPr/>
        </p:nvSpPr>
        <p:spPr>
          <a:xfrm>
            <a:off x="6382798" y="1892842"/>
            <a:ext cx="1618397" cy="1618397"/>
          </a:xfrm>
          <a:prstGeom prst="ellipse">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19" name="Manager Company Name"/>
          <p:cNvSpPr txBox="1"/>
          <p:nvPr/>
        </p:nvSpPr>
        <p:spPr>
          <a:xfrm>
            <a:off x="8373891" y="2810367"/>
            <a:ext cx="2565320" cy="3736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baseline="0"/>
            </a:lvl1pPr>
          </a:lstStyle>
          <a:p>
            <a:r>
              <a:rPr sz="900">
                <a:solidFill>
                  <a:srgbClr val="FFFFFF"/>
                </a:solidFill>
                <a:cs typeface="+mn-ea"/>
                <a:sym typeface="+mn-lt"/>
              </a:rPr>
              <a:t>Manager Company Name</a:t>
            </a:r>
          </a:p>
        </p:txBody>
      </p:sp>
      <p:sp>
        <p:nvSpPr>
          <p:cNvPr id="520" name="Shape"/>
          <p:cNvSpPr/>
          <p:nvPr/>
        </p:nvSpPr>
        <p:spPr>
          <a:xfrm>
            <a:off x="6375962" y="3870205"/>
            <a:ext cx="4636096" cy="1769270"/>
          </a:xfrm>
          <a:custGeom>
            <a:avLst/>
            <a:gdLst/>
            <a:ahLst/>
            <a:cxnLst>
              <a:cxn ang="0">
                <a:pos x="wd2" y="hd2"/>
              </a:cxn>
              <a:cxn ang="5400000">
                <a:pos x="wd2" y="hd2"/>
              </a:cxn>
              <a:cxn ang="10800000">
                <a:pos x="wd2" y="hd2"/>
              </a:cxn>
              <a:cxn ang="16200000">
                <a:pos x="wd2" y="hd2"/>
              </a:cxn>
            </a:cxnLst>
            <a:rect l="0" t="0" r="r" b="b"/>
            <a:pathLst>
              <a:path w="21600" h="21600" extrusionOk="0">
                <a:moveTo>
                  <a:pt x="3802" y="0"/>
                </a:moveTo>
                <a:lnTo>
                  <a:pt x="3099" y="1841"/>
                </a:lnTo>
                <a:lnTo>
                  <a:pt x="1738" y="1841"/>
                </a:lnTo>
                <a:lnTo>
                  <a:pt x="1731" y="1841"/>
                </a:lnTo>
                <a:cubicBezTo>
                  <a:pt x="1233" y="1841"/>
                  <a:pt x="981" y="1843"/>
                  <a:pt x="715" y="2064"/>
                </a:cubicBezTo>
                <a:cubicBezTo>
                  <a:pt x="422" y="2343"/>
                  <a:pt x="192" y="2947"/>
                  <a:pt x="85" y="3714"/>
                </a:cubicBezTo>
                <a:cubicBezTo>
                  <a:pt x="0" y="4415"/>
                  <a:pt x="0" y="5077"/>
                  <a:pt x="0" y="6376"/>
                </a:cubicBezTo>
                <a:lnTo>
                  <a:pt x="0" y="17045"/>
                </a:lnTo>
                <a:cubicBezTo>
                  <a:pt x="0" y="18365"/>
                  <a:pt x="0" y="19026"/>
                  <a:pt x="85" y="19727"/>
                </a:cubicBezTo>
                <a:cubicBezTo>
                  <a:pt x="192" y="20494"/>
                  <a:pt x="422" y="21098"/>
                  <a:pt x="715" y="21377"/>
                </a:cubicBezTo>
                <a:cubicBezTo>
                  <a:pt x="982" y="21599"/>
                  <a:pt x="1235" y="21600"/>
                  <a:pt x="1731" y="21600"/>
                </a:cubicBezTo>
                <a:lnTo>
                  <a:pt x="19862" y="21600"/>
                </a:lnTo>
                <a:cubicBezTo>
                  <a:pt x="20366" y="21600"/>
                  <a:pt x="20617" y="21599"/>
                  <a:pt x="20884" y="21377"/>
                </a:cubicBezTo>
                <a:cubicBezTo>
                  <a:pt x="21177" y="21098"/>
                  <a:pt x="21408" y="20494"/>
                  <a:pt x="21515" y="19727"/>
                </a:cubicBezTo>
                <a:cubicBezTo>
                  <a:pt x="21600" y="19026"/>
                  <a:pt x="21600" y="18365"/>
                  <a:pt x="21600" y="17065"/>
                </a:cubicBezTo>
                <a:lnTo>
                  <a:pt x="21600" y="6396"/>
                </a:lnTo>
                <a:cubicBezTo>
                  <a:pt x="21600" y="5076"/>
                  <a:pt x="21600" y="4415"/>
                  <a:pt x="21515" y="3714"/>
                </a:cubicBezTo>
                <a:cubicBezTo>
                  <a:pt x="21408" y="2947"/>
                  <a:pt x="21177" y="2343"/>
                  <a:pt x="20884" y="2064"/>
                </a:cubicBezTo>
                <a:cubicBezTo>
                  <a:pt x="20617" y="1842"/>
                  <a:pt x="20365" y="1841"/>
                  <a:pt x="19869" y="1841"/>
                </a:cubicBezTo>
                <a:lnTo>
                  <a:pt x="4505" y="1841"/>
                </a:lnTo>
                <a:lnTo>
                  <a:pt x="3802" y="0"/>
                </a:lnTo>
                <a:close/>
              </a:path>
            </a:pathLst>
          </a:custGeom>
          <a:gradFill>
            <a:gsLst>
              <a:gs pos="0">
                <a:srgbClr val="2E0D5B"/>
              </a:gs>
              <a:gs pos="100000">
                <a:srgbClr val="486496"/>
              </a:gs>
            </a:gsLst>
            <a:lin ang="16200000" scaled="1"/>
          </a:gra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pic>
        <p:nvPicPr>
          <p:cNvPr id="3" name="图片占位符 2" descr="图片包含 男士, 人员&#10;&#10;自动生成的说明">
            <a:extLst>
              <a:ext uri="{FF2B5EF4-FFF2-40B4-BE49-F238E27FC236}">
                <a16:creationId xmlns:a16="http://schemas.microsoft.com/office/drawing/2014/main" id="{F7FA1DBF-6337-4193-A9C4-E8DB3EC57A74}"/>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6565" r="16565"/>
          <a:stretch>
            <a:fillRect/>
          </a:stretch>
        </p:blipFill>
        <p:spPr>
          <a:xfrm>
            <a:off x="922338" y="1893888"/>
            <a:ext cx="1619250" cy="1616075"/>
          </a:xfrm>
          <a:prstGeom prst="ellipse">
            <a:avLst/>
          </a:prstGeom>
        </p:spPr>
      </p:pic>
      <p:pic>
        <p:nvPicPr>
          <p:cNvPr id="5" name="图片占位符 4" descr="图片包含 小狗, 外表, 就坐, 站立&#10;&#10;自动生成的说明">
            <a:extLst>
              <a:ext uri="{FF2B5EF4-FFF2-40B4-BE49-F238E27FC236}">
                <a16:creationId xmlns:a16="http://schemas.microsoft.com/office/drawing/2014/main" id="{4D058ECB-A7C5-4F7A-B184-3E51ED278577}"/>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6581" b="6581"/>
          <a:stretch>
            <a:fillRect/>
          </a:stretch>
        </p:blipFill>
        <p:spPr>
          <a:xfrm>
            <a:off x="6383338" y="1893888"/>
            <a:ext cx="1617662" cy="1616075"/>
          </a:xfrm>
          <a:prstGeom prst="ellipse">
            <a:avLst/>
          </a:prstGeom>
        </p:spPr>
      </p:pic>
      <p:grpSp>
        <p:nvGrpSpPr>
          <p:cNvPr id="518" name="Group"/>
          <p:cNvGrpSpPr/>
          <p:nvPr/>
        </p:nvGrpSpPr>
        <p:grpSpPr>
          <a:xfrm>
            <a:off x="7615270" y="1949826"/>
            <a:ext cx="462323" cy="462323"/>
            <a:chOff x="0" y="0"/>
            <a:chExt cx="924644" cy="924644"/>
          </a:xfrm>
        </p:grpSpPr>
        <p:sp>
          <p:nvSpPr>
            <p:cNvPr id="516" name="Circle"/>
            <p:cNvSpPr/>
            <p:nvPr/>
          </p:nvSpPr>
          <p:spPr>
            <a:xfrm>
              <a:off x="0" y="0"/>
              <a:ext cx="924645" cy="924645"/>
            </a:xfrm>
            <a:prstGeom prst="ellipse">
              <a:avLst/>
            </a:prstGeom>
            <a:solidFill>
              <a:srgbClr val="2E0D5B"/>
            </a:soli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dirty="0">
                <a:cs typeface="+mn-ea"/>
                <a:sym typeface="+mn-lt"/>
              </a:endParaRPr>
            </a:p>
          </p:txBody>
        </p:sp>
        <p:sp>
          <p:nvSpPr>
            <p:cNvPr id="517"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grpSp>
        <p:nvGrpSpPr>
          <p:cNvPr id="509" name="Group"/>
          <p:cNvGrpSpPr/>
          <p:nvPr/>
        </p:nvGrpSpPr>
        <p:grpSpPr>
          <a:xfrm>
            <a:off x="2155495" y="1949826"/>
            <a:ext cx="462323" cy="462323"/>
            <a:chOff x="0" y="0"/>
            <a:chExt cx="924644" cy="924644"/>
          </a:xfrm>
        </p:grpSpPr>
        <p:sp>
          <p:nvSpPr>
            <p:cNvPr id="507" name="Circle"/>
            <p:cNvSpPr/>
            <p:nvPr/>
          </p:nvSpPr>
          <p:spPr>
            <a:xfrm>
              <a:off x="0" y="0"/>
              <a:ext cx="924645" cy="924645"/>
            </a:xfrm>
            <a:prstGeom prst="ellipse">
              <a:avLst/>
            </a:prstGeom>
            <a:solidFill>
              <a:srgbClr val="2E0D5B"/>
            </a:solidFill>
            <a:ln w="12700" cap="flat">
              <a:noFill/>
              <a:miter lim="400000"/>
            </a:ln>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508"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sp>
        <p:nvSpPr>
          <p:cNvPr id="26" name="Lorem ipsum dolor sit amet, consectetur adipiscing elit, sed do eiusmod tempor incididunt ut labore et dolore magna aliqua. Ut enim ad minim veniam, quis nostrud exercitation ullamco laboris nisi ut aliquip ex ea commodo consequat. Duis aute irure dolor in">
            <a:extLst>
              <a:ext uri="{FF2B5EF4-FFF2-40B4-BE49-F238E27FC236}">
                <a16:creationId xmlns:a16="http://schemas.microsoft.com/office/drawing/2014/main" id="{F535D494-DB04-4CAA-AC0C-D8A5AFF2AD41}"/>
              </a:ext>
            </a:extLst>
          </p:cNvPr>
          <p:cNvSpPr txBox="1"/>
          <p:nvPr/>
        </p:nvSpPr>
        <p:spPr>
          <a:xfrm>
            <a:off x="1179942" y="4365241"/>
            <a:ext cx="3757818" cy="112665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exercitation </a:t>
            </a:r>
            <a:r>
              <a:rPr kern="0" baseline="50000" dirty="0" err="1">
                <a:solidFill>
                  <a:srgbClr val="FFFFFF"/>
                </a:solidFill>
                <a:cs typeface="+mn-ea"/>
                <a:sym typeface="+mn-lt"/>
              </a:rPr>
              <a:t>ullamco</a:t>
            </a:r>
            <a:endParaRPr kern="0" baseline="50000" dirty="0">
              <a:solidFill>
                <a:srgbClr val="FFFFFF"/>
              </a:solidFill>
              <a:cs typeface="+mn-ea"/>
              <a:sym typeface="+mn-lt"/>
            </a:endParaRPr>
          </a:p>
        </p:txBody>
      </p:sp>
      <p:sp>
        <p:nvSpPr>
          <p:cNvPr id="27" name="Lorem ipsum dolor sit amet, consectetur adipiscing elit, sed do eiusmod tempor incididunt ut labore et dolore magna aliqua. Ut enim ad minim veniam, quis nostrud exercitation ullamco laboris nisi ut aliquip ex ea commodo consequat. Duis aute irure dolor in">
            <a:extLst>
              <a:ext uri="{FF2B5EF4-FFF2-40B4-BE49-F238E27FC236}">
                <a16:creationId xmlns:a16="http://schemas.microsoft.com/office/drawing/2014/main" id="{ABA4E95A-7E7E-4D26-B34E-D0B25EAF6197}"/>
              </a:ext>
            </a:extLst>
          </p:cNvPr>
          <p:cNvSpPr txBox="1"/>
          <p:nvPr/>
        </p:nvSpPr>
        <p:spPr>
          <a:xfrm>
            <a:off x="6815101" y="4389650"/>
            <a:ext cx="3757818" cy="112665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exercitation </a:t>
            </a:r>
            <a:r>
              <a:rPr kern="0" baseline="50000" dirty="0" err="1">
                <a:solidFill>
                  <a:srgbClr val="FFFFFF"/>
                </a:solidFill>
                <a:cs typeface="+mn-ea"/>
                <a:sym typeface="+mn-lt"/>
              </a:rPr>
              <a:t>ullamco</a:t>
            </a:r>
            <a:endParaRPr kern="0" baseline="50000" dirty="0">
              <a:solidFill>
                <a:srgbClr val="FFFFFF"/>
              </a:solidFill>
              <a:cs typeface="+mn-ea"/>
              <a:sym typeface="+mn-lt"/>
            </a:endParaRPr>
          </a:p>
        </p:txBody>
      </p:sp>
      <p:sp>
        <p:nvSpPr>
          <p:cNvPr id="23" name="TextBox 22"/>
          <p:cNvSpPr txBox="1"/>
          <p:nvPr/>
        </p:nvSpPr>
        <p:spPr>
          <a:xfrm>
            <a:off x="46467" y="671703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accent6">
                    <a:lumMod val="50000"/>
                  </a:schemeClr>
                </a:solidFill>
                <a:effectLst/>
                <a:uLnTx/>
                <a:uFillTx/>
              </a:rPr>
              <a:t>行业</a:t>
            </a:r>
            <a:r>
              <a:rPr kumimoji="0" lang="en-US" altLang="zh-CN" sz="100" b="0" i="0" u="none" strike="noStrike" kern="0" cap="none" spc="0" normalizeH="0" baseline="0" noProof="0" dirty="0">
                <a:ln>
                  <a:noFill/>
                </a:ln>
                <a:solidFill>
                  <a:schemeClr val="accent6">
                    <a:lumMod val="50000"/>
                  </a:schemeClr>
                </a:solidFill>
                <a:effectLst/>
                <a:uLnTx/>
                <a:uFillTx/>
              </a:rPr>
              <a:t>PPT</a:t>
            </a:r>
            <a:r>
              <a:rPr kumimoji="0" lang="zh-CN" altLang="en-US" sz="100" b="0" i="0" u="none" strike="noStrike" kern="0" cap="none" spc="0" normalizeH="0" baseline="0" noProof="0" dirty="0">
                <a:ln>
                  <a:noFill/>
                </a:ln>
                <a:solidFill>
                  <a:schemeClr val="accent6">
                    <a:lumMod val="50000"/>
                  </a:schemeClr>
                </a:solidFill>
                <a:effectLst/>
                <a:uLnTx/>
                <a:uFillTx/>
              </a:rPr>
              <a:t>模板</a:t>
            </a:r>
            <a:r>
              <a:rPr kumimoji="0" lang="en-US" altLang="zh-CN" sz="100" b="0" i="0" u="none" strike="noStrike" kern="0" cap="none" spc="0" normalizeH="0" baseline="0" noProof="0" dirty="0">
                <a:ln>
                  <a:noFill/>
                </a:ln>
                <a:solidFill>
                  <a:schemeClr val="accent6">
                    <a:lumMod val="50000"/>
                  </a:schemeClr>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05"/>
                                        </p:tgtEl>
                                        <p:attrNameLst>
                                          <p:attrName>style.visibility</p:attrName>
                                        </p:attrNameLst>
                                      </p:cBhvr>
                                      <p:to>
                                        <p:strVal val="visible"/>
                                      </p:to>
                                    </p:set>
                                    <p:anim calcmode="lin" valueType="num">
                                      <p:cBhvr additive="base">
                                        <p:cTn id="17" dur="500" fill="hold"/>
                                        <p:tgtEl>
                                          <p:spTgt spid="505"/>
                                        </p:tgtEl>
                                        <p:attrNameLst>
                                          <p:attrName>ppt_x</p:attrName>
                                        </p:attrNameLst>
                                      </p:cBhvr>
                                      <p:tavLst>
                                        <p:tav tm="0">
                                          <p:val>
                                            <p:strVal val="#ppt_x"/>
                                          </p:val>
                                        </p:tav>
                                        <p:tav tm="100000">
                                          <p:val>
                                            <p:strVal val="#ppt_x"/>
                                          </p:val>
                                        </p:tav>
                                      </p:tavLst>
                                    </p:anim>
                                    <p:anim calcmode="lin" valueType="num">
                                      <p:cBhvr additive="base">
                                        <p:cTn id="18" dur="500" fill="hold"/>
                                        <p:tgtEl>
                                          <p:spTgt spid="5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6"/>
                                        </p:tgtEl>
                                        <p:attrNameLst>
                                          <p:attrName>style.visibility</p:attrName>
                                        </p:attrNameLst>
                                      </p:cBhvr>
                                      <p:to>
                                        <p:strVal val="visible"/>
                                      </p:to>
                                    </p:set>
                                    <p:anim calcmode="lin" valueType="num">
                                      <p:cBhvr additive="base">
                                        <p:cTn id="21" dur="500" fill="hold"/>
                                        <p:tgtEl>
                                          <p:spTgt spid="506"/>
                                        </p:tgtEl>
                                        <p:attrNameLst>
                                          <p:attrName>ppt_x</p:attrName>
                                        </p:attrNameLst>
                                      </p:cBhvr>
                                      <p:tavLst>
                                        <p:tav tm="0">
                                          <p:val>
                                            <p:strVal val="#ppt_x"/>
                                          </p:val>
                                        </p:tav>
                                        <p:tav tm="100000">
                                          <p:val>
                                            <p:strVal val="#ppt_x"/>
                                          </p:val>
                                        </p:tav>
                                      </p:tavLst>
                                    </p:anim>
                                    <p:anim calcmode="lin" valueType="num">
                                      <p:cBhvr additive="base">
                                        <p:cTn id="22" dur="500" fill="hold"/>
                                        <p:tgtEl>
                                          <p:spTgt spid="5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0"/>
                                        </p:tgtEl>
                                        <p:attrNameLst>
                                          <p:attrName>style.visibility</p:attrName>
                                        </p:attrNameLst>
                                      </p:cBhvr>
                                      <p:to>
                                        <p:strVal val="visible"/>
                                      </p:to>
                                    </p:set>
                                    <p:anim calcmode="lin" valueType="num">
                                      <p:cBhvr additive="base">
                                        <p:cTn id="25" dur="500" fill="hold"/>
                                        <p:tgtEl>
                                          <p:spTgt spid="510"/>
                                        </p:tgtEl>
                                        <p:attrNameLst>
                                          <p:attrName>ppt_x</p:attrName>
                                        </p:attrNameLst>
                                      </p:cBhvr>
                                      <p:tavLst>
                                        <p:tav tm="0">
                                          <p:val>
                                            <p:strVal val="#ppt_x"/>
                                          </p:val>
                                        </p:tav>
                                        <p:tav tm="100000">
                                          <p:val>
                                            <p:strVal val="#ppt_x"/>
                                          </p:val>
                                        </p:tav>
                                      </p:tavLst>
                                    </p:anim>
                                    <p:anim calcmode="lin" valueType="num">
                                      <p:cBhvr additive="base">
                                        <p:cTn id="26" dur="500" fill="hold"/>
                                        <p:tgtEl>
                                          <p:spTgt spid="5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1"/>
                                        </p:tgtEl>
                                        <p:attrNameLst>
                                          <p:attrName>style.visibility</p:attrName>
                                        </p:attrNameLst>
                                      </p:cBhvr>
                                      <p:to>
                                        <p:strVal val="visible"/>
                                      </p:to>
                                    </p:set>
                                    <p:anim calcmode="lin" valueType="num">
                                      <p:cBhvr additive="base">
                                        <p:cTn id="29" dur="500" fill="hold"/>
                                        <p:tgtEl>
                                          <p:spTgt spid="511"/>
                                        </p:tgtEl>
                                        <p:attrNameLst>
                                          <p:attrName>ppt_x</p:attrName>
                                        </p:attrNameLst>
                                      </p:cBhvr>
                                      <p:tavLst>
                                        <p:tav tm="0">
                                          <p:val>
                                            <p:strVal val="#ppt_x"/>
                                          </p:val>
                                        </p:tav>
                                        <p:tav tm="100000">
                                          <p:val>
                                            <p:strVal val="#ppt_x"/>
                                          </p:val>
                                        </p:tav>
                                      </p:tavLst>
                                    </p:anim>
                                    <p:anim calcmode="lin" valueType="num">
                                      <p:cBhvr additive="base">
                                        <p:cTn id="30" dur="500" fill="hold"/>
                                        <p:tgtEl>
                                          <p:spTgt spid="5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09"/>
                                        </p:tgtEl>
                                        <p:attrNameLst>
                                          <p:attrName>style.visibility</p:attrName>
                                        </p:attrNameLst>
                                      </p:cBhvr>
                                      <p:to>
                                        <p:strVal val="visible"/>
                                      </p:to>
                                    </p:set>
                                    <p:anim calcmode="lin" valueType="num">
                                      <p:cBhvr additive="base">
                                        <p:cTn id="37" dur="500" fill="hold"/>
                                        <p:tgtEl>
                                          <p:spTgt spid="509"/>
                                        </p:tgtEl>
                                        <p:attrNameLst>
                                          <p:attrName>ppt_x</p:attrName>
                                        </p:attrNameLst>
                                      </p:cBhvr>
                                      <p:tavLst>
                                        <p:tav tm="0">
                                          <p:val>
                                            <p:strVal val="#ppt_x"/>
                                          </p:val>
                                        </p:tav>
                                        <p:tav tm="100000">
                                          <p:val>
                                            <p:strVal val="#ppt_x"/>
                                          </p:val>
                                        </p:tav>
                                      </p:tavLst>
                                    </p:anim>
                                    <p:anim calcmode="lin" valueType="num">
                                      <p:cBhvr additive="base">
                                        <p:cTn id="38" dur="500" fill="hold"/>
                                        <p:tgtEl>
                                          <p:spTgt spid="50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03"/>
                                        </p:tgtEl>
                                        <p:attrNameLst>
                                          <p:attrName>style.visibility</p:attrName>
                                        </p:attrNameLst>
                                      </p:cBhvr>
                                      <p:to>
                                        <p:strVal val="visible"/>
                                      </p:to>
                                    </p:set>
                                    <p:anim calcmode="lin" valueType="num">
                                      <p:cBhvr additive="base">
                                        <p:cTn id="41" dur="500" fill="hold"/>
                                        <p:tgtEl>
                                          <p:spTgt spid="503"/>
                                        </p:tgtEl>
                                        <p:attrNameLst>
                                          <p:attrName>ppt_x</p:attrName>
                                        </p:attrNameLst>
                                      </p:cBhvr>
                                      <p:tavLst>
                                        <p:tav tm="0">
                                          <p:val>
                                            <p:strVal val="#ppt_x"/>
                                          </p:val>
                                        </p:tav>
                                        <p:tav tm="100000">
                                          <p:val>
                                            <p:strVal val="#ppt_x"/>
                                          </p:val>
                                        </p:tav>
                                      </p:tavLst>
                                    </p:anim>
                                    <p:anim calcmode="lin" valueType="num">
                                      <p:cBhvr additive="base">
                                        <p:cTn id="42" dur="500" fill="hold"/>
                                        <p:tgtEl>
                                          <p:spTgt spid="50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4"/>
                                        </p:tgtEl>
                                        <p:attrNameLst>
                                          <p:attrName>style.visibility</p:attrName>
                                        </p:attrNameLst>
                                      </p:cBhvr>
                                      <p:to>
                                        <p:strVal val="visible"/>
                                      </p:to>
                                    </p:set>
                                    <p:anim calcmode="lin" valueType="num">
                                      <p:cBhvr additive="base">
                                        <p:cTn id="45" dur="500" fill="hold"/>
                                        <p:tgtEl>
                                          <p:spTgt spid="514"/>
                                        </p:tgtEl>
                                        <p:attrNameLst>
                                          <p:attrName>ppt_x</p:attrName>
                                        </p:attrNameLst>
                                      </p:cBhvr>
                                      <p:tavLst>
                                        <p:tav tm="0">
                                          <p:val>
                                            <p:strVal val="#ppt_x"/>
                                          </p:val>
                                        </p:tav>
                                        <p:tav tm="100000">
                                          <p:val>
                                            <p:strVal val="#ppt_x"/>
                                          </p:val>
                                        </p:tav>
                                      </p:tavLst>
                                    </p:anim>
                                    <p:anim calcmode="lin" valueType="num">
                                      <p:cBhvr additive="base">
                                        <p:cTn id="46" dur="500" fill="hold"/>
                                        <p:tgtEl>
                                          <p:spTgt spid="5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5"/>
                                        </p:tgtEl>
                                        <p:attrNameLst>
                                          <p:attrName>style.visibility</p:attrName>
                                        </p:attrNameLst>
                                      </p:cBhvr>
                                      <p:to>
                                        <p:strVal val="visible"/>
                                      </p:to>
                                    </p:set>
                                    <p:anim calcmode="lin" valueType="num">
                                      <p:cBhvr additive="base">
                                        <p:cTn id="49" dur="500" fill="hold"/>
                                        <p:tgtEl>
                                          <p:spTgt spid="515"/>
                                        </p:tgtEl>
                                        <p:attrNameLst>
                                          <p:attrName>ppt_x</p:attrName>
                                        </p:attrNameLst>
                                      </p:cBhvr>
                                      <p:tavLst>
                                        <p:tav tm="0">
                                          <p:val>
                                            <p:strVal val="#ppt_x"/>
                                          </p:val>
                                        </p:tav>
                                        <p:tav tm="100000">
                                          <p:val>
                                            <p:strVal val="#ppt_x"/>
                                          </p:val>
                                        </p:tav>
                                      </p:tavLst>
                                    </p:anim>
                                    <p:anim calcmode="lin" valueType="num">
                                      <p:cBhvr additive="base">
                                        <p:cTn id="50" dur="500" fill="hold"/>
                                        <p:tgtEl>
                                          <p:spTgt spid="5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20"/>
                                        </p:tgtEl>
                                        <p:attrNameLst>
                                          <p:attrName>style.visibility</p:attrName>
                                        </p:attrNameLst>
                                      </p:cBhvr>
                                      <p:to>
                                        <p:strVal val="visible"/>
                                      </p:to>
                                    </p:set>
                                    <p:anim calcmode="lin" valueType="num">
                                      <p:cBhvr additive="base">
                                        <p:cTn id="57" dur="500" fill="hold"/>
                                        <p:tgtEl>
                                          <p:spTgt spid="520"/>
                                        </p:tgtEl>
                                        <p:attrNameLst>
                                          <p:attrName>ppt_x</p:attrName>
                                        </p:attrNameLst>
                                      </p:cBhvr>
                                      <p:tavLst>
                                        <p:tav tm="0">
                                          <p:val>
                                            <p:strVal val="#ppt_x"/>
                                          </p:val>
                                        </p:tav>
                                        <p:tav tm="100000">
                                          <p:val>
                                            <p:strVal val="#ppt_x"/>
                                          </p:val>
                                        </p:tav>
                                      </p:tavLst>
                                    </p:anim>
                                    <p:anim calcmode="lin" valueType="num">
                                      <p:cBhvr additive="base">
                                        <p:cTn id="58" dur="500" fill="hold"/>
                                        <p:tgtEl>
                                          <p:spTgt spid="5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18"/>
                                        </p:tgtEl>
                                        <p:attrNameLst>
                                          <p:attrName>style.visibility</p:attrName>
                                        </p:attrNameLst>
                                      </p:cBhvr>
                                      <p:to>
                                        <p:strVal val="visible"/>
                                      </p:to>
                                    </p:set>
                                    <p:anim calcmode="lin" valueType="num">
                                      <p:cBhvr additive="base">
                                        <p:cTn id="65" dur="500" fill="hold"/>
                                        <p:tgtEl>
                                          <p:spTgt spid="518"/>
                                        </p:tgtEl>
                                        <p:attrNameLst>
                                          <p:attrName>ppt_x</p:attrName>
                                        </p:attrNameLst>
                                      </p:cBhvr>
                                      <p:tavLst>
                                        <p:tav tm="0">
                                          <p:val>
                                            <p:strVal val="#ppt_x"/>
                                          </p:val>
                                        </p:tav>
                                        <p:tav tm="100000">
                                          <p:val>
                                            <p:strVal val="#ppt_x"/>
                                          </p:val>
                                        </p:tav>
                                      </p:tavLst>
                                    </p:anim>
                                    <p:anim calcmode="lin" valueType="num">
                                      <p:cBhvr additive="base">
                                        <p:cTn id="66"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animBg="1"/>
      <p:bldP spid="505" grpId="0"/>
      <p:bldP spid="506" grpId="0" animBg="1"/>
      <p:bldP spid="510" grpId="0"/>
      <p:bldP spid="511" grpId="0" animBg="1"/>
      <p:bldP spid="514" grpId="0"/>
      <p:bldP spid="515" grpId="0" animBg="1"/>
      <p:bldP spid="519" grpId="0"/>
      <p:bldP spid="520"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270" name="Number List Page"/>
          <p:cNvSpPr txBox="1"/>
          <p:nvPr/>
        </p:nvSpPr>
        <p:spPr>
          <a:xfrm>
            <a:off x="87630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Number List Page</a:t>
            </a:r>
          </a:p>
        </p:txBody>
      </p:sp>
      <p:sp>
        <p:nvSpPr>
          <p:cNvPr id="271" name="02"/>
          <p:cNvSpPr txBox="1"/>
          <p:nvPr/>
        </p:nvSpPr>
        <p:spPr>
          <a:xfrm>
            <a:off x="4622969" y="2663088"/>
            <a:ext cx="2754886" cy="40748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5000" baseline="23999">
                <a:latin typeface="+mn-lt"/>
                <a:ea typeface="+mn-ea"/>
                <a:cs typeface="+mn-cs"/>
                <a:sym typeface="Open Sans Light"/>
              </a:defRPr>
            </a:lvl1pPr>
          </a:lstStyle>
          <a:p>
            <a:pPr defTabSz="412750" hangingPunct="0">
              <a:lnSpc>
                <a:spcPct val="70000"/>
              </a:lnSpc>
            </a:pPr>
            <a:r>
              <a:rPr sz="4800" b="1" kern="0" dirty="0">
                <a:solidFill>
                  <a:srgbClr val="FFFFFF"/>
                </a:solidFill>
                <a:cs typeface="+mn-ea"/>
                <a:sym typeface="+mn-lt"/>
              </a:rPr>
              <a:t>02</a:t>
            </a:r>
          </a:p>
        </p:txBody>
      </p:sp>
      <p:sp>
        <p:nvSpPr>
          <p:cNvPr id="272" name="Circle"/>
          <p:cNvSpPr/>
          <p:nvPr/>
        </p:nvSpPr>
        <p:spPr>
          <a:xfrm>
            <a:off x="5395975" y="2077087"/>
            <a:ext cx="1170774" cy="1170773"/>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3" name="Circle"/>
          <p:cNvSpPr/>
          <p:nvPr/>
        </p:nvSpPr>
        <p:spPr>
          <a:xfrm>
            <a:off x="5146293" y="1827404"/>
            <a:ext cx="1670139"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4" name="Circle"/>
          <p:cNvSpPr/>
          <p:nvPr/>
        </p:nvSpPr>
        <p:spPr>
          <a:xfrm>
            <a:off x="4820746" y="1501858"/>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7" name="Circle"/>
          <p:cNvSpPr/>
          <p:nvPr/>
        </p:nvSpPr>
        <p:spPr>
          <a:xfrm>
            <a:off x="5398832" y="28482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78" name="Circle"/>
          <p:cNvSpPr/>
          <p:nvPr/>
        </p:nvSpPr>
        <p:spPr>
          <a:xfrm>
            <a:off x="6685765" y="2279753"/>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83" name="01"/>
          <p:cNvSpPr txBox="1"/>
          <p:nvPr/>
        </p:nvSpPr>
        <p:spPr>
          <a:xfrm>
            <a:off x="1061386" y="2663088"/>
            <a:ext cx="2754887" cy="40748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5000" baseline="23999">
                <a:latin typeface="+mn-lt"/>
                <a:ea typeface="+mn-ea"/>
                <a:cs typeface="+mn-cs"/>
                <a:sym typeface="Open Sans Light"/>
              </a:defRPr>
            </a:lvl1pPr>
          </a:lstStyle>
          <a:p>
            <a:pPr defTabSz="412750" hangingPunct="0">
              <a:lnSpc>
                <a:spcPct val="70000"/>
              </a:lnSpc>
            </a:pPr>
            <a:r>
              <a:rPr sz="4800" b="1" kern="0">
                <a:solidFill>
                  <a:srgbClr val="FFFFFF"/>
                </a:solidFill>
                <a:cs typeface="+mn-ea"/>
                <a:sym typeface="+mn-lt"/>
              </a:rPr>
              <a:t>01</a:t>
            </a:r>
          </a:p>
        </p:txBody>
      </p:sp>
      <p:sp>
        <p:nvSpPr>
          <p:cNvPr id="284" name="Circle"/>
          <p:cNvSpPr/>
          <p:nvPr/>
        </p:nvSpPr>
        <p:spPr>
          <a:xfrm>
            <a:off x="1834393" y="2077087"/>
            <a:ext cx="1170773" cy="1170774"/>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5" name="Circle"/>
          <p:cNvSpPr/>
          <p:nvPr/>
        </p:nvSpPr>
        <p:spPr>
          <a:xfrm>
            <a:off x="1584710" y="1827404"/>
            <a:ext cx="1670138"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6" name="Circle"/>
          <p:cNvSpPr/>
          <p:nvPr/>
        </p:nvSpPr>
        <p:spPr>
          <a:xfrm>
            <a:off x="1259164" y="1501857"/>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9" name="Circle"/>
          <p:cNvSpPr/>
          <p:nvPr/>
        </p:nvSpPr>
        <p:spPr>
          <a:xfrm>
            <a:off x="1972716" y="21878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0" name="Circle"/>
          <p:cNvSpPr/>
          <p:nvPr/>
        </p:nvSpPr>
        <p:spPr>
          <a:xfrm>
            <a:off x="2959083" y="3211086"/>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295" name="03"/>
          <p:cNvSpPr txBox="1"/>
          <p:nvPr/>
        </p:nvSpPr>
        <p:spPr>
          <a:xfrm>
            <a:off x="8178201" y="2663088"/>
            <a:ext cx="2754887" cy="40748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5000" baseline="23999">
                <a:latin typeface="+mn-lt"/>
                <a:ea typeface="+mn-ea"/>
                <a:cs typeface="+mn-cs"/>
                <a:sym typeface="Open Sans Light"/>
              </a:defRPr>
            </a:lvl1pPr>
          </a:lstStyle>
          <a:p>
            <a:pPr defTabSz="412750" hangingPunct="0">
              <a:lnSpc>
                <a:spcPct val="70000"/>
              </a:lnSpc>
            </a:pPr>
            <a:r>
              <a:rPr sz="4800" b="1" kern="0" dirty="0">
                <a:solidFill>
                  <a:srgbClr val="FFFFFF"/>
                </a:solidFill>
                <a:cs typeface="+mn-ea"/>
                <a:sym typeface="+mn-lt"/>
              </a:rPr>
              <a:t>03</a:t>
            </a:r>
          </a:p>
        </p:txBody>
      </p:sp>
      <p:sp>
        <p:nvSpPr>
          <p:cNvPr id="296" name="Circle"/>
          <p:cNvSpPr/>
          <p:nvPr/>
        </p:nvSpPr>
        <p:spPr>
          <a:xfrm>
            <a:off x="8957558" y="2077087"/>
            <a:ext cx="1170773" cy="1170773"/>
          </a:xfrm>
          <a:prstGeom prst="ellips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7" name="Circle"/>
          <p:cNvSpPr/>
          <p:nvPr/>
        </p:nvSpPr>
        <p:spPr>
          <a:xfrm>
            <a:off x="8707875" y="1827404"/>
            <a:ext cx="1670138" cy="1670138"/>
          </a:xfrm>
          <a:prstGeom prst="ellipse">
            <a:avLst/>
          </a:prstGeom>
          <a:noFill/>
          <a:ln w="25400" cap="flat">
            <a:solidFill>
              <a:srgbClr val="D9DDE0">
                <a:alpha val="7031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8" name="Circle"/>
          <p:cNvSpPr/>
          <p:nvPr/>
        </p:nvSpPr>
        <p:spPr>
          <a:xfrm>
            <a:off x="8382329" y="1501858"/>
            <a:ext cx="2321232" cy="2321232"/>
          </a:xfrm>
          <a:prstGeom prst="ellipse">
            <a:avLst/>
          </a:prstGeom>
          <a:noFill/>
          <a:ln w="25400" cap="flat">
            <a:solidFill>
              <a:srgbClr val="D9DDE0">
                <a:alpha val="4358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1" name="Circle"/>
          <p:cNvSpPr/>
          <p:nvPr/>
        </p:nvSpPr>
        <p:spPr>
          <a:xfrm>
            <a:off x="10069548" y="2505348"/>
            <a:ext cx="94705" cy="94705"/>
          </a:xfrm>
          <a:prstGeom prst="ellipse">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b="1" kern="0">
              <a:solidFill>
                <a:srgbClr val="FFFFFF"/>
              </a:solidFill>
              <a:cs typeface="+mn-ea"/>
              <a:sym typeface="+mn-lt"/>
            </a:endParaRPr>
          </a:p>
        </p:txBody>
      </p:sp>
      <p:sp>
        <p:nvSpPr>
          <p:cNvPr id="302" name="Circle"/>
          <p:cNvSpPr/>
          <p:nvPr/>
        </p:nvSpPr>
        <p:spPr>
          <a:xfrm>
            <a:off x="8935014" y="1996120"/>
            <a:ext cx="94705" cy="94705"/>
          </a:xfrm>
          <a:prstGeom prst="ellipse">
            <a:avLst/>
          </a:prstGeom>
          <a:solidFill>
            <a:srgbClr val="DFE3E6"/>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9" name="Rounded Rectangle"/>
          <p:cNvSpPr/>
          <p:nvPr/>
        </p:nvSpPr>
        <p:spPr>
          <a:xfrm>
            <a:off x="5346926"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80" name="more inform"/>
          <p:cNvSpPr txBox="1"/>
          <p:nvPr/>
        </p:nvSpPr>
        <p:spPr>
          <a:xfrm>
            <a:off x="5487978" y="5894017"/>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281" name="Lorem ipsum dolor sit amet, consectetur adipiscing elit, sed do eiusmod tempor incididunt ut labore et dolore magna aliqua. Ut enim ad"/>
          <p:cNvSpPr txBox="1"/>
          <p:nvPr/>
        </p:nvSpPr>
        <p:spPr>
          <a:xfrm>
            <a:off x="4622968" y="4757011"/>
            <a:ext cx="2862715" cy="78996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Ut enim ad</a:t>
            </a:r>
          </a:p>
        </p:txBody>
      </p:sp>
      <p:sp>
        <p:nvSpPr>
          <p:cNvPr id="282" name="Number List"/>
          <p:cNvSpPr txBox="1"/>
          <p:nvPr/>
        </p:nvSpPr>
        <p:spPr>
          <a:xfrm>
            <a:off x="4639274" y="4107584"/>
            <a:ext cx="2830102"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
        <p:nvSpPr>
          <p:cNvPr id="291" name="Rounded Rectangle"/>
          <p:cNvSpPr/>
          <p:nvPr/>
        </p:nvSpPr>
        <p:spPr>
          <a:xfrm>
            <a:off x="1785343"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2" name="more inform"/>
          <p:cNvSpPr txBox="1"/>
          <p:nvPr/>
        </p:nvSpPr>
        <p:spPr>
          <a:xfrm>
            <a:off x="1926395" y="5894017"/>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sp>
        <p:nvSpPr>
          <p:cNvPr id="293" name="Lorem ipsum dolor sit amet, consectetur adipiscing elit, sed do eiusmod tempor incididunt ut labore et dolore magna aliqua. Ut enim ad"/>
          <p:cNvSpPr txBox="1"/>
          <p:nvPr/>
        </p:nvSpPr>
        <p:spPr>
          <a:xfrm>
            <a:off x="1061386" y="4757011"/>
            <a:ext cx="2862715" cy="78996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defTabSz="412750" hangingPunct="0"/>
            <a:r>
              <a:rPr kern="0" baseline="50000" dirty="0">
                <a:solidFill>
                  <a:srgbClr val="9EAABE"/>
                </a:solidFill>
                <a:cs typeface="+mn-ea"/>
                <a:sym typeface="+mn-lt"/>
              </a:rPr>
              <a:t>Lorem ipsum dolor sit amet, consectetur adipiscing elit, sed do eiusmod tempor incididunt ut labore et dolore magna aliqua. Ut enim ad</a:t>
            </a:r>
          </a:p>
        </p:txBody>
      </p:sp>
      <p:sp>
        <p:nvSpPr>
          <p:cNvPr id="294" name="Number List"/>
          <p:cNvSpPr txBox="1"/>
          <p:nvPr/>
        </p:nvSpPr>
        <p:spPr>
          <a:xfrm>
            <a:off x="1077692" y="4107584"/>
            <a:ext cx="2830102"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
        <p:nvSpPr>
          <p:cNvPr id="303" name="Rounded Rectangle"/>
          <p:cNvSpPr/>
          <p:nvPr/>
        </p:nvSpPr>
        <p:spPr>
          <a:xfrm>
            <a:off x="8908508" y="582234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4" name="more inform"/>
          <p:cNvSpPr txBox="1"/>
          <p:nvPr/>
        </p:nvSpPr>
        <p:spPr>
          <a:xfrm>
            <a:off x="9049560" y="5894017"/>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305" name="Lorem ipsum dolor sit amet, consectetur adipiscing elit, sed do eiusmod tempor incididunt ut labore et dolore magna aliqua. Ut enim ad"/>
          <p:cNvSpPr txBox="1"/>
          <p:nvPr/>
        </p:nvSpPr>
        <p:spPr>
          <a:xfrm>
            <a:off x="8184550" y="4757011"/>
            <a:ext cx="2862715" cy="78996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Ut enim ad</a:t>
            </a:r>
          </a:p>
        </p:txBody>
      </p:sp>
      <p:sp>
        <p:nvSpPr>
          <p:cNvPr id="306" name="Number List"/>
          <p:cNvSpPr txBox="1"/>
          <p:nvPr/>
        </p:nvSpPr>
        <p:spPr>
          <a:xfrm>
            <a:off x="8200857" y="4107584"/>
            <a:ext cx="2830102"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sz="2400" b="1" kern="0">
                <a:solidFill>
                  <a:srgbClr val="FFFFFF"/>
                </a:solidFill>
                <a:cs typeface="+mn-ea"/>
                <a:sym typeface="+mn-lt"/>
              </a:rPr>
              <a:t>Number List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fill="hold"/>
                                        <p:tgtEl>
                                          <p:spTgt spid="291"/>
                                        </p:tgtEl>
                                        <p:attrNameLst>
                                          <p:attrName>ppt_x</p:attrName>
                                        </p:attrNameLst>
                                      </p:cBhvr>
                                      <p:tavLst>
                                        <p:tav tm="0">
                                          <p:val>
                                            <p:strVal val="#ppt_x"/>
                                          </p:val>
                                        </p:tav>
                                        <p:tav tm="100000">
                                          <p:val>
                                            <p:strVal val="#ppt_x"/>
                                          </p:val>
                                        </p:tav>
                                      </p:tavLst>
                                    </p:anim>
                                    <p:anim calcmode="lin" valueType="num">
                                      <p:cBhvr additive="base">
                                        <p:cTn id="8" dur="500" fill="hold"/>
                                        <p:tgtEl>
                                          <p:spTgt spid="2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500" fill="hold"/>
                                        <p:tgtEl>
                                          <p:spTgt spid="292"/>
                                        </p:tgtEl>
                                        <p:attrNameLst>
                                          <p:attrName>ppt_x</p:attrName>
                                        </p:attrNameLst>
                                      </p:cBhvr>
                                      <p:tavLst>
                                        <p:tav tm="0">
                                          <p:val>
                                            <p:strVal val="#ppt_x"/>
                                          </p:val>
                                        </p:tav>
                                        <p:tav tm="100000">
                                          <p:val>
                                            <p:strVal val="#ppt_x"/>
                                          </p:val>
                                        </p:tav>
                                      </p:tavLst>
                                    </p:anim>
                                    <p:anim calcmode="lin" valueType="num">
                                      <p:cBhvr additive="base">
                                        <p:cTn id="12" dur="500" fill="hold"/>
                                        <p:tgtEl>
                                          <p:spTgt spid="2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3"/>
                                        </p:tgtEl>
                                        <p:attrNameLst>
                                          <p:attrName>style.visibility</p:attrName>
                                        </p:attrNameLst>
                                      </p:cBhvr>
                                      <p:to>
                                        <p:strVal val="visible"/>
                                      </p:to>
                                    </p:set>
                                    <p:anim calcmode="lin" valueType="num">
                                      <p:cBhvr additive="base">
                                        <p:cTn id="15" dur="500" fill="hold"/>
                                        <p:tgtEl>
                                          <p:spTgt spid="293"/>
                                        </p:tgtEl>
                                        <p:attrNameLst>
                                          <p:attrName>ppt_x</p:attrName>
                                        </p:attrNameLst>
                                      </p:cBhvr>
                                      <p:tavLst>
                                        <p:tav tm="0">
                                          <p:val>
                                            <p:strVal val="#ppt_x"/>
                                          </p:val>
                                        </p:tav>
                                        <p:tav tm="100000">
                                          <p:val>
                                            <p:strVal val="#ppt_x"/>
                                          </p:val>
                                        </p:tav>
                                      </p:tavLst>
                                    </p:anim>
                                    <p:anim calcmode="lin" valueType="num">
                                      <p:cBhvr additive="base">
                                        <p:cTn id="16" dur="500" fill="hold"/>
                                        <p:tgtEl>
                                          <p:spTgt spid="2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4"/>
                                        </p:tgtEl>
                                        <p:attrNameLst>
                                          <p:attrName>style.visibility</p:attrName>
                                        </p:attrNameLst>
                                      </p:cBhvr>
                                      <p:to>
                                        <p:strVal val="visible"/>
                                      </p:to>
                                    </p:set>
                                    <p:anim calcmode="lin" valueType="num">
                                      <p:cBhvr additive="base">
                                        <p:cTn id="19" dur="500" fill="hold"/>
                                        <p:tgtEl>
                                          <p:spTgt spid="294"/>
                                        </p:tgtEl>
                                        <p:attrNameLst>
                                          <p:attrName>ppt_x</p:attrName>
                                        </p:attrNameLst>
                                      </p:cBhvr>
                                      <p:tavLst>
                                        <p:tav tm="0">
                                          <p:val>
                                            <p:strVal val="#ppt_x"/>
                                          </p:val>
                                        </p:tav>
                                        <p:tav tm="100000">
                                          <p:val>
                                            <p:strVal val="#ppt_x"/>
                                          </p:val>
                                        </p:tav>
                                      </p:tavLst>
                                    </p:anim>
                                    <p:anim calcmode="lin" valueType="num">
                                      <p:cBhvr additive="base">
                                        <p:cTn id="20" dur="500" fill="hold"/>
                                        <p:tgtEl>
                                          <p:spTgt spid="29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500" fill="hold"/>
                                        <p:tgtEl>
                                          <p:spTgt spid="283"/>
                                        </p:tgtEl>
                                        <p:attrNameLst>
                                          <p:attrName>ppt_x</p:attrName>
                                        </p:attrNameLst>
                                      </p:cBhvr>
                                      <p:tavLst>
                                        <p:tav tm="0">
                                          <p:val>
                                            <p:strVal val="#ppt_x"/>
                                          </p:val>
                                        </p:tav>
                                        <p:tav tm="100000">
                                          <p:val>
                                            <p:strVal val="#ppt_x"/>
                                          </p:val>
                                        </p:tav>
                                      </p:tavLst>
                                    </p:anim>
                                    <p:anim calcmode="lin" valueType="num">
                                      <p:cBhvr additive="base">
                                        <p:cTn id="24" dur="500" fill="hold"/>
                                        <p:tgtEl>
                                          <p:spTgt spid="2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4"/>
                                        </p:tgtEl>
                                        <p:attrNameLst>
                                          <p:attrName>style.visibility</p:attrName>
                                        </p:attrNameLst>
                                      </p:cBhvr>
                                      <p:to>
                                        <p:strVal val="visible"/>
                                      </p:to>
                                    </p:set>
                                    <p:anim calcmode="lin" valueType="num">
                                      <p:cBhvr additive="base">
                                        <p:cTn id="27" dur="500" fill="hold"/>
                                        <p:tgtEl>
                                          <p:spTgt spid="284"/>
                                        </p:tgtEl>
                                        <p:attrNameLst>
                                          <p:attrName>ppt_x</p:attrName>
                                        </p:attrNameLst>
                                      </p:cBhvr>
                                      <p:tavLst>
                                        <p:tav tm="0">
                                          <p:val>
                                            <p:strVal val="#ppt_x"/>
                                          </p:val>
                                        </p:tav>
                                        <p:tav tm="100000">
                                          <p:val>
                                            <p:strVal val="#ppt_x"/>
                                          </p:val>
                                        </p:tav>
                                      </p:tavLst>
                                    </p:anim>
                                    <p:anim calcmode="lin" valueType="num">
                                      <p:cBhvr additive="base">
                                        <p:cTn id="28" dur="500" fill="hold"/>
                                        <p:tgtEl>
                                          <p:spTgt spid="2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5"/>
                                        </p:tgtEl>
                                        <p:attrNameLst>
                                          <p:attrName>style.visibility</p:attrName>
                                        </p:attrNameLst>
                                      </p:cBhvr>
                                      <p:to>
                                        <p:strVal val="visible"/>
                                      </p:to>
                                    </p:set>
                                    <p:anim calcmode="lin" valueType="num">
                                      <p:cBhvr additive="base">
                                        <p:cTn id="31" dur="500" fill="hold"/>
                                        <p:tgtEl>
                                          <p:spTgt spid="285"/>
                                        </p:tgtEl>
                                        <p:attrNameLst>
                                          <p:attrName>ppt_x</p:attrName>
                                        </p:attrNameLst>
                                      </p:cBhvr>
                                      <p:tavLst>
                                        <p:tav tm="0">
                                          <p:val>
                                            <p:strVal val="#ppt_x"/>
                                          </p:val>
                                        </p:tav>
                                        <p:tav tm="100000">
                                          <p:val>
                                            <p:strVal val="#ppt_x"/>
                                          </p:val>
                                        </p:tav>
                                      </p:tavLst>
                                    </p:anim>
                                    <p:anim calcmode="lin" valueType="num">
                                      <p:cBhvr additive="base">
                                        <p:cTn id="32" dur="500" fill="hold"/>
                                        <p:tgtEl>
                                          <p:spTgt spid="2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6"/>
                                        </p:tgtEl>
                                        <p:attrNameLst>
                                          <p:attrName>style.visibility</p:attrName>
                                        </p:attrNameLst>
                                      </p:cBhvr>
                                      <p:to>
                                        <p:strVal val="visible"/>
                                      </p:to>
                                    </p:set>
                                    <p:anim calcmode="lin" valueType="num">
                                      <p:cBhvr additive="base">
                                        <p:cTn id="35" dur="500" fill="hold"/>
                                        <p:tgtEl>
                                          <p:spTgt spid="286"/>
                                        </p:tgtEl>
                                        <p:attrNameLst>
                                          <p:attrName>ppt_x</p:attrName>
                                        </p:attrNameLst>
                                      </p:cBhvr>
                                      <p:tavLst>
                                        <p:tav tm="0">
                                          <p:val>
                                            <p:strVal val="#ppt_x"/>
                                          </p:val>
                                        </p:tav>
                                        <p:tav tm="100000">
                                          <p:val>
                                            <p:strVal val="#ppt_x"/>
                                          </p:val>
                                        </p:tav>
                                      </p:tavLst>
                                    </p:anim>
                                    <p:anim calcmode="lin" valueType="num">
                                      <p:cBhvr additive="base">
                                        <p:cTn id="36" dur="500" fill="hold"/>
                                        <p:tgtEl>
                                          <p:spTgt spid="2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9"/>
                                        </p:tgtEl>
                                        <p:attrNameLst>
                                          <p:attrName>style.visibility</p:attrName>
                                        </p:attrNameLst>
                                      </p:cBhvr>
                                      <p:to>
                                        <p:strVal val="visible"/>
                                      </p:to>
                                    </p:set>
                                    <p:anim calcmode="lin" valueType="num">
                                      <p:cBhvr additive="base">
                                        <p:cTn id="39" dur="500" fill="hold"/>
                                        <p:tgtEl>
                                          <p:spTgt spid="289"/>
                                        </p:tgtEl>
                                        <p:attrNameLst>
                                          <p:attrName>ppt_x</p:attrName>
                                        </p:attrNameLst>
                                      </p:cBhvr>
                                      <p:tavLst>
                                        <p:tav tm="0">
                                          <p:val>
                                            <p:strVal val="#ppt_x"/>
                                          </p:val>
                                        </p:tav>
                                        <p:tav tm="100000">
                                          <p:val>
                                            <p:strVal val="#ppt_x"/>
                                          </p:val>
                                        </p:tav>
                                      </p:tavLst>
                                    </p:anim>
                                    <p:anim calcmode="lin" valueType="num">
                                      <p:cBhvr additive="base">
                                        <p:cTn id="40" dur="500" fill="hold"/>
                                        <p:tgtEl>
                                          <p:spTgt spid="2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500" fill="hold"/>
                                        <p:tgtEl>
                                          <p:spTgt spid="290"/>
                                        </p:tgtEl>
                                        <p:attrNameLst>
                                          <p:attrName>ppt_x</p:attrName>
                                        </p:attrNameLst>
                                      </p:cBhvr>
                                      <p:tavLst>
                                        <p:tav tm="0">
                                          <p:val>
                                            <p:strVal val="#ppt_x"/>
                                          </p:val>
                                        </p:tav>
                                        <p:tav tm="100000">
                                          <p:val>
                                            <p:strVal val="#ppt_x"/>
                                          </p:val>
                                        </p:tav>
                                      </p:tavLst>
                                    </p:anim>
                                    <p:anim calcmode="lin" valueType="num">
                                      <p:cBhvr additive="base">
                                        <p:cTn id="44"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1"/>
                                        </p:tgtEl>
                                        <p:attrNameLst>
                                          <p:attrName>style.visibility</p:attrName>
                                        </p:attrNameLst>
                                      </p:cBhvr>
                                      <p:to>
                                        <p:strVal val="visible"/>
                                      </p:to>
                                    </p:set>
                                    <p:anim calcmode="lin" valueType="num">
                                      <p:cBhvr additive="base">
                                        <p:cTn id="49" dur="500" fill="hold"/>
                                        <p:tgtEl>
                                          <p:spTgt spid="271"/>
                                        </p:tgtEl>
                                        <p:attrNameLst>
                                          <p:attrName>ppt_x</p:attrName>
                                        </p:attrNameLst>
                                      </p:cBhvr>
                                      <p:tavLst>
                                        <p:tav tm="0">
                                          <p:val>
                                            <p:strVal val="#ppt_x"/>
                                          </p:val>
                                        </p:tav>
                                        <p:tav tm="100000">
                                          <p:val>
                                            <p:strVal val="#ppt_x"/>
                                          </p:val>
                                        </p:tav>
                                      </p:tavLst>
                                    </p:anim>
                                    <p:anim calcmode="lin" valueType="num">
                                      <p:cBhvr additive="base">
                                        <p:cTn id="50" dur="500" fill="hold"/>
                                        <p:tgtEl>
                                          <p:spTgt spid="27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2"/>
                                        </p:tgtEl>
                                        <p:attrNameLst>
                                          <p:attrName>style.visibility</p:attrName>
                                        </p:attrNameLst>
                                      </p:cBhvr>
                                      <p:to>
                                        <p:strVal val="visible"/>
                                      </p:to>
                                    </p:set>
                                    <p:anim calcmode="lin" valueType="num">
                                      <p:cBhvr additive="base">
                                        <p:cTn id="53" dur="500" fill="hold"/>
                                        <p:tgtEl>
                                          <p:spTgt spid="272"/>
                                        </p:tgtEl>
                                        <p:attrNameLst>
                                          <p:attrName>ppt_x</p:attrName>
                                        </p:attrNameLst>
                                      </p:cBhvr>
                                      <p:tavLst>
                                        <p:tav tm="0">
                                          <p:val>
                                            <p:strVal val="#ppt_x"/>
                                          </p:val>
                                        </p:tav>
                                        <p:tav tm="100000">
                                          <p:val>
                                            <p:strVal val="#ppt_x"/>
                                          </p:val>
                                        </p:tav>
                                      </p:tavLst>
                                    </p:anim>
                                    <p:anim calcmode="lin" valueType="num">
                                      <p:cBhvr additive="base">
                                        <p:cTn id="54" dur="500" fill="hold"/>
                                        <p:tgtEl>
                                          <p:spTgt spid="27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3"/>
                                        </p:tgtEl>
                                        <p:attrNameLst>
                                          <p:attrName>style.visibility</p:attrName>
                                        </p:attrNameLst>
                                      </p:cBhvr>
                                      <p:to>
                                        <p:strVal val="visible"/>
                                      </p:to>
                                    </p:set>
                                    <p:anim calcmode="lin" valueType="num">
                                      <p:cBhvr additive="base">
                                        <p:cTn id="57" dur="500" fill="hold"/>
                                        <p:tgtEl>
                                          <p:spTgt spid="273"/>
                                        </p:tgtEl>
                                        <p:attrNameLst>
                                          <p:attrName>ppt_x</p:attrName>
                                        </p:attrNameLst>
                                      </p:cBhvr>
                                      <p:tavLst>
                                        <p:tav tm="0">
                                          <p:val>
                                            <p:strVal val="#ppt_x"/>
                                          </p:val>
                                        </p:tav>
                                        <p:tav tm="100000">
                                          <p:val>
                                            <p:strVal val="#ppt_x"/>
                                          </p:val>
                                        </p:tav>
                                      </p:tavLst>
                                    </p:anim>
                                    <p:anim calcmode="lin" valueType="num">
                                      <p:cBhvr additive="base">
                                        <p:cTn id="58" dur="500" fill="hold"/>
                                        <p:tgtEl>
                                          <p:spTgt spid="2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74"/>
                                        </p:tgtEl>
                                        <p:attrNameLst>
                                          <p:attrName>style.visibility</p:attrName>
                                        </p:attrNameLst>
                                      </p:cBhvr>
                                      <p:to>
                                        <p:strVal val="visible"/>
                                      </p:to>
                                    </p:set>
                                    <p:anim calcmode="lin" valueType="num">
                                      <p:cBhvr additive="base">
                                        <p:cTn id="61" dur="500" fill="hold"/>
                                        <p:tgtEl>
                                          <p:spTgt spid="274"/>
                                        </p:tgtEl>
                                        <p:attrNameLst>
                                          <p:attrName>ppt_x</p:attrName>
                                        </p:attrNameLst>
                                      </p:cBhvr>
                                      <p:tavLst>
                                        <p:tav tm="0">
                                          <p:val>
                                            <p:strVal val="#ppt_x"/>
                                          </p:val>
                                        </p:tav>
                                        <p:tav tm="100000">
                                          <p:val>
                                            <p:strVal val="#ppt_x"/>
                                          </p:val>
                                        </p:tav>
                                      </p:tavLst>
                                    </p:anim>
                                    <p:anim calcmode="lin" valueType="num">
                                      <p:cBhvr additive="base">
                                        <p:cTn id="62" dur="500" fill="hold"/>
                                        <p:tgtEl>
                                          <p:spTgt spid="27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7"/>
                                        </p:tgtEl>
                                        <p:attrNameLst>
                                          <p:attrName>style.visibility</p:attrName>
                                        </p:attrNameLst>
                                      </p:cBhvr>
                                      <p:to>
                                        <p:strVal val="visible"/>
                                      </p:to>
                                    </p:set>
                                    <p:anim calcmode="lin" valueType="num">
                                      <p:cBhvr additive="base">
                                        <p:cTn id="65" dur="500" fill="hold"/>
                                        <p:tgtEl>
                                          <p:spTgt spid="277"/>
                                        </p:tgtEl>
                                        <p:attrNameLst>
                                          <p:attrName>ppt_x</p:attrName>
                                        </p:attrNameLst>
                                      </p:cBhvr>
                                      <p:tavLst>
                                        <p:tav tm="0">
                                          <p:val>
                                            <p:strVal val="#ppt_x"/>
                                          </p:val>
                                        </p:tav>
                                        <p:tav tm="100000">
                                          <p:val>
                                            <p:strVal val="#ppt_x"/>
                                          </p:val>
                                        </p:tav>
                                      </p:tavLst>
                                    </p:anim>
                                    <p:anim calcmode="lin" valueType="num">
                                      <p:cBhvr additive="base">
                                        <p:cTn id="66" dur="500" fill="hold"/>
                                        <p:tgtEl>
                                          <p:spTgt spid="2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8"/>
                                        </p:tgtEl>
                                        <p:attrNameLst>
                                          <p:attrName>style.visibility</p:attrName>
                                        </p:attrNameLst>
                                      </p:cBhvr>
                                      <p:to>
                                        <p:strVal val="visible"/>
                                      </p:to>
                                    </p:set>
                                    <p:anim calcmode="lin" valueType="num">
                                      <p:cBhvr additive="base">
                                        <p:cTn id="69" dur="500" fill="hold"/>
                                        <p:tgtEl>
                                          <p:spTgt spid="278"/>
                                        </p:tgtEl>
                                        <p:attrNameLst>
                                          <p:attrName>ppt_x</p:attrName>
                                        </p:attrNameLst>
                                      </p:cBhvr>
                                      <p:tavLst>
                                        <p:tav tm="0">
                                          <p:val>
                                            <p:strVal val="#ppt_x"/>
                                          </p:val>
                                        </p:tav>
                                        <p:tav tm="100000">
                                          <p:val>
                                            <p:strVal val="#ppt_x"/>
                                          </p:val>
                                        </p:tav>
                                      </p:tavLst>
                                    </p:anim>
                                    <p:anim calcmode="lin" valueType="num">
                                      <p:cBhvr additive="base">
                                        <p:cTn id="70" dur="500" fill="hold"/>
                                        <p:tgtEl>
                                          <p:spTgt spid="27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9"/>
                                        </p:tgtEl>
                                        <p:attrNameLst>
                                          <p:attrName>style.visibility</p:attrName>
                                        </p:attrNameLst>
                                      </p:cBhvr>
                                      <p:to>
                                        <p:strVal val="visible"/>
                                      </p:to>
                                    </p:set>
                                    <p:anim calcmode="lin" valueType="num">
                                      <p:cBhvr additive="base">
                                        <p:cTn id="73" dur="500" fill="hold"/>
                                        <p:tgtEl>
                                          <p:spTgt spid="279"/>
                                        </p:tgtEl>
                                        <p:attrNameLst>
                                          <p:attrName>ppt_x</p:attrName>
                                        </p:attrNameLst>
                                      </p:cBhvr>
                                      <p:tavLst>
                                        <p:tav tm="0">
                                          <p:val>
                                            <p:strVal val="#ppt_x"/>
                                          </p:val>
                                        </p:tav>
                                        <p:tav tm="100000">
                                          <p:val>
                                            <p:strVal val="#ppt_x"/>
                                          </p:val>
                                        </p:tav>
                                      </p:tavLst>
                                    </p:anim>
                                    <p:anim calcmode="lin" valueType="num">
                                      <p:cBhvr additive="base">
                                        <p:cTn id="74" dur="500" fill="hold"/>
                                        <p:tgtEl>
                                          <p:spTgt spid="27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0"/>
                                        </p:tgtEl>
                                        <p:attrNameLst>
                                          <p:attrName>style.visibility</p:attrName>
                                        </p:attrNameLst>
                                      </p:cBhvr>
                                      <p:to>
                                        <p:strVal val="visible"/>
                                      </p:to>
                                    </p:set>
                                    <p:anim calcmode="lin" valueType="num">
                                      <p:cBhvr additive="base">
                                        <p:cTn id="77" dur="500" fill="hold"/>
                                        <p:tgtEl>
                                          <p:spTgt spid="280"/>
                                        </p:tgtEl>
                                        <p:attrNameLst>
                                          <p:attrName>ppt_x</p:attrName>
                                        </p:attrNameLst>
                                      </p:cBhvr>
                                      <p:tavLst>
                                        <p:tav tm="0">
                                          <p:val>
                                            <p:strVal val="#ppt_x"/>
                                          </p:val>
                                        </p:tav>
                                        <p:tav tm="100000">
                                          <p:val>
                                            <p:strVal val="#ppt_x"/>
                                          </p:val>
                                        </p:tav>
                                      </p:tavLst>
                                    </p:anim>
                                    <p:anim calcmode="lin" valueType="num">
                                      <p:cBhvr additive="base">
                                        <p:cTn id="78" dur="500" fill="hold"/>
                                        <p:tgtEl>
                                          <p:spTgt spid="28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81"/>
                                        </p:tgtEl>
                                        <p:attrNameLst>
                                          <p:attrName>style.visibility</p:attrName>
                                        </p:attrNameLst>
                                      </p:cBhvr>
                                      <p:to>
                                        <p:strVal val="visible"/>
                                      </p:to>
                                    </p:set>
                                    <p:anim calcmode="lin" valueType="num">
                                      <p:cBhvr additive="base">
                                        <p:cTn id="81" dur="500" fill="hold"/>
                                        <p:tgtEl>
                                          <p:spTgt spid="281"/>
                                        </p:tgtEl>
                                        <p:attrNameLst>
                                          <p:attrName>ppt_x</p:attrName>
                                        </p:attrNameLst>
                                      </p:cBhvr>
                                      <p:tavLst>
                                        <p:tav tm="0">
                                          <p:val>
                                            <p:strVal val="#ppt_x"/>
                                          </p:val>
                                        </p:tav>
                                        <p:tav tm="100000">
                                          <p:val>
                                            <p:strVal val="#ppt_x"/>
                                          </p:val>
                                        </p:tav>
                                      </p:tavLst>
                                    </p:anim>
                                    <p:anim calcmode="lin" valueType="num">
                                      <p:cBhvr additive="base">
                                        <p:cTn id="82" dur="500" fill="hold"/>
                                        <p:tgtEl>
                                          <p:spTgt spid="28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82"/>
                                        </p:tgtEl>
                                        <p:attrNameLst>
                                          <p:attrName>style.visibility</p:attrName>
                                        </p:attrNameLst>
                                      </p:cBhvr>
                                      <p:to>
                                        <p:strVal val="visible"/>
                                      </p:to>
                                    </p:set>
                                    <p:anim calcmode="lin" valueType="num">
                                      <p:cBhvr additive="base">
                                        <p:cTn id="85" dur="500" fill="hold"/>
                                        <p:tgtEl>
                                          <p:spTgt spid="282"/>
                                        </p:tgtEl>
                                        <p:attrNameLst>
                                          <p:attrName>ppt_x</p:attrName>
                                        </p:attrNameLst>
                                      </p:cBhvr>
                                      <p:tavLst>
                                        <p:tav tm="0">
                                          <p:val>
                                            <p:strVal val="#ppt_x"/>
                                          </p:val>
                                        </p:tav>
                                        <p:tav tm="100000">
                                          <p:val>
                                            <p:strVal val="#ppt_x"/>
                                          </p:val>
                                        </p:tav>
                                      </p:tavLst>
                                    </p:anim>
                                    <p:anim calcmode="lin" valueType="num">
                                      <p:cBhvr additive="base">
                                        <p:cTn id="86"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5"/>
                                        </p:tgtEl>
                                        <p:attrNameLst>
                                          <p:attrName>style.visibility</p:attrName>
                                        </p:attrNameLst>
                                      </p:cBhvr>
                                      <p:to>
                                        <p:strVal val="visible"/>
                                      </p:to>
                                    </p:set>
                                    <p:anim calcmode="lin" valueType="num">
                                      <p:cBhvr additive="base">
                                        <p:cTn id="91" dur="500" fill="hold"/>
                                        <p:tgtEl>
                                          <p:spTgt spid="295"/>
                                        </p:tgtEl>
                                        <p:attrNameLst>
                                          <p:attrName>ppt_x</p:attrName>
                                        </p:attrNameLst>
                                      </p:cBhvr>
                                      <p:tavLst>
                                        <p:tav tm="0">
                                          <p:val>
                                            <p:strVal val="#ppt_x"/>
                                          </p:val>
                                        </p:tav>
                                        <p:tav tm="100000">
                                          <p:val>
                                            <p:strVal val="#ppt_x"/>
                                          </p:val>
                                        </p:tav>
                                      </p:tavLst>
                                    </p:anim>
                                    <p:anim calcmode="lin" valueType="num">
                                      <p:cBhvr additive="base">
                                        <p:cTn id="92" dur="500" fill="hold"/>
                                        <p:tgtEl>
                                          <p:spTgt spid="29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6"/>
                                        </p:tgtEl>
                                        <p:attrNameLst>
                                          <p:attrName>style.visibility</p:attrName>
                                        </p:attrNameLst>
                                      </p:cBhvr>
                                      <p:to>
                                        <p:strVal val="visible"/>
                                      </p:to>
                                    </p:set>
                                    <p:anim calcmode="lin" valueType="num">
                                      <p:cBhvr additive="base">
                                        <p:cTn id="95" dur="500" fill="hold"/>
                                        <p:tgtEl>
                                          <p:spTgt spid="296"/>
                                        </p:tgtEl>
                                        <p:attrNameLst>
                                          <p:attrName>ppt_x</p:attrName>
                                        </p:attrNameLst>
                                      </p:cBhvr>
                                      <p:tavLst>
                                        <p:tav tm="0">
                                          <p:val>
                                            <p:strVal val="#ppt_x"/>
                                          </p:val>
                                        </p:tav>
                                        <p:tav tm="100000">
                                          <p:val>
                                            <p:strVal val="#ppt_x"/>
                                          </p:val>
                                        </p:tav>
                                      </p:tavLst>
                                    </p:anim>
                                    <p:anim calcmode="lin" valueType="num">
                                      <p:cBhvr additive="base">
                                        <p:cTn id="96" dur="500" fill="hold"/>
                                        <p:tgtEl>
                                          <p:spTgt spid="29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97"/>
                                        </p:tgtEl>
                                        <p:attrNameLst>
                                          <p:attrName>style.visibility</p:attrName>
                                        </p:attrNameLst>
                                      </p:cBhvr>
                                      <p:to>
                                        <p:strVal val="visible"/>
                                      </p:to>
                                    </p:set>
                                    <p:anim calcmode="lin" valueType="num">
                                      <p:cBhvr additive="base">
                                        <p:cTn id="99" dur="500" fill="hold"/>
                                        <p:tgtEl>
                                          <p:spTgt spid="297"/>
                                        </p:tgtEl>
                                        <p:attrNameLst>
                                          <p:attrName>ppt_x</p:attrName>
                                        </p:attrNameLst>
                                      </p:cBhvr>
                                      <p:tavLst>
                                        <p:tav tm="0">
                                          <p:val>
                                            <p:strVal val="#ppt_x"/>
                                          </p:val>
                                        </p:tav>
                                        <p:tav tm="100000">
                                          <p:val>
                                            <p:strVal val="#ppt_x"/>
                                          </p:val>
                                        </p:tav>
                                      </p:tavLst>
                                    </p:anim>
                                    <p:anim calcmode="lin" valueType="num">
                                      <p:cBhvr additive="base">
                                        <p:cTn id="100" dur="500" fill="hold"/>
                                        <p:tgtEl>
                                          <p:spTgt spid="2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8"/>
                                        </p:tgtEl>
                                        <p:attrNameLst>
                                          <p:attrName>style.visibility</p:attrName>
                                        </p:attrNameLst>
                                      </p:cBhvr>
                                      <p:to>
                                        <p:strVal val="visible"/>
                                      </p:to>
                                    </p:set>
                                    <p:anim calcmode="lin" valueType="num">
                                      <p:cBhvr additive="base">
                                        <p:cTn id="103" dur="500" fill="hold"/>
                                        <p:tgtEl>
                                          <p:spTgt spid="298"/>
                                        </p:tgtEl>
                                        <p:attrNameLst>
                                          <p:attrName>ppt_x</p:attrName>
                                        </p:attrNameLst>
                                      </p:cBhvr>
                                      <p:tavLst>
                                        <p:tav tm="0">
                                          <p:val>
                                            <p:strVal val="#ppt_x"/>
                                          </p:val>
                                        </p:tav>
                                        <p:tav tm="100000">
                                          <p:val>
                                            <p:strVal val="#ppt_x"/>
                                          </p:val>
                                        </p:tav>
                                      </p:tavLst>
                                    </p:anim>
                                    <p:anim calcmode="lin" valueType="num">
                                      <p:cBhvr additive="base">
                                        <p:cTn id="104" dur="500" fill="hold"/>
                                        <p:tgtEl>
                                          <p:spTgt spid="2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1"/>
                                        </p:tgtEl>
                                        <p:attrNameLst>
                                          <p:attrName>style.visibility</p:attrName>
                                        </p:attrNameLst>
                                      </p:cBhvr>
                                      <p:to>
                                        <p:strVal val="visible"/>
                                      </p:to>
                                    </p:set>
                                    <p:anim calcmode="lin" valueType="num">
                                      <p:cBhvr additive="base">
                                        <p:cTn id="107" dur="500" fill="hold"/>
                                        <p:tgtEl>
                                          <p:spTgt spid="301"/>
                                        </p:tgtEl>
                                        <p:attrNameLst>
                                          <p:attrName>ppt_x</p:attrName>
                                        </p:attrNameLst>
                                      </p:cBhvr>
                                      <p:tavLst>
                                        <p:tav tm="0">
                                          <p:val>
                                            <p:strVal val="#ppt_x"/>
                                          </p:val>
                                        </p:tav>
                                        <p:tav tm="100000">
                                          <p:val>
                                            <p:strVal val="#ppt_x"/>
                                          </p:val>
                                        </p:tav>
                                      </p:tavLst>
                                    </p:anim>
                                    <p:anim calcmode="lin" valueType="num">
                                      <p:cBhvr additive="base">
                                        <p:cTn id="108" dur="500" fill="hold"/>
                                        <p:tgtEl>
                                          <p:spTgt spid="3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02"/>
                                        </p:tgtEl>
                                        <p:attrNameLst>
                                          <p:attrName>style.visibility</p:attrName>
                                        </p:attrNameLst>
                                      </p:cBhvr>
                                      <p:to>
                                        <p:strVal val="visible"/>
                                      </p:to>
                                    </p:set>
                                    <p:anim calcmode="lin" valueType="num">
                                      <p:cBhvr additive="base">
                                        <p:cTn id="111" dur="500" fill="hold"/>
                                        <p:tgtEl>
                                          <p:spTgt spid="302"/>
                                        </p:tgtEl>
                                        <p:attrNameLst>
                                          <p:attrName>ppt_x</p:attrName>
                                        </p:attrNameLst>
                                      </p:cBhvr>
                                      <p:tavLst>
                                        <p:tav tm="0">
                                          <p:val>
                                            <p:strVal val="#ppt_x"/>
                                          </p:val>
                                        </p:tav>
                                        <p:tav tm="100000">
                                          <p:val>
                                            <p:strVal val="#ppt_x"/>
                                          </p:val>
                                        </p:tav>
                                      </p:tavLst>
                                    </p:anim>
                                    <p:anim calcmode="lin" valueType="num">
                                      <p:cBhvr additive="base">
                                        <p:cTn id="112" dur="500" fill="hold"/>
                                        <p:tgtEl>
                                          <p:spTgt spid="3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03"/>
                                        </p:tgtEl>
                                        <p:attrNameLst>
                                          <p:attrName>style.visibility</p:attrName>
                                        </p:attrNameLst>
                                      </p:cBhvr>
                                      <p:to>
                                        <p:strVal val="visible"/>
                                      </p:to>
                                    </p:set>
                                    <p:anim calcmode="lin" valueType="num">
                                      <p:cBhvr additive="base">
                                        <p:cTn id="115" dur="500" fill="hold"/>
                                        <p:tgtEl>
                                          <p:spTgt spid="303"/>
                                        </p:tgtEl>
                                        <p:attrNameLst>
                                          <p:attrName>ppt_x</p:attrName>
                                        </p:attrNameLst>
                                      </p:cBhvr>
                                      <p:tavLst>
                                        <p:tav tm="0">
                                          <p:val>
                                            <p:strVal val="#ppt_x"/>
                                          </p:val>
                                        </p:tav>
                                        <p:tav tm="100000">
                                          <p:val>
                                            <p:strVal val="#ppt_x"/>
                                          </p:val>
                                        </p:tav>
                                      </p:tavLst>
                                    </p:anim>
                                    <p:anim calcmode="lin" valueType="num">
                                      <p:cBhvr additive="base">
                                        <p:cTn id="116" dur="500" fill="hold"/>
                                        <p:tgtEl>
                                          <p:spTgt spid="3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04"/>
                                        </p:tgtEl>
                                        <p:attrNameLst>
                                          <p:attrName>style.visibility</p:attrName>
                                        </p:attrNameLst>
                                      </p:cBhvr>
                                      <p:to>
                                        <p:strVal val="visible"/>
                                      </p:to>
                                    </p:set>
                                    <p:anim calcmode="lin" valueType="num">
                                      <p:cBhvr additive="base">
                                        <p:cTn id="119" dur="500" fill="hold"/>
                                        <p:tgtEl>
                                          <p:spTgt spid="304"/>
                                        </p:tgtEl>
                                        <p:attrNameLst>
                                          <p:attrName>ppt_x</p:attrName>
                                        </p:attrNameLst>
                                      </p:cBhvr>
                                      <p:tavLst>
                                        <p:tav tm="0">
                                          <p:val>
                                            <p:strVal val="#ppt_x"/>
                                          </p:val>
                                        </p:tav>
                                        <p:tav tm="100000">
                                          <p:val>
                                            <p:strVal val="#ppt_x"/>
                                          </p:val>
                                        </p:tav>
                                      </p:tavLst>
                                    </p:anim>
                                    <p:anim calcmode="lin" valueType="num">
                                      <p:cBhvr additive="base">
                                        <p:cTn id="120" dur="500" fill="hold"/>
                                        <p:tgtEl>
                                          <p:spTgt spid="3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5"/>
                                        </p:tgtEl>
                                        <p:attrNameLst>
                                          <p:attrName>style.visibility</p:attrName>
                                        </p:attrNameLst>
                                      </p:cBhvr>
                                      <p:to>
                                        <p:strVal val="visible"/>
                                      </p:to>
                                    </p:set>
                                    <p:anim calcmode="lin" valueType="num">
                                      <p:cBhvr additive="base">
                                        <p:cTn id="123" dur="500" fill="hold"/>
                                        <p:tgtEl>
                                          <p:spTgt spid="305"/>
                                        </p:tgtEl>
                                        <p:attrNameLst>
                                          <p:attrName>ppt_x</p:attrName>
                                        </p:attrNameLst>
                                      </p:cBhvr>
                                      <p:tavLst>
                                        <p:tav tm="0">
                                          <p:val>
                                            <p:strVal val="#ppt_x"/>
                                          </p:val>
                                        </p:tav>
                                        <p:tav tm="100000">
                                          <p:val>
                                            <p:strVal val="#ppt_x"/>
                                          </p:val>
                                        </p:tav>
                                      </p:tavLst>
                                    </p:anim>
                                    <p:anim calcmode="lin" valueType="num">
                                      <p:cBhvr additive="base">
                                        <p:cTn id="124" dur="500" fill="hold"/>
                                        <p:tgtEl>
                                          <p:spTgt spid="3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06"/>
                                        </p:tgtEl>
                                        <p:attrNameLst>
                                          <p:attrName>style.visibility</p:attrName>
                                        </p:attrNameLst>
                                      </p:cBhvr>
                                      <p:to>
                                        <p:strVal val="visible"/>
                                      </p:to>
                                    </p:set>
                                    <p:anim calcmode="lin" valueType="num">
                                      <p:cBhvr additive="base">
                                        <p:cTn id="127" dur="500" fill="hold"/>
                                        <p:tgtEl>
                                          <p:spTgt spid="306"/>
                                        </p:tgtEl>
                                        <p:attrNameLst>
                                          <p:attrName>ppt_x</p:attrName>
                                        </p:attrNameLst>
                                      </p:cBhvr>
                                      <p:tavLst>
                                        <p:tav tm="0">
                                          <p:val>
                                            <p:strVal val="#ppt_x"/>
                                          </p:val>
                                        </p:tav>
                                        <p:tav tm="100000">
                                          <p:val>
                                            <p:strVal val="#ppt_x"/>
                                          </p:val>
                                        </p:tav>
                                      </p:tavLst>
                                    </p:anim>
                                    <p:anim calcmode="lin" valueType="num">
                                      <p:cBhvr additive="base">
                                        <p:cTn id="128" dur="500" fill="hold"/>
                                        <p:tgtEl>
                                          <p:spTgt spid="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272" grpId="0" animBg="1"/>
      <p:bldP spid="273" grpId="0" animBg="1"/>
      <p:bldP spid="274" grpId="0" animBg="1"/>
      <p:bldP spid="277" grpId="0" animBg="1"/>
      <p:bldP spid="278" grpId="0" animBg="1"/>
      <p:bldP spid="283" grpId="0" animBg="1"/>
      <p:bldP spid="284" grpId="0" animBg="1"/>
      <p:bldP spid="285" grpId="0" animBg="1"/>
      <p:bldP spid="286" grpId="0" animBg="1"/>
      <p:bldP spid="289" grpId="0" animBg="1"/>
      <p:bldP spid="290" grpId="0" animBg="1"/>
      <p:bldP spid="295" grpId="0" animBg="1"/>
      <p:bldP spid="296" grpId="0" animBg="1"/>
      <p:bldP spid="297" grpId="0" animBg="1"/>
      <p:bldP spid="298" grpId="0" animBg="1"/>
      <p:bldP spid="301" grpId="0" animBg="1"/>
      <p:bldP spid="302" grpId="0" animBg="1"/>
      <p:bldP spid="279" grpId="0" animBg="1"/>
      <p:bldP spid="280" grpId="0" animBg="1"/>
      <p:bldP spid="281" grpId="0" animBg="1"/>
      <p:bldP spid="282" grpId="0" animBg="1"/>
      <p:bldP spid="291" grpId="0" animBg="1"/>
      <p:bldP spid="292" grpId="0" animBg="1"/>
      <p:bldP spid="293" grpId="0" animBg="1"/>
      <p:bldP spid="294" grpId="0" animBg="1"/>
      <p:bldP spid="303" grpId="0" animBg="1"/>
      <p:bldP spid="304" grpId="0" animBg="1"/>
      <p:bldP spid="305" grpId="0" animBg="1"/>
      <p:bldP spid="3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D597F73-BAD5-45C6-AED1-65F230E2E8A3}"/>
              </a:ext>
            </a:extLst>
          </p:cNvPr>
          <p:cNvSpPr/>
          <p:nvPr/>
        </p:nvSpPr>
        <p:spPr>
          <a:xfrm flipH="1">
            <a:off x="7273564" y="827765"/>
            <a:ext cx="4918436" cy="5608053"/>
          </a:xfrm>
          <a:custGeom>
            <a:avLst/>
            <a:gdLst>
              <a:gd name="connsiteX0" fmla="*/ 2689826 w 4918436"/>
              <a:gd name="connsiteY0" fmla="*/ 10 h 5608053"/>
              <a:gd name="connsiteX1" fmla="*/ 75991 w 4918436"/>
              <a:gd name="connsiteY1" fmla="*/ 1181193 h 5608053"/>
              <a:gd name="connsiteX2" fmla="*/ 0 w 4918436"/>
              <a:gd name="connsiteY2" fmla="*/ 1248715 h 5608053"/>
              <a:gd name="connsiteX3" fmla="*/ 0 w 4918436"/>
              <a:gd name="connsiteY3" fmla="*/ 4766762 h 5608053"/>
              <a:gd name="connsiteX4" fmla="*/ 49754 w 4918436"/>
              <a:gd name="connsiteY4" fmla="*/ 4734857 h 5608053"/>
              <a:gd name="connsiteX5" fmla="*/ 1171757 w 4918436"/>
              <a:gd name="connsiteY5" fmla="*/ 3985032 h 5608053"/>
              <a:gd name="connsiteX6" fmla="*/ 3608124 w 4918436"/>
              <a:gd name="connsiteY6" fmla="*/ 5592832 h 5608053"/>
              <a:gd name="connsiteX7" fmla="*/ 4916917 w 4918436"/>
              <a:gd name="connsiteY7" fmla="*/ 3052008 h 5608053"/>
              <a:gd name="connsiteX8" fmla="*/ 3346366 w 4918436"/>
              <a:gd name="connsiteY8" fmla="*/ 111317 h 5608053"/>
              <a:gd name="connsiteX9" fmla="*/ 2689826 w 4918436"/>
              <a:gd name="connsiteY9" fmla="*/ 10 h 56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8436" h="5608053">
                <a:moveTo>
                  <a:pt x="2689826" y="10"/>
                </a:moveTo>
                <a:cubicBezTo>
                  <a:pt x="1787261" y="2808"/>
                  <a:pt x="803980" y="567660"/>
                  <a:pt x="75991" y="1181193"/>
                </a:cubicBezTo>
                <a:lnTo>
                  <a:pt x="0" y="1248715"/>
                </a:lnTo>
                <a:lnTo>
                  <a:pt x="0" y="4766762"/>
                </a:lnTo>
                <a:lnTo>
                  <a:pt x="49754" y="4734857"/>
                </a:lnTo>
                <a:cubicBezTo>
                  <a:pt x="388859" y="4482290"/>
                  <a:pt x="687252" y="3903896"/>
                  <a:pt x="1171757" y="3985032"/>
                </a:cubicBezTo>
                <a:cubicBezTo>
                  <a:pt x="1916762" y="3853131"/>
                  <a:pt x="2688614" y="5798319"/>
                  <a:pt x="3608124" y="5592832"/>
                </a:cubicBezTo>
                <a:cubicBezTo>
                  <a:pt x="4527635" y="5387345"/>
                  <a:pt x="4947120" y="4132205"/>
                  <a:pt x="4916917" y="3052008"/>
                </a:cubicBezTo>
                <a:cubicBezTo>
                  <a:pt x="4886714" y="1971811"/>
                  <a:pt x="5028779" y="731945"/>
                  <a:pt x="3346366" y="111317"/>
                </a:cubicBezTo>
                <a:cubicBezTo>
                  <a:pt x="3136064" y="33739"/>
                  <a:pt x="2915468" y="-690"/>
                  <a:pt x="2689826" y="10"/>
                </a:cubicBezTo>
                <a:close/>
              </a:path>
            </a:pathLst>
          </a:custGeom>
          <a:gradFill flip="none" rotWithShape="1">
            <a:gsLst>
              <a:gs pos="0">
                <a:schemeClr val="tx1">
                  <a:lumMod val="20000"/>
                  <a:lumOff val="80000"/>
                </a:schemeClr>
              </a:gs>
              <a:gs pos="0">
                <a:srgbClr val="514067"/>
              </a:gs>
              <a:gs pos="100000">
                <a:srgbClr val="48649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125" dirty="0">
              <a:cs typeface="+mn-ea"/>
              <a:sym typeface="+mn-lt"/>
            </a:endParaRPr>
          </a:p>
        </p:txBody>
      </p:sp>
      <p:pic>
        <p:nvPicPr>
          <p:cNvPr id="5" name="图片占位符 4" descr="图片包含 男士, 人员&#10;&#10;自动生成的说明">
            <a:extLst>
              <a:ext uri="{FF2B5EF4-FFF2-40B4-BE49-F238E27FC236}">
                <a16:creationId xmlns:a16="http://schemas.microsoft.com/office/drawing/2014/main" id="{8C853E25-3E75-44FC-83B5-A2EC24E6C0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136" r="12136"/>
          <a:stretch>
            <a:fillRect/>
          </a:stretch>
        </p:blipFill>
        <p:spPr/>
      </p:pic>
      <p:sp>
        <p:nvSpPr>
          <p:cNvPr id="25" name="Pricing Tables">
            <a:extLst>
              <a:ext uri="{FF2B5EF4-FFF2-40B4-BE49-F238E27FC236}">
                <a16:creationId xmlns:a16="http://schemas.microsoft.com/office/drawing/2014/main" id="{39644A38-6F0E-4610-93D5-1EFCABFEBE36}"/>
              </a:ext>
            </a:extLst>
          </p:cNvPr>
          <p:cNvSpPr txBox="1"/>
          <p:nvPr/>
        </p:nvSpPr>
        <p:spPr>
          <a:xfrm>
            <a:off x="84455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Pricing Tables</a:t>
            </a:r>
          </a:p>
        </p:txBody>
      </p:sp>
      <p:sp>
        <p:nvSpPr>
          <p:cNvPr id="28" name="Rounded Rectangle">
            <a:extLst>
              <a:ext uri="{FF2B5EF4-FFF2-40B4-BE49-F238E27FC236}">
                <a16:creationId xmlns:a16="http://schemas.microsoft.com/office/drawing/2014/main" id="{1124D71B-F2A3-471B-B026-EE8988048617}"/>
              </a:ext>
            </a:extLst>
          </p:cNvPr>
          <p:cNvSpPr/>
          <p:nvPr/>
        </p:nvSpPr>
        <p:spPr>
          <a:xfrm>
            <a:off x="1039696" y="3827646"/>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9" name="Rounded Rectangle">
            <a:extLst>
              <a:ext uri="{FF2B5EF4-FFF2-40B4-BE49-F238E27FC236}">
                <a16:creationId xmlns:a16="http://schemas.microsoft.com/office/drawing/2014/main" id="{A6AB5466-1036-42E7-ACBF-C3DD9AECDFEA}"/>
              </a:ext>
            </a:extLst>
          </p:cNvPr>
          <p:cNvSpPr/>
          <p:nvPr/>
        </p:nvSpPr>
        <p:spPr>
          <a:xfrm>
            <a:off x="1039696" y="3827646"/>
            <a:ext cx="1414799"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0" name="Project Name New York">
            <a:extLst>
              <a:ext uri="{FF2B5EF4-FFF2-40B4-BE49-F238E27FC236}">
                <a16:creationId xmlns:a16="http://schemas.microsoft.com/office/drawing/2014/main" id="{6295A386-23C9-4A1A-831D-FBCB0D1C374F}"/>
              </a:ext>
            </a:extLst>
          </p:cNvPr>
          <p:cNvSpPr txBox="1"/>
          <p:nvPr/>
        </p:nvSpPr>
        <p:spPr>
          <a:xfrm>
            <a:off x="1006334" y="3447649"/>
            <a:ext cx="294285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New York</a:t>
            </a:r>
          </a:p>
        </p:txBody>
      </p:sp>
      <p:sp>
        <p:nvSpPr>
          <p:cNvPr id="31" name="35%">
            <a:extLst>
              <a:ext uri="{FF2B5EF4-FFF2-40B4-BE49-F238E27FC236}">
                <a16:creationId xmlns:a16="http://schemas.microsoft.com/office/drawing/2014/main" id="{16D11B6C-69D4-4BED-BD02-D884B663E4A0}"/>
              </a:ext>
            </a:extLst>
          </p:cNvPr>
          <p:cNvSpPr txBox="1"/>
          <p:nvPr/>
        </p:nvSpPr>
        <p:spPr>
          <a:xfrm>
            <a:off x="4867499" y="3447649"/>
            <a:ext cx="86956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35%</a:t>
            </a:r>
          </a:p>
        </p:txBody>
      </p:sp>
      <p:sp>
        <p:nvSpPr>
          <p:cNvPr id="32" name="Rounded Rectangle">
            <a:extLst>
              <a:ext uri="{FF2B5EF4-FFF2-40B4-BE49-F238E27FC236}">
                <a16:creationId xmlns:a16="http://schemas.microsoft.com/office/drawing/2014/main" id="{E5F1404B-D787-457B-A2B9-0AAF614E2C8F}"/>
              </a:ext>
            </a:extLst>
          </p:cNvPr>
          <p:cNvSpPr/>
          <p:nvPr/>
        </p:nvSpPr>
        <p:spPr>
          <a:xfrm>
            <a:off x="1039696" y="4625718"/>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3" name="Rounded Rectangle">
            <a:extLst>
              <a:ext uri="{FF2B5EF4-FFF2-40B4-BE49-F238E27FC236}">
                <a16:creationId xmlns:a16="http://schemas.microsoft.com/office/drawing/2014/main" id="{79909FE7-230A-4DA9-A677-9406CF334826}"/>
              </a:ext>
            </a:extLst>
          </p:cNvPr>
          <p:cNvSpPr/>
          <p:nvPr/>
        </p:nvSpPr>
        <p:spPr>
          <a:xfrm>
            <a:off x="1039696" y="4625718"/>
            <a:ext cx="3137423"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4" name="Project Name Rome">
            <a:extLst>
              <a:ext uri="{FF2B5EF4-FFF2-40B4-BE49-F238E27FC236}">
                <a16:creationId xmlns:a16="http://schemas.microsoft.com/office/drawing/2014/main" id="{0F4E3CF7-34DE-4AC3-A84A-0F4B5C7F0F66}"/>
              </a:ext>
            </a:extLst>
          </p:cNvPr>
          <p:cNvSpPr txBox="1"/>
          <p:nvPr/>
        </p:nvSpPr>
        <p:spPr>
          <a:xfrm>
            <a:off x="1006334" y="4245722"/>
            <a:ext cx="294285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Rome</a:t>
            </a:r>
          </a:p>
        </p:txBody>
      </p:sp>
      <p:sp>
        <p:nvSpPr>
          <p:cNvPr id="35" name="62%">
            <a:extLst>
              <a:ext uri="{FF2B5EF4-FFF2-40B4-BE49-F238E27FC236}">
                <a16:creationId xmlns:a16="http://schemas.microsoft.com/office/drawing/2014/main" id="{08148DD7-0F69-419D-AEC0-DD249DB6EA1C}"/>
              </a:ext>
            </a:extLst>
          </p:cNvPr>
          <p:cNvSpPr txBox="1"/>
          <p:nvPr/>
        </p:nvSpPr>
        <p:spPr>
          <a:xfrm>
            <a:off x="4867499" y="4245722"/>
            <a:ext cx="86956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62%</a:t>
            </a:r>
          </a:p>
        </p:txBody>
      </p:sp>
      <p:sp>
        <p:nvSpPr>
          <p:cNvPr id="36" name="Rounded Rectangle">
            <a:extLst>
              <a:ext uri="{FF2B5EF4-FFF2-40B4-BE49-F238E27FC236}">
                <a16:creationId xmlns:a16="http://schemas.microsoft.com/office/drawing/2014/main" id="{91129C8F-819F-4D51-A958-67D4B4FCBA00}"/>
              </a:ext>
            </a:extLst>
          </p:cNvPr>
          <p:cNvSpPr/>
          <p:nvPr/>
        </p:nvSpPr>
        <p:spPr>
          <a:xfrm>
            <a:off x="1039696" y="5423791"/>
            <a:ext cx="47004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7" name="Rounded Rectangle">
            <a:extLst>
              <a:ext uri="{FF2B5EF4-FFF2-40B4-BE49-F238E27FC236}">
                <a16:creationId xmlns:a16="http://schemas.microsoft.com/office/drawing/2014/main" id="{5DF37649-869D-4CF7-98C7-DBDB2E67200E}"/>
              </a:ext>
            </a:extLst>
          </p:cNvPr>
          <p:cNvSpPr/>
          <p:nvPr/>
        </p:nvSpPr>
        <p:spPr>
          <a:xfrm>
            <a:off x="1039696" y="5423791"/>
            <a:ext cx="2776322" cy="138903"/>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8" name="Project Name Tokio">
            <a:extLst>
              <a:ext uri="{FF2B5EF4-FFF2-40B4-BE49-F238E27FC236}">
                <a16:creationId xmlns:a16="http://schemas.microsoft.com/office/drawing/2014/main" id="{6FD2928E-7DCE-45B7-8BE8-ACEEC772DBF7}"/>
              </a:ext>
            </a:extLst>
          </p:cNvPr>
          <p:cNvSpPr txBox="1"/>
          <p:nvPr/>
        </p:nvSpPr>
        <p:spPr>
          <a:xfrm>
            <a:off x="1006334" y="5043794"/>
            <a:ext cx="294285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nSpc>
                <a:spcPct val="100000"/>
              </a:lnSpc>
              <a:defRPr baseline="0">
                <a:solidFill>
                  <a:srgbClr val="475D84"/>
                </a:solidFill>
              </a:defRPr>
            </a:lvl1pPr>
          </a:lstStyle>
          <a:p>
            <a:pPr defTabSz="412750" hangingPunct="0"/>
            <a:r>
              <a:rPr sz="1200" kern="0">
                <a:cs typeface="+mn-ea"/>
                <a:sym typeface="+mn-lt"/>
              </a:rPr>
              <a:t>Project Name Tokio</a:t>
            </a:r>
          </a:p>
        </p:txBody>
      </p:sp>
      <p:sp>
        <p:nvSpPr>
          <p:cNvPr id="39" name="57%">
            <a:extLst>
              <a:ext uri="{FF2B5EF4-FFF2-40B4-BE49-F238E27FC236}">
                <a16:creationId xmlns:a16="http://schemas.microsoft.com/office/drawing/2014/main" id="{1A4D364C-80F9-420C-AE1D-873B78754C2D}"/>
              </a:ext>
            </a:extLst>
          </p:cNvPr>
          <p:cNvSpPr txBox="1"/>
          <p:nvPr/>
        </p:nvSpPr>
        <p:spPr>
          <a:xfrm>
            <a:off x="4867499" y="5043794"/>
            <a:ext cx="869563"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r">
              <a:lnSpc>
                <a:spcPct val="100000"/>
              </a:lnSpc>
              <a:defRPr b="1" baseline="0">
                <a:solidFill>
                  <a:srgbClr val="475D84"/>
                </a:solidFill>
              </a:defRPr>
            </a:lvl1pPr>
          </a:lstStyle>
          <a:p>
            <a:pPr defTabSz="412750" hangingPunct="0"/>
            <a:r>
              <a:rPr sz="1200" kern="0">
                <a:cs typeface="+mn-ea"/>
                <a:sym typeface="+mn-lt"/>
              </a:rPr>
              <a:t>57%</a:t>
            </a:r>
          </a:p>
        </p:txBody>
      </p:sp>
      <p:sp>
        <p:nvSpPr>
          <p:cNvPr id="40" name="Lorem ipsum dolor sit amet, consectetur adipiscing elit, sed do eiusmod tempor incididunt ut labore et dolore magna aliqua. Ut enim ad minim veniam, quis nostrud exercitation ullamco laboris nisi ut aliquip ex ea commodo consequat. Duis aute irure dolor in">
            <a:extLst>
              <a:ext uri="{FF2B5EF4-FFF2-40B4-BE49-F238E27FC236}">
                <a16:creationId xmlns:a16="http://schemas.microsoft.com/office/drawing/2014/main" id="{67A7A58D-13F2-4655-B8AD-DF21FF02968A}"/>
              </a:ext>
            </a:extLst>
          </p:cNvPr>
          <p:cNvSpPr txBox="1"/>
          <p:nvPr/>
        </p:nvSpPr>
        <p:spPr>
          <a:xfrm>
            <a:off x="1006334" y="2123572"/>
            <a:ext cx="4340591" cy="88229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defTabSz="412750" hangingPunct="0">
              <a:lnSpc>
                <a:spcPct val="15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a:t>
            </a:r>
            <a:r>
              <a:rPr kern="0" baseline="50000" dirty="0" err="1">
                <a:solidFill>
                  <a:srgbClr val="FFFFFF"/>
                </a:solidFill>
                <a:cs typeface="+mn-ea"/>
                <a:sym typeface="+mn-lt"/>
              </a:rPr>
              <a:t>quis</a:t>
            </a:r>
            <a:r>
              <a:rPr kern="0" baseline="50000" dirty="0">
                <a:solidFill>
                  <a:srgbClr val="FFFFFF"/>
                </a:solidFill>
                <a:cs typeface="+mn-ea"/>
                <a:sym typeface="+mn-lt"/>
              </a:rPr>
              <a:t> </a:t>
            </a:r>
            <a:r>
              <a:rPr kern="0" baseline="50000" dirty="0" err="1">
                <a:solidFill>
                  <a:srgbClr val="FFFFFF"/>
                </a:solidFill>
                <a:cs typeface="+mn-ea"/>
                <a:sym typeface="+mn-lt"/>
              </a:rPr>
              <a:t>nostrud</a:t>
            </a:r>
            <a:endParaRPr kern="0" baseline="50000" dirty="0">
              <a:solidFill>
                <a:srgbClr val="FFFFFF"/>
              </a:solidFill>
              <a:cs typeface="+mn-ea"/>
              <a:sym typeface="+mn-lt"/>
            </a:endParaRPr>
          </a:p>
        </p:txBody>
      </p:sp>
    </p:spTree>
    <p:extLst>
      <p:ext uri="{BB962C8B-B14F-4D97-AF65-F5344CB8AC3E}">
        <p14:creationId xmlns:p14="http://schemas.microsoft.com/office/powerpoint/2010/main" val="11928082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03</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a:extLst>
              <a:ext uri="{FF2B5EF4-FFF2-40B4-BE49-F238E27FC236}">
                <a16:creationId xmlns:a16="http://schemas.microsoft.com/office/drawing/2014/main" id="{D2407F23-4713-4228-8234-60C6E498C0C7}"/>
              </a:ext>
            </a:extLst>
          </p:cNvPr>
          <p:cNvSpPr txBox="1"/>
          <p:nvPr/>
        </p:nvSpPr>
        <p:spPr>
          <a:xfrm>
            <a:off x="1586420" y="2042182"/>
            <a:ext cx="4292072" cy="830997"/>
          </a:xfrm>
          <a:prstGeom prst="rect">
            <a:avLst/>
          </a:prstGeom>
          <a:noFill/>
        </p:spPr>
        <p:txBody>
          <a:bodyPr wrap="none" rtlCol="0">
            <a:spAutoFit/>
          </a:bodyPr>
          <a:lstStyle/>
          <a:p>
            <a:pPr defTabSz="914400"/>
            <a:r>
              <a:rPr lang="en-US" altLang="zh-CN" sz="4800" b="1" dirty="0">
                <a:gradFill flip="none" rotWithShape="1">
                  <a:gsLst>
                    <a:gs pos="60000">
                      <a:prstClr val="white"/>
                    </a:gs>
                    <a:gs pos="100000">
                      <a:prstClr val="white">
                        <a:alpha val="37000"/>
                      </a:prstClr>
                    </a:gs>
                  </a:gsLst>
                  <a:lin ang="0" scaled="1"/>
                  <a:tileRect/>
                </a:gradFill>
                <a:cs typeface="+mn-ea"/>
                <a:sym typeface="+mn-lt"/>
              </a:rPr>
              <a:t>Add title text</a:t>
            </a:r>
            <a:endParaRPr lang="en-US" sz="4800" b="1" dirty="0">
              <a:gradFill flip="none" rotWithShape="1">
                <a:gsLst>
                  <a:gs pos="60000">
                    <a:prstClr val="white"/>
                  </a:gs>
                  <a:gs pos="100000">
                    <a:prstClr val="white">
                      <a:alpha val="37000"/>
                    </a:prstClr>
                  </a:gs>
                </a:gsLst>
                <a:lin ang="0" scaled="1"/>
                <a:tileRect/>
              </a:gradFill>
              <a:cs typeface="+mn-ea"/>
              <a:sym typeface="+mn-lt"/>
            </a:endParaRPr>
          </a:p>
        </p:txBody>
      </p:sp>
    </p:spTree>
    <p:extLst>
      <p:ext uri="{BB962C8B-B14F-4D97-AF65-F5344CB8AC3E}">
        <p14:creationId xmlns:p14="http://schemas.microsoft.com/office/powerpoint/2010/main" val="17740153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ounded Rectangle"/>
          <p:cNvSpPr/>
          <p:nvPr/>
        </p:nvSpPr>
        <p:spPr>
          <a:xfrm>
            <a:off x="4549455"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30" name="Line"/>
          <p:cNvSpPr/>
          <p:nvPr/>
        </p:nvSpPr>
        <p:spPr>
          <a:xfrm>
            <a:off x="4813569" y="3098292"/>
            <a:ext cx="2310185"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31" name="Lorem ipsum dolor sit…"/>
          <p:cNvSpPr txBox="1"/>
          <p:nvPr/>
        </p:nvSpPr>
        <p:spPr>
          <a:xfrm>
            <a:off x="5027356" y="3445661"/>
            <a:ext cx="2177634" cy="115929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lnSpc>
                <a:spcPct val="150000"/>
              </a:lnSpc>
            </a:pPr>
            <a:r>
              <a:rPr kern="0" baseline="50000">
                <a:solidFill>
                  <a:srgbClr val="9EAABE"/>
                </a:solidFill>
                <a:cs typeface="+mn-ea"/>
                <a:sym typeface="+mn-lt"/>
              </a:rPr>
              <a:t>Lorem ipsum dolor sit </a:t>
            </a:r>
          </a:p>
          <a:p>
            <a:pPr defTabSz="412750" hangingPunct="0">
              <a:lnSpc>
                <a:spcPct val="150000"/>
              </a:lnSpc>
            </a:pPr>
            <a:r>
              <a:rPr kern="0" baseline="50000">
                <a:solidFill>
                  <a:srgbClr val="9EAABE"/>
                </a:solidFill>
                <a:cs typeface="+mn-ea"/>
                <a:sym typeface="+mn-lt"/>
              </a:rPr>
              <a:t>Amet, consectetur adipising</a:t>
            </a:r>
          </a:p>
          <a:p>
            <a:pPr defTabSz="412750" hangingPunct="0">
              <a:lnSpc>
                <a:spcPct val="150000"/>
              </a:lnSpc>
            </a:pPr>
            <a:r>
              <a:rPr kern="0" baseline="50000">
                <a:solidFill>
                  <a:srgbClr val="9EAABE"/>
                </a:solidFill>
                <a:cs typeface="+mn-ea"/>
                <a:sym typeface="+mn-lt"/>
              </a:rPr>
              <a:t>Elit, sed do eiusmod tempr Incididunt ut labore ipsum</a:t>
            </a:r>
          </a:p>
        </p:txBody>
      </p:sp>
      <p:sp>
        <p:nvSpPr>
          <p:cNvPr id="132" name="Shape"/>
          <p:cNvSpPr/>
          <p:nvPr/>
        </p:nvSpPr>
        <p:spPr>
          <a:xfrm>
            <a:off x="4848634" y="3460862"/>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3" name="Shape"/>
          <p:cNvSpPr/>
          <p:nvPr/>
        </p:nvSpPr>
        <p:spPr>
          <a:xfrm>
            <a:off x="4848634" y="3732214"/>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4" name="Shape"/>
          <p:cNvSpPr/>
          <p:nvPr/>
        </p:nvSpPr>
        <p:spPr>
          <a:xfrm>
            <a:off x="4848634" y="4003565"/>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5" name="Shape"/>
          <p:cNvSpPr/>
          <p:nvPr/>
        </p:nvSpPr>
        <p:spPr>
          <a:xfrm>
            <a:off x="4848634" y="4274917"/>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36" name="Rounded Rectangle"/>
          <p:cNvSpPr/>
          <p:nvPr/>
        </p:nvSpPr>
        <p:spPr>
          <a:xfrm>
            <a:off x="5261262"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37" name="more inform"/>
          <p:cNvSpPr txBox="1"/>
          <p:nvPr/>
        </p:nvSpPr>
        <p:spPr>
          <a:xfrm>
            <a:off x="5402314" y="4873882"/>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138" name="Rome Project"/>
          <p:cNvSpPr txBox="1"/>
          <p:nvPr/>
        </p:nvSpPr>
        <p:spPr>
          <a:xfrm>
            <a:off x="4616652" y="2054041"/>
            <a:ext cx="2783141"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Rome Project</a:t>
            </a:r>
          </a:p>
        </p:txBody>
      </p:sp>
      <p:sp>
        <p:nvSpPr>
          <p:cNvPr id="139" name="$99.00"/>
          <p:cNvSpPr txBox="1"/>
          <p:nvPr/>
        </p:nvSpPr>
        <p:spPr>
          <a:xfrm>
            <a:off x="4537529" y="2261889"/>
            <a:ext cx="2862264" cy="7594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99.00</a:t>
            </a:r>
          </a:p>
        </p:txBody>
      </p:sp>
      <p:sp>
        <p:nvSpPr>
          <p:cNvPr id="140" name="Rounded Rectangle"/>
          <p:cNvSpPr/>
          <p:nvPr/>
        </p:nvSpPr>
        <p:spPr>
          <a:xfrm>
            <a:off x="8115493"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41" name="Line"/>
          <p:cNvSpPr/>
          <p:nvPr/>
        </p:nvSpPr>
        <p:spPr>
          <a:xfrm>
            <a:off x="8379606" y="3098292"/>
            <a:ext cx="2310186"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42" name="Lorem ipsum dolor sit…"/>
          <p:cNvSpPr txBox="1"/>
          <p:nvPr/>
        </p:nvSpPr>
        <p:spPr>
          <a:xfrm>
            <a:off x="8593393" y="3445661"/>
            <a:ext cx="2177634" cy="115929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lnSpc>
                <a:spcPct val="150000"/>
              </a:lnSpc>
            </a:pPr>
            <a:r>
              <a:rPr kern="0" baseline="50000">
                <a:solidFill>
                  <a:srgbClr val="9EAABE"/>
                </a:solidFill>
                <a:cs typeface="+mn-ea"/>
                <a:sym typeface="+mn-lt"/>
              </a:rPr>
              <a:t>Lorem ipsum dolor sit </a:t>
            </a:r>
          </a:p>
          <a:p>
            <a:pPr defTabSz="412750" hangingPunct="0">
              <a:lnSpc>
                <a:spcPct val="150000"/>
              </a:lnSpc>
            </a:pPr>
            <a:r>
              <a:rPr kern="0" baseline="50000">
                <a:solidFill>
                  <a:srgbClr val="9EAABE"/>
                </a:solidFill>
                <a:cs typeface="+mn-ea"/>
                <a:sym typeface="+mn-lt"/>
              </a:rPr>
              <a:t>Amet, consectetur adipising</a:t>
            </a:r>
          </a:p>
          <a:p>
            <a:pPr defTabSz="412750" hangingPunct="0">
              <a:lnSpc>
                <a:spcPct val="150000"/>
              </a:lnSpc>
            </a:pPr>
            <a:r>
              <a:rPr kern="0" baseline="50000">
                <a:solidFill>
                  <a:srgbClr val="9EAABE"/>
                </a:solidFill>
                <a:cs typeface="+mn-ea"/>
                <a:sym typeface="+mn-lt"/>
              </a:rPr>
              <a:t>Elit, sed do eiusmod tempr Incididunt ut labore ipsum</a:t>
            </a:r>
          </a:p>
        </p:txBody>
      </p:sp>
      <p:sp>
        <p:nvSpPr>
          <p:cNvPr id="143" name="Shape"/>
          <p:cNvSpPr/>
          <p:nvPr/>
        </p:nvSpPr>
        <p:spPr>
          <a:xfrm>
            <a:off x="8414672" y="3460862"/>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4" name="Shape"/>
          <p:cNvSpPr/>
          <p:nvPr/>
        </p:nvSpPr>
        <p:spPr>
          <a:xfrm>
            <a:off x="8414672" y="3732214"/>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5" name="Shape"/>
          <p:cNvSpPr/>
          <p:nvPr/>
        </p:nvSpPr>
        <p:spPr>
          <a:xfrm>
            <a:off x="8414672" y="4003565"/>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6" name="Shape"/>
          <p:cNvSpPr/>
          <p:nvPr/>
        </p:nvSpPr>
        <p:spPr>
          <a:xfrm>
            <a:off x="8414672" y="4274917"/>
            <a:ext cx="122868"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47" name="Rounded Rectangle"/>
          <p:cNvSpPr/>
          <p:nvPr/>
        </p:nvSpPr>
        <p:spPr>
          <a:xfrm>
            <a:off x="8827300"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48" name="more inform"/>
          <p:cNvSpPr txBox="1"/>
          <p:nvPr/>
        </p:nvSpPr>
        <p:spPr>
          <a:xfrm>
            <a:off x="8968352" y="4873882"/>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sp>
        <p:nvSpPr>
          <p:cNvPr id="149" name="Tokio Project"/>
          <p:cNvSpPr txBox="1"/>
          <p:nvPr/>
        </p:nvSpPr>
        <p:spPr>
          <a:xfrm>
            <a:off x="8182690" y="2054041"/>
            <a:ext cx="2783141"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Tokio Project</a:t>
            </a:r>
          </a:p>
        </p:txBody>
      </p:sp>
      <p:sp>
        <p:nvSpPr>
          <p:cNvPr id="150" name="$130.00"/>
          <p:cNvSpPr txBox="1"/>
          <p:nvPr/>
        </p:nvSpPr>
        <p:spPr>
          <a:xfrm>
            <a:off x="8103567" y="2261889"/>
            <a:ext cx="2862264" cy="7594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130.00</a:t>
            </a:r>
          </a:p>
        </p:txBody>
      </p:sp>
      <p:sp>
        <p:nvSpPr>
          <p:cNvPr id="151" name="Pricing Tables"/>
          <p:cNvSpPr txBox="1"/>
          <p:nvPr/>
        </p:nvSpPr>
        <p:spPr>
          <a:xfrm>
            <a:off x="84455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Pricing Tables</a:t>
            </a:r>
          </a:p>
        </p:txBody>
      </p:sp>
      <p:sp>
        <p:nvSpPr>
          <p:cNvPr id="152" name="Rounded Rectangle"/>
          <p:cNvSpPr/>
          <p:nvPr/>
        </p:nvSpPr>
        <p:spPr>
          <a:xfrm>
            <a:off x="983417" y="1770915"/>
            <a:ext cx="2850338" cy="3845843"/>
          </a:xfrm>
          <a:prstGeom prst="roundRect">
            <a:avLst>
              <a:gd name="adj" fmla="val 8523"/>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53" name="Line"/>
          <p:cNvSpPr/>
          <p:nvPr/>
        </p:nvSpPr>
        <p:spPr>
          <a:xfrm>
            <a:off x="1247530" y="3098292"/>
            <a:ext cx="2310185" cy="1"/>
          </a:xfrm>
          <a:prstGeom prst="line">
            <a:avLst/>
          </a:prstGeom>
          <a:ln w="25400">
            <a:solidFill>
              <a:srgbClr val="EDF0F3"/>
            </a:solidFill>
            <a:miter lim="400000"/>
          </a:ln>
        </p:spPr>
        <p:txBody>
          <a:bodyPr lIns="25400" tIns="25400" rIns="25400" bIns="25400" anchor="ct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000000"/>
              </a:solidFill>
              <a:cs typeface="+mn-ea"/>
              <a:sym typeface="+mn-lt"/>
            </a:endParaRPr>
          </a:p>
        </p:txBody>
      </p:sp>
      <p:sp>
        <p:nvSpPr>
          <p:cNvPr id="154" name="Lorem ipsum dolor sit…"/>
          <p:cNvSpPr txBox="1"/>
          <p:nvPr/>
        </p:nvSpPr>
        <p:spPr>
          <a:xfrm>
            <a:off x="1461317" y="3445661"/>
            <a:ext cx="2177634" cy="115929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lnSpc>
                <a:spcPct val="150000"/>
              </a:lnSpc>
            </a:pPr>
            <a:r>
              <a:rPr kern="0" baseline="50000" dirty="0">
                <a:solidFill>
                  <a:srgbClr val="9EAABE"/>
                </a:solidFill>
                <a:cs typeface="+mn-ea"/>
                <a:sym typeface="+mn-lt"/>
              </a:rPr>
              <a:t>Lorem ipsum dolor sit </a:t>
            </a:r>
          </a:p>
          <a:p>
            <a:pPr defTabSz="412750" hangingPunct="0">
              <a:lnSpc>
                <a:spcPct val="150000"/>
              </a:lnSpc>
            </a:pPr>
            <a:r>
              <a:rPr kern="0" baseline="50000" dirty="0">
                <a:solidFill>
                  <a:srgbClr val="9EAABE"/>
                </a:solidFill>
                <a:cs typeface="+mn-ea"/>
                <a:sym typeface="+mn-lt"/>
              </a:rPr>
              <a:t>Amet, consectetur adipising</a:t>
            </a:r>
          </a:p>
          <a:p>
            <a:pPr defTabSz="412750" hangingPunct="0">
              <a:lnSpc>
                <a:spcPct val="150000"/>
              </a:lnSpc>
            </a:pPr>
            <a:r>
              <a:rPr kern="0" baseline="50000" dirty="0">
                <a:solidFill>
                  <a:srgbClr val="9EAABE"/>
                </a:solidFill>
                <a:cs typeface="+mn-ea"/>
                <a:sym typeface="+mn-lt"/>
              </a:rPr>
              <a:t>Elit, sed do eiusmod tempr Incididunt ut labore ipsum</a:t>
            </a:r>
          </a:p>
        </p:txBody>
      </p:sp>
      <p:sp>
        <p:nvSpPr>
          <p:cNvPr id="155" name="Shape"/>
          <p:cNvSpPr/>
          <p:nvPr/>
        </p:nvSpPr>
        <p:spPr>
          <a:xfrm>
            <a:off x="1282595" y="3460862"/>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6" name="Shape"/>
          <p:cNvSpPr/>
          <p:nvPr/>
        </p:nvSpPr>
        <p:spPr>
          <a:xfrm>
            <a:off x="1282595" y="3732214"/>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7" name="Shape"/>
          <p:cNvSpPr/>
          <p:nvPr/>
        </p:nvSpPr>
        <p:spPr>
          <a:xfrm>
            <a:off x="1282595" y="4003565"/>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8" name="Shape"/>
          <p:cNvSpPr/>
          <p:nvPr/>
        </p:nvSpPr>
        <p:spPr>
          <a:xfrm>
            <a:off x="1282595" y="4274917"/>
            <a:ext cx="122869" cy="122037"/>
          </a:xfrm>
          <a:custGeom>
            <a:avLst/>
            <a:gdLst/>
            <a:ahLst/>
            <a:cxnLst>
              <a:cxn ang="0">
                <a:pos x="wd2" y="hd2"/>
              </a:cxn>
              <a:cxn ang="5400000">
                <a:pos x="wd2" y="hd2"/>
              </a:cxn>
              <a:cxn ang="10800000">
                <a:pos x="wd2" y="hd2"/>
              </a:cxn>
              <a:cxn ang="16200000">
                <a:pos x="wd2" y="hd2"/>
              </a:cxn>
            </a:cxnLst>
            <a:rect l="0" t="0" r="r" b="b"/>
            <a:pathLst>
              <a:path w="21600" h="21600" extrusionOk="0">
                <a:moveTo>
                  <a:pt x="10883" y="0"/>
                </a:moveTo>
                <a:cubicBezTo>
                  <a:pt x="4929" y="0"/>
                  <a:pt x="0" y="4800"/>
                  <a:pt x="0" y="10800"/>
                </a:cubicBezTo>
                <a:cubicBezTo>
                  <a:pt x="0" y="16833"/>
                  <a:pt x="5028" y="21600"/>
                  <a:pt x="10883" y="21600"/>
                </a:cubicBezTo>
                <a:cubicBezTo>
                  <a:pt x="16771" y="21600"/>
                  <a:pt x="21600" y="16833"/>
                  <a:pt x="21600" y="10800"/>
                </a:cubicBezTo>
                <a:cubicBezTo>
                  <a:pt x="21600" y="4800"/>
                  <a:pt x="16671" y="0"/>
                  <a:pt x="10883" y="0"/>
                </a:cubicBezTo>
                <a:close/>
                <a:moveTo>
                  <a:pt x="8633" y="16200"/>
                </a:moveTo>
                <a:lnTo>
                  <a:pt x="3275" y="10800"/>
                </a:lnTo>
                <a:lnTo>
                  <a:pt x="4730" y="9367"/>
                </a:lnTo>
                <a:lnTo>
                  <a:pt x="8633" y="13300"/>
                </a:lnTo>
                <a:lnTo>
                  <a:pt x="16870" y="5000"/>
                </a:lnTo>
                <a:lnTo>
                  <a:pt x="18325" y="6433"/>
                </a:lnTo>
                <a:lnTo>
                  <a:pt x="8633" y="16200"/>
                </a:lnTo>
                <a:close/>
              </a:path>
            </a:pathLst>
          </a:custGeom>
          <a:solidFill>
            <a:srgbClr val="4983D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159" name="Rounded Rectangle"/>
          <p:cNvSpPr/>
          <p:nvPr/>
        </p:nvSpPr>
        <p:spPr>
          <a:xfrm>
            <a:off x="1695224" y="4802211"/>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0" name="more inform"/>
          <p:cNvSpPr txBox="1"/>
          <p:nvPr/>
        </p:nvSpPr>
        <p:spPr>
          <a:xfrm>
            <a:off x="1836276" y="4873882"/>
            <a:ext cx="1132695"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sp>
        <p:nvSpPr>
          <p:cNvPr id="161" name="New York Project"/>
          <p:cNvSpPr txBox="1"/>
          <p:nvPr/>
        </p:nvSpPr>
        <p:spPr>
          <a:xfrm>
            <a:off x="1050614" y="2054041"/>
            <a:ext cx="2783141" cy="23596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475D84"/>
                </a:solidFill>
              </a:defRPr>
            </a:lvl1pPr>
          </a:lstStyle>
          <a:p>
            <a:pPr defTabSz="412750" hangingPunct="0"/>
            <a:r>
              <a:rPr sz="1200" kern="0">
                <a:cs typeface="+mn-ea"/>
                <a:sym typeface="+mn-lt"/>
              </a:rPr>
              <a:t>New York Project</a:t>
            </a:r>
          </a:p>
        </p:txBody>
      </p:sp>
      <p:sp>
        <p:nvSpPr>
          <p:cNvPr id="162" name="$50.00"/>
          <p:cNvSpPr txBox="1"/>
          <p:nvPr/>
        </p:nvSpPr>
        <p:spPr>
          <a:xfrm>
            <a:off x="971491" y="2261889"/>
            <a:ext cx="2862264" cy="7594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p>
            <a:pPr algn="ctr" defTabSz="412750" hangingPunct="0">
              <a:defRPr sz="4800" baseline="0">
                <a:solidFill>
                  <a:srgbClr val="475D84"/>
                </a:solidFill>
                <a:latin typeface="+mn-lt"/>
                <a:ea typeface="+mn-ea"/>
                <a:cs typeface="+mn-cs"/>
                <a:sym typeface="Open Sans Light"/>
              </a:defRPr>
            </a:pPr>
            <a:r>
              <a:rPr sz="2400" kern="0">
                <a:solidFill>
                  <a:srgbClr val="475D84"/>
                </a:solidFill>
                <a:cs typeface="+mn-ea"/>
                <a:sym typeface="+mn-lt"/>
              </a:rPr>
              <a:t>$</a:t>
            </a:r>
            <a:r>
              <a:rPr sz="2400" b="1" kern="0">
                <a:solidFill>
                  <a:srgbClr val="475D84"/>
                </a:solidFill>
                <a:cs typeface="+mn-ea"/>
                <a:sym typeface="+mn-lt"/>
              </a:rPr>
              <a:t>50.00</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500"/>
                                        <p:tgtEl>
                                          <p:spTgt spid="1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500"/>
                                        <p:tgtEl>
                                          <p:spTgt spid="1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fade">
                                      <p:cBhvr>
                                        <p:cTn id="28" dur="500"/>
                                        <p:tgtEl>
                                          <p:spTgt spid="1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500"/>
                                        <p:tgtEl>
                                          <p:spTgt spid="1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500"/>
                                        <p:tgtEl>
                                          <p:spTgt spid="1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500"/>
                                        <p:tgtEl>
                                          <p:spTgt spid="1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5"/>
                                        </p:tgtEl>
                                        <p:attrNameLst>
                                          <p:attrName>style.visibility</p:attrName>
                                        </p:attrNameLst>
                                      </p:cBhvr>
                                      <p:to>
                                        <p:strVal val="visible"/>
                                      </p:to>
                                    </p:set>
                                    <p:animEffect transition="in" filter="fade">
                                      <p:cBhvr>
                                        <p:cTn id="60" dur="500"/>
                                        <p:tgtEl>
                                          <p:spTgt spid="1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500"/>
                                        <p:tgtEl>
                                          <p:spTgt spid="1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fade">
                                      <p:cBhvr>
                                        <p:cTn id="66" dur="500"/>
                                        <p:tgtEl>
                                          <p:spTgt spid="1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fade">
                                      <p:cBhvr>
                                        <p:cTn id="69" dur="500"/>
                                        <p:tgtEl>
                                          <p:spTgt spid="1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fade">
                                      <p:cBhvr>
                                        <p:cTn id="72" dur="500"/>
                                        <p:tgtEl>
                                          <p:spTgt spid="13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500"/>
                                        <p:tgtEl>
                                          <p:spTgt spid="14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fade">
                                      <p:cBhvr>
                                        <p:cTn id="78" dur="500"/>
                                        <p:tgtEl>
                                          <p:spTgt spid="1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500"/>
                                        <p:tgtEl>
                                          <p:spTgt spid="14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500"/>
                                        <p:tgtEl>
                                          <p:spTgt spid="1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500"/>
                                        <p:tgtEl>
                                          <p:spTgt spid="1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500"/>
                                        <p:tgtEl>
                                          <p:spTgt spid="1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6"/>
                                        </p:tgtEl>
                                        <p:attrNameLst>
                                          <p:attrName>style.visibility</p:attrName>
                                        </p:attrNameLst>
                                      </p:cBhvr>
                                      <p:to>
                                        <p:strVal val="visible"/>
                                      </p:to>
                                    </p:set>
                                    <p:animEffect transition="in" filter="fade">
                                      <p:cBhvr>
                                        <p:cTn id="93" dur="500"/>
                                        <p:tgtEl>
                                          <p:spTgt spid="1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fade">
                                      <p:cBhvr>
                                        <p:cTn id="96" dur="500"/>
                                        <p:tgtEl>
                                          <p:spTgt spid="1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8"/>
                                        </p:tgtEl>
                                        <p:attrNameLst>
                                          <p:attrName>style.visibility</p:attrName>
                                        </p:attrNameLst>
                                      </p:cBhvr>
                                      <p:to>
                                        <p:strVal val="visible"/>
                                      </p:to>
                                    </p:set>
                                    <p:animEffect transition="in" filter="fade">
                                      <p:cBhvr>
                                        <p:cTn id="99" dur="500"/>
                                        <p:tgtEl>
                                          <p:spTgt spid="1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9"/>
                                        </p:tgtEl>
                                        <p:attrNameLst>
                                          <p:attrName>style.visibility</p:attrName>
                                        </p:attrNameLst>
                                      </p:cBhvr>
                                      <p:to>
                                        <p:strVal val="visible"/>
                                      </p:to>
                                    </p:set>
                                    <p:animEffect transition="in" filter="fade">
                                      <p:cBhvr>
                                        <p:cTn id="102" dur="500"/>
                                        <p:tgtEl>
                                          <p:spTgt spid="1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0"/>
                                        </p:tgtEl>
                                        <p:attrNameLst>
                                          <p:attrName>style.visibility</p:attrName>
                                        </p:attrNameLst>
                                      </p:cBhvr>
                                      <p:to>
                                        <p:strVal val="visible"/>
                                      </p:to>
                                    </p:set>
                                    <p:animEffect transition="in" filter="fade">
                                      <p:cBhvr>
                                        <p:cTn id="10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latin typeface="+mn-lt"/>
                <a:ea typeface="+mn-ea"/>
                <a:cs typeface="+mn-ea"/>
                <a:sym typeface="+mn-lt"/>
              </a:rPr>
              <a:t>15</a:t>
            </a:fld>
            <a:endParaRPr>
              <a:latin typeface="+mn-lt"/>
              <a:ea typeface="+mn-ea"/>
              <a:cs typeface="+mn-ea"/>
              <a:sym typeface="+mn-lt"/>
            </a:endParaRPr>
          </a:p>
        </p:txBody>
      </p:sp>
      <p:sp>
        <p:nvSpPr>
          <p:cNvPr id="215" name="Infographic Page Design"/>
          <p:cNvSpPr txBox="1">
            <a:spLocks noGrp="1"/>
          </p:cNvSpPr>
          <p:nvPr>
            <p:ph type="title"/>
          </p:nvPr>
        </p:nvSpPr>
        <p:spPr>
          <a:prstGeom prst="rect">
            <a:avLst/>
          </a:prstGeom>
        </p:spPr>
        <p:txBody>
          <a:bodyPr/>
          <a:lstStyle/>
          <a:p>
            <a:r>
              <a:rPr b="1" dirty="0">
                <a:solidFill>
                  <a:srgbClr val="FFFFFF"/>
                </a:solidFill>
                <a:cs typeface="+mn-ea"/>
                <a:sym typeface="+mn-lt"/>
              </a:rPr>
              <a:t>Infographic Page Design</a:t>
            </a:r>
          </a:p>
        </p:txBody>
      </p:sp>
      <p:graphicFrame>
        <p:nvGraphicFramePr>
          <p:cNvPr id="216" name="2D Area Chart"/>
          <p:cNvGraphicFramePr/>
          <p:nvPr>
            <p:extLst>
              <p:ext uri="{D42A27DB-BD31-4B8C-83A1-F6EECF244321}">
                <p14:modId xmlns:p14="http://schemas.microsoft.com/office/powerpoint/2010/main" val="2656511133"/>
              </p:ext>
            </p:extLst>
          </p:nvPr>
        </p:nvGraphicFramePr>
        <p:xfrm>
          <a:off x="-949294" y="1581757"/>
          <a:ext cx="13141294" cy="5519218"/>
        </p:xfrm>
        <a:graphic>
          <a:graphicData uri="http://schemas.openxmlformats.org/drawingml/2006/chart">
            <c:chart xmlns:c="http://schemas.openxmlformats.org/drawingml/2006/chart" xmlns:r="http://schemas.openxmlformats.org/officeDocument/2006/relationships" r:id="rId3"/>
          </a:graphicData>
        </a:graphic>
      </p:graphicFrame>
      <p:sp>
        <p:nvSpPr>
          <p:cNvPr id="217" name="Rectangle"/>
          <p:cNvSpPr/>
          <p:nvPr/>
        </p:nvSpPr>
        <p:spPr>
          <a:xfrm>
            <a:off x="-73152" y="2711744"/>
            <a:ext cx="12383634" cy="4605094"/>
          </a:xfrm>
          <a:prstGeom prst="rect">
            <a:avLst/>
          </a:prstGeom>
          <a:noFill/>
          <a:ln w="12700">
            <a:miter lim="400000"/>
          </a:ln>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000">
              <a:cs typeface="+mn-ea"/>
              <a:sym typeface="+mn-lt"/>
            </a:endParaRPr>
          </a:p>
        </p:txBody>
      </p:sp>
      <p:graphicFrame>
        <p:nvGraphicFramePr>
          <p:cNvPr id="218" name="2D Area Chart"/>
          <p:cNvGraphicFramePr/>
          <p:nvPr>
            <p:extLst>
              <p:ext uri="{D42A27DB-BD31-4B8C-83A1-F6EECF244321}">
                <p14:modId xmlns:p14="http://schemas.microsoft.com/office/powerpoint/2010/main" val="2370964564"/>
              </p:ext>
            </p:extLst>
          </p:nvPr>
        </p:nvGraphicFramePr>
        <p:xfrm>
          <a:off x="-976282" y="1592521"/>
          <a:ext cx="13195269" cy="5511100"/>
        </p:xfrm>
        <a:graphic>
          <a:graphicData uri="http://schemas.openxmlformats.org/drawingml/2006/chart">
            <c:chart xmlns:c="http://schemas.openxmlformats.org/drawingml/2006/chart" xmlns:r="http://schemas.openxmlformats.org/officeDocument/2006/relationships" r:id="rId4"/>
          </a:graphicData>
        </a:graphic>
      </p:graphicFrame>
      <p:sp>
        <p:nvSpPr>
          <p:cNvPr id="219" name="Lorem ipsum dolor sit amet, consectetur adipiscing elit, sed do eiusmod tempor exercitation ullamco laboris nisi ut aliquip…"/>
          <p:cNvSpPr txBox="1"/>
          <p:nvPr/>
        </p:nvSpPr>
        <p:spPr>
          <a:xfrm>
            <a:off x="8046287" y="1949576"/>
            <a:ext cx="3040919" cy="13439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a:lnSpc>
                <a:spcPct val="100000"/>
              </a:lnSpc>
            </a:pPr>
            <a:r>
              <a:rPr sz="1400" dirty="0">
                <a:solidFill>
                  <a:srgbClr val="FFFFFF"/>
                </a:solidFill>
                <a:cs typeface="+mn-ea"/>
                <a:sym typeface="+mn-lt"/>
              </a:rPr>
              <a:t>Lorem ipsum dolor sit amet, consectetur adipiscing elit, sed do eiusmod tempor exercitation ullamco laboris nisi ut aliquip </a:t>
            </a:r>
          </a:p>
          <a:p>
            <a:pPr>
              <a:lnSpc>
                <a:spcPct val="100000"/>
              </a:lnSpc>
            </a:pPr>
            <a:r>
              <a:rPr sz="1400" dirty="0">
                <a:solidFill>
                  <a:srgbClr val="FFFFFF"/>
                </a:solidFill>
                <a:cs typeface="+mn-ea"/>
                <a:sym typeface="+mn-lt"/>
              </a:rPr>
              <a:t>ea commodo consequat. Duis aute irure</a:t>
            </a:r>
          </a:p>
        </p:txBody>
      </p:sp>
      <p:sp>
        <p:nvSpPr>
          <p:cNvPr id="221" name="Line"/>
          <p:cNvSpPr/>
          <p:nvPr/>
        </p:nvSpPr>
        <p:spPr>
          <a:xfrm flipV="1">
            <a:off x="3845448" y="5202238"/>
            <a:ext cx="1" cy="2553591"/>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2" name="Line"/>
          <p:cNvSpPr/>
          <p:nvPr/>
        </p:nvSpPr>
        <p:spPr>
          <a:xfrm flipV="1">
            <a:off x="8046287" y="4838780"/>
            <a:ext cx="1" cy="2553591"/>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3" name="Line"/>
          <p:cNvSpPr/>
          <p:nvPr/>
        </p:nvSpPr>
        <p:spPr>
          <a:xfrm flipV="1">
            <a:off x="5952218" y="3501479"/>
            <a:ext cx="1" cy="4282053"/>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4" name="Line"/>
          <p:cNvSpPr/>
          <p:nvPr/>
        </p:nvSpPr>
        <p:spPr>
          <a:xfrm flipV="1">
            <a:off x="10146707" y="5175313"/>
            <a:ext cx="1" cy="2110458"/>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25" name="Line"/>
          <p:cNvSpPr/>
          <p:nvPr/>
        </p:nvSpPr>
        <p:spPr>
          <a:xfrm flipV="1">
            <a:off x="1745029" y="6250031"/>
            <a:ext cx="1" cy="1072098"/>
          </a:xfrm>
          <a:prstGeom prst="line">
            <a:avLst/>
          </a:prstGeom>
          <a:ln w="25400">
            <a:solidFill>
              <a:srgbClr val="FFFFFF">
                <a:alpha val="55231"/>
              </a:srgbClr>
            </a:solidFill>
            <a:prstDash val="sysDot"/>
            <a:miter lim="400000"/>
            <a:tailEnd type="triangle"/>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grpSp>
        <p:nvGrpSpPr>
          <p:cNvPr id="231" name="Group"/>
          <p:cNvGrpSpPr/>
          <p:nvPr/>
        </p:nvGrpSpPr>
        <p:grpSpPr>
          <a:xfrm>
            <a:off x="5656558" y="3959281"/>
            <a:ext cx="2368947" cy="1490068"/>
            <a:chOff x="0" y="0"/>
            <a:chExt cx="4737893" cy="2980134"/>
          </a:xfrm>
        </p:grpSpPr>
        <p:sp>
          <p:nvSpPr>
            <p:cNvPr id="226" name="Shape"/>
            <p:cNvSpPr/>
            <p:nvPr/>
          </p:nvSpPr>
          <p:spPr>
            <a:xfrm>
              <a:off x="0" y="0"/>
              <a:ext cx="4737894" cy="2980135"/>
            </a:xfrm>
            <a:custGeom>
              <a:avLst/>
              <a:gdLst/>
              <a:ahLst/>
              <a:cxnLst>
                <a:cxn ang="0">
                  <a:pos x="wd2" y="hd2"/>
                </a:cxn>
                <a:cxn ang="5400000">
                  <a:pos x="wd2" y="hd2"/>
                </a:cxn>
                <a:cxn ang="10800000">
                  <a:pos x="wd2" y="hd2"/>
                </a:cxn>
                <a:cxn ang="16200000">
                  <a:pos x="wd2" y="hd2"/>
                </a:cxn>
              </a:cxnLst>
              <a:rect l="0" t="0" r="r" b="b"/>
              <a:pathLst>
                <a:path w="21600" h="21600" extrusionOk="0">
                  <a:moveTo>
                    <a:pt x="2634" y="0"/>
                  </a:moveTo>
                  <a:cubicBezTo>
                    <a:pt x="1878" y="0"/>
                    <a:pt x="1494" y="3"/>
                    <a:pt x="1089" y="207"/>
                  </a:cubicBezTo>
                  <a:cubicBezTo>
                    <a:pt x="644" y="465"/>
                    <a:pt x="292" y="1023"/>
                    <a:pt x="130" y="1732"/>
                  </a:cubicBezTo>
                  <a:cubicBezTo>
                    <a:pt x="1" y="2379"/>
                    <a:pt x="0" y="2988"/>
                    <a:pt x="0" y="4188"/>
                  </a:cubicBezTo>
                  <a:lnTo>
                    <a:pt x="0" y="17394"/>
                  </a:lnTo>
                  <a:cubicBezTo>
                    <a:pt x="0" y="18614"/>
                    <a:pt x="1" y="19221"/>
                    <a:pt x="130" y="19868"/>
                  </a:cubicBezTo>
                  <a:cubicBezTo>
                    <a:pt x="292" y="20577"/>
                    <a:pt x="644" y="21135"/>
                    <a:pt x="1089" y="21393"/>
                  </a:cubicBezTo>
                  <a:cubicBezTo>
                    <a:pt x="1497" y="21598"/>
                    <a:pt x="1879" y="21600"/>
                    <a:pt x="2634" y="21600"/>
                  </a:cubicBezTo>
                  <a:lnTo>
                    <a:pt x="17572" y="21600"/>
                  </a:lnTo>
                  <a:cubicBezTo>
                    <a:pt x="18339" y="21600"/>
                    <a:pt x="18721" y="21598"/>
                    <a:pt x="19128" y="21393"/>
                  </a:cubicBezTo>
                  <a:cubicBezTo>
                    <a:pt x="19574" y="21135"/>
                    <a:pt x="19925" y="20577"/>
                    <a:pt x="20087" y="19868"/>
                  </a:cubicBezTo>
                  <a:cubicBezTo>
                    <a:pt x="20216" y="19221"/>
                    <a:pt x="20218" y="18612"/>
                    <a:pt x="20218" y="17412"/>
                  </a:cubicBezTo>
                  <a:lnTo>
                    <a:pt x="20218" y="12999"/>
                  </a:lnTo>
                  <a:lnTo>
                    <a:pt x="21600" y="10801"/>
                  </a:lnTo>
                  <a:lnTo>
                    <a:pt x="20218" y="8601"/>
                  </a:lnTo>
                  <a:lnTo>
                    <a:pt x="20218" y="4206"/>
                  </a:lnTo>
                  <a:cubicBezTo>
                    <a:pt x="20218" y="2986"/>
                    <a:pt x="20216" y="2379"/>
                    <a:pt x="20087" y="1732"/>
                  </a:cubicBezTo>
                  <a:cubicBezTo>
                    <a:pt x="19925" y="1023"/>
                    <a:pt x="19574" y="465"/>
                    <a:pt x="19128" y="207"/>
                  </a:cubicBezTo>
                  <a:cubicBezTo>
                    <a:pt x="18721" y="2"/>
                    <a:pt x="18338" y="0"/>
                    <a:pt x="17583" y="0"/>
                  </a:cubicBezTo>
                  <a:lnTo>
                    <a:pt x="2647" y="0"/>
                  </a:lnTo>
                  <a:lnTo>
                    <a:pt x="2634" y="0"/>
                  </a:lnTo>
                  <a:close/>
                </a:path>
              </a:pathLst>
            </a:custGeom>
            <a:solidFill>
              <a:srgbClr val="FFFFFF">
                <a:alpha val="87000"/>
              </a:srgbClr>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sp>
          <p:nvSpPr>
            <p:cNvPr id="227" name="Rome Project"/>
            <p:cNvSpPr txBox="1"/>
            <p:nvPr/>
          </p:nvSpPr>
          <p:spPr>
            <a:xfrm>
              <a:off x="86817" y="504244"/>
              <a:ext cx="4329875" cy="7708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lvl1pPr algn="ctr">
                <a:lnSpc>
                  <a:spcPct val="100000"/>
                </a:lnSpc>
                <a:defRPr baseline="0">
                  <a:solidFill>
                    <a:srgbClr val="475D84"/>
                  </a:solidFill>
                </a:defRPr>
              </a:lvl1pPr>
            </a:lstStyle>
            <a:p>
              <a:r>
                <a:rPr sz="900">
                  <a:cs typeface="+mn-ea"/>
                  <a:sym typeface="+mn-lt"/>
                </a:rPr>
                <a:t>Rome Project</a:t>
              </a:r>
            </a:p>
          </p:txBody>
        </p:sp>
        <p:grpSp>
          <p:nvGrpSpPr>
            <p:cNvPr id="230" name="Group"/>
            <p:cNvGrpSpPr/>
            <p:nvPr/>
          </p:nvGrpSpPr>
          <p:grpSpPr>
            <a:xfrm>
              <a:off x="348804" y="1049063"/>
              <a:ext cx="4100713" cy="1518915"/>
              <a:chOff x="0" y="0"/>
              <a:chExt cx="4100712" cy="1518914"/>
            </a:xfrm>
          </p:grpSpPr>
          <p:sp>
            <p:nvSpPr>
              <p:cNvPr id="228" name="17.20%"/>
              <p:cNvSpPr txBox="1"/>
              <p:nvPr/>
            </p:nvSpPr>
            <p:spPr>
              <a:xfrm>
                <a:off x="0" y="0"/>
                <a:ext cx="4100713" cy="15189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gn="ctr">
                  <a:lnSpc>
                    <a:spcPct val="100000"/>
                  </a:lnSpc>
                  <a:defRPr sz="4800" b="1" baseline="0">
                    <a:solidFill>
                      <a:srgbClr val="475D84"/>
                    </a:solidFill>
                  </a:defRPr>
                </a:lvl1pPr>
              </a:lstStyle>
              <a:p>
                <a:pPr>
                  <a:defRPr b="0">
                    <a:latin typeface="+mn-lt"/>
                    <a:ea typeface="+mn-ea"/>
                    <a:cs typeface="+mn-cs"/>
                    <a:sym typeface="Open Sans Light"/>
                  </a:defRPr>
                </a:pPr>
                <a:r>
                  <a:rPr sz="2400">
                    <a:cs typeface="+mn-ea"/>
                    <a:sym typeface="+mn-lt"/>
                  </a:rPr>
                  <a:t>17.20%</a:t>
                </a:r>
              </a:p>
            </p:txBody>
          </p:sp>
          <p:sp>
            <p:nvSpPr>
              <p:cNvPr id="229" name="Shape"/>
              <p:cNvSpPr/>
              <p:nvPr/>
            </p:nvSpPr>
            <p:spPr>
              <a:xfrm>
                <a:off x="643899" y="665975"/>
                <a:ext cx="246883" cy="244073"/>
              </a:xfrm>
              <a:custGeom>
                <a:avLst/>
                <a:gdLst/>
                <a:ahLst/>
                <a:cxnLst>
                  <a:cxn ang="0">
                    <a:pos x="wd2" y="hd2"/>
                  </a:cxn>
                  <a:cxn ang="5400000">
                    <a:pos x="wd2" y="hd2"/>
                  </a:cxn>
                  <a:cxn ang="10800000">
                    <a:pos x="wd2" y="hd2"/>
                  </a:cxn>
                  <a:cxn ang="16200000">
                    <a:pos x="wd2" y="hd2"/>
                  </a:cxn>
                </a:cxnLst>
                <a:rect l="0" t="0" r="r" b="b"/>
                <a:pathLst>
                  <a:path w="21594" h="21600" extrusionOk="0">
                    <a:moveTo>
                      <a:pt x="10699" y="0"/>
                    </a:moveTo>
                    <a:cubicBezTo>
                      <a:pt x="4945" y="0"/>
                      <a:pt x="0" y="4772"/>
                      <a:pt x="0" y="10814"/>
                    </a:cubicBezTo>
                    <a:cubicBezTo>
                      <a:pt x="0" y="16828"/>
                      <a:pt x="4833" y="21600"/>
                      <a:pt x="10699" y="21600"/>
                    </a:cubicBezTo>
                    <a:cubicBezTo>
                      <a:pt x="16538" y="21600"/>
                      <a:pt x="21589" y="16834"/>
                      <a:pt x="21594" y="10814"/>
                    </a:cubicBezTo>
                    <a:cubicBezTo>
                      <a:pt x="21600" y="4772"/>
                      <a:pt x="16650" y="0"/>
                      <a:pt x="10699" y="0"/>
                    </a:cubicBezTo>
                    <a:close/>
                    <a:moveTo>
                      <a:pt x="16231" y="11831"/>
                    </a:moveTo>
                    <a:lnTo>
                      <a:pt x="5364" y="11831"/>
                    </a:lnTo>
                    <a:lnTo>
                      <a:pt x="5364" y="9769"/>
                    </a:lnTo>
                    <a:lnTo>
                      <a:pt x="16231" y="9769"/>
                    </a:lnTo>
                    <a:lnTo>
                      <a:pt x="16231" y="11831"/>
                    </a:lnTo>
                    <a:close/>
                  </a:path>
                </a:pathLst>
              </a:custGeom>
              <a:solidFill>
                <a:srgbClr val="4983D0"/>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grpSp>
      <p:grpSp>
        <p:nvGrpSpPr>
          <p:cNvPr id="240" name="Group"/>
          <p:cNvGrpSpPr/>
          <p:nvPr/>
        </p:nvGrpSpPr>
        <p:grpSpPr>
          <a:xfrm>
            <a:off x="1446339" y="2874789"/>
            <a:ext cx="2356049" cy="2655293"/>
            <a:chOff x="0" y="0"/>
            <a:chExt cx="4712097" cy="5310585"/>
          </a:xfrm>
        </p:grpSpPr>
        <p:sp>
          <p:nvSpPr>
            <p:cNvPr id="232" name="Shape"/>
            <p:cNvSpPr/>
            <p:nvPr/>
          </p:nvSpPr>
          <p:spPr>
            <a:xfrm>
              <a:off x="0" y="0"/>
              <a:ext cx="4712097" cy="5310585"/>
            </a:xfrm>
            <a:custGeom>
              <a:avLst/>
              <a:gdLst/>
              <a:ahLst/>
              <a:cxnLst>
                <a:cxn ang="0">
                  <a:pos x="wd2" y="hd2"/>
                </a:cxn>
                <a:cxn ang="5400000">
                  <a:pos x="wd2" y="hd2"/>
                </a:cxn>
                <a:cxn ang="10800000">
                  <a:pos x="wd2" y="hd2"/>
                </a:cxn>
                <a:cxn ang="16200000">
                  <a:pos x="wd2" y="hd2"/>
                </a:cxn>
              </a:cxnLst>
              <a:rect l="0" t="0" r="r" b="b"/>
              <a:pathLst>
                <a:path w="21599" h="21599" extrusionOk="0">
                  <a:moveTo>
                    <a:pt x="2647" y="0"/>
                  </a:moveTo>
                  <a:cubicBezTo>
                    <a:pt x="1886" y="0"/>
                    <a:pt x="1500" y="0"/>
                    <a:pt x="1093" y="114"/>
                  </a:cubicBezTo>
                  <a:cubicBezTo>
                    <a:pt x="645" y="259"/>
                    <a:pt x="292" y="572"/>
                    <a:pt x="129" y="970"/>
                  </a:cubicBezTo>
                  <a:cubicBezTo>
                    <a:pt x="-1" y="1333"/>
                    <a:pt x="0" y="1674"/>
                    <a:pt x="0" y="2348"/>
                  </a:cubicBezTo>
                  <a:lnTo>
                    <a:pt x="0" y="19239"/>
                  </a:lnTo>
                  <a:cubicBezTo>
                    <a:pt x="0" y="19923"/>
                    <a:pt x="-1" y="20265"/>
                    <a:pt x="129" y="20628"/>
                  </a:cubicBezTo>
                  <a:cubicBezTo>
                    <a:pt x="292" y="21026"/>
                    <a:pt x="645" y="21339"/>
                    <a:pt x="1093" y="21484"/>
                  </a:cubicBezTo>
                  <a:cubicBezTo>
                    <a:pt x="1502" y="21599"/>
                    <a:pt x="1887" y="21598"/>
                    <a:pt x="2647" y="21598"/>
                  </a:cubicBezTo>
                  <a:lnTo>
                    <a:pt x="17666" y="21598"/>
                  </a:lnTo>
                  <a:cubicBezTo>
                    <a:pt x="18437" y="21598"/>
                    <a:pt x="18823" y="21599"/>
                    <a:pt x="19232" y="21484"/>
                  </a:cubicBezTo>
                  <a:cubicBezTo>
                    <a:pt x="19680" y="21339"/>
                    <a:pt x="20033" y="21026"/>
                    <a:pt x="20196" y="20628"/>
                  </a:cubicBezTo>
                  <a:cubicBezTo>
                    <a:pt x="20326" y="20265"/>
                    <a:pt x="20326" y="19922"/>
                    <a:pt x="20326" y="19248"/>
                  </a:cubicBezTo>
                  <a:lnTo>
                    <a:pt x="20326" y="19108"/>
                  </a:lnTo>
                  <a:lnTo>
                    <a:pt x="21599" y="17978"/>
                  </a:lnTo>
                  <a:lnTo>
                    <a:pt x="20326" y="16848"/>
                  </a:lnTo>
                  <a:lnTo>
                    <a:pt x="20326" y="2359"/>
                  </a:lnTo>
                  <a:cubicBezTo>
                    <a:pt x="20326" y="1675"/>
                    <a:pt x="20326" y="1333"/>
                    <a:pt x="20196" y="970"/>
                  </a:cubicBezTo>
                  <a:cubicBezTo>
                    <a:pt x="20033" y="572"/>
                    <a:pt x="19680" y="259"/>
                    <a:pt x="19232" y="114"/>
                  </a:cubicBezTo>
                  <a:cubicBezTo>
                    <a:pt x="18823" y="-1"/>
                    <a:pt x="18436" y="0"/>
                    <a:pt x="17677" y="0"/>
                  </a:cubicBezTo>
                  <a:lnTo>
                    <a:pt x="2659" y="0"/>
                  </a:lnTo>
                  <a:lnTo>
                    <a:pt x="2647" y="0"/>
                  </a:lnTo>
                  <a:close/>
                </a:path>
              </a:pathLst>
            </a:custGeom>
            <a:solidFill>
              <a:srgbClr val="FFFFFF">
                <a:alpha val="87001"/>
              </a:srgbClr>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a:lnSpc>
                  <a:spcPct val="100000"/>
                </a:lnSpc>
                <a:defRPr sz="3200" baseline="0">
                  <a:solidFill>
                    <a:srgbClr val="FFFFFF"/>
                  </a:solidFill>
                  <a:latin typeface="Helvetica Light"/>
                  <a:ea typeface="Helvetica Light"/>
                  <a:cs typeface="Helvetica Light"/>
                  <a:sym typeface="Helvetica Light"/>
                </a:defRPr>
              </a:pPr>
              <a:endParaRPr sz="1600">
                <a:cs typeface="+mn-ea"/>
                <a:sym typeface="+mn-lt"/>
              </a:endParaRPr>
            </a:p>
          </p:txBody>
        </p:sp>
        <p:grpSp>
          <p:nvGrpSpPr>
            <p:cNvPr id="239" name="Group"/>
            <p:cNvGrpSpPr/>
            <p:nvPr/>
          </p:nvGrpSpPr>
          <p:grpSpPr>
            <a:xfrm>
              <a:off x="98498" y="459502"/>
              <a:ext cx="4362702" cy="4766719"/>
              <a:chOff x="0" y="0"/>
              <a:chExt cx="4362700" cy="4766718"/>
            </a:xfrm>
          </p:grpSpPr>
          <p:sp>
            <p:nvSpPr>
              <p:cNvPr id="233" name="Line"/>
              <p:cNvSpPr/>
              <p:nvPr/>
            </p:nvSpPr>
            <p:spPr>
              <a:xfrm>
                <a:off x="331752" y="2237448"/>
                <a:ext cx="3594074" cy="1"/>
              </a:xfrm>
              <a:prstGeom prst="line">
                <a:avLst/>
              </a:prstGeom>
              <a:noFill/>
              <a:ln w="25400" cap="flat">
                <a:solidFill>
                  <a:srgbClr val="EDF0F3"/>
                </a:solidFill>
                <a:prstDash val="solid"/>
                <a:miter lim="400000"/>
              </a:ln>
              <a:effectLst/>
            </p:spPr>
            <p:txBody>
              <a:bodyPr wrap="square" lIns="25400" tIns="25400" rIns="25400" bIns="25400" numCol="1" anchor="ctr">
                <a:noAutofit/>
              </a:bodyPr>
              <a:lstStyle/>
              <a:p>
                <a:pPr algn="ctr">
                  <a:lnSpc>
                    <a:spcPct val="100000"/>
                  </a:lnSpc>
                  <a:defRPr sz="3200" baseline="0">
                    <a:solidFill>
                      <a:srgbClr val="000000"/>
                    </a:solidFill>
                    <a:latin typeface="Helvetica Light"/>
                    <a:ea typeface="Helvetica Light"/>
                    <a:cs typeface="Helvetica Light"/>
                    <a:sym typeface="Helvetica Light"/>
                  </a:defRPr>
                </a:pPr>
                <a:endParaRPr sz="1600">
                  <a:cs typeface="+mn-ea"/>
                  <a:sym typeface="+mn-lt"/>
                </a:endParaRPr>
              </a:p>
            </p:txBody>
          </p:sp>
          <p:sp>
            <p:nvSpPr>
              <p:cNvPr id="234" name="New York Project"/>
              <p:cNvSpPr txBox="1"/>
              <p:nvPr/>
            </p:nvSpPr>
            <p:spPr>
              <a:xfrm>
                <a:off x="0" y="0"/>
                <a:ext cx="4329875" cy="7708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lvl1pPr algn="ctr">
                  <a:lnSpc>
                    <a:spcPct val="100000"/>
                  </a:lnSpc>
                  <a:defRPr baseline="0">
                    <a:solidFill>
                      <a:srgbClr val="475D84"/>
                    </a:solidFill>
                  </a:defRPr>
                </a:lvl1pPr>
              </a:lstStyle>
              <a:p>
                <a:r>
                  <a:rPr sz="900">
                    <a:cs typeface="+mn-ea"/>
                    <a:sym typeface="+mn-lt"/>
                  </a:rPr>
                  <a:t>New York Project</a:t>
                </a:r>
              </a:p>
            </p:txBody>
          </p:sp>
          <p:grpSp>
            <p:nvGrpSpPr>
              <p:cNvPr id="237" name="Group"/>
              <p:cNvGrpSpPr/>
              <p:nvPr/>
            </p:nvGrpSpPr>
            <p:grpSpPr>
              <a:xfrm>
                <a:off x="261987" y="544818"/>
                <a:ext cx="4100713" cy="1518916"/>
                <a:chOff x="0" y="0"/>
                <a:chExt cx="4100712" cy="1518914"/>
              </a:xfrm>
            </p:grpSpPr>
            <p:sp>
              <p:nvSpPr>
                <p:cNvPr id="235" name="51.30%"/>
                <p:cNvSpPr txBox="1"/>
                <p:nvPr/>
              </p:nvSpPr>
              <p:spPr>
                <a:xfrm>
                  <a:off x="0" y="0"/>
                  <a:ext cx="4100713" cy="15189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gn="ctr">
                    <a:lnSpc>
                      <a:spcPct val="100000"/>
                    </a:lnSpc>
                    <a:defRPr sz="4800" b="1" baseline="0">
                      <a:solidFill>
                        <a:srgbClr val="475D84"/>
                      </a:solidFill>
                    </a:defRPr>
                  </a:lvl1pPr>
                </a:lstStyle>
                <a:p>
                  <a:pPr>
                    <a:defRPr b="0">
                      <a:latin typeface="+mn-lt"/>
                      <a:ea typeface="+mn-ea"/>
                      <a:cs typeface="+mn-cs"/>
                      <a:sym typeface="Open Sans Light"/>
                    </a:defRPr>
                  </a:pPr>
                  <a:r>
                    <a:rPr sz="2400">
                      <a:cs typeface="+mn-ea"/>
                      <a:sym typeface="+mn-lt"/>
                    </a:rPr>
                    <a:t>51.30%</a:t>
                  </a:r>
                </a:p>
              </p:txBody>
            </p:sp>
            <p:sp>
              <p:nvSpPr>
                <p:cNvPr id="236" name="Shape"/>
                <p:cNvSpPr/>
                <p:nvPr/>
              </p:nvSpPr>
              <p:spPr>
                <a:xfrm>
                  <a:off x="643899" y="665975"/>
                  <a:ext cx="246883" cy="244073"/>
                </a:xfrm>
                <a:custGeom>
                  <a:avLst/>
                  <a:gdLst/>
                  <a:ahLst/>
                  <a:cxnLst>
                    <a:cxn ang="0">
                      <a:pos x="wd2" y="hd2"/>
                    </a:cxn>
                    <a:cxn ang="5400000">
                      <a:pos x="wd2" y="hd2"/>
                    </a:cxn>
                    <a:cxn ang="10800000">
                      <a:pos x="wd2" y="hd2"/>
                    </a:cxn>
                    <a:cxn ang="16200000">
                      <a:pos x="wd2" y="hd2"/>
                    </a:cxn>
                  </a:cxnLst>
                  <a:rect l="0" t="0" r="r" b="b"/>
                  <a:pathLst>
                    <a:path w="21600" h="21600" extrusionOk="0">
                      <a:moveTo>
                        <a:pt x="10702" y="0"/>
                      </a:moveTo>
                      <a:cubicBezTo>
                        <a:pt x="4946" y="0"/>
                        <a:pt x="0" y="4772"/>
                        <a:pt x="0" y="10814"/>
                      </a:cubicBezTo>
                      <a:cubicBezTo>
                        <a:pt x="0" y="16828"/>
                        <a:pt x="4834" y="21600"/>
                        <a:pt x="10702" y="21600"/>
                      </a:cubicBezTo>
                      <a:cubicBezTo>
                        <a:pt x="16542" y="21600"/>
                        <a:pt x="21600" y="16828"/>
                        <a:pt x="21600" y="10814"/>
                      </a:cubicBezTo>
                      <a:cubicBezTo>
                        <a:pt x="21600" y="4772"/>
                        <a:pt x="16654" y="0"/>
                        <a:pt x="10702" y="0"/>
                      </a:cubicBezTo>
                      <a:close/>
                      <a:moveTo>
                        <a:pt x="16235" y="11831"/>
                      </a:moveTo>
                      <a:lnTo>
                        <a:pt x="11932" y="11831"/>
                      </a:lnTo>
                      <a:lnTo>
                        <a:pt x="11932" y="16207"/>
                      </a:lnTo>
                      <a:lnTo>
                        <a:pt x="9668" y="16207"/>
                      </a:lnTo>
                      <a:lnTo>
                        <a:pt x="9668" y="11831"/>
                      </a:lnTo>
                      <a:lnTo>
                        <a:pt x="5365" y="11831"/>
                      </a:lnTo>
                      <a:lnTo>
                        <a:pt x="5365" y="9769"/>
                      </a:lnTo>
                      <a:lnTo>
                        <a:pt x="9668" y="9769"/>
                      </a:lnTo>
                      <a:lnTo>
                        <a:pt x="9668" y="5393"/>
                      </a:lnTo>
                      <a:lnTo>
                        <a:pt x="11932" y="5393"/>
                      </a:lnTo>
                      <a:lnTo>
                        <a:pt x="11932" y="9769"/>
                      </a:lnTo>
                      <a:lnTo>
                        <a:pt x="16235" y="9769"/>
                      </a:lnTo>
                      <a:lnTo>
                        <a:pt x="16235" y="11831"/>
                      </a:lnTo>
                      <a:close/>
                    </a:path>
                  </a:pathLst>
                </a:custGeom>
                <a:solidFill>
                  <a:srgbClr val="4983D0"/>
                </a:solidFill>
                <a:ln w="12700" cap="flat">
                  <a:noFill/>
                  <a:miter lim="400000"/>
                </a:ln>
                <a:effectLst/>
              </p:spPr>
              <p:txBody>
                <a:bodyPr wrap="square" lIns="22860" tIns="22860" rIns="22860" bIns="22860" numCol="1" anchor="ctr">
                  <a:noAutofit/>
                </a:bodyPr>
                <a:lstStyle/>
                <a:p>
                  <a:pPr>
                    <a:defRPr sz="1800" baseline="0">
                      <a:solidFill>
                        <a:srgbClr val="000000"/>
                      </a:solidFill>
                      <a:latin typeface="Roboto Regular"/>
                      <a:ea typeface="Roboto Regular"/>
                      <a:cs typeface="Roboto Regular"/>
                      <a:sym typeface="Roboto Regular"/>
                    </a:defRPr>
                  </a:pPr>
                  <a:endParaRPr sz="900">
                    <a:cs typeface="+mn-ea"/>
                    <a:sym typeface="+mn-lt"/>
                  </a:endParaRPr>
                </a:p>
              </p:txBody>
            </p:sp>
          </p:grpSp>
          <p:sp>
            <p:nvSpPr>
              <p:cNvPr id="238" name="Lorem ipsum dolor sit incididunt ut labore et dolore magna aliqua."/>
              <p:cNvSpPr txBox="1"/>
              <p:nvPr/>
            </p:nvSpPr>
            <p:spPr>
              <a:xfrm>
                <a:off x="401038" y="2201915"/>
                <a:ext cx="3720928" cy="25648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a:lnSpc>
                    <a:spcPct val="100000"/>
                  </a:lnSpc>
                </a:pPr>
                <a:r>
                  <a:rPr sz="1600" dirty="0">
                    <a:solidFill>
                      <a:srgbClr val="2E0D5B"/>
                    </a:solidFill>
                    <a:cs typeface="+mn-ea"/>
                    <a:sym typeface="+mn-lt"/>
                  </a:rPr>
                  <a:t>Lorem ipsum dolor sit </a:t>
                </a:r>
                <a:r>
                  <a:rPr sz="1600" dirty="0" err="1">
                    <a:solidFill>
                      <a:srgbClr val="2E0D5B"/>
                    </a:solidFill>
                    <a:cs typeface="+mn-ea"/>
                    <a:sym typeface="+mn-lt"/>
                  </a:rPr>
                  <a:t>incididunt</a:t>
                </a:r>
                <a:r>
                  <a:rPr sz="1600" dirty="0">
                    <a:solidFill>
                      <a:srgbClr val="2E0D5B"/>
                    </a:solidFill>
                    <a:cs typeface="+mn-ea"/>
                    <a:sym typeface="+mn-lt"/>
                  </a:rPr>
                  <a:t> </a:t>
                </a:r>
                <a:r>
                  <a:rPr sz="1600" dirty="0" err="1">
                    <a:solidFill>
                      <a:srgbClr val="2E0D5B"/>
                    </a:solidFill>
                    <a:cs typeface="+mn-ea"/>
                    <a:sym typeface="+mn-lt"/>
                  </a:rPr>
                  <a:t>ut</a:t>
                </a:r>
                <a:r>
                  <a:rPr sz="1600" dirty="0">
                    <a:solidFill>
                      <a:srgbClr val="2E0D5B"/>
                    </a:solidFill>
                    <a:cs typeface="+mn-ea"/>
                    <a:sym typeface="+mn-lt"/>
                  </a:rPr>
                  <a:t> </a:t>
                </a:r>
                <a:r>
                  <a:rPr sz="1600" dirty="0" err="1">
                    <a:solidFill>
                      <a:srgbClr val="2E0D5B"/>
                    </a:solidFill>
                    <a:cs typeface="+mn-ea"/>
                    <a:sym typeface="+mn-lt"/>
                  </a:rPr>
                  <a:t>labore</a:t>
                </a:r>
                <a:r>
                  <a:rPr sz="1600" dirty="0">
                    <a:solidFill>
                      <a:srgbClr val="2E0D5B"/>
                    </a:solidFill>
                    <a:cs typeface="+mn-ea"/>
                    <a:sym typeface="+mn-lt"/>
                  </a:rPr>
                  <a:t> et dolore magna </a:t>
                </a:r>
                <a:r>
                  <a:rPr sz="1600" dirty="0" err="1">
                    <a:solidFill>
                      <a:srgbClr val="2E0D5B"/>
                    </a:solidFill>
                    <a:cs typeface="+mn-ea"/>
                    <a:sym typeface="+mn-lt"/>
                  </a:rPr>
                  <a:t>aliqua</a:t>
                </a:r>
                <a:r>
                  <a:rPr sz="1600" dirty="0">
                    <a:solidFill>
                      <a:srgbClr val="2E0D5B"/>
                    </a:solidFill>
                    <a:cs typeface="+mn-ea"/>
                    <a:sym typeface="+mn-lt"/>
                  </a:rPr>
                  <a:t>.</a:t>
                </a:r>
              </a:p>
            </p:txBody>
          </p:sp>
        </p:grpSp>
      </p:grpSp>
      <p:sp>
        <p:nvSpPr>
          <p:cNvPr id="6" name="TextBox 5"/>
          <p:cNvSpPr txBox="1"/>
          <p:nvPr/>
        </p:nvSpPr>
        <p:spPr>
          <a:xfrm>
            <a:off x="12380976" y="1037687"/>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baseline="50000" dirty="0">
              <a:solidFill>
                <a:srgbClr val="9EAABE"/>
              </a:solidFill>
              <a:cs typeface="+mn-ea"/>
              <a:sym typeface="+mn-lt"/>
            </a:endParaRPr>
          </a:p>
        </p:txBody>
      </p:sp>
      <p:sp>
        <p:nvSpPr>
          <p:cNvPr id="7" name="TextBox 6"/>
          <p:cNvSpPr txBox="1"/>
          <p:nvPr/>
        </p:nvSpPr>
        <p:spPr>
          <a:xfrm>
            <a:off x="12298680" y="2043527"/>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baseline="50000" dirty="0">
              <a:solidFill>
                <a:srgbClr val="9EAAB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anim calcmode="lin" valueType="num">
                                      <p:cBhvr>
                                        <p:cTn id="8" dur="1000" fill="hold"/>
                                        <p:tgtEl>
                                          <p:spTgt spid="214"/>
                                        </p:tgtEl>
                                        <p:attrNameLst>
                                          <p:attrName>ppt_x</p:attrName>
                                        </p:attrNameLst>
                                      </p:cBhvr>
                                      <p:tavLst>
                                        <p:tav tm="0">
                                          <p:val>
                                            <p:strVal val="#ppt_x"/>
                                          </p:val>
                                        </p:tav>
                                        <p:tav tm="100000">
                                          <p:val>
                                            <p:strVal val="#ppt_x"/>
                                          </p:val>
                                        </p:tav>
                                      </p:tavLst>
                                    </p:anim>
                                    <p:anim calcmode="lin" valueType="num">
                                      <p:cBhvr>
                                        <p:cTn id="9" dur="1000" fill="hold"/>
                                        <p:tgtEl>
                                          <p:spTgt spid="2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anim calcmode="lin" valueType="num">
                                      <p:cBhvr>
                                        <p:cTn id="13" dur="1000" fill="hold"/>
                                        <p:tgtEl>
                                          <p:spTgt spid="216"/>
                                        </p:tgtEl>
                                        <p:attrNameLst>
                                          <p:attrName>ppt_x</p:attrName>
                                        </p:attrNameLst>
                                      </p:cBhvr>
                                      <p:tavLst>
                                        <p:tav tm="0">
                                          <p:val>
                                            <p:strVal val="#ppt_x"/>
                                          </p:val>
                                        </p:tav>
                                        <p:tav tm="100000">
                                          <p:val>
                                            <p:strVal val="#ppt_x"/>
                                          </p:val>
                                        </p:tav>
                                      </p:tavLst>
                                    </p:anim>
                                    <p:anim calcmode="lin" valueType="num">
                                      <p:cBhvr>
                                        <p:cTn id="14" dur="1000" fill="hold"/>
                                        <p:tgtEl>
                                          <p:spTgt spid="2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anim calcmode="lin" valueType="num">
                                      <p:cBhvr>
                                        <p:cTn id="18" dur="1000" fill="hold"/>
                                        <p:tgtEl>
                                          <p:spTgt spid="217"/>
                                        </p:tgtEl>
                                        <p:attrNameLst>
                                          <p:attrName>ppt_x</p:attrName>
                                        </p:attrNameLst>
                                      </p:cBhvr>
                                      <p:tavLst>
                                        <p:tav tm="0">
                                          <p:val>
                                            <p:strVal val="#ppt_x"/>
                                          </p:val>
                                        </p:tav>
                                        <p:tav tm="100000">
                                          <p:val>
                                            <p:strVal val="#ppt_x"/>
                                          </p:val>
                                        </p:tav>
                                      </p:tavLst>
                                    </p:anim>
                                    <p:anim calcmode="lin" valueType="num">
                                      <p:cBhvr>
                                        <p:cTn id="19" dur="1000" fill="hold"/>
                                        <p:tgtEl>
                                          <p:spTgt spid="2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8"/>
                                        </p:tgtEl>
                                        <p:attrNameLst>
                                          <p:attrName>style.visibility</p:attrName>
                                        </p:attrNameLst>
                                      </p:cBhvr>
                                      <p:to>
                                        <p:strVal val="visible"/>
                                      </p:to>
                                    </p:set>
                                    <p:animEffect transition="in" filter="fade">
                                      <p:cBhvr>
                                        <p:cTn id="22" dur="1000"/>
                                        <p:tgtEl>
                                          <p:spTgt spid="218"/>
                                        </p:tgtEl>
                                      </p:cBhvr>
                                    </p:animEffect>
                                    <p:anim calcmode="lin" valueType="num">
                                      <p:cBhvr>
                                        <p:cTn id="23" dur="1000" fill="hold"/>
                                        <p:tgtEl>
                                          <p:spTgt spid="218"/>
                                        </p:tgtEl>
                                        <p:attrNameLst>
                                          <p:attrName>ppt_x</p:attrName>
                                        </p:attrNameLst>
                                      </p:cBhvr>
                                      <p:tavLst>
                                        <p:tav tm="0">
                                          <p:val>
                                            <p:strVal val="#ppt_x"/>
                                          </p:val>
                                        </p:tav>
                                        <p:tav tm="100000">
                                          <p:val>
                                            <p:strVal val="#ppt_x"/>
                                          </p:val>
                                        </p:tav>
                                      </p:tavLst>
                                    </p:anim>
                                    <p:anim calcmode="lin" valueType="num">
                                      <p:cBhvr>
                                        <p:cTn id="24" dur="1000" fill="hold"/>
                                        <p:tgtEl>
                                          <p:spTgt spid="2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1000"/>
                                        <p:tgtEl>
                                          <p:spTgt spid="219"/>
                                        </p:tgtEl>
                                      </p:cBhvr>
                                    </p:animEffect>
                                    <p:anim calcmode="lin" valueType="num">
                                      <p:cBhvr>
                                        <p:cTn id="28" dur="1000" fill="hold"/>
                                        <p:tgtEl>
                                          <p:spTgt spid="219"/>
                                        </p:tgtEl>
                                        <p:attrNameLst>
                                          <p:attrName>ppt_x</p:attrName>
                                        </p:attrNameLst>
                                      </p:cBhvr>
                                      <p:tavLst>
                                        <p:tav tm="0">
                                          <p:val>
                                            <p:strVal val="#ppt_x"/>
                                          </p:val>
                                        </p:tav>
                                        <p:tav tm="100000">
                                          <p:val>
                                            <p:strVal val="#ppt_x"/>
                                          </p:val>
                                        </p:tav>
                                      </p:tavLst>
                                    </p:anim>
                                    <p:anim calcmode="lin" valueType="num">
                                      <p:cBhvr>
                                        <p:cTn id="29" dur="1000" fill="hold"/>
                                        <p:tgtEl>
                                          <p:spTgt spid="2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1"/>
                                        </p:tgtEl>
                                        <p:attrNameLst>
                                          <p:attrName>style.visibility</p:attrName>
                                        </p:attrNameLst>
                                      </p:cBhvr>
                                      <p:to>
                                        <p:strVal val="visible"/>
                                      </p:to>
                                    </p:set>
                                    <p:animEffect transition="in" filter="fade">
                                      <p:cBhvr>
                                        <p:cTn id="32" dur="1000"/>
                                        <p:tgtEl>
                                          <p:spTgt spid="221"/>
                                        </p:tgtEl>
                                      </p:cBhvr>
                                    </p:animEffect>
                                    <p:anim calcmode="lin" valueType="num">
                                      <p:cBhvr>
                                        <p:cTn id="33" dur="1000" fill="hold"/>
                                        <p:tgtEl>
                                          <p:spTgt spid="221"/>
                                        </p:tgtEl>
                                        <p:attrNameLst>
                                          <p:attrName>ppt_x</p:attrName>
                                        </p:attrNameLst>
                                      </p:cBhvr>
                                      <p:tavLst>
                                        <p:tav tm="0">
                                          <p:val>
                                            <p:strVal val="#ppt_x"/>
                                          </p:val>
                                        </p:tav>
                                        <p:tav tm="100000">
                                          <p:val>
                                            <p:strVal val="#ppt_x"/>
                                          </p:val>
                                        </p:tav>
                                      </p:tavLst>
                                    </p:anim>
                                    <p:anim calcmode="lin" valueType="num">
                                      <p:cBhvr>
                                        <p:cTn id="34" dur="1000" fill="hold"/>
                                        <p:tgtEl>
                                          <p:spTgt spid="2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1000"/>
                                        <p:tgtEl>
                                          <p:spTgt spid="222"/>
                                        </p:tgtEl>
                                      </p:cBhvr>
                                    </p:animEffect>
                                    <p:anim calcmode="lin" valueType="num">
                                      <p:cBhvr>
                                        <p:cTn id="38" dur="1000" fill="hold"/>
                                        <p:tgtEl>
                                          <p:spTgt spid="222"/>
                                        </p:tgtEl>
                                        <p:attrNameLst>
                                          <p:attrName>ppt_x</p:attrName>
                                        </p:attrNameLst>
                                      </p:cBhvr>
                                      <p:tavLst>
                                        <p:tav tm="0">
                                          <p:val>
                                            <p:strVal val="#ppt_x"/>
                                          </p:val>
                                        </p:tav>
                                        <p:tav tm="100000">
                                          <p:val>
                                            <p:strVal val="#ppt_x"/>
                                          </p:val>
                                        </p:tav>
                                      </p:tavLst>
                                    </p:anim>
                                    <p:anim calcmode="lin" valueType="num">
                                      <p:cBhvr>
                                        <p:cTn id="39" dur="1000" fill="hold"/>
                                        <p:tgtEl>
                                          <p:spTgt spid="2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3"/>
                                        </p:tgtEl>
                                        <p:attrNameLst>
                                          <p:attrName>style.visibility</p:attrName>
                                        </p:attrNameLst>
                                      </p:cBhvr>
                                      <p:to>
                                        <p:strVal val="visible"/>
                                      </p:to>
                                    </p:set>
                                    <p:animEffect transition="in" filter="fade">
                                      <p:cBhvr>
                                        <p:cTn id="42" dur="1000"/>
                                        <p:tgtEl>
                                          <p:spTgt spid="223"/>
                                        </p:tgtEl>
                                      </p:cBhvr>
                                    </p:animEffect>
                                    <p:anim calcmode="lin" valueType="num">
                                      <p:cBhvr>
                                        <p:cTn id="43" dur="1000" fill="hold"/>
                                        <p:tgtEl>
                                          <p:spTgt spid="223"/>
                                        </p:tgtEl>
                                        <p:attrNameLst>
                                          <p:attrName>ppt_x</p:attrName>
                                        </p:attrNameLst>
                                      </p:cBhvr>
                                      <p:tavLst>
                                        <p:tav tm="0">
                                          <p:val>
                                            <p:strVal val="#ppt_x"/>
                                          </p:val>
                                        </p:tav>
                                        <p:tav tm="100000">
                                          <p:val>
                                            <p:strVal val="#ppt_x"/>
                                          </p:val>
                                        </p:tav>
                                      </p:tavLst>
                                    </p:anim>
                                    <p:anim calcmode="lin" valueType="num">
                                      <p:cBhvr>
                                        <p:cTn id="44" dur="1000" fill="hold"/>
                                        <p:tgtEl>
                                          <p:spTgt spid="2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fade">
                                      <p:cBhvr>
                                        <p:cTn id="47" dur="1000"/>
                                        <p:tgtEl>
                                          <p:spTgt spid="224"/>
                                        </p:tgtEl>
                                      </p:cBhvr>
                                    </p:animEffect>
                                    <p:anim calcmode="lin" valueType="num">
                                      <p:cBhvr>
                                        <p:cTn id="48" dur="1000" fill="hold"/>
                                        <p:tgtEl>
                                          <p:spTgt spid="224"/>
                                        </p:tgtEl>
                                        <p:attrNameLst>
                                          <p:attrName>ppt_x</p:attrName>
                                        </p:attrNameLst>
                                      </p:cBhvr>
                                      <p:tavLst>
                                        <p:tav tm="0">
                                          <p:val>
                                            <p:strVal val="#ppt_x"/>
                                          </p:val>
                                        </p:tav>
                                        <p:tav tm="100000">
                                          <p:val>
                                            <p:strVal val="#ppt_x"/>
                                          </p:val>
                                        </p:tav>
                                      </p:tavLst>
                                    </p:anim>
                                    <p:anim calcmode="lin" valueType="num">
                                      <p:cBhvr>
                                        <p:cTn id="49" dur="1000" fill="hold"/>
                                        <p:tgtEl>
                                          <p:spTgt spid="2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5"/>
                                        </p:tgtEl>
                                        <p:attrNameLst>
                                          <p:attrName>style.visibility</p:attrName>
                                        </p:attrNameLst>
                                      </p:cBhvr>
                                      <p:to>
                                        <p:strVal val="visible"/>
                                      </p:to>
                                    </p:set>
                                    <p:animEffect transition="in" filter="fade">
                                      <p:cBhvr>
                                        <p:cTn id="52" dur="1000"/>
                                        <p:tgtEl>
                                          <p:spTgt spid="225"/>
                                        </p:tgtEl>
                                      </p:cBhvr>
                                    </p:animEffect>
                                    <p:anim calcmode="lin" valueType="num">
                                      <p:cBhvr>
                                        <p:cTn id="53" dur="1000" fill="hold"/>
                                        <p:tgtEl>
                                          <p:spTgt spid="225"/>
                                        </p:tgtEl>
                                        <p:attrNameLst>
                                          <p:attrName>ppt_x</p:attrName>
                                        </p:attrNameLst>
                                      </p:cBhvr>
                                      <p:tavLst>
                                        <p:tav tm="0">
                                          <p:val>
                                            <p:strVal val="#ppt_x"/>
                                          </p:val>
                                        </p:tav>
                                        <p:tav tm="100000">
                                          <p:val>
                                            <p:strVal val="#ppt_x"/>
                                          </p:val>
                                        </p:tav>
                                      </p:tavLst>
                                    </p:anim>
                                    <p:anim calcmode="lin" valueType="num">
                                      <p:cBhvr>
                                        <p:cTn id="54" dur="1000" fill="hold"/>
                                        <p:tgtEl>
                                          <p:spTgt spid="2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1"/>
                                        </p:tgtEl>
                                        <p:attrNameLst>
                                          <p:attrName>style.visibility</p:attrName>
                                        </p:attrNameLst>
                                      </p:cBhvr>
                                      <p:to>
                                        <p:strVal val="visible"/>
                                      </p:to>
                                    </p:set>
                                    <p:animEffect transition="in" filter="fade">
                                      <p:cBhvr>
                                        <p:cTn id="57" dur="1000"/>
                                        <p:tgtEl>
                                          <p:spTgt spid="231"/>
                                        </p:tgtEl>
                                      </p:cBhvr>
                                    </p:animEffect>
                                    <p:anim calcmode="lin" valueType="num">
                                      <p:cBhvr>
                                        <p:cTn id="58" dur="1000" fill="hold"/>
                                        <p:tgtEl>
                                          <p:spTgt spid="231"/>
                                        </p:tgtEl>
                                        <p:attrNameLst>
                                          <p:attrName>ppt_x</p:attrName>
                                        </p:attrNameLst>
                                      </p:cBhvr>
                                      <p:tavLst>
                                        <p:tav tm="0">
                                          <p:val>
                                            <p:strVal val="#ppt_x"/>
                                          </p:val>
                                        </p:tav>
                                        <p:tav tm="100000">
                                          <p:val>
                                            <p:strVal val="#ppt_x"/>
                                          </p:val>
                                        </p:tav>
                                      </p:tavLst>
                                    </p:anim>
                                    <p:anim calcmode="lin" valueType="num">
                                      <p:cBhvr>
                                        <p:cTn id="59" dur="1000" fill="hold"/>
                                        <p:tgtEl>
                                          <p:spTgt spid="2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40"/>
                                        </p:tgtEl>
                                        <p:attrNameLst>
                                          <p:attrName>style.visibility</p:attrName>
                                        </p:attrNameLst>
                                      </p:cBhvr>
                                      <p:to>
                                        <p:strVal val="visible"/>
                                      </p:to>
                                    </p:set>
                                    <p:animEffect transition="in" filter="fade">
                                      <p:cBhvr>
                                        <p:cTn id="62" dur="1000"/>
                                        <p:tgtEl>
                                          <p:spTgt spid="240"/>
                                        </p:tgtEl>
                                      </p:cBhvr>
                                    </p:animEffect>
                                    <p:anim calcmode="lin" valueType="num">
                                      <p:cBhvr>
                                        <p:cTn id="63" dur="1000" fill="hold"/>
                                        <p:tgtEl>
                                          <p:spTgt spid="240"/>
                                        </p:tgtEl>
                                        <p:attrNameLst>
                                          <p:attrName>ppt_x</p:attrName>
                                        </p:attrNameLst>
                                      </p:cBhvr>
                                      <p:tavLst>
                                        <p:tav tm="0">
                                          <p:val>
                                            <p:strVal val="#ppt_x"/>
                                          </p:val>
                                        </p:tav>
                                        <p:tav tm="100000">
                                          <p:val>
                                            <p:strVal val="#ppt_x"/>
                                          </p:val>
                                        </p:tav>
                                      </p:tavLst>
                                    </p:anim>
                                    <p:anim calcmode="lin" valueType="num">
                                      <p:cBhvr>
                                        <p:cTn id="64" dur="1000" fill="hold"/>
                                        <p:tgtEl>
                                          <p:spTgt spid="2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nodePh="1">
                                  <p:stCondLst>
                                    <p:cond delay="0"/>
                                  </p:stCondLst>
                                  <p:endCondLst>
                                    <p:cond evt="begin" delay="0">
                                      <p:tn val="65"/>
                                    </p:cond>
                                  </p:end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Graphic spid="216" grpId="0">
        <p:bldAsOne/>
      </p:bldGraphic>
      <p:bldP spid="217" grpId="0" animBg="1"/>
      <p:bldGraphic spid="218" grpId="0">
        <p:bldAsOne/>
      </p:bldGraphic>
      <p:bldP spid="219" grpId="0" animBg="1"/>
      <p:bldP spid="221" grpId="0" animBg="1"/>
      <p:bldP spid="222" grpId="0" animBg="1"/>
      <p:bldP spid="223" grpId="0" animBg="1"/>
      <p:bldP spid="224" grpId="0" animBg="1"/>
      <p:bldP spid="22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EAE58F9-B961-44C8-A7FD-CEF4D8A66EF2}"/>
              </a:ext>
            </a:extLst>
          </p:cNvPr>
          <p:cNvSpPr/>
          <p:nvPr/>
        </p:nvSpPr>
        <p:spPr>
          <a:xfrm>
            <a:off x="725652" y="592407"/>
            <a:ext cx="4000500" cy="4000500"/>
          </a:xfrm>
          <a:prstGeom prst="ellipse">
            <a:avLst/>
          </a:prstGeom>
          <a:gradFill>
            <a:gsLst>
              <a:gs pos="0">
                <a:srgbClr val="2E0D5B"/>
              </a:gs>
              <a:gs pos="100000">
                <a:srgbClr val="48649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5" name="Oval 4">
            <a:extLst>
              <a:ext uri="{FF2B5EF4-FFF2-40B4-BE49-F238E27FC236}">
                <a16:creationId xmlns:a16="http://schemas.microsoft.com/office/drawing/2014/main" id="{2CD79BF3-E1C2-4CC5-95FF-0649DB1402A0}"/>
              </a:ext>
            </a:extLst>
          </p:cNvPr>
          <p:cNvSpPr/>
          <p:nvPr/>
        </p:nvSpPr>
        <p:spPr>
          <a:xfrm>
            <a:off x="1345393" y="1238075"/>
            <a:ext cx="5193944" cy="5193944"/>
          </a:xfrm>
          <a:prstGeom prst="ellipse">
            <a:avLst/>
          </a:prstGeom>
          <a:gradFill>
            <a:gsLst>
              <a:gs pos="0">
                <a:srgbClr val="486496"/>
              </a:gs>
              <a:gs pos="100000">
                <a:srgbClr val="00D7DF"/>
              </a:gs>
            </a:gsLst>
            <a:lin ang="5400000" scaled="0"/>
          </a:gradFill>
          <a:ln>
            <a:noFill/>
          </a:ln>
          <a:effectLst>
            <a:innerShdw blurRad="520700" dist="50800" dir="27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20" name="Freeform: Shape 19">
            <a:extLst>
              <a:ext uri="{FF2B5EF4-FFF2-40B4-BE49-F238E27FC236}">
                <a16:creationId xmlns:a16="http://schemas.microsoft.com/office/drawing/2014/main" id="{49E63D67-77C0-4B5C-B514-814CB83D7B48}"/>
              </a:ext>
            </a:extLst>
          </p:cNvPr>
          <p:cNvSpPr/>
          <p:nvPr/>
        </p:nvSpPr>
        <p:spPr>
          <a:xfrm>
            <a:off x="9929059" y="0"/>
            <a:ext cx="2262941" cy="2845717"/>
          </a:xfrm>
          <a:custGeom>
            <a:avLst/>
            <a:gdLst>
              <a:gd name="connsiteX0" fmla="*/ 91812 w 2796664"/>
              <a:gd name="connsiteY0" fmla="*/ 0 h 3516890"/>
              <a:gd name="connsiteX1" fmla="*/ 2796664 w 2796664"/>
              <a:gd name="connsiteY1" fmla="*/ 0 h 3516890"/>
              <a:gd name="connsiteX2" fmla="*/ 2796664 w 2796664"/>
              <a:gd name="connsiteY2" fmla="*/ 3516890 h 3516890"/>
              <a:gd name="connsiteX3" fmla="*/ 2775763 w 2796664"/>
              <a:gd name="connsiteY3" fmla="*/ 3465088 h 3516890"/>
              <a:gd name="connsiteX4" fmla="*/ 2414371 w 2796664"/>
              <a:gd name="connsiteY4" fmla="*/ 3214688 h 3516890"/>
              <a:gd name="connsiteX5" fmla="*/ 2249888 w 2796664"/>
              <a:gd name="connsiteY5" fmla="*/ 3255559 h 3516890"/>
              <a:gd name="connsiteX6" fmla="*/ 2181627 w 2796664"/>
              <a:gd name="connsiteY6" fmla="*/ 3301160 h 3516890"/>
              <a:gd name="connsiteX7" fmla="*/ 2178109 w 2796664"/>
              <a:gd name="connsiteY7" fmla="*/ 3303510 h 3516890"/>
              <a:gd name="connsiteX8" fmla="*/ 2144834 w 2796664"/>
              <a:gd name="connsiteY8" fmla="*/ 3337299 h 3516890"/>
              <a:gd name="connsiteX9" fmla="*/ 2072646 w 2796664"/>
              <a:gd name="connsiteY9" fmla="*/ 3390653 h 3516890"/>
              <a:gd name="connsiteX10" fmla="*/ 1758441 w 2796664"/>
              <a:gd name="connsiteY10" fmla="*/ 3476628 h 3516890"/>
              <a:gd name="connsiteX11" fmla="*/ 1645184 w 2796664"/>
              <a:gd name="connsiteY11" fmla="*/ 3466400 h 3516890"/>
              <a:gd name="connsiteX12" fmla="*/ 1598604 w 2796664"/>
              <a:gd name="connsiteY12" fmla="*/ 3453448 h 3516890"/>
              <a:gd name="connsiteX13" fmla="*/ 1373881 w 2796664"/>
              <a:gd name="connsiteY13" fmla="*/ 3332668 h 3516890"/>
              <a:gd name="connsiteX14" fmla="*/ 1348315 w 2796664"/>
              <a:gd name="connsiteY14" fmla="*/ 3315340 h 3516890"/>
              <a:gd name="connsiteX15" fmla="*/ 1157431 w 2796664"/>
              <a:gd name="connsiteY15" fmla="*/ 3185958 h 3516890"/>
              <a:gd name="connsiteX16" fmla="*/ 0 w 2796664"/>
              <a:gd name="connsiteY16" fmla="*/ 757238 h 3516890"/>
              <a:gd name="connsiteX17" fmla="*/ 53335 w 2796664"/>
              <a:gd name="connsiteY17" fmla="*/ 166955 h 351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6664" h="3516890">
                <a:moveTo>
                  <a:pt x="91812" y="0"/>
                </a:moveTo>
                <a:lnTo>
                  <a:pt x="2796664" y="0"/>
                </a:lnTo>
                <a:lnTo>
                  <a:pt x="2796664" y="3516890"/>
                </a:lnTo>
                <a:lnTo>
                  <a:pt x="2775763" y="3465088"/>
                </a:lnTo>
                <a:cubicBezTo>
                  <a:pt x="2701650" y="3314967"/>
                  <a:pt x="2567526" y="3214688"/>
                  <a:pt x="2414371" y="3214688"/>
                </a:cubicBezTo>
                <a:cubicBezTo>
                  <a:pt x="2356026" y="3214688"/>
                  <a:pt x="2300444" y="3229241"/>
                  <a:pt x="2249888" y="3255559"/>
                </a:cubicBezTo>
                <a:lnTo>
                  <a:pt x="2181627" y="3301160"/>
                </a:lnTo>
                <a:lnTo>
                  <a:pt x="2178109" y="3303510"/>
                </a:lnTo>
                <a:lnTo>
                  <a:pt x="2144834" y="3337299"/>
                </a:lnTo>
                <a:lnTo>
                  <a:pt x="2072646" y="3390653"/>
                </a:lnTo>
                <a:cubicBezTo>
                  <a:pt x="1982955" y="3444933"/>
                  <a:pt x="1874830" y="3476628"/>
                  <a:pt x="1758441" y="3476628"/>
                </a:cubicBezTo>
                <a:cubicBezTo>
                  <a:pt x="1719645" y="3476628"/>
                  <a:pt x="1681767" y="3473106"/>
                  <a:pt x="1645184" y="3466400"/>
                </a:cubicBezTo>
                <a:lnTo>
                  <a:pt x="1598604" y="3453448"/>
                </a:lnTo>
                <a:lnTo>
                  <a:pt x="1373881" y="3332668"/>
                </a:lnTo>
                <a:lnTo>
                  <a:pt x="1348315" y="3315340"/>
                </a:lnTo>
                <a:lnTo>
                  <a:pt x="1157431" y="3185958"/>
                </a:lnTo>
                <a:cubicBezTo>
                  <a:pt x="459120" y="2659607"/>
                  <a:pt x="0" y="1768242"/>
                  <a:pt x="0" y="757238"/>
                </a:cubicBezTo>
                <a:cubicBezTo>
                  <a:pt x="0" y="555037"/>
                  <a:pt x="18365" y="357622"/>
                  <a:pt x="53335" y="166955"/>
                </a:cubicBezTo>
                <a:close/>
              </a:path>
            </a:pathLst>
          </a:custGeom>
          <a:gradFill>
            <a:gsLst>
              <a:gs pos="0">
                <a:srgbClr val="486496"/>
              </a:gs>
              <a:gs pos="100000">
                <a:srgbClr val="2E0D5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pic>
        <p:nvPicPr>
          <p:cNvPr id="8" name="图片占位符 7" descr="图片包含 男士, 人员&#10;&#10;自动生成的说明">
            <a:extLst>
              <a:ext uri="{FF2B5EF4-FFF2-40B4-BE49-F238E27FC236}">
                <a16:creationId xmlns:a16="http://schemas.microsoft.com/office/drawing/2014/main" id="{B95A049C-6157-494A-9234-891EF67DBFE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30" r="16630"/>
          <a:stretch>
            <a:fillRect/>
          </a:stretch>
        </p:blipFill>
        <p:spPr>
          <a:xfrm>
            <a:off x="1104389" y="1238075"/>
            <a:ext cx="4548276" cy="4548276"/>
          </a:xfrm>
        </p:spPr>
      </p:pic>
      <p:sp>
        <p:nvSpPr>
          <p:cNvPr id="53" name="Rounded Rectangle">
            <a:extLst>
              <a:ext uri="{FF2B5EF4-FFF2-40B4-BE49-F238E27FC236}">
                <a16:creationId xmlns:a16="http://schemas.microsoft.com/office/drawing/2014/main" id="{7D812E22-8929-44DD-9FF8-4D559BF6F24B}"/>
              </a:ext>
            </a:extLst>
          </p:cNvPr>
          <p:cNvSpPr/>
          <p:nvPr/>
        </p:nvSpPr>
        <p:spPr>
          <a:xfrm rot="16200000">
            <a:off x="5754994"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4" name="Mon">
            <a:extLst>
              <a:ext uri="{FF2B5EF4-FFF2-40B4-BE49-F238E27FC236}">
                <a16:creationId xmlns:a16="http://schemas.microsoft.com/office/drawing/2014/main" id="{B4755F0E-97F8-48AC-8FE7-4ABE2D38F3E8}"/>
              </a:ext>
            </a:extLst>
          </p:cNvPr>
          <p:cNvSpPr txBox="1"/>
          <p:nvPr/>
        </p:nvSpPr>
        <p:spPr>
          <a:xfrm>
            <a:off x="6978740"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Mon</a:t>
            </a:r>
          </a:p>
        </p:txBody>
      </p:sp>
      <p:sp>
        <p:nvSpPr>
          <p:cNvPr id="55" name="01">
            <a:extLst>
              <a:ext uri="{FF2B5EF4-FFF2-40B4-BE49-F238E27FC236}">
                <a16:creationId xmlns:a16="http://schemas.microsoft.com/office/drawing/2014/main" id="{63FC224E-E073-47E3-946D-0C6A132E8224}"/>
              </a:ext>
            </a:extLst>
          </p:cNvPr>
          <p:cNvSpPr txBox="1"/>
          <p:nvPr/>
        </p:nvSpPr>
        <p:spPr>
          <a:xfrm>
            <a:off x="6978740"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01</a:t>
            </a:r>
          </a:p>
        </p:txBody>
      </p:sp>
      <p:sp>
        <p:nvSpPr>
          <p:cNvPr id="56" name="Rounded Rectangle">
            <a:extLst>
              <a:ext uri="{FF2B5EF4-FFF2-40B4-BE49-F238E27FC236}">
                <a16:creationId xmlns:a16="http://schemas.microsoft.com/office/drawing/2014/main" id="{74276505-D2D1-475E-96B9-2B122E1473AA}"/>
              </a:ext>
            </a:extLst>
          </p:cNvPr>
          <p:cNvSpPr/>
          <p:nvPr/>
        </p:nvSpPr>
        <p:spPr>
          <a:xfrm rot="16200000">
            <a:off x="6617001" y="3869888"/>
            <a:ext cx="1143001" cy="138904"/>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7" name="Rounded Rectangle">
            <a:extLst>
              <a:ext uri="{FF2B5EF4-FFF2-40B4-BE49-F238E27FC236}">
                <a16:creationId xmlns:a16="http://schemas.microsoft.com/office/drawing/2014/main" id="{DC048681-0532-4AAD-8641-9CE5C699002A}"/>
              </a:ext>
            </a:extLst>
          </p:cNvPr>
          <p:cNvSpPr/>
          <p:nvPr/>
        </p:nvSpPr>
        <p:spPr>
          <a:xfrm rot="16200000">
            <a:off x="6369885"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8" name="Tue">
            <a:extLst>
              <a:ext uri="{FF2B5EF4-FFF2-40B4-BE49-F238E27FC236}">
                <a16:creationId xmlns:a16="http://schemas.microsoft.com/office/drawing/2014/main" id="{774A7AA4-8804-4DBE-9F28-7DA13C223EDA}"/>
              </a:ext>
            </a:extLst>
          </p:cNvPr>
          <p:cNvSpPr txBox="1"/>
          <p:nvPr/>
        </p:nvSpPr>
        <p:spPr>
          <a:xfrm>
            <a:off x="7593632"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Tue</a:t>
            </a:r>
          </a:p>
        </p:txBody>
      </p:sp>
      <p:sp>
        <p:nvSpPr>
          <p:cNvPr id="59" name="02">
            <a:extLst>
              <a:ext uri="{FF2B5EF4-FFF2-40B4-BE49-F238E27FC236}">
                <a16:creationId xmlns:a16="http://schemas.microsoft.com/office/drawing/2014/main" id="{5154D6FB-C1B4-4A06-A0A0-ADEFE5F40FEE}"/>
              </a:ext>
            </a:extLst>
          </p:cNvPr>
          <p:cNvSpPr txBox="1"/>
          <p:nvPr/>
        </p:nvSpPr>
        <p:spPr>
          <a:xfrm>
            <a:off x="7593632"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02</a:t>
            </a:r>
          </a:p>
        </p:txBody>
      </p:sp>
      <p:sp>
        <p:nvSpPr>
          <p:cNvPr id="60" name="Rounded Rectangle">
            <a:extLst>
              <a:ext uri="{FF2B5EF4-FFF2-40B4-BE49-F238E27FC236}">
                <a16:creationId xmlns:a16="http://schemas.microsoft.com/office/drawing/2014/main" id="{06794E30-9BF4-4130-B511-9D827826137D}"/>
              </a:ext>
            </a:extLst>
          </p:cNvPr>
          <p:cNvSpPr/>
          <p:nvPr/>
        </p:nvSpPr>
        <p:spPr>
          <a:xfrm rot="16200000">
            <a:off x="7135117" y="3773113"/>
            <a:ext cx="1336552" cy="138904"/>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1" name="Rounded Rectangle">
            <a:extLst>
              <a:ext uri="{FF2B5EF4-FFF2-40B4-BE49-F238E27FC236}">
                <a16:creationId xmlns:a16="http://schemas.microsoft.com/office/drawing/2014/main" id="{0E283463-693E-4115-9E12-6C50B752E549}"/>
              </a:ext>
            </a:extLst>
          </p:cNvPr>
          <p:cNvSpPr/>
          <p:nvPr/>
        </p:nvSpPr>
        <p:spPr>
          <a:xfrm rot="16200000">
            <a:off x="6984777"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2" name="Wed">
            <a:extLst>
              <a:ext uri="{FF2B5EF4-FFF2-40B4-BE49-F238E27FC236}">
                <a16:creationId xmlns:a16="http://schemas.microsoft.com/office/drawing/2014/main" id="{7A899ED3-5391-477B-A032-3744B63B8A69}"/>
              </a:ext>
            </a:extLst>
          </p:cNvPr>
          <p:cNvSpPr txBox="1"/>
          <p:nvPr/>
        </p:nvSpPr>
        <p:spPr>
          <a:xfrm>
            <a:off x="8208524"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Wed</a:t>
            </a:r>
          </a:p>
        </p:txBody>
      </p:sp>
      <p:sp>
        <p:nvSpPr>
          <p:cNvPr id="63" name="03">
            <a:extLst>
              <a:ext uri="{FF2B5EF4-FFF2-40B4-BE49-F238E27FC236}">
                <a16:creationId xmlns:a16="http://schemas.microsoft.com/office/drawing/2014/main" id="{CCC67032-968D-45BB-9254-7205B2FA83EE}"/>
              </a:ext>
            </a:extLst>
          </p:cNvPr>
          <p:cNvSpPr txBox="1"/>
          <p:nvPr/>
        </p:nvSpPr>
        <p:spPr>
          <a:xfrm>
            <a:off x="8208524"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03</a:t>
            </a:r>
          </a:p>
        </p:txBody>
      </p:sp>
      <p:sp>
        <p:nvSpPr>
          <p:cNvPr id="64" name="Rounded Rectangle">
            <a:extLst>
              <a:ext uri="{FF2B5EF4-FFF2-40B4-BE49-F238E27FC236}">
                <a16:creationId xmlns:a16="http://schemas.microsoft.com/office/drawing/2014/main" id="{71F136F5-1B81-4E55-A013-FB052EE1947D}"/>
              </a:ext>
            </a:extLst>
          </p:cNvPr>
          <p:cNvSpPr/>
          <p:nvPr/>
        </p:nvSpPr>
        <p:spPr>
          <a:xfrm rot="16200000">
            <a:off x="7647503" y="3670608"/>
            <a:ext cx="1541562"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5" name="Rounded Rectangle">
            <a:extLst>
              <a:ext uri="{FF2B5EF4-FFF2-40B4-BE49-F238E27FC236}">
                <a16:creationId xmlns:a16="http://schemas.microsoft.com/office/drawing/2014/main" id="{3F98E54B-F9A5-4EAD-997D-6004512A81F0}"/>
              </a:ext>
            </a:extLst>
          </p:cNvPr>
          <p:cNvSpPr/>
          <p:nvPr/>
        </p:nvSpPr>
        <p:spPr>
          <a:xfrm rot="16200000">
            <a:off x="7599669"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6" name="Thu">
            <a:extLst>
              <a:ext uri="{FF2B5EF4-FFF2-40B4-BE49-F238E27FC236}">
                <a16:creationId xmlns:a16="http://schemas.microsoft.com/office/drawing/2014/main" id="{ACECEC58-B320-4F7D-AE23-2A011BDC8A85}"/>
              </a:ext>
            </a:extLst>
          </p:cNvPr>
          <p:cNvSpPr txBox="1"/>
          <p:nvPr/>
        </p:nvSpPr>
        <p:spPr>
          <a:xfrm>
            <a:off x="8823415"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Thu</a:t>
            </a:r>
          </a:p>
        </p:txBody>
      </p:sp>
      <p:sp>
        <p:nvSpPr>
          <p:cNvPr id="67" name="04">
            <a:extLst>
              <a:ext uri="{FF2B5EF4-FFF2-40B4-BE49-F238E27FC236}">
                <a16:creationId xmlns:a16="http://schemas.microsoft.com/office/drawing/2014/main" id="{237A5188-6EBB-4AF9-82B6-813088DEC043}"/>
              </a:ext>
            </a:extLst>
          </p:cNvPr>
          <p:cNvSpPr txBox="1"/>
          <p:nvPr/>
        </p:nvSpPr>
        <p:spPr>
          <a:xfrm>
            <a:off x="8823415"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04</a:t>
            </a:r>
          </a:p>
        </p:txBody>
      </p:sp>
      <p:sp>
        <p:nvSpPr>
          <p:cNvPr id="68" name="Rounded Rectangle">
            <a:extLst>
              <a:ext uri="{FF2B5EF4-FFF2-40B4-BE49-F238E27FC236}">
                <a16:creationId xmlns:a16="http://schemas.microsoft.com/office/drawing/2014/main" id="{BFD88792-2693-4EEE-B989-338AA0E3A82B}"/>
              </a:ext>
            </a:extLst>
          </p:cNvPr>
          <p:cNvSpPr/>
          <p:nvPr/>
        </p:nvSpPr>
        <p:spPr>
          <a:xfrm rot="16200000">
            <a:off x="8476360" y="3884573"/>
            <a:ext cx="1113632"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9" name="Rounded Rectangle">
            <a:extLst>
              <a:ext uri="{FF2B5EF4-FFF2-40B4-BE49-F238E27FC236}">
                <a16:creationId xmlns:a16="http://schemas.microsoft.com/office/drawing/2014/main" id="{98F5F043-804F-408D-97FF-1A0B42E267E1}"/>
              </a:ext>
            </a:extLst>
          </p:cNvPr>
          <p:cNvSpPr/>
          <p:nvPr/>
        </p:nvSpPr>
        <p:spPr>
          <a:xfrm rot="16200000">
            <a:off x="8214560"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0" name="Fri">
            <a:extLst>
              <a:ext uri="{FF2B5EF4-FFF2-40B4-BE49-F238E27FC236}">
                <a16:creationId xmlns:a16="http://schemas.microsoft.com/office/drawing/2014/main" id="{B895B862-B65B-43A7-A208-542A74C482BF}"/>
              </a:ext>
            </a:extLst>
          </p:cNvPr>
          <p:cNvSpPr txBox="1"/>
          <p:nvPr/>
        </p:nvSpPr>
        <p:spPr>
          <a:xfrm>
            <a:off x="9438307"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Fri</a:t>
            </a:r>
          </a:p>
        </p:txBody>
      </p:sp>
      <p:sp>
        <p:nvSpPr>
          <p:cNvPr id="71" name="05">
            <a:extLst>
              <a:ext uri="{FF2B5EF4-FFF2-40B4-BE49-F238E27FC236}">
                <a16:creationId xmlns:a16="http://schemas.microsoft.com/office/drawing/2014/main" id="{38D4B867-D188-453C-BBE0-25A3F5407F8A}"/>
              </a:ext>
            </a:extLst>
          </p:cNvPr>
          <p:cNvSpPr txBox="1"/>
          <p:nvPr/>
        </p:nvSpPr>
        <p:spPr>
          <a:xfrm>
            <a:off x="9438307"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05</a:t>
            </a:r>
          </a:p>
        </p:txBody>
      </p:sp>
      <p:sp>
        <p:nvSpPr>
          <p:cNvPr id="72" name="Rounded Rectangle">
            <a:extLst>
              <a:ext uri="{FF2B5EF4-FFF2-40B4-BE49-F238E27FC236}">
                <a16:creationId xmlns:a16="http://schemas.microsoft.com/office/drawing/2014/main" id="{1F0D4828-29F3-4746-A365-7470BCA12B59}"/>
              </a:ext>
            </a:extLst>
          </p:cNvPr>
          <p:cNvSpPr/>
          <p:nvPr/>
        </p:nvSpPr>
        <p:spPr>
          <a:xfrm rot="16200000">
            <a:off x="9242226" y="4035547"/>
            <a:ext cx="811684"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3" name="Rounded Rectangle">
            <a:extLst>
              <a:ext uri="{FF2B5EF4-FFF2-40B4-BE49-F238E27FC236}">
                <a16:creationId xmlns:a16="http://schemas.microsoft.com/office/drawing/2014/main" id="{F4B3067B-B8A2-4362-9C15-8F4D44515590}"/>
              </a:ext>
            </a:extLst>
          </p:cNvPr>
          <p:cNvSpPr/>
          <p:nvPr/>
        </p:nvSpPr>
        <p:spPr>
          <a:xfrm rot="16200000">
            <a:off x="8829452"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4" name="Sat">
            <a:extLst>
              <a:ext uri="{FF2B5EF4-FFF2-40B4-BE49-F238E27FC236}">
                <a16:creationId xmlns:a16="http://schemas.microsoft.com/office/drawing/2014/main" id="{F538592A-8735-4C3D-8802-0A52871BF84E}"/>
              </a:ext>
            </a:extLst>
          </p:cNvPr>
          <p:cNvSpPr txBox="1"/>
          <p:nvPr/>
        </p:nvSpPr>
        <p:spPr>
          <a:xfrm>
            <a:off x="10053199"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Sat</a:t>
            </a:r>
          </a:p>
        </p:txBody>
      </p:sp>
      <p:sp>
        <p:nvSpPr>
          <p:cNvPr id="75" name="06">
            <a:extLst>
              <a:ext uri="{FF2B5EF4-FFF2-40B4-BE49-F238E27FC236}">
                <a16:creationId xmlns:a16="http://schemas.microsoft.com/office/drawing/2014/main" id="{F6BA5689-9C18-4E5B-9781-5E4FF9455782}"/>
              </a:ext>
            </a:extLst>
          </p:cNvPr>
          <p:cNvSpPr txBox="1"/>
          <p:nvPr/>
        </p:nvSpPr>
        <p:spPr>
          <a:xfrm>
            <a:off x="10053199"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a:solidFill>
                  <a:srgbClr val="9EAABE"/>
                </a:solidFill>
                <a:cs typeface="+mn-ea"/>
                <a:sym typeface="+mn-lt"/>
              </a:rPr>
              <a:t>06</a:t>
            </a:r>
          </a:p>
        </p:txBody>
      </p:sp>
      <p:sp>
        <p:nvSpPr>
          <p:cNvPr id="76" name="Rounded Rectangle">
            <a:extLst>
              <a:ext uri="{FF2B5EF4-FFF2-40B4-BE49-F238E27FC236}">
                <a16:creationId xmlns:a16="http://schemas.microsoft.com/office/drawing/2014/main" id="{2E4CF91C-DBA4-4EAD-A54A-9131A39BF36A}"/>
              </a:ext>
            </a:extLst>
          </p:cNvPr>
          <p:cNvSpPr/>
          <p:nvPr/>
        </p:nvSpPr>
        <p:spPr>
          <a:xfrm rot="16200000">
            <a:off x="10020047" y="4198476"/>
            <a:ext cx="485825"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7" name="Rounded Rectangle">
            <a:extLst>
              <a:ext uri="{FF2B5EF4-FFF2-40B4-BE49-F238E27FC236}">
                <a16:creationId xmlns:a16="http://schemas.microsoft.com/office/drawing/2014/main" id="{9163056E-2FD5-451E-97BE-9BD4E79C7BAE}"/>
              </a:ext>
            </a:extLst>
          </p:cNvPr>
          <p:cNvSpPr/>
          <p:nvPr/>
        </p:nvSpPr>
        <p:spPr>
          <a:xfrm rot="16200000">
            <a:off x="9444344" y="3007882"/>
            <a:ext cx="2867015" cy="138903"/>
          </a:xfrm>
          <a:prstGeom prst="roundRect">
            <a:avLst>
              <a:gd name="adj" fmla="val 50000"/>
            </a:avLst>
          </a:prstGeom>
          <a:solidFill>
            <a:srgbClr val="D9DDE0"/>
          </a:soli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8" name="Sun">
            <a:extLst>
              <a:ext uri="{FF2B5EF4-FFF2-40B4-BE49-F238E27FC236}">
                <a16:creationId xmlns:a16="http://schemas.microsoft.com/office/drawing/2014/main" id="{9567685E-32E5-46FD-AF71-A3B4216C6FDA}"/>
              </a:ext>
            </a:extLst>
          </p:cNvPr>
          <p:cNvSpPr txBox="1"/>
          <p:nvPr/>
        </p:nvSpPr>
        <p:spPr>
          <a:xfrm>
            <a:off x="10668090" y="4632013"/>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baseline="0">
                <a:solidFill>
                  <a:srgbClr val="475D84"/>
                </a:solidFill>
              </a:defRPr>
            </a:lvl1pPr>
          </a:lstStyle>
          <a:p>
            <a:pPr defTabSz="412750" hangingPunct="0"/>
            <a:r>
              <a:rPr sz="1200" kern="0">
                <a:cs typeface="+mn-ea"/>
                <a:sym typeface="+mn-lt"/>
              </a:rPr>
              <a:t>Sun</a:t>
            </a:r>
          </a:p>
        </p:txBody>
      </p:sp>
      <p:sp>
        <p:nvSpPr>
          <p:cNvPr id="79" name="07">
            <a:extLst>
              <a:ext uri="{FF2B5EF4-FFF2-40B4-BE49-F238E27FC236}">
                <a16:creationId xmlns:a16="http://schemas.microsoft.com/office/drawing/2014/main" id="{3FD64F72-8D59-4DFD-A174-7CBFAE1B27A1}"/>
              </a:ext>
            </a:extLst>
          </p:cNvPr>
          <p:cNvSpPr txBox="1"/>
          <p:nvPr/>
        </p:nvSpPr>
        <p:spPr>
          <a:xfrm>
            <a:off x="10668090" y="4853165"/>
            <a:ext cx="419521" cy="31973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ctr">
              <a:lnSpc>
                <a:spcPct val="100000"/>
              </a:lnSpc>
              <a:defRPr sz="1800" baseline="0"/>
            </a:lvl1pPr>
          </a:lstStyle>
          <a:p>
            <a:pPr defTabSz="412750" hangingPunct="0"/>
            <a:r>
              <a:rPr sz="900" kern="0" dirty="0">
                <a:solidFill>
                  <a:srgbClr val="9EAABE"/>
                </a:solidFill>
                <a:cs typeface="+mn-ea"/>
                <a:sym typeface="+mn-lt"/>
              </a:rPr>
              <a:t>07</a:t>
            </a:r>
          </a:p>
        </p:txBody>
      </p:sp>
      <p:sp>
        <p:nvSpPr>
          <p:cNvPr id="80" name="Rounded Rectangle">
            <a:extLst>
              <a:ext uri="{FF2B5EF4-FFF2-40B4-BE49-F238E27FC236}">
                <a16:creationId xmlns:a16="http://schemas.microsoft.com/office/drawing/2014/main" id="{8436058A-315B-404B-A03A-C3AFF3A03A07}"/>
              </a:ext>
            </a:extLst>
          </p:cNvPr>
          <p:cNvSpPr/>
          <p:nvPr/>
        </p:nvSpPr>
        <p:spPr>
          <a:xfrm rot="16200000">
            <a:off x="10716397" y="4279935"/>
            <a:ext cx="322908" cy="138903"/>
          </a:xfrm>
          <a:prstGeom prst="roundRect">
            <a:avLst>
              <a:gd name="adj" fmla="val 50000"/>
            </a:avLst>
          </a:prstGeom>
          <a:gradFill>
            <a:gsLst>
              <a:gs pos="0">
                <a:srgbClr val="54B2DB"/>
              </a:gs>
              <a:gs pos="100000">
                <a:schemeClr val="accent1"/>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1" name="Lorem ipsum dolor sit amet, consectetur adipiscing elit, sed do eiusmod tempor incididunt ut labore et dolore magna aliqua. Ut enim ad minim veniam, quis nostrud exercitation ullamco laboris nisi ut aliquip ex ea commodo consequat. Duis aute irure dolor in">
            <a:extLst>
              <a:ext uri="{FF2B5EF4-FFF2-40B4-BE49-F238E27FC236}">
                <a16:creationId xmlns:a16="http://schemas.microsoft.com/office/drawing/2014/main" id="{49F0B631-D186-4C4C-9775-09B50C8DA793}"/>
              </a:ext>
            </a:extLst>
          </p:cNvPr>
          <p:cNvSpPr txBox="1"/>
          <p:nvPr/>
        </p:nvSpPr>
        <p:spPr>
          <a:xfrm>
            <a:off x="6999244" y="5738657"/>
            <a:ext cx="3631022" cy="60529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defTabSz="412750" hangingPunct="0"/>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endParaRPr kern="0" baseline="50000" dirty="0">
              <a:solidFill>
                <a:srgbClr val="FFFFFF"/>
              </a:solidFill>
              <a:cs typeface="+mn-ea"/>
              <a:sym typeface="+mn-lt"/>
            </a:endParaRPr>
          </a:p>
        </p:txBody>
      </p:sp>
    </p:spTree>
    <p:extLst>
      <p:ext uri="{BB962C8B-B14F-4D97-AF65-F5344CB8AC3E}">
        <p14:creationId xmlns:p14="http://schemas.microsoft.com/office/powerpoint/2010/main" val="3876471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down)">
                                      <p:cBhvr>
                                        <p:cTn id="48" dur="500"/>
                                        <p:tgtEl>
                                          <p:spTgt spid="5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down)">
                                      <p:cBhvr>
                                        <p:cTn id="54" dur="500"/>
                                        <p:tgtEl>
                                          <p:spTgt spid="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00"/>
                                        <p:tgtEl>
                                          <p:spTgt spid="6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down)">
                                      <p:cBhvr>
                                        <p:cTn id="63" dur="500"/>
                                        <p:tgtEl>
                                          <p:spTgt spid="6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down)">
                                      <p:cBhvr>
                                        <p:cTn id="66" dur="500"/>
                                        <p:tgtEl>
                                          <p:spTgt spid="6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500"/>
                                        <p:tgtEl>
                                          <p:spTgt spid="6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down)">
                                      <p:cBhvr>
                                        <p:cTn id="75" dur="500"/>
                                        <p:tgtEl>
                                          <p:spTgt spid="6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down)">
                                      <p:cBhvr>
                                        <p:cTn id="78" dur="500"/>
                                        <p:tgtEl>
                                          <p:spTgt spid="6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down)">
                                      <p:cBhvr>
                                        <p:cTn id="81" dur="500"/>
                                        <p:tgtEl>
                                          <p:spTgt spid="6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down)">
                                      <p:cBhvr>
                                        <p:cTn id="87" dur="500"/>
                                        <p:tgtEl>
                                          <p:spTgt spid="7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ipe(down)">
                                      <p:cBhvr>
                                        <p:cTn id="90" dur="500"/>
                                        <p:tgtEl>
                                          <p:spTgt spid="7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down)">
                                      <p:cBhvr>
                                        <p:cTn id="96" dur="500"/>
                                        <p:tgtEl>
                                          <p:spTgt spid="73"/>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ipe(down)">
                                      <p:cBhvr>
                                        <p:cTn id="99" dur="500"/>
                                        <p:tgtEl>
                                          <p:spTgt spid="74"/>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down)">
                                      <p:cBhvr>
                                        <p:cTn id="102" dur="500"/>
                                        <p:tgtEl>
                                          <p:spTgt spid="7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down)">
                                      <p:cBhvr>
                                        <p:cTn id="105" dur="500"/>
                                        <p:tgtEl>
                                          <p:spTgt spid="7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down)">
                                      <p:cBhvr>
                                        <p:cTn id="108" dur="500"/>
                                        <p:tgtEl>
                                          <p:spTgt spid="77"/>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ipe(down)">
                                      <p:cBhvr>
                                        <p:cTn id="111" dur="500"/>
                                        <p:tgtEl>
                                          <p:spTgt spid="78"/>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ipe(down)">
                                      <p:cBhvr>
                                        <p:cTn id="114" dur="500"/>
                                        <p:tgtEl>
                                          <p:spTgt spid="79"/>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wipe(down)">
                                      <p:cBhvr>
                                        <p:cTn id="1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平面, 天空, 户外, 飞机&#10;&#10;自动生成的说明">
            <a:extLst>
              <a:ext uri="{FF2B5EF4-FFF2-40B4-BE49-F238E27FC236}">
                <a16:creationId xmlns:a16="http://schemas.microsoft.com/office/drawing/2014/main" id="{0EB2E56F-A5C9-4EFA-8974-2FBB36AE4D6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6433" b="16433"/>
          <a:stretch>
            <a:fillRect/>
          </a:stretch>
        </p:blipFill>
        <p:spPr>
          <a:xfrm>
            <a:off x="917575" y="1727200"/>
            <a:ext cx="4692650" cy="2100263"/>
          </a:xfrm>
        </p:spPr>
      </p:pic>
      <p:pic>
        <p:nvPicPr>
          <p:cNvPr id="7" name="图片占位符 6" descr="图片包含 男士, 人员&#10;&#10;自动生成的说明">
            <a:extLst>
              <a:ext uri="{FF2B5EF4-FFF2-40B4-BE49-F238E27FC236}">
                <a16:creationId xmlns:a16="http://schemas.microsoft.com/office/drawing/2014/main" id="{E5FE0CD4-BBE8-4A80-8F96-CC46FCABD11F}"/>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6469" b="16469"/>
          <a:stretch>
            <a:fillRect/>
          </a:stretch>
        </p:blipFill>
        <p:spPr>
          <a:xfrm>
            <a:off x="6321425" y="1727200"/>
            <a:ext cx="4692650" cy="2100263"/>
          </a:xfrm>
        </p:spPr>
      </p:pic>
      <p:sp>
        <p:nvSpPr>
          <p:cNvPr id="474" name="Event Page"/>
          <p:cNvSpPr txBox="1"/>
          <p:nvPr/>
        </p:nvSpPr>
        <p:spPr>
          <a:xfrm>
            <a:off x="869950" y="348348"/>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a:solidFill>
                  <a:srgbClr val="FFFFFF"/>
                </a:solidFill>
                <a:cs typeface="+mn-ea"/>
                <a:sym typeface="+mn-lt"/>
              </a:rPr>
              <a:t>Event Page</a:t>
            </a:r>
          </a:p>
        </p:txBody>
      </p:sp>
      <p:sp>
        <p:nvSpPr>
          <p:cNvPr id="476" name="Title text about Event"/>
          <p:cNvSpPr txBox="1"/>
          <p:nvPr/>
        </p:nvSpPr>
        <p:spPr>
          <a:xfrm>
            <a:off x="1632307" y="4246554"/>
            <a:ext cx="3634189" cy="36621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defTabSz="627379">
              <a:lnSpc>
                <a:spcPct val="100000"/>
              </a:lnSpc>
              <a:defRPr sz="3648" baseline="0">
                <a:solidFill>
                  <a:srgbClr val="475D84"/>
                </a:solidFill>
                <a:latin typeface="+mn-lt"/>
                <a:ea typeface="+mn-ea"/>
                <a:cs typeface="+mn-cs"/>
                <a:sym typeface="Open Sans Light"/>
              </a:defRPr>
            </a:lvl1pPr>
          </a:lstStyle>
          <a:p>
            <a:r>
              <a:rPr sz="1824" b="1">
                <a:solidFill>
                  <a:srgbClr val="FFFFFF"/>
                </a:solidFill>
                <a:cs typeface="+mn-ea"/>
                <a:sym typeface="+mn-lt"/>
              </a:rPr>
              <a:t>Title text about Event</a:t>
            </a:r>
          </a:p>
        </p:txBody>
      </p:sp>
      <p:grpSp>
        <p:nvGrpSpPr>
          <p:cNvPr id="480" name="Group"/>
          <p:cNvGrpSpPr/>
          <p:nvPr/>
        </p:nvGrpSpPr>
        <p:grpSpPr>
          <a:xfrm>
            <a:off x="714963" y="4202135"/>
            <a:ext cx="825356" cy="634095"/>
            <a:chOff x="0" y="0"/>
            <a:chExt cx="1650710" cy="1268187"/>
          </a:xfrm>
        </p:grpSpPr>
        <p:sp>
          <p:nvSpPr>
            <p:cNvPr id="478" name="17"/>
            <p:cNvSpPr txBox="1"/>
            <p:nvPr/>
          </p:nvSpPr>
          <p:spPr>
            <a:xfrm>
              <a:off x="166917" y="0"/>
              <a:ext cx="1316875" cy="1043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gn="ctr">
                <a:lnSpc>
                  <a:spcPct val="100000"/>
                </a:lnSpc>
                <a:defRPr sz="4800" b="1" baseline="0">
                  <a:solidFill>
                    <a:srgbClr val="475D84"/>
                  </a:solidFill>
                </a:defRPr>
              </a:lvl1pPr>
            </a:lstStyle>
            <a:p>
              <a:r>
                <a:rPr sz="2400">
                  <a:solidFill>
                    <a:srgbClr val="FFFFFF"/>
                  </a:solidFill>
                  <a:cs typeface="+mn-ea"/>
                  <a:sym typeface="+mn-lt"/>
                </a:rPr>
                <a:t>17</a:t>
              </a:r>
            </a:p>
          </p:txBody>
        </p:sp>
        <p:sp>
          <p:nvSpPr>
            <p:cNvPr id="479" name="OCT"/>
            <p:cNvSpPr txBox="1"/>
            <p:nvPr/>
          </p:nvSpPr>
          <p:spPr>
            <a:xfrm>
              <a:off x="0" y="888596"/>
              <a:ext cx="1650710"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475D84"/>
                  </a:solidFill>
                </a:defRPr>
              </a:lvl1pPr>
            </a:lstStyle>
            <a:p>
              <a:r>
                <a:rPr sz="900" b="1">
                  <a:solidFill>
                    <a:srgbClr val="FFFFFF"/>
                  </a:solidFill>
                  <a:cs typeface="+mn-ea"/>
                  <a:sym typeface="+mn-lt"/>
                </a:rPr>
                <a:t>OCT</a:t>
              </a:r>
            </a:p>
          </p:txBody>
        </p:sp>
      </p:grpSp>
      <p:sp>
        <p:nvSpPr>
          <p:cNvPr id="482" name="Title text about Event"/>
          <p:cNvSpPr txBox="1"/>
          <p:nvPr/>
        </p:nvSpPr>
        <p:spPr>
          <a:xfrm>
            <a:off x="7036104" y="4246554"/>
            <a:ext cx="3634189" cy="36621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defTabSz="627379">
              <a:lnSpc>
                <a:spcPct val="100000"/>
              </a:lnSpc>
              <a:defRPr sz="3648" baseline="0">
                <a:solidFill>
                  <a:srgbClr val="475D84"/>
                </a:solidFill>
                <a:latin typeface="+mn-lt"/>
                <a:ea typeface="+mn-ea"/>
                <a:cs typeface="+mn-cs"/>
                <a:sym typeface="Open Sans Light"/>
              </a:defRPr>
            </a:lvl1pPr>
          </a:lstStyle>
          <a:p>
            <a:r>
              <a:rPr sz="1824" b="1">
                <a:solidFill>
                  <a:srgbClr val="FFFFFF"/>
                </a:solidFill>
                <a:cs typeface="+mn-ea"/>
                <a:sym typeface="+mn-lt"/>
              </a:rPr>
              <a:t>Title text about Event</a:t>
            </a:r>
          </a:p>
        </p:txBody>
      </p:sp>
      <p:grpSp>
        <p:nvGrpSpPr>
          <p:cNvPr id="486" name="Group"/>
          <p:cNvGrpSpPr/>
          <p:nvPr/>
        </p:nvGrpSpPr>
        <p:grpSpPr>
          <a:xfrm>
            <a:off x="6118760" y="4202135"/>
            <a:ext cx="825356" cy="634095"/>
            <a:chOff x="0" y="0"/>
            <a:chExt cx="1650710" cy="1268187"/>
          </a:xfrm>
        </p:grpSpPr>
        <p:sp>
          <p:nvSpPr>
            <p:cNvPr id="484" name="28"/>
            <p:cNvSpPr txBox="1"/>
            <p:nvPr/>
          </p:nvSpPr>
          <p:spPr>
            <a:xfrm>
              <a:off x="166917" y="0"/>
              <a:ext cx="1316875" cy="1043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gn="ctr">
                <a:lnSpc>
                  <a:spcPct val="100000"/>
                </a:lnSpc>
                <a:defRPr sz="4800" b="1" baseline="0">
                  <a:solidFill>
                    <a:srgbClr val="475D84"/>
                  </a:solidFill>
                </a:defRPr>
              </a:lvl1pPr>
            </a:lstStyle>
            <a:p>
              <a:r>
                <a:rPr sz="2400">
                  <a:solidFill>
                    <a:srgbClr val="FFFFFF"/>
                  </a:solidFill>
                  <a:cs typeface="+mn-ea"/>
                  <a:sym typeface="+mn-lt"/>
                </a:rPr>
                <a:t>28</a:t>
              </a:r>
            </a:p>
          </p:txBody>
        </p:sp>
        <p:sp>
          <p:nvSpPr>
            <p:cNvPr id="485" name="DEC"/>
            <p:cNvSpPr txBox="1"/>
            <p:nvPr/>
          </p:nvSpPr>
          <p:spPr>
            <a:xfrm>
              <a:off x="0" y="888596"/>
              <a:ext cx="1650710"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475D84"/>
                  </a:solidFill>
                </a:defRPr>
              </a:lvl1pPr>
            </a:lstStyle>
            <a:p>
              <a:r>
                <a:rPr sz="900" b="1">
                  <a:solidFill>
                    <a:srgbClr val="FFFFFF"/>
                  </a:solidFill>
                  <a:cs typeface="+mn-ea"/>
                  <a:sym typeface="+mn-lt"/>
                </a:rPr>
                <a:t>DEC</a:t>
              </a:r>
            </a:p>
          </p:txBody>
        </p:sp>
      </p:grpSp>
      <p:sp>
        <p:nvSpPr>
          <p:cNvPr id="8" name="矩形 7">
            <a:extLst>
              <a:ext uri="{FF2B5EF4-FFF2-40B4-BE49-F238E27FC236}">
                <a16:creationId xmlns:a16="http://schemas.microsoft.com/office/drawing/2014/main" id="{44478047-316E-4251-9923-4BC3237033E3}"/>
              </a:ext>
            </a:extLst>
          </p:cNvPr>
          <p:cNvSpPr/>
          <p:nvPr/>
        </p:nvSpPr>
        <p:spPr>
          <a:xfrm>
            <a:off x="917575" y="2479814"/>
            <a:ext cx="4692650" cy="595035"/>
          </a:xfrm>
          <a:prstGeom prst="rect">
            <a:avLst/>
          </a:prstGeom>
          <a:gradFill>
            <a:gsLst>
              <a:gs pos="0">
                <a:srgbClr val="00D7DF">
                  <a:alpha val="0"/>
                </a:srgbClr>
              </a:gs>
              <a:gs pos="99000">
                <a:srgbClr val="2E0D5B">
                  <a:alpha val="74000"/>
                </a:srgbClr>
              </a:gs>
            </a:gsLst>
            <a:lin ang="5400000" scaled="0"/>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cs typeface="+mn-ea"/>
              <a:sym typeface="+mn-lt"/>
            </a:endParaRPr>
          </a:p>
        </p:txBody>
      </p:sp>
      <p:sp>
        <p:nvSpPr>
          <p:cNvPr id="20" name="矩形 19">
            <a:extLst>
              <a:ext uri="{FF2B5EF4-FFF2-40B4-BE49-F238E27FC236}">
                <a16:creationId xmlns:a16="http://schemas.microsoft.com/office/drawing/2014/main" id="{2CACC2AA-30E2-4C7E-A33B-902913FB4B7C}"/>
              </a:ext>
            </a:extLst>
          </p:cNvPr>
          <p:cNvSpPr/>
          <p:nvPr/>
        </p:nvSpPr>
        <p:spPr>
          <a:xfrm>
            <a:off x="6321425" y="2536107"/>
            <a:ext cx="4692650" cy="595035"/>
          </a:xfrm>
          <a:prstGeom prst="rect">
            <a:avLst/>
          </a:prstGeom>
          <a:gradFill>
            <a:gsLst>
              <a:gs pos="0">
                <a:srgbClr val="00D7DF">
                  <a:alpha val="0"/>
                </a:srgbClr>
              </a:gs>
              <a:gs pos="99000">
                <a:srgbClr val="2E0D5B">
                  <a:alpha val="74000"/>
                </a:srgbClr>
              </a:gs>
            </a:gsLst>
            <a:lin ang="5400000" scaled="0"/>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cs typeface="+mn-ea"/>
              <a:sym typeface="+mn-lt"/>
            </a:endParaRPr>
          </a:p>
        </p:txBody>
      </p:sp>
      <p:sp>
        <p:nvSpPr>
          <p:cNvPr id="21" name="Lorem ipsum dolor sit amet, consectetur adipiscing elit, sed do eiusmod tempor incididunt ut labore et dolore magna aliqua. Ut enim ad minim veniam, quis nostrud reprehenderit doloremque laudantium, totam rem aperiam, eaque ipsa.">
            <a:extLst>
              <a:ext uri="{FF2B5EF4-FFF2-40B4-BE49-F238E27FC236}">
                <a16:creationId xmlns:a16="http://schemas.microsoft.com/office/drawing/2014/main" id="{07E3A28E-8244-4C2E-89F3-D28CADB1C308}"/>
              </a:ext>
            </a:extLst>
          </p:cNvPr>
          <p:cNvSpPr txBox="1"/>
          <p:nvPr/>
        </p:nvSpPr>
        <p:spPr>
          <a:xfrm>
            <a:off x="1632307" y="4752104"/>
            <a:ext cx="3396893" cy="15286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a:t>
            </a:r>
            <a:r>
              <a:rPr kern="0" baseline="50000" dirty="0" err="1">
                <a:solidFill>
                  <a:srgbClr val="FFFFFF"/>
                </a:solidFill>
                <a:cs typeface="+mn-ea"/>
                <a:sym typeface="+mn-lt"/>
              </a:rPr>
              <a:t>veniam</a:t>
            </a:r>
            <a:r>
              <a:rPr kern="0" baseline="50000" dirty="0">
                <a:solidFill>
                  <a:srgbClr val="FFFFFF"/>
                </a:solidFill>
                <a:cs typeface="+mn-ea"/>
                <a:sym typeface="+mn-lt"/>
              </a:rPr>
              <a:t>,</a:t>
            </a:r>
          </a:p>
        </p:txBody>
      </p:sp>
      <p:sp>
        <p:nvSpPr>
          <p:cNvPr id="22" name="Lorem ipsum dolor sit amet, consectetur adipiscing elit, sed do eiusmod tempor incididunt ut labore et dolore magna aliqua. Ut enim ad minim veniam, quis nostrud reprehenderit doloremque laudantium, totam rem aperiam, eaque ipsa.">
            <a:extLst>
              <a:ext uri="{FF2B5EF4-FFF2-40B4-BE49-F238E27FC236}">
                <a16:creationId xmlns:a16="http://schemas.microsoft.com/office/drawing/2014/main" id="{88DF660D-9497-450B-8A91-3FF7B7A34DE0}"/>
              </a:ext>
            </a:extLst>
          </p:cNvPr>
          <p:cNvSpPr txBox="1"/>
          <p:nvPr/>
        </p:nvSpPr>
        <p:spPr>
          <a:xfrm>
            <a:off x="7036104" y="4721081"/>
            <a:ext cx="3396893" cy="15286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a:t>
            </a:r>
            <a:r>
              <a:rPr kern="0" baseline="50000" dirty="0" err="1">
                <a:solidFill>
                  <a:srgbClr val="FFFFFF"/>
                </a:solidFill>
                <a:cs typeface="+mn-ea"/>
                <a:sym typeface="+mn-lt"/>
              </a:rPr>
              <a:t>veniam</a:t>
            </a:r>
            <a:r>
              <a:rPr kern="0" baseline="50000" dirty="0">
                <a:solidFill>
                  <a:srgbClr val="FFFFFF"/>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6"/>
                                        </p:tgtEl>
                                        <p:attrNameLst>
                                          <p:attrName>style.visibility</p:attrName>
                                        </p:attrNameLst>
                                      </p:cBhvr>
                                      <p:to>
                                        <p:strVal val="visible"/>
                                      </p:to>
                                    </p:set>
                                    <p:anim calcmode="lin" valueType="num">
                                      <p:cBhvr additive="base">
                                        <p:cTn id="11" dur="500" fill="hold"/>
                                        <p:tgtEl>
                                          <p:spTgt spid="476"/>
                                        </p:tgtEl>
                                        <p:attrNameLst>
                                          <p:attrName>ppt_x</p:attrName>
                                        </p:attrNameLst>
                                      </p:cBhvr>
                                      <p:tavLst>
                                        <p:tav tm="0">
                                          <p:val>
                                            <p:strVal val="#ppt_x"/>
                                          </p:val>
                                        </p:tav>
                                        <p:tav tm="100000">
                                          <p:val>
                                            <p:strVal val="#ppt_x"/>
                                          </p:val>
                                        </p:tav>
                                      </p:tavLst>
                                    </p:anim>
                                    <p:anim calcmode="lin" valueType="num">
                                      <p:cBhvr additive="base">
                                        <p:cTn id="12" dur="500" fill="hold"/>
                                        <p:tgtEl>
                                          <p:spTgt spid="4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0"/>
                                        </p:tgtEl>
                                        <p:attrNameLst>
                                          <p:attrName>style.visibility</p:attrName>
                                        </p:attrNameLst>
                                      </p:cBhvr>
                                      <p:to>
                                        <p:strVal val="visible"/>
                                      </p:to>
                                    </p:set>
                                    <p:anim calcmode="lin" valueType="num">
                                      <p:cBhvr additive="base">
                                        <p:cTn id="15" dur="500" fill="hold"/>
                                        <p:tgtEl>
                                          <p:spTgt spid="480"/>
                                        </p:tgtEl>
                                        <p:attrNameLst>
                                          <p:attrName>ppt_x</p:attrName>
                                        </p:attrNameLst>
                                      </p:cBhvr>
                                      <p:tavLst>
                                        <p:tav tm="0">
                                          <p:val>
                                            <p:strVal val="#ppt_x"/>
                                          </p:val>
                                        </p:tav>
                                        <p:tav tm="100000">
                                          <p:val>
                                            <p:strVal val="#ppt_x"/>
                                          </p:val>
                                        </p:tav>
                                      </p:tavLst>
                                    </p:anim>
                                    <p:anim calcmode="lin" valueType="num">
                                      <p:cBhvr additive="base">
                                        <p:cTn id="16" dur="500" fill="hold"/>
                                        <p:tgtEl>
                                          <p:spTgt spid="4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2"/>
                                        </p:tgtEl>
                                        <p:attrNameLst>
                                          <p:attrName>style.visibility</p:attrName>
                                        </p:attrNameLst>
                                      </p:cBhvr>
                                      <p:to>
                                        <p:strVal val="visible"/>
                                      </p:to>
                                    </p:set>
                                    <p:anim calcmode="lin" valueType="num">
                                      <p:cBhvr additive="base">
                                        <p:cTn id="33" dur="500" fill="hold"/>
                                        <p:tgtEl>
                                          <p:spTgt spid="482"/>
                                        </p:tgtEl>
                                        <p:attrNameLst>
                                          <p:attrName>ppt_x</p:attrName>
                                        </p:attrNameLst>
                                      </p:cBhvr>
                                      <p:tavLst>
                                        <p:tav tm="0">
                                          <p:val>
                                            <p:strVal val="#ppt_x"/>
                                          </p:val>
                                        </p:tav>
                                        <p:tav tm="100000">
                                          <p:val>
                                            <p:strVal val="#ppt_x"/>
                                          </p:val>
                                        </p:tav>
                                      </p:tavLst>
                                    </p:anim>
                                    <p:anim calcmode="lin" valueType="num">
                                      <p:cBhvr additive="base">
                                        <p:cTn id="34" dur="500" fill="hold"/>
                                        <p:tgtEl>
                                          <p:spTgt spid="48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6"/>
                                        </p:tgtEl>
                                        <p:attrNameLst>
                                          <p:attrName>style.visibility</p:attrName>
                                        </p:attrNameLst>
                                      </p:cBhvr>
                                      <p:to>
                                        <p:strVal val="visible"/>
                                      </p:to>
                                    </p:set>
                                    <p:anim calcmode="lin" valueType="num">
                                      <p:cBhvr additive="base">
                                        <p:cTn id="37" dur="500" fill="hold"/>
                                        <p:tgtEl>
                                          <p:spTgt spid="486"/>
                                        </p:tgtEl>
                                        <p:attrNameLst>
                                          <p:attrName>ppt_x</p:attrName>
                                        </p:attrNameLst>
                                      </p:cBhvr>
                                      <p:tavLst>
                                        <p:tav tm="0">
                                          <p:val>
                                            <p:strVal val="#ppt_x"/>
                                          </p:val>
                                        </p:tav>
                                        <p:tav tm="100000">
                                          <p:val>
                                            <p:strVal val="#ppt_x"/>
                                          </p:val>
                                        </p:tav>
                                      </p:tavLst>
                                    </p:anim>
                                    <p:anim calcmode="lin" valueType="num">
                                      <p:cBhvr additive="base">
                                        <p:cTn id="38" dur="500" fill="hold"/>
                                        <p:tgtEl>
                                          <p:spTgt spid="48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p:bldP spid="482" grpId="0" animBg="1"/>
      <p:bldP spid="8" grpId="0" animBg="1"/>
      <p:bldP spid="20"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04</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a:extLst>
              <a:ext uri="{FF2B5EF4-FFF2-40B4-BE49-F238E27FC236}">
                <a16:creationId xmlns:a16="http://schemas.microsoft.com/office/drawing/2014/main" id="{D2407F23-4713-4228-8234-60C6E498C0C7}"/>
              </a:ext>
            </a:extLst>
          </p:cNvPr>
          <p:cNvSpPr txBox="1"/>
          <p:nvPr/>
        </p:nvSpPr>
        <p:spPr>
          <a:xfrm>
            <a:off x="1586420" y="2076564"/>
            <a:ext cx="4292072" cy="830997"/>
          </a:xfrm>
          <a:prstGeom prst="rect">
            <a:avLst/>
          </a:prstGeom>
          <a:noFill/>
        </p:spPr>
        <p:txBody>
          <a:bodyPr wrap="none" rtlCol="0">
            <a:spAutoFit/>
          </a:bodyPr>
          <a:lstStyle/>
          <a:p>
            <a:pPr defTabSz="914400"/>
            <a:r>
              <a:rPr lang="en-US" altLang="zh-CN" sz="4800" b="1" dirty="0">
                <a:gradFill flip="none" rotWithShape="1">
                  <a:gsLst>
                    <a:gs pos="60000">
                      <a:prstClr val="white"/>
                    </a:gs>
                    <a:gs pos="100000">
                      <a:prstClr val="white">
                        <a:alpha val="37000"/>
                      </a:prstClr>
                    </a:gs>
                  </a:gsLst>
                  <a:lin ang="0" scaled="1"/>
                  <a:tileRect/>
                </a:gradFill>
                <a:cs typeface="+mn-ea"/>
                <a:sym typeface="+mn-lt"/>
              </a:rPr>
              <a:t>Add title text</a:t>
            </a:r>
            <a:endParaRPr lang="en-US" sz="4800" b="1" dirty="0">
              <a:gradFill flip="none" rotWithShape="1">
                <a:gsLst>
                  <a:gs pos="60000">
                    <a:prstClr val="white"/>
                  </a:gs>
                  <a:gs pos="100000">
                    <a:prstClr val="white">
                      <a:alpha val="37000"/>
                    </a:prstClr>
                  </a:gs>
                </a:gsLst>
                <a:lin ang="0" scaled="1"/>
                <a:tileRect/>
              </a:gradFill>
              <a:cs typeface="+mn-ea"/>
              <a:sym typeface="+mn-lt"/>
            </a:endParaRPr>
          </a:p>
        </p:txBody>
      </p:sp>
    </p:spTree>
    <p:extLst>
      <p:ext uri="{BB962C8B-B14F-4D97-AF65-F5344CB8AC3E}">
        <p14:creationId xmlns:p14="http://schemas.microsoft.com/office/powerpoint/2010/main" val="564651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a:extLst>
              <a:ext uri="{FF2B5EF4-FFF2-40B4-BE49-F238E27FC236}">
                <a16:creationId xmlns:a16="http://schemas.microsoft.com/office/drawing/2014/main" id="{9E8DCF79-106A-4061-9E92-CEEE1D4856A3}"/>
              </a:ext>
            </a:extLst>
          </p:cNvPr>
          <p:cNvGrpSpPr>
            <a:grpSpLocks/>
          </p:cNvGrpSpPr>
          <p:nvPr/>
        </p:nvGrpSpPr>
        <p:grpSpPr bwMode="auto">
          <a:xfrm>
            <a:off x="6827520" y="1725137"/>
            <a:ext cx="4178301" cy="4152594"/>
            <a:chOff x="0" y="0"/>
            <a:chExt cx="6709058" cy="6667646"/>
          </a:xfrm>
        </p:grpSpPr>
        <p:sp>
          <p:nvSpPr>
            <p:cNvPr id="7174" name="Rectangle 6">
              <a:extLst>
                <a:ext uri="{FF2B5EF4-FFF2-40B4-BE49-F238E27FC236}">
                  <a16:creationId xmlns:a16="http://schemas.microsoft.com/office/drawing/2014/main" id="{DB0CB0CB-8477-4527-8DA9-439DDAEB3AD0}"/>
                </a:ext>
              </a:extLst>
            </p:cNvPr>
            <p:cNvSpPr>
              <a:spLocks/>
            </p:cNvSpPr>
            <p:nvPr/>
          </p:nvSpPr>
          <p:spPr bwMode="auto">
            <a:xfrm>
              <a:off x="3433908" y="0"/>
              <a:ext cx="3275150" cy="3275084"/>
            </a:xfrm>
            <a:prstGeom prst="rect">
              <a:avLst/>
            </a:prstGeom>
            <a:solidFill>
              <a:schemeClr val="bg2">
                <a:lumMod val="75000"/>
              </a:schemeClr>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rgbClr val="FFFFFF"/>
                </a:solidFill>
                <a:latin typeface="+mn-lt"/>
                <a:ea typeface="+mn-ea"/>
                <a:cs typeface="+mn-ea"/>
                <a:sym typeface="+mn-lt"/>
              </a:endParaRPr>
            </a:p>
          </p:txBody>
        </p:sp>
        <p:sp>
          <p:nvSpPr>
            <p:cNvPr id="7175" name="Rectangle 7">
              <a:extLst>
                <a:ext uri="{FF2B5EF4-FFF2-40B4-BE49-F238E27FC236}">
                  <a16:creationId xmlns:a16="http://schemas.microsoft.com/office/drawing/2014/main" id="{93031C63-73F6-4ED3-8464-4568E7666839}"/>
                </a:ext>
              </a:extLst>
            </p:cNvPr>
            <p:cNvSpPr>
              <a:spLocks/>
            </p:cNvSpPr>
            <p:nvPr/>
          </p:nvSpPr>
          <p:spPr bwMode="auto">
            <a:xfrm>
              <a:off x="3175" y="0"/>
              <a:ext cx="3275151" cy="3275084"/>
            </a:xfrm>
            <a:prstGeom prst="rect">
              <a:avLst/>
            </a:prstGeom>
            <a:gradFill>
              <a:gsLst>
                <a:gs pos="0">
                  <a:srgbClr val="2E0D5B"/>
                </a:gs>
                <a:gs pos="100000">
                  <a:srgbClr val="00D7DF"/>
                </a:gs>
              </a:gsLst>
              <a:lin ang="5400000" scaled="1"/>
            </a:gra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dirty="0">
                <a:solidFill>
                  <a:srgbClr val="FFFFFF"/>
                </a:solidFill>
                <a:latin typeface="+mn-lt"/>
                <a:ea typeface="+mn-ea"/>
                <a:cs typeface="+mn-ea"/>
                <a:sym typeface="+mn-lt"/>
              </a:endParaRPr>
            </a:p>
          </p:txBody>
        </p:sp>
        <p:sp>
          <p:nvSpPr>
            <p:cNvPr id="7176" name="Rectangle 8">
              <a:extLst>
                <a:ext uri="{FF2B5EF4-FFF2-40B4-BE49-F238E27FC236}">
                  <a16:creationId xmlns:a16="http://schemas.microsoft.com/office/drawing/2014/main" id="{20B0EA0F-87FC-437B-A28F-8BB7DDC9AD1F}"/>
                </a:ext>
              </a:extLst>
            </p:cNvPr>
            <p:cNvSpPr>
              <a:spLocks/>
            </p:cNvSpPr>
            <p:nvPr/>
          </p:nvSpPr>
          <p:spPr bwMode="auto">
            <a:xfrm>
              <a:off x="3430733" y="3392561"/>
              <a:ext cx="3275150" cy="3275085"/>
            </a:xfrm>
            <a:prstGeom prst="rect">
              <a:avLst/>
            </a:prstGeom>
            <a:gradFill>
              <a:gsLst>
                <a:gs pos="0">
                  <a:srgbClr val="2E0D5B"/>
                </a:gs>
                <a:gs pos="100000">
                  <a:srgbClr val="00D7DF"/>
                </a:gs>
              </a:gsLst>
              <a:lin ang="5400000" scaled="1"/>
            </a:gra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sp>
          <p:nvSpPr>
            <p:cNvPr id="7177" name="Rectangle 9">
              <a:extLst>
                <a:ext uri="{FF2B5EF4-FFF2-40B4-BE49-F238E27FC236}">
                  <a16:creationId xmlns:a16="http://schemas.microsoft.com/office/drawing/2014/main" id="{CD2202A6-50FF-4320-9CBF-D7988B7EFC81}"/>
                </a:ext>
              </a:extLst>
            </p:cNvPr>
            <p:cNvSpPr>
              <a:spLocks/>
            </p:cNvSpPr>
            <p:nvPr/>
          </p:nvSpPr>
          <p:spPr bwMode="auto">
            <a:xfrm>
              <a:off x="0" y="3392561"/>
              <a:ext cx="3275151" cy="3275085"/>
            </a:xfrm>
            <a:prstGeom prst="rect">
              <a:avLst/>
            </a:prstGeom>
            <a:solidFill>
              <a:srgbClr val="34393D"/>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grpSp>
      <p:sp>
        <p:nvSpPr>
          <p:cNvPr id="7178" name="AutoShape 10">
            <a:extLst>
              <a:ext uri="{FF2B5EF4-FFF2-40B4-BE49-F238E27FC236}">
                <a16:creationId xmlns:a16="http://schemas.microsoft.com/office/drawing/2014/main" id="{89866C7A-1DE4-4AB0-8C29-15DABE3B20FD}"/>
              </a:ext>
            </a:extLst>
          </p:cNvPr>
          <p:cNvSpPr>
            <a:spLocks/>
          </p:cNvSpPr>
          <p:nvPr/>
        </p:nvSpPr>
        <p:spPr bwMode="auto">
          <a:xfrm>
            <a:off x="7595750" y="2130509"/>
            <a:ext cx="481503" cy="620912"/>
          </a:xfrm>
          <a:custGeom>
            <a:avLst/>
            <a:gdLst>
              <a:gd name="T0" fmla="*/ 386556 w 21600"/>
              <a:gd name="T1" fmla="*/ 498475 h 21600"/>
              <a:gd name="T2" fmla="*/ 386556 w 21600"/>
              <a:gd name="T3" fmla="*/ 498475 h 21600"/>
              <a:gd name="T4" fmla="*/ 386556 w 21600"/>
              <a:gd name="T5" fmla="*/ 498475 h 21600"/>
              <a:gd name="T6" fmla="*/ 386556 w 21600"/>
              <a:gd name="T7" fmla="*/ 4984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10484" y="0"/>
                  <a:pt x="10227" y="199"/>
                  <a:pt x="10227" y="445"/>
                </a:cubicBezTo>
                <a:lnTo>
                  <a:pt x="10227" y="1348"/>
                </a:lnTo>
                <a:cubicBezTo>
                  <a:pt x="10227" y="1593"/>
                  <a:pt x="10484" y="1792"/>
                  <a:pt x="10800" y="1792"/>
                </a:cubicBezTo>
                <a:cubicBezTo>
                  <a:pt x="11116" y="1792"/>
                  <a:pt x="11373" y="1593"/>
                  <a:pt x="11373" y="1348"/>
                </a:cubicBezTo>
                <a:lnTo>
                  <a:pt x="11373" y="445"/>
                </a:lnTo>
                <a:cubicBezTo>
                  <a:pt x="11373" y="199"/>
                  <a:pt x="11116" y="0"/>
                  <a:pt x="10800" y="0"/>
                </a:cubicBezTo>
                <a:close/>
                <a:moveTo>
                  <a:pt x="3578" y="2316"/>
                </a:moveTo>
                <a:cubicBezTo>
                  <a:pt x="3432" y="2316"/>
                  <a:pt x="3285" y="2359"/>
                  <a:pt x="3173" y="2446"/>
                </a:cubicBezTo>
                <a:cubicBezTo>
                  <a:pt x="2949" y="2620"/>
                  <a:pt x="2949" y="2901"/>
                  <a:pt x="3173" y="3074"/>
                </a:cubicBezTo>
                <a:lnTo>
                  <a:pt x="3997" y="3713"/>
                </a:lnTo>
                <a:cubicBezTo>
                  <a:pt x="4221" y="3886"/>
                  <a:pt x="4584" y="3886"/>
                  <a:pt x="4807" y="3713"/>
                </a:cubicBezTo>
                <a:cubicBezTo>
                  <a:pt x="5031" y="3539"/>
                  <a:pt x="5031" y="3258"/>
                  <a:pt x="4807" y="3085"/>
                </a:cubicBezTo>
                <a:lnTo>
                  <a:pt x="3983" y="2446"/>
                </a:lnTo>
                <a:cubicBezTo>
                  <a:pt x="3872" y="2359"/>
                  <a:pt x="3725" y="2316"/>
                  <a:pt x="3578" y="2316"/>
                </a:cubicBezTo>
                <a:close/>
                <a:moveTo>
                  <a:pt x="18012" y="2330"/>
                </a:moveTo>
                <a:cubicBezTo>
                  <a:pt x="17866" y="2330"/>
                  <a:pt x="17719" y="2374"/>
                  <a:pt x="17607" y="2461"/>
                </a:cubicBezTo>
                <a:lnTo>
                  <a:pt x="16783" y="3099"/>
                </a:lnTo>
                <a:cubicBezTo>
                  <a:pt x="16560" y="3272"/>
                  <a:pt x="16560" y="3553"/>
                  <a:pt x="16783" y="3727"/>
                </a:cubicBezTo>
                <a:cubicBezTo>
                  <a:pt x="17007" y="3900"/>
                  <a:pt x="17371" y="3900"/>
                  <a:pt x="17594" y="3727"/>
                </a:cubicBezTo>
                <a:lnTo>
                  <a:pt x="18417" y="3089"/>
                </a:lnTo>
                <a:cubicBezTo>
                  <a:pt x="18641" y="2915"/>
                  <a:pt x="18641" y="2634"/>
                  <a:pt x="18417" y="2461"/>
                </a:cubicBezTo>
                <a:cubicBezTo>
                  <a:pt x="18305" y="2374"/>
                  <a:pt x="18159" y="2330"/>
                  <a:pt x="18012" y="2330"/>
                </a:cubicBezTo>
                <a:close/>
                <a:moveTo>
                  <a:pt x="10960" y="3449"/>
                </a:moveTo>
                <a:cubicBezTo>
                  <a:pt x="8139" y="3398"/>
                  <a:pt x="5564" y="4753"/>
                  <a:pt x="4506" y="6825"/>
                </a:cubicBezTo>
                <a:cubicBezTo>
                  <a:pt x="4111" y="7598"/>
                  <a:pt x="3963" y="8430"/>
                  <a:pt x="3995" y="9260"/>
                </a:cubicBezTo>
                <a:cubicBezTo>
                  <a:pt x="4029" y="10157"/>
                  <a:pt x="4272" y="11045"/>
                  <a:pt x="4783" y="11850"/>
                </a:cubicBezTo>
                <a:cubicBezTo>
                  <a:pt x="5047" y="12266"/>
                  <a:pt x="5378" y="12651"/>
                  <a:pt x="5700" y="13038"/>
                </a:cubicBezTo>
                <a:cubicBezTo>
                  <a:pt x="6061" y="13471"/>
                  <a:pt x="6416" y="13910"/>
                  <a:pt x="6670" y="14389"/>
                </a:cubicBezTo>
                <a:cubicBezTo>
                  <a:pt x="6994" y="14998"/>
                  <a:pt x="7147" y="15654"/>
                  <a:pt x="7119" y="16312"/>
                </a:cubicBezTo>
                <a:lnTo>
                  <a:pt x="7119" y="19164"/>
                </a:lnTo>
                <a:cubicBezTo>
                  <a:pt x="7106" y="19378"/>
                  <a:pt x="7196" y="19588"/>
                  <a:pt x="7372" y="19753"/>
                </a:cubicBezTo>
                <a:cubicBezTo>
                  <a:pt x="7580" y="19947"/>
                  <a:pt x="7888" y="20062"/>
                  <a:pt x="8215" y="20065"/>
                </a:cubicBezTo>
                <a:lnTo>
                  <a:pt x="8653" y="20065"/>
                </a:lnTo>
                <a:lnTo>
                  <a:pt x="8653" y="20608"/>
                </a:lnTo>
                <a:cubicBezTo>
                  <a:pt x="8661" y="20841"/>
                  <a:pt x="8772" y="21065"/>
                  <a:pt x="8968" y="21242"/>
                </a:cubicBezTo>
                <a:cubicBezTo>
                  <a:pt x="9210" y="21461"/>
                  <a:pt x="9560" y="21592"/>
                  <a:pt x="9932" y="21600"/>
                </a:cubicBezTo>
                <a:lnTo>
                  <a:pt x="11648" y="21600"/>
                </a:lnTo>
                <a:cubicBezTo>
                  <a:pt x="12029" y="21583"/>
                  <a:pt x="12384" y="21446"/>
                  <a:pt x="12633" y="21222"/>
                </a:cubicBezTo>
                <a:cubicBezTo>
                  <a:pt x="12835" y="21041"/>
                  <a:pt x="12953" y="20814"/>
                  <a:pt x="12970" y="20575"/>
                </a:cubicBezTo>
                <a:lnTo>
                  <a:pt x="12970" y="20065"/>
                </a:lnTo>
                <a:lnTo>
                  <a:pt x="13449" y="20065"/>
                </a:lnTo>
                <a:cubicBezTo>
                  <a:pt x="13752" y="20051"/>
                  <a:pt x="14033" y="19939"/>
                  <a:pt x="14225" y="19757"/>
                </a:cubicBezTo>
                <a:cubicBezTo>
                  <a:pt x="14399" y="19592"/>
                  <a:pt x="14486" y="19382"/>
                  <a:pt x="14467" y="19168"/>
                </a:cubicBezTo>
                <a:lnTo>
                  <a:pt x="14467" y="16503"/>
                </a:lnTo>
                <a:cubicBezTo>
                  <a:pt x="14457" y="15822"/>
                  <a:pt x="14609" y="15146"/>
                  <a:pt x="14916" y="14508"/>
                </a:cubicBezTo>
                <a:cubicBezTo>
                  <a:pt x="15066" y="14196"/>
                  <a:pt x="15251" y="13897"/>
                  <a:pt x="15464" y="13608"/>
                </a:cubicBezTo>
                <a:cubicBezTo>
                  <a:pt x="15681" y="13314"/>
                  <a:pt x="15925" y="13032"/>
                  <a:pt x="16151" y="12741"/>
                </a:cubicBezTo>
                <a:cubicBezTo>
                  <a:pt x="16698" y="12035"/>
                  <a:pt x="17131" y="11277"/>
                  <a:pt x="17378" y="10476"/>
                </a:cubicBezTo>
                <a:cubicBezTo>
                  <a:pt x="17623" y="9681"/>
                  <a:pt x="17680" y="8858"/>
                  <a:pt x="17517" y="8051"/>
                </a:cubicBezTo>
                <a:cubicBezTo>
                  <a:pt x="17276" y="6850"/>
                  <a:pt x="16566" y="5776"/>
                  <a:pt x="15513" y="4965"/>
                </a:cubicBezTo>
                <a:cubicBezTo>
                  <a:pt x="14466" y="4157"/>
                  <a:pt x="13080" y="3610"/>
                  <a:pt x="11527" y="3478"/>
                </a:cubicBezTo>
                <a:cubicBezTo>
                  <a:pt x="11337" y="3462"/>
                  <a:pt x="11148" y="3453"/>
                  <a:pt x="10960" y="3449"/>
                </a:cubicBezTo>
                <a:close/>
                <a:moveTo>
                  <a:pt x="10811" y="4331"/>
                </a:moveTo>
                <a:cubicBezTo>
                  <a:pt x="10922" y="4331"/>
                  <a:pt x="11034" y="4334"/>
                  <a:pt x="11145" y="4340"/>
                </a:cubicBezTo>
                <a:cubicBezTo>
                  <a:pt x="12098" y="4389"/>
                  <a:pt x="12997" y="4648"/>
                  <a:pt x="13778" y="5044"/>
                </a:cubicBezTo>
                <a:cubicBezTo>
                  <a:pt x="14549" y="5434"/>
                  <a:pt x="15208" y="5958"/>
                  <a:pt x="15675" y="6592"/>
                </a:cubicBezTo>
                <a:cubicBezTo>
                  <a:pt x="16466" y="7667"/>
                  <a:pt x="16631" y="8905"/>
                  <a:pt x="16348" y="10070"/>
                </a:cubicBezTo>
                <a:cubicBezTo>
                  <a:pt x="16236" y="10531"/>
                  <a:pt x="16053" y="10983"/>
                  <a:pt x="15800" y="11415"/>
                </a:cubicBezTo>
                <a:cubicBezTo>
                  <a:pt x="15550" y="11840"/>
                  <a:pt x="15234" y="12245"/>
                  <a:pt x="14912" y="12654"/>
                </a:cubicBezTo>
                <a:cubicBezTo>
                  <a:pt x="14662" y="12972"/>
                  <a:pt x="14411" y="13292"/>
                  <a:pt x="14195" y="13624"/>
                </a:cubicBezTo>
                <a:cubicBezTo>
                  <a:pt x="13977" y="13958"/>
                  <a:pt x="13793" y="14304"/>
                  <a:pt x="13663" y="14665"/>
                </a:cubicBezTo>
                <a:cubicBezTo>
                  <a:pt x="13552" y="14975"/>
                  <a:pt x="13481" y="15291"/>
                  <a:pt x="13438" y="15610"/>
                </a:cubicBezTo>
                <a:cubicBezTo>
                  <a:pt x="13419" y="15751"/>
                  <a:pt x="13407" y="15893"/>
                  <a:pt x="13399" y="16035"/>
                </a:cubicBezTo>
                <a:lnTo>
                  <a:pt x="12893" y="16035"/>
                </a:lnTo>
                <a:lnTo>
                  <a:pt x="12893" y="11089"/>
                </a:lnTo>
                <a:lnTo>
                  <a:pt x="11301" y="8809"/>
                </a:lnTo>
                <a:cubicBezTo>
                  <a:pt x="11210" y="8639"/>
                  <a:pt x="10990" y="8531"/>
                  <a:pt x="10753" y="8542"/>
                </a:cubicBezTo>
                <a:cubicBezTo>
                  <a:pt x="10539" y="8551"/>
                  <a:pt x="10352" y="8655"/>
                  <a:pt x="10272" y="8809"/>
                </a:cubicBezTo>
                <a:lnTo>
                  <a:pt x="8703" y="11082"/>
                </a:lnTo>
                <a:lnTo>
                  <a:pt x="8703" y="16035"/>
                </a:lnTo>
                <a:lnTo>
                  <a:pt x="8248" y="16035"/>
                </a:lnTo>
                <a:cubicBezTo>
                  <a:pt x="8245" y="15532"/>
                  <a:pt x="8149" y="15032"/>
                  <a:pt x="7962" y="14550"/>
                </a:cubicBezTo>
                <a:cubicBezTo>
                  <a:pt x="7757" y="14024"/>
                  <a:pt x="7449" y="13528"/>
                  <a:pt x="7081" y="13058"/>
                </a:cubicBezTo>
                <a:cubicBezTo>
                  <a:pt x="6859" y="12774"/>
                  <a:pt x="6618" y="12503"/>
                  <a:pt x="6399" y="12226"/>
                </a:cubicBezTo>
                <a:cubicBezTo>
                  <a:pt x="6182" y="11954"/>
                  <a:pt x="5986" y="11677"/>
                  <a:pt x="5818" y="11391"/>
                </a:cubicBezTo>
                <a:cubicBezTo>
                  <a:pt x="5477" y="10810"/>
                  <a:pt x="5254" y="10196"/>
                  <a:pt x="5170" y="9570"/>
                </a:cubicBezTo>
                <a:cubicBezTo>
                  <a:pt x="5085" y="8942"/>
                  <a:pt x="5141" y="8298"/>
                  <a:pt x="5365" y="7682"/>
                </a:cubicBezTo>
                <a:cubicBezTo>
                  <a:pt x="5589" y="7067"/>
                  <a:pt x="5978" y="6484"/>
                  <a:pt x="6527" y="5960"/>
                </a:cubicBezTo>
                <a:cubicBezTo>
                  <a:pt x="7586" y="4950"/>
                  <a:pt x="9150" y="4329"/>
                  <a:pt x="10811" y="4331"/>
                </a:cubicBezTo>
                <a:close/>
                <a:moveTo>
                  <a:pt x="10590" y="5459"/>
                </a:moveTo>
                <a:cubicBezTo>
                  <a:pt x="9519" y="5544"/>
                  <a:pt x="8525" y="5930"/>
                  <a:pt x="7796" y="6543"/>
                </a:cubicBezTo>
                <a:cubicBezTo>
                  <a:pt x="7001" y="7212"/>
                  <a:pt x="6581" y="8098"/>
                  <a:pt x="6629" y="9006"/>
                </a:cubicBezTo>
                <a:cubicBezTo>
                  <a:pt x="6623" y="9228"/>
                  <a:pt x="6836" y="9417"/>
                  <a:pt x="7121" y="9443"/>
                </a:cubicBezTo>
                <a:cubicBezTo>
                  <a:pt x="7459" y="9473"/>
                  <a:pt x="7758" y="9270"/>
                  <a:pt x="7761" y="9006"/>
                </a:cubicBezTo>
                <a:cubicBezTo>
                  <a:pt x="7736" y="8322"/>
                  <a:pt x="8061" y="7658"/>
                  <a:pt x="8667" y="7160"/>
                </a:cubicBezTo>
                <a:cubicBezTo>
                  <a:pt x="9195" y="6726"/>
                  <a:pt x="9902" y="6447"/>
                  <a:pt x="10667" y="6373"/>
                </a:cubicBezTo>
                <a:cubicBezTo>
                  <a:pt x="10958" y="6374"/>
                  <a:pt x="11204" y="6206"/>
                  <a:pt x="11239" y="5982"/>
                </a:cubicBezTo>
                <a:cubicBezTo>
                  <a:pt x="11286" y="5687"/>
                  <a:pt x="10971" y="5434"/>
                  <a:pt x="10590" y="5459"/>
                </a:cubicBezTo>
                <a:close/>
                <a:moveTo>
                  <a:pt x="573" y="7922"/>
                </a:moveTo>
                <a:cubicBezTo>
                  <a:pt x="256" y="7922"/>
                  <a:pt x="0" y="8121"/>
                  <a:pt x="0" y="8366"/>
                </a:cubicBezTo>
                <a:cubicBezTo>
                  <a:pt x="0" y="8611"/>
                  <a:pt x="256" y="8810"/>
                  <a:pt x="573" y="8810"/>
                </a:cubicBezTo>
                <a:lnTo>
                  <a:pt x="1737" y="8810"/>
                </a:lnTo>
                <a:cubicBezTo>
                  <a:pt x="2054" y="8810"/>
                  <a:pt x="2310" y="8611"/>
                  <a:pt x="2310" y="8366"/>
                </a:cubicBezTo>
                <a:cubicBezTo>
                  <a:pt x="2310" y="8121"/>
                  <a:pt x="2054" y="7922"/>
                  <a:pt x="1737" y="7922"/>
                </a:cubicBezTo>
                <a:lnTo>
                  <a:pt x="573" y="7922"/>
                </a:lnTo>
                <a:close/>
                <a:moveTo>
                  <a:pt x="19863" y="7922"/>
                </a:moveTo>
                <a:cubicBezTo>
                  <a:pt x="19546" y="7922"/>
                  <a:pt x="19289" y="8121"/>
                  <a:pt x="19289" y="8366"/>
                </a:cubicBezTo>
                <a:cubicBezTo>
                  <a:pt x="19289" y="8611"/>
                  <a:pt x="19546" y="8810"/>
                  <a:pt x="19863" y="8810"/>
                </a:cubicBezTo>
                <a:lnTo>
                  <a:pt x="21027" y="8810"/>
                </a:lnTo>
                <a:cubicBezTo>
                  <a:pt x="21344" y="8810"/>
                  <a:pt x="21600" y="8611"/>
                  <a:pt x="21600" y="8366"/>
                </a:cubicBezTo>
                <a:cubicBezTo>
                  <a:pt x="21600" y="8121"/>
                  <a:pt x="21344" y="7922"/>
                  <a:pt x="21027" y="7922"/>
                </a:cubicBezTo>
                <a:lnTo>
                  <a:pt x="19863" y="7922"/>
                </a:lnTo>
                <a:close/>
                <a:moveTo>
                  <a:pt x="10815" y="9755"/>
                </a:moveTo>
                <a:lnTo>
                  <a:pt x="11544" y="10766"/>
                </a:lnTo>
                <a:lnTo>
                  <a:pt x="10058" y="10766"/>
                </a:lnTo>
                <a:lnTo>
                  <a:pt x="10815" y="9755"/>
                </a:lnTo>
                <a:close/>
                <a:moveTo>
                  <a:pt x="9722" y="11526"/>
                </a:moveTo>
                <a:lnTo>
                  <a:pt x="11843" y="11526"/>
                </a:lnTo>
                <a:lnTo>
                  <a:pt x="11843" y="16035"/>
                </a:lnTo>
                <a:lnTo>
                  <a:pt x="9722" y="16035"/>
                </a:lnTo>
                <a:lnTo>
                  <a:pt x="9722" y="11526"/>
                </a:lnTo>
                <a:close/>
                <a:moveTo>
                  <a:pt x="17854" y="13391"/>
                </a:moveTo>
                <a:cubicBezTo>
                  <a:pt x="17708" y="13391"/>
                  <a:pt x="17561" y="13434"/>
                  <a:pt x="17449" y="13521"/>
                </a:cubicBezTo>
                <a:cubicBezTo>
                  <a:pt x="17225" y="13694"/>
                  <a:pt x="17225" y="13975"/>
                  <a:pt x="17449" y="14149"/>
                </a:cubicBezTo>
                <a:lnTo>
                  <a:pt x="18273" y="14788"/>
                </a:lnTo>
                <a:cubicBezTo>
                  <a:pt x="18497" y="14961"/>
                  <a:pt x="18859" y="14961"/>
                  <a:pt x="19083" y="14788"/>
                </a:cubicBezTo>
                <a:cubicBezTo>
                  <a:pt x="19307" y="14614"/>
                  <a:pt x="19307" y="14333"/>
                  <a:pt x="19083" y="14159"/>
                </a:cubicBezTo>
                <a:lnTo>
                  <a:pt x="18259" y="13521"/>
                </a:lnTo>
                <a:cubicBezTo>
                  <a:pt x="18147" y="13434"/>
                  <a:pt x="18001" y="13391"/>
                  <a:pt x="17854" y="13391"/>
                </a:cubicBezTo>
                <a:close/>
                <a:moveTo>
                  <a:pt x="3764" y="13405"/>
                </a:moveTo>
                <a:cubicBezTo>
                  <a:pt x="3617" y="13405"/>
                  <a:pt x="3471" y="13448"/>
                  <a:pt x="3359" y="13535"/>
                </a:cubicBezTo>
                <a:lnTo>
                  <a:pt x="2535" y="14173"/>
                </a:lnTo>
                <a:cubicBezTo>
                  <a:pt x="2311" y="14347"/>
                  <a:pt x="2311" y="14628"/>
                  <a:pt x="2535" y="14802"/>
                </a:cubicBezTo>
                <a:cubicBezTo>
                  <a:pt x="2759" y="14975"/>
                  <a:pt x="3121" y="14975"/>
                  <a:pt x="3345" y="14802"/>
                </a:cubicBezTo>
                <a:lnTo>
                  <a:pt x="4169" y="14163"/>
                </a:lnTo>
                <a:cubicBezTo>
                  <a:pt x="4393" y="13989"/>
                  <a:pt x="4393" y="13708"/>
                  <a:pt x="4169" y="13535"/>
                </a:cubicBezTo>
                <a:cubicBezTo>
                  <a:pt x="4057" y="13448"/>
                  <a:pt x="3910" y="13405"/>
                  <a:pt x="3764" y="13405"/>
                </a:cubicBezTo>
                <a:close/>
                <a:moveTo>
                  <a:pt x="8240" y="16910"/>
                </a:moveTo>
                <a:lnTo>
                  <a:pt x="13383" y="16910"/>
                </a:lnTo>
                <a:lnTo>
                  <a:pt x="13322" y="19194"/>
                </a:lnTo>
                <a:lnTo>
                  <a:pt x="8216" y="19184"/>
                </a:lnTo>
                <a:lnTo>
                  <a:pt x="8223" y="18493"/>
                </a:lnTo>
                <a:lnTo>
                  <a:pt x="10806" y="18493"/>
                </a:lnTo>
                <a:cubicBezTo>
                  <a:pt x="11113" y="18481"/>
                  <a:pt x="11351" y="18282"/>
                  <a:pt x="11344" y="18044"/>
                </a:cubicBezTo>
                <a:cubicBezTo>
                  <a:pt x="11336" y="17815"/>
                  <a:pt x="11101" y="17629"/>
                  <a:pt x="10806" y="17618"/>
                </a:cubicBezTo>
                <a:lnTo>
                  <a:pt x="8233" y="17618"/>
                </a:lnTo>
                <a:lnTo>
                  <a:pt x="8240" y="16910"/>
                </a:lnTo>
                <a:close/>
                <a:moveTo>
                  <a:pt x="9792" y="20065"/>
                </a:moveTo>
                <a:lnTo>
                  <a:pt x="11813" y="20065"/>
                </a:lnTo>
                <a:lnTo>
                  <a:pt x="11813" y="20434"/>
                </a:lnTo>
                <a:cubicBezTo>
                  <a:pt x="11811" y="20491"/>
                  <a:pt x="11787" y="20545"/>
                  <a:pt x="11743" y="20590"/>
                </a:cubicBezTo>
                <a:cubicBezTo>
                  <a:pt x="11678" y="20656"/>
                  <a:pt x="11578" y="20696"/>
                  <a:pt x="11472" y="20698"/>
                </a:cubicBezTo>
                <a:lnTo>
                  <a:pt x="10137" y="20698"/>
                </a:lnTo>
                <a:cubicBezTo>
                  <a:pt x="10054" y="20696"/>
                  <a:pt x="9975" y="20672"/>
                  <a:pt x="9913" y="20630"/>
                </a:cubicBezTo>
                <a:cubicBezTo>
                  <a:pt x="9838" y="20579"/>
                  <a:pt x="9795" y="20507"/>
                  <a:pt x="9792" y="20430"/>
                </a:cubicBezTo>
                <a:lnTo>
                  <a:pt x="9792" y="20065"/>
                </a:ln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79" name="AutoShape 11">
            <a:extLst>
              <a:ext uri="{FF2B5EF4-FFF2-40B4-BE49-F238E27FC236}">
                <a16:creationId xmlns:a16="http://schemas.microsoft.com/office/drawing/2014/main" id="{B77F1430-0679-473B-B522-6176944FF57E}"/>
              </a:ext>
            </a:extLst>
          </p:cNvPr>
          <p:cNvSpPr>
            <a:spLocks/>
          </p:cNvSpPr>
          <p:nvPr/>
        </p:nvSpPr>
        <p:spPr bwMode="auto">
          <a:xfrm>
            <a:off x="9678968" y="2152261"/>
            <a:ext cx="581363" cy="577408"/>
          </a:xfrm>
          <a:custGeom>
            <a:avLst/>
            <a:gdLst>
              <a:gd name="T0" fmla="*/ 466703 w 21543"/>
              <a:gd name="T1" fmla="*/ 463722 h 21556"/>
              <a:gd name="T2" fmla="*/ 466703 w 21543"/>
              <a:gd name="T3" fmla="*/ 463722 h 21556"/>
              <a:gd name="T4" fmla="*/ 466703 w 21543"/>
              <a:gd name="T5" fmla="*/ 463722 h 21556"/>
              <a:gd name="T6" fmla="*/ 466703 w 21543"/>
              <a:gd name="T7" fmla="*/ 463722 h 215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3" h="21556">
                <a:moveTo>
                  <a:pt x="20309" y="0"/>
                </a:moveTo>
                <a:cubicBezTo>
                  <a:pt x="19628" y="-4"/>
                  <a:pt x="18956" y="90"/>
                  <a:pt x="18296" y="241"/>
                </a:cubicBezTo>
                <a:cubicBezTo>
                  <a:pt x="17626" y="394"/>
                  <a:pt x="16968" y="607"/>
                  <a:pt x="16326" y="864"/>
                </a:cubicBezTo>
                <a:cubicBezTo>
                  <a:pt x="14889" y="1439"/>
                  <a:pt x="13540" y="2232"/>
                  <a:pt x="12414" y="3303"/>
                </a:cubicBezTo>
                <a:cubicBezTo>
                  <a:pt x="11754" y="3931"/>
                  <a:pt x="11182" y="4646"/>
                  <a:pt x="10609" y="5356"/>
                </a:cubicBezTo>
                <a:cubicBezTo>
                  <a:pt x="10473" y="5524"/>
                  <a:pt x="10337" y="5691"/>
                  <a:pt x="10201" y="5858"/>
                </a:cubicBezTo>
                <a:lnTo>
                  <a:pt x="7272" y="5815"/>
                </a:lnTo>
                <a:cubicBezTo>
                  <a:pt x="6532" y="5849"/>
                  <a:pt x="5802" y="6006"/>
                  <a:pt x="5112" y="6278"/>
                </a:cubicBezTo>
                <a:cubicBezTo>
                  <a:pt x="4360" y="6574"/>
                  <a:pt x="3667" y="7004"/>
                  <a:pt x="3064" y="7546"/>
                </a:cubicBezTo>
                <a:lnTo>
                  <a:pt x="148" y="10392"/>
                </a:lnTo>
                <a:cubicBezTo>
                  <a:pt x="27" y="10497"/>
                  <a:pt x="-26" y="10662"/>
                  <a:pt x="12" y="10818"/>
                </a:cubicBezTo>
                <a:cubicBezTo>
                  <a:pt x="54" y="10989"/>
                  <a:pt x="195" y="11117"/>
                  <a:pt x="368" y="11141"/>
                </a:cubicBezTo>
                <a:lnTo>
                  <a:pt x="5701" y="11389"/>
                </a:lnTo>
                <a:cubicBezTo>
                  <a:pt x="5630" y="11477"/>
                  <a:pt x="5558" y="11565"/>
                  <a:pt x="5487" y="11652"/>
                </a:cubicBezTo>
                <a:cubicBezTo>
                  <a:pt x="5425" y="11727"/>
                  <a:pt x="5389" y="11821"/>
                  <a:pt x="5387" y="11918"/>
                </a:cubicBezTo>
                <a:cubicBezTo>
                  <a:pt x="5384" y="12013"/>
                  <a:pt x="5413" y="12105"/>
                  <a:pt x="5468" y="12182"/>
                </a:cubicBezTo>
                <a:cubicBezTo>
                  <a:pt x="5547" y="12327"/>
                  <a:pt x="5632" y="12469"/>
                  <a:pt x="5718" y="12610"/>
                </a:cubicBezTo>
                <a:lnTo>
                  <a:pt x="4424" y="14110"/>
                </a:lnTo>
                <a:cubicBezTo>
                  <a:pt x="4376" y="14188"/>
                  <a:pt x="4351" y="14278"/>
                  <a:pt x="4351" y="14370"/>
                </a:cubicBezTo>
                <a:cubicBezTo>
                  <a:pt x="4352" y="14448"/>
                  <a:pt x="4371" y="14525"/>
                  <a:pt x="4408" y="14593"/>
                </a:cubicBezTo>
                <a:cubicBezTo>
                  <a:pt x="4667" y="15098"/>
                  <a:pt x="4994" y="15565"/>
                  <a:pt x="5380" y="15979"/>
                </a:cubicBezTo>
                <a:cubicBezTo>
                  <a:pt x="5829" y="16458"/>
                  <a:pt x="6352" y="16861"/>
                  <a:pt x="6928" y="17173"/>
                </a:cubicBezTo>
                <a:cubicBezTo>
                  <a:pt x="7029" y="17225"/>
                  <a:pt x="7145" y="17242"/>
                  <a:pt x="7257" y="17222"/>
                </a:cubicBezTo>
                <a:cubicBezTo>
                  <a:pt x="7327" y="17209"/>
                  <a:pt x="7394" y="17182"/>
                  <a:pt x="7454" y="17142"/>
                </a:cubicBezTo>
                <a:lnTo>
                  <a:pt x="8991" y="15865"/>
                </a:lnTo>
                <a:cubicBezTo>
                  <a:pt x="9102" y="15933"/>
                  <a:pt x="9213" y="15998"/>
                  <a:pt x="9327" y="16061"/>
                </a:cubicBezTo>
                <a:cubicBezTo>
                  <a:pt x="9412" y="16106"/>
                  <a:pt x="9509" y="16123"/>
                  <a:pt x="9604" y="16110"/>
                </a:cubicBezTo>
                <a:cubicBezTo>
                  <a:pt x="9684" y="16100"/>
                  <a:pt x="9760" y="16069"/>
                  <a:pt x="9824" y="16021"/>
                </a:cubicBezTo>
                <a:cubicBezTo>
                  <a:pt x="9928" y="15940"/>
                  <a:pt x="10033" y="15859"/>
                  <a:pt x="10137" y="15777"/>
                </a:cubicBezTo>
                <a:lnTo>
                  <a:pt x="10400" y="21087"/>
                </a:lnTo>
                <a:cubicBezTo>
                  <a:pt x="10390" y="21263"/>
                  <a:pt x="10490" y="21425"/>
                  <a:pt x="10650" y="21495"/>
                </a:cubicBezTo>
                <a:cubicBezTo>
                  <a:pt x="10799" y="21560"/>
                  <a:pt x="10971" y="21532"/>
                  <a:pt x="11092" y="21423"/>
                </a:cubicBezTo>
                <a:cubicBezTo>
                  <a:pt x="11624" y="20908"/>
                  <a:pt x="12152" y="20390"/>
                  <a:pt x="12675" y="19869"/>
                </a:cubicBezTo>
                <a:cubicBezTo>
                  <a:pt x="13192" y="19353"/>
                  <a:pt x="13707" y="18832"/>
                  <a:pt x="14155" y="18251"/>
                </a:cubicBezTo>
                <a:cubicBezTo>
                  <a:pt x="14661" y="17594"/>
                  <a:pt x="15075" y="16867"/>
                  <a:pt x="15343" y="16080"/>
                </a:cubicBezTo>
                <a:cubicBezTo>
                  <a:pt x="15614" y="15281"/>
                  <a:pt x="15729" y="14435"/>
                  <a:pt x="15679" y="13592"/>
                </a:cubicBezTo>
                <a:lnTo>
                  <a:pt x="15652" y="11504"/>
                </a:lnTo>
                <a:cubicBezTo>
                  <a:pt x="16255" y="11043"/>
                  <a:pt x="16859" y="10584"/>
                  <a:pt x="17417" y="10068"/>
                </a:cubicBezTo>
                <a:cubicBezTo>
                  <a:pt x="18688" y="8895"/>
                  <a:pt x="19694" y="7464"/>
                  <a:pt x="20406" y="5883"/>
                </a:cubicBezTo>
                <a:cubicBezTo>
                  <a:pt x="20723" y="5179"/>
                  <a:pt x="20980" y="4451"/>
                  <a:pt x="21162" y="3702"/>
                </a:cubicBezTo>
                <a:cubicBezTo>
                  <a:pt x="21342" y="2960"/>
                  <a:pt x="21450" y="2201"/>
                  <a:pt x="21522" y="1438"/>
                </a:cubicBezTo>
                <a:cubicBezTo>
                  <a:pt x="21560" y="1040"/>
                  <a:pt x="21574" y="613"/>
                  <a:pt x="21309" y="319"/>
                </a:cubicBezTo>
                <a:cubicBezTo>
                  <a:pt x="21063" y="47"/>
                  <a:pt x="20676" y="2"/>
                  <a:pt x="20309" y="0"/>
                </a:cubicBezTo>
                <a:close/>
                <a:moveTo>
                  <a:pt x="20548" y="858"/>
                </a:moveTo>
                <a:cubicBezTo>
                  <a:pt x="20595" y="855"/>
                  <a:pt x="20642" y="873"/>
                  <a:pt x="20675" y="908"/>
                </a:cubicBezTo>
                <a:cubicBezTo>
                  <a:pt x="20704" y="938"/>
                  <a:pt x="20720" y="979"/>
                  <a:pt x="20720" y="1021"/>
                </a:cubicBezTo>
                <a:cubicBezTo>
                  <a:pt x="20686" y="2054"/>
                  <a:pt x="20519" y="3078"/>
                  <a:pt x="20226" y="4068"/>
                </a:cubicBezTo>
                <a:cubicBezTo>
                  <a:pt x="19911" y="5135"/>
                  <a:pt x="19451" y="6152"/>
                  <a:pt x="18847" y="7084"/>
                </a:cubicBezTo>
                <a:cubicBezTo>
                  <a:pt x="18320" y="7897"/>
                  <a:pt x="17690" y="8637"/>
                  <a:pt x="16986" y="9300"/>
                </a:cubicBezTo>
                <a:cubicBezTo>
                  <a:pt x="16188" y="10051"/>
                  <a:pt x="15304" y="10698"/>
                  <a:pt x="14433" y="11360"/>
                </a:cubicBezTo>
                <a:cubicBezTo>
                  <a:pt x="13613" y="11982"/>
                  <a:pt x="12804" y="12619"/>
                  <a:pt x="11997" y="13257"/>
                </a:cubicBezTo>
                <a:cubicBezTo>
                  <a:pt x="11172" y="13908"/>
                  <a:pt x="10348" y="14559"/>
                  <a:pt x="9525" y="15212"/>
                </a:cubicBezTo>
                <a:cubicBezTo>
                  <a:pt x="8966" y="14893"/>
                  <a:pt x="8447" y="14509"/>
                  <a:pt x="7973" y="14072"/>
                </a:cubicBezTo>
                <a:lnTo>
                  <a:pt x="10249" y="11780"/>
                </a:lnTo>
                <a:cubicBezTo>
                  <a:pt x="10375" y="11635"/>
                  <a:pt x="10382" y="11420"/>
                  <a:pt x="10266" y="11267"/>
                </a:cubicBezTo>
                <a:cubicBezTo>
                  <a:pt x="10118" y="11073"/>
                  <a:pt x="9837" y="11047"/>
                  <a:pt x="9657" y="11211"/>
                </a:cubicBezTo>
                <a:lnTo>
                  <a:pt x="7361" y="13451"/>
                </a:lnTo>
                <a:cubicBezTo>
                  <a:pt x="6962" y="13001"/>
                  <a:pt x="6609" y="12512"/>
                  <a:pt x="6311" y="11987"/>
                </a:cubicBezTo>
                <a:cubicBezTo>
                  <a:pt x="7178" y="10891"/>
                  <a:pt x="8048" y="9797"/>
                  <a:pt x="8922" y="8706"/>
                </a:cubicBezTo>
                <a:cubicBezTo>
                  <a:pt x="9775" y="7640"/>
                  <a:pt x="10632" y="6577"/>
                  <a:pt x="11516" y="5538"/>
                </a:cubicBezTo>
                <a:cubicBezTo>
                  <a:pt x="12121" y="4827"/>
                  <a:pt x="12743" y="4123"/>
                  <a:pt x="13450" y="3519"/>
                </a:cubicBezTo>
                <a:cubicBezTo>
                  <a:pt x="14189" y="2889"/>
                  <a:pt x="15010" y="2374"/>
                  <a:pt x="15891" y="1963"/>
                </a:cubicBezTo>
                <a:cubicBezTo>
                  <a:pt x="17354" y="1281"/>
                  <a:pt x="18938" y="905"/>
                  <a:pt x="20548" y="858"/>
                </a:cubicBezTo>
                <a:close/>
                <a:moveTo>
                  <a:pt x="15530" y="4397"/>
                </a:moveTo>
                <a:cubicBezTo>
                  <a:pt x="15071" y="4397"/>
                  <a:pt x="14612" y="4573"/>
                  <a:pt x="14262" y="4926"/>
                </a:cubicBezTo>
                <a:cubicBezTo>
                  <a:pt x="13563" y="5632"/>
                  <a:pt x="13563" y="6776"/>
                  <a:pt x="14262" y="7482"/>
                </a:cubicBezTo>
                <a:cubicBezTo>
                  <a:pt x="14962" y="8187"/>
                  <a:pt x="16097" y="8187"/>
                  <a:pt x="16797" y="7482"/>
                </a:cubicBezTo>
                <a:cubicBezTo>
                  <a:pt x="17497" y="6776"/>
                  <a:pt x="17497" y="5632"/>
                  <a:pt x="16797" y="4926"/>
                </a:cubicBezTo>
                <a:cubicBezTo>
                  <a:pt x="16447" y="4573"/>
                  <a:pt x="15988" y="4397"/>
                  <a:pt x="15530" y="4397"/>
                </a:cubicBezTo>
                <a:close/>
                <a:moveTo>
                  <a:pt x="15530" y="5243"/>
                </a:moveTo>
                <a:cubicBezTo>
                  <a:pt x="15774" y="5243"/>
                  <a:pt x="16017" y="5337"/>
                  <a:pt x="16204" y="5525"/>
                </a:cubicBezTo>
                <a:cubicBezTo>
                  <a:pt x="16576" y="5900"/>
                  <a:pt x="16576" y="6508"/>
                  <a:pt x="16204" y="6883"/>
                </a:cubicBezTo>
                <a:cubicBezTo>
                  <a:pt x="15831" y="7258"/>
                  <a:pt x="15228" y="7258"/>
                  <a:pt x="14856" y="6883"/>
                </a:cubicBezTo>
                <a:cubicBezTo>
                  <a:pt x="14484" y="6508"/>
                  <a:pt x="14484" y="5900"/>
                  <a:pt x="14856" y="5525"/>
                </a:cubicBezTo>
                <a:cubicBezTo>
                  <a:pt x="15042" y="5337"/>
                  <a:pt x="15286" y="5243"/>
                  <a:pt x="15530" y="5243"/>
                </a:cubicBezTo>
                <a:close/>
                <a:moveTo>
                  <a:pt x="7408" y="6647"/>
                </a:moveTo>
                <a:lnTo>
                  <a:pt x="9536" y="6677"/>
                </a:lnTo>
                <a:cubicBezTo>
                  <a:pt x="9331" y="6929"/>
                  <a:pt x="9126" y="7181"/>
                  <a:pt x="8921" y="7433"/>
                </a:cubicBezTo>
                <a:cubicBezTo>
                  <a:pt x="8065" y="8484"/>
                  <a:pt x="7210" y="9536"/>
                  <a:pt x="6354" y="10587"/>
                </a:cubicBezTo>
                <a:lnTo>
                  <a:pt x="1392" y="10345"/>
                </a:lnTo>
                <a:lnTo>
                  <a:pt x="3358" y="8370"/>
                </a:lnTo>
                <a:cubicBezTo>
                  <a:pt x="3884" y="7849"/>
                  <a:pt x="4502" y="7430"/>
                  <a:pt x="5179" y="7136"/>
                </a:cubicBezTo>
                <a:cubicBezTo>
                  <a:pt x="5884" y="6830"/>
                  <a:pt x="6641" y="6664"/>
                  <a:pt x="7408" y="6647"/>
                </a:cubicBezTo>
                <a:close/>
                <a:moveTo>
                  <a:pt x="11245" y="9908"/>
                </a:moveTo>
                <a:cubicBezTo>
                  <a:pt x="11142" y="9908"/>
                  <a:pt x="11038" y="9947"/>
                  <a:pt x="10960" y="10027"/>
                </a:cubicBezTo>
                <a:cubicBezTo>
                  <a:pt x="10802" y="10186"/>
                  <a:pt x="10802" y="10444"/>
                  <a:pt x="10960" y="10603"/>
                </a:cubicBezTo>
                <a:cubicBezTo>
                  <a:pt x="11117" y="10762"/>
                  <a:pt x="11373" y="10762"/>
                  <a:pt x="11531" y="10603"/>
                </a:cubicBezTo>
                <a:cubicBezTo>
                  <a:pt x="11689" y="10444"/>
                  <a:pt x="11689" y="10186"/>
                  <a:pt x="11531" y="10027"/>
                </a:cubicBezTo>
                <a:cubicBezTo>
                  <a:pt x="11452" y="9947"/>
                  <a:pt x="11349" y="9908"/>
                  <a:pt x="11245" y="9908"/>
                </a:cubicBezTo>
                <a:close/>
                <a:moveTo>
                  <a:pt x="14855" y="12118"/>
                </a:moveTo>
                <a:lnTo>
                  <a:pt x="14870" y="13854"/>
                </a:lnTo>
                <a:cubicBezTo>
                  <a:pt x="14862" y="14551"/>
                  <a:pt x="14745" y="15241"/>
                  <a:pt x="14524" y="15901"/>
                </a:cubicBezTo>
                <a:cubicBezTo>
                  <a:pt x="14300" y="16566"/>
                  <a:pt x="13972" y="17192"/>
                  <a:pt x="13542" y="17745"/>
                </a:cubicBezTo>
                <a:cubicBezTo>
                  <a:pt x="13198" y="18187"/>
                  <a:pt x="12794" y="18574"/>
                  <a:pt x="12392" y="18961"/>
                </a:cubicBezTo>
                <a:cubicBezTo>
                  <a:pt x="11980" y="19360"/>
                  <a:pt x="11567" y="19760"/>
                  <a:pt x="11156" y="20162"/>
                </a:cubicBezTo>
                <a:lnTo>
                  <a:pt x="10893" y="15190"/>
                </a:lnTo>
                <a:cubicBezTo>
                  <a:pt x="11810" y="14475"/>
                  <a:pt x="12726" y="13760"/>
                  <a:pt x="13645" y="13049"/>
                </a:cubicBezTo>
                <a:cubicBezTo>
                  <a:pt x="14047" y="12738"/>
                  <a:pt x="14451" y="12428"/>
                  <a:pt x="14855" y="12118"/>
                </a:cubicBezTo>
                <a:close/>
                <a:moveTo>
                  <a:pt x="6198" y="13321"/>
                </a:moveTo>
                <a:cubicBezTo>
                  <a:pt x="6470" y="13688"/>
                  <a:pt x="6768" y="14035"/>
                  <a:pt x="7088" y="14361"/>
                </a:cubicBezTo>
                <a:cubicBezTo>
                  <a:pt x="7453" y="14732"/>
                  <a:pt x="7848" y="15071"/>
                  <a:pt x="8265" y="15378"/>
                </a:cubicBezTo>
                <a:lnTo>
                  <a:pt x="7161" y="16329"/>
                </a:lnTo>
                <a:cubicBezTo>
                  <a:pt x="6724" y="16102"/>
                  <a:pt x="6327" y="15803"/>
                  <a:pt x="5987" y="15446"/>
                </a:cubicBezTo>
                <a:cubicBezTo>
                  <a:pt x="5701" y="15146"/>
                  <a:pt x="5458" y="14808"/>
                  <a:pt x="5265" y="14441"/>
                </a:cubicBezTo>
                <a:lnTo>
                  <a:pt x="6198" y="13321"/>
                </a:lnTo>
                <a:close/>
                <a:moveTo>
                  <a:pt x="3772" y="16101"/>
                </a:moveTo>
                <a:cubicBezTo>
                  <a:pt x="3712" y="16104"/>
                  <a:pt x="3651" y="16120"/>
                  <a:pt x="3593" y="16151"/>
                </a:cubicBezTo>
                <a:lnTo>
                  <a:pt x="2375" y="16785"/>
                </a:lnTo>
                <a:cubicBezTo>
                  <a:pt x="2217" y="16887"/>
                  <a:pt x="2075" y="17011"/>
                  <a:pt x="1954" y="17155"/>
                </a:cubicBezTo>
                <a:cubicBezTo>
                  <a:pt x="1811" y="17325"/>
                  <a:pt x="1698" y="17520"/>
                  <a:pt x="1613" y="17729"/>
                </a:cubicBezTo>
                <a:cubicBezTo>
                  <a:pt x="1453" y="18126"/>
                  <a:pt x="1401" y="18558"/>
                  <a:pt x="1417" y="18987"/>
                </a:cubicBezTo>
                <a:cubicBezTo>
                  <a:pt x="1429" y="19293"/>
                  <a:pt x="1480" y="19605"/>
                  <a:pt x="1673" y="19841"/>
                </a:cubicBezTo>
                <a:cubicBezTo>
                  <a:pt x="1881" y="20093"/>
                  <a:pt x="2204" y="20202"/>
                  <a:pt x="2529" y="20226"/>
                </a:cubicBezTo>
                <a:cubicBezTo>
                  <a:pt x="2837" y="20248"/>
                  <a:pt x="3141" y="20198"/>
                  <a:pt x="3437" y="20125"/>
                </a:cubicBezTo>
                <a:cubicBezTo>
                  <a:pt x="3710" y="20057"/>
                  <a:pt x="3983" y="19966"/>
                  <a:pt x="4221" y="19805"/>
                </a:cubicBezTo>
                <a:cubicBezTo>
                  <a:pt x="4453" y="19646"/>
                  <a:pt x="4636" y="19431"/>
                  <a:pt x="4801" y="19208"/>
                </a:cubicBezTo>
                <a:cubicBezTo>
                  <a:pt x="4881" y="19098"/>
                  <a:pt x="4958" y="18986"/>
                  <a:pt x="5028" y="18869"/>
                </a:cubicBezTo>
                <a:cubicBezTo>
                  <a:pt x="5104" y="18742"/>
                  <a:pt x="5172" y="18610"/>
                  <a:pt x="5232" y="18473"/>
                </a:cubicBezTo>
                <a:lnTo>
                  <a:pt x="5488" y="17896"/>
                </a:lnTo>
                <a:cubicBezTo>
                  <a:pt x="5580" y="17690"/>
                  <a:pt x="5485" y="17449"/>
                  <a:pt x="5279" y="17363"/>
                </a:cubicBezTo>
                <a:cubicBezTo>
                  <a:pt x="5081" y="17279"/>
                  <a:pt x="4853" y="17371"/>
                  <a:pt x="4767" y="17569"/>
                </a:cubicBezTo>
                <a:lnTo>
                  <a:pt x="4254" y="18576"/>
                </a:lnTo>
                <a:cubicBezTo>
                  <a:pt x="4112" y="18851"/>
                  <a:pt x="3886" y="19073"/>
                  <a:pt x="3608" y="19207"/>
                </a:cubicBezTo>
                <a:cubicBezTo>
                  <a:pt x="3312" y="19351"/>
                  <a:pt x="2979" y="19384"/>
                  <a:pt x="2651" y="19397"/>
                </a:cubicBezTo>
                <a:cubicBezTo>
                  <a:pt x="2524" y="19402"/>
                  <a:pt x="2386" y="19396"/>
                  <a:pt x="2306" y="19298"/>
                </a:cubicBezTo>
                <a:cubicBezTo>
                  <a:pt x="2253" y="19232"/>
                  <a:pt x="2246" y="19144"/>
                  <a:pt x="2242" y="19059"/>
                </a:cubicBezTo>
                <a:cubicBezTo>
                  <a:pt x="2225" y="18716"/>
                  <a:pt x="2231" y="18366"/>
                  <a:pt x="2366" y="18050"/>
                </a:cubicBezTo>
                <a:cubicBezTo>
                  <a:pt x="2494" y="17752"/>
                  <a:pt x="2727" y="17513"/>
                  <a:pt x="3020" y="17378"/>
                </a:cubicBezTo>
                <a:lnTo>
                  <a:pt x="3962" y="16894"/>
                </a:lnTo>
                <a:cubicBezTo>
                  <a:pt x="4155" y="16812"/>
                  <a:pt x="4254" y="16595"/>
                  <a:pt x="4190" y="16394"/>
                </a:cubicBezTo>
                <a:cubicBezTo>
                  <a:pt x="4130" y="16205"/>
                  <a:pt x="3954" y="16093"/>
                  <a:pt x="3772" y="16101"/>
                </a:cubicBezTo>
                <a:close/>
                <a:moveTo>
                  <a:pt x="459" y="20741"/>
                </a:moveTo>
                <a:cubicBezTo>
                  <a:pt x="356" y="20741"/>
                  <a:pt x="252" y="20782"/>
                  <a:pt x="174" y="20861"/>
                </a:cubicBezTo>
                <a:cubicBezTo>
                  <a:pt x="16" y="21020"/>
                  <a:pt x="16" y="21278"/>
                  <a:pt x="174" y="21437"/>
                </a:cubicBezTo>
                <a:cubicBezTo>
                  <a:pt x="331" y="21596"/>
                  <a:pt x="587" y="21596"/>
                  <a:pt x="745" y="21437"/>
                </a:cubicBezTo>
                <a:cubicBezTo>
                  <a:pt x="902" y="21278"/>
                  <a:pt x="902" y="21020"/>
                  <a:pt x="745" y="20861"/>
                </a:cubicBezTo>
                <a:cubicBezTo>
                  <a:pt x="666" y="20782"/>
                  <a:pt x="563" y="20741"/>
                  <a:pt x="459" y="20741"/>
                </a:cubicBez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0" name="AutoShape 12">
            <a:extLst>
              <a:ext uri="{FF2B5EF4-FFF2-40B4-BE49-F238E27FC236}">
                <a16:creationId xmlns:a16="http://schemas.microsoft.com/office/drawing/2014/main" id="{12EAF5A2-F45F-4D89-8B8E-7CCFEC966377}"/>
              </a:ext>
            </a:extLst>
          </p:cNvPr>
          <p:cNvSpPr>
            <a:spLocks/>
          </p:cNvSpPr>
          <p:nvPr/>
        </p:nvSpPr>
        <p:spPr bwMode="auto">
          <a:xfrm>
            <a:off x="9802557" y="4283926"/>
            <a:ext cx="333197" cy="612013"/>
          </a:xfrm>
          <a:custGeom>
            <a:avLst/>
            <a:gdLst>
              <a:gd name="T0" fmla="*/ 267481 w 21461"/>
              <a:gd name="T1" fmla="*/ 491331 h 21600"/>
              <a:gd name="T2" fmla="*/ 267481 w 21461"/>
              <a:gd name="T3" fmla="*/ 491331 h 21600"/>
              <a:gd name="T4" fmla="*/ 267481 w 21461"/>
              <a:gd name="T5" fmla="*/ 491331 h 21600"/>
              <a:gd name="T6" fmla="*/ 267481 w 21461"/>
              <a:gd name="T7" fmla="*/ 4913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61" h="21600">
                <a:moveTo>
                  <a:pt x="10716" y="0"/>
                </a:moveTo>
                <a:cubicBezTo>
                  <a:pt x="8734" y="0"/>
                  <a:pt x="6751" y="415"/>
                  <a:pt x="5239" y="1244"/>
                </a:cubicBezTo>
                <a:cubicBezTo>
                  <a:pt x="2213" y="2903"/>
                  <a:pt x="2213" y="5593"/>
                  <a:pt x="5239" y="7252"/>
                </a:cubicBezTo>
                <a:cubicBezTo>
                  <a:pt x="6553" y="7973"/>
                  <a:pt x="8222" y="8380"/>
                  <a:pt x="9937" y="8474"/>
                </a:cubicBezTo>
                <a:lnTo>
                  <a:pt x="9937" y="9582"/>
                </a:lnTo>
                <a:cubicBezTo>
                  <a:pt x="9688" y="9390"/>
                  <a:pt x="9346" y="9246"/>
                  <a:pt x="8970" y="9147"/>
                </a:cubicBezTo>
                <a:cubicBezTo>
                  <a:pt x="8514" y="9026"/>
                  <a:pt x="8004" y="8963"/>
                  <a:pt x="7478" y="8969"/>
                </a:cubicBezTo>
                <a:lnTo>
                  <a:pt x="4599" y="8982"/>
                </a:lnTo>
                <a:cubicBezTo>
                  <a:pt x="4411" y="8988"/>
                  <a:pt x="4234" y="9033"/>
                  <a:pt x="4102" y="9107"/>
                </a:cubicBezTo>
                <a:cubicBezTo>
                  <a:pt x="3949" y="9193"/>
                  <a:pt x="3870" y="9310"/>
                  <a:pt x="3887" y="9430"/>
                </a:cubicBezTo>
                <a:lnTo>
                  <a:pt x="3900" y="10037"/>
                </a:lnTo>
                <a:cubicBezTo>
                  <a:pt x="3974" y="10567"/>
                  <a:pt x="4388" y="11066"/>
                  <a:pt x="5067" y="11445"/>
                </a:cubicBezTo>
                <a:cubicBezTo>
                  <a:pt x="5831" y="11871"/>
                  <a:pt x="6871" y="12115"/>
                  <a:pt x="7961" y="12123"/>
                </a:cubicBezTo>
                <a:lnTo>
                  <a:pt x="9937" y="12123"/>
                </a:lnTo>
                <a:lnTo>
                  <a:pt x="9937" y="12728"/>
                </a:lnTo>
                <a:lnTo>
                  <a:pt x="2067" y="12717"/>
                </a:lnTo>
                <a:cubicBezTo>
                  <a:pt x="988" y="12751"/>
                  <a:pt x="115" y="13211"/>
                  <a:pt x="10" y="13800"/>
                </a:cubicBezTo>
                <a:cubicBezTo>
                  <a:pt x="-100" y="14422"/>
                  <a:pt x="670" y="14988"/>
                  <a:pt x="1789" y="15107"/>
                </a:cubicBezTo>
                <a:lnTo>
                  <a:pt x="1806" y="17333"/>
                </a:lnTo>
                <a:cubicBezTo>
                  <a:pt x="1796" y="17931"/>
                  <a:pt x="2154" y="18514"/>
                  <a:pt x="2821" y="18987"/>
                </a:cubicBezTo>
                <a:cubicBezTo>
                  <a:pt x="3611" y="19548"/>
                  <a:pt x="4772" y="19913"/>
                  <a:pt x="6052" y="20007"/>
                </a:cubicBezTo>
                <a:cubicBezTo>
                  <a:pt x="5966" y="20070"/>
                  <a:pt x="5891" y="20138"/>
                  <a:pt x="5830" y="20209"/>
                </a:cubicBezTo>
                <a:cubicBezTo>
                  <a:pt x="5695" y="20367"/>
                  <a:pt x="5623" y="20539"/>
                  <a:pt x="5622" y="20713"/>
                </a:cubicBezTo>
                <a:lnTo>
                  <a:pt x="5622" y="21142"/>
                </a:lnTo>
                <a:cubicBezTo>
                  <a:pt x="5632" y="21253"/>
                  <a:pt x="5711" y="21357"/>
                  <a:pt x="5845" y="21439"/>
                </a:cubicBezTo>
                <a:cubicBezTo>
                  <a:pt x="6005" y="21537"/>
                  <a:pt x="6230" y="21595"/>
                  <a:pt x="6469" y="21600"/>
                </a:cubicBezTo>
                <a:lnTo>
                  <a:pt x="15025" y="21600"/>
                </a:lnTo>
                <a:cubicBezTo>
                  <a:pt x="15260" y="21599"/>
                  <a:pt x="15483" y="21541"/>
                  <a:pt x="15634" y="21442"/>
                </a:cubicBezTo>
                <a:cubicBezTo>
                  <a:pt x="15747" y="21367"/>
                  <a:pt x="15811" y="21274"/>
                  <a:pt x="15817" y="21177"/>
                </a:cubicBezTo>
                <a:lnTo>
                  <a:pt x="15834" y="20732"/>
                </a:lnTo>
                <a:cubicBezTo>
                  <a:pt x="15836" y="20582"/>
                  <a:pt x="15772" y="20433"/>
                  <a:pt x="15648" y="20298"/>
                </a:cubicBezTo>
                <a:cubicBezTo>
                  <a:pt x="15546" y="20188"/>
                  <a:pt x="15406" y="20092"/>
                  <a:pt x="15239" y="20011"/>
                </a:cubicBezTo>
                <a:lnTo>
                  <a:pt x="15242" y="20011"/>
                </a:lnTo>
                <a:cubicBezTo>
                  <a:pt x="16629" y="19929"/>
                  <a:pt x="17888" y="19531"/>
                  <a:pt x="18713" y="18915"/>
                </a:cubicBezTo>
                <a:cubicBezTo>
                  <a:pt x="19329" y="18454"/>
                  <a:pt x="19662" y="17899"/>
                  <a:pt x="19665" y="17328"/>
                </a:cubicBezTo>
                <a:lnTo>
                  <a:pt x="19628" y="15089"/>
                </a:lnTo>
                <a:cubicBezTo>
                  <a:pt x="20715" y="14993"/>
                  <a:pt x="21500" y="14467"/>
                  <a:pt x="21460" y="13863"/>
                </a:cubicBezTo>
                <a:cubicBezTo>
                  <a:pt x="21419" y="13250"/>
                  <a:pt x="20540" y="12753"/>
                  <a:pt x="19423" y="12710"/>
                </a:cubicBezTo>
                <a:lnTo>
                  <a:pt x="18270" y="12709"/>
                </a:lnTo>
                <a:cubicBezTo>
                  <a:pt x="18556" y="12576"/>
                  <a:pt x="18800" y="12416"/>
                  <a:pt x="18978" y="12233"/>
                </a:cubicBezTo>
                <a:cubicBezTo>
                  <a:pt x="19216" y="11987"/>
                  <a:pt x="19337" y="11713"/>
                  <a:pt x="19328" y="11434"/>
                </a:cubicBezTo>
                <a:lnTo>
                  <a:pt x="19331" y="10162"/>
                </a:lnTo>
                <a:cubicBezTo>
                  <a:pt x="19339" y="10040"/>
                  <a:pt x="19252" y="9922"/>
                  <a:pt x="19093" y="9836"/>
                </a:cubicBezTo>
                <a:cubicBezTo>
                  <a:pt x="18941" y="9755"/>
                  <a:pt x="18738" y="9712"/>
                  <a:pt x="18527" y="9714"/>
                </a:cubicBezTo>
                <a:lnTo>
                  <a:pt x="13875" y="9710"/>
                </a:lnTo>
                <a:cubicBezTo>
                  <a:pt x="13372" y="9720"/>
                  <a:pt x="12880" y="9792"/>
                  <a:pt x="12436" y="9922"/>
                </a:cubicBezTo>
                <a:cubicBezTo>
                  <a:pt x="12077" y="10027"/>
                  <a:pt x="11760" y="10168"/>
                  <a:pt x="11495" y="10336"/>
                </a:cubicBezTo>
                <a:lnTo>
                  <a:pt x="11495" y="8474"/>
                </a:lnTo>
                <a:cubicBezTo>
                  <a:pt x="13210" y="8380"/>
                  <a:pt x="14879" y="7973"/>
                  <a:pt x="16194" y="7252"/>
                </a:cubicBezTo>
                <a:cubicBezTo>
                  <a:pt x="19219" y="5593"/>
                  <a:pt x="19219" y="2903"/>
                  <a:pt x="16194" y="1244"/>
                </a:cubicBezTo>
                <a:cubicBezTo>
                  <a:pt x="14681" y="415"/>
                  <a:pt x="12699" y="0"/>
                  <a:pt x="10716" y="0"/>
                </a:cubicBezTo>
                <a:close/>
                <a:moveTo>
                  <a:pt x="10716" y="856"/>
                </a:moveTo>
                <a:cubicBezTo>
                  <a:pt x="12299" y="856"/>
                  <a:pt x="13882" y="1187"/>
                  <a:pt x="15090" y="1849"/>
                </a:cubicBezTo>
                <a:cubicBezTo>
                  <a:pt x="17505" y="3174"/>
                  <a:pt x="17505" y="5322"/>
                  <a:pt x="15090" y="6646"/>
                </a:cubicBezTo>
                <a:cubicBezTo>
                  <a:pt x="12674" y="7971"/>
                  <a:pt x="8758" y="7971"/>
                  <a:pt x="6342" y="6646"/>
                </a:cubicBezTo>
                <a:cubicBezTo>
                  <a:pt x="3927" y="5322"/>
                  <a:pt x="3927" y="3174"/>
                  <a:pt x="6342" y="1849"/>
                </a:cubicBezTo>
                <a:cubicBezTo>
                  <a:pt x="7550" y="1187"/>
                  <a:pt x="9133" y="856"/>
                  <a:pt x="10716" y="856"/>
                </a:cubicBezTo>
                <a:close/>
                <a:moveTo>
                  <a:pt x="10773" y="1447"/>
                </a:moveTo>
                <a:cubicBezTo>
                  <a:pt x="10344" y="1437"/>
                  <a:pt x="9981" y="1619"/>
                  <a:pt x="9962" y="1855"/>
                </a:cubicBezTo>
                <a:lnTo>
                  <a:pt x="9962" y="2176"/>
                </a:lnTo>
                <a:lnTo>
                  <a:pt x="9864" y="2178"/>
                </a:lnTo>
                <a:cubicBezTo>
                  <a:pt x="9430" y="2214"/>
                  <a:pt x="9031" y="2328"/>
                  <a:pt x="8730" y="2503"/>
                </a:cubicBezTo>
                <a:cubicBezTo>
                  <a:pt x="8369" y="2713"/>
                  <a:pt x="8176" y="2992"/>
                  <a:pt x="8192" y="3280"/>
                </a:cubicBezTo>
                <a:lnTo>
                  <a:pt x="8179" y="3656"/>
                </a:lnTo>
                <a:cubicBezTo>
                  <a:pt x="8198" y="3892"/>
                  <a:pt x="8362" y="4119"/>
                  <a:pt x="8646" y="4298"/>
                </a:cubicBezTo>
                <a:cubicBezTo>
                  <a:pt x="9001" y="4522"/>
                  <a:pt x="9512" y="4655"/>
                  <a:pt x="10054" y="4663"/>
                </a:cubicBezTo>
                <a:lnTo>
                  <a:pt x="11138" y="4663"/>
                </a:lnTo>
                <a:cubicBezTo>
                  <a:pt x="11294" y="4656"/>
                  <a:pt x="11448" y="4685"/>
                  <a:pt x="11562" y="4744"/>
                </a:cubicBezTo>
                <a:cubicBezTo>
                  <a:pt x="11674" y="4801"/>
                  <a:pt x="11737" y="4880"/>
                  <a:pt x="11737" y="4964"/>
                </a:cubicBezTo>
                <a:lnTo>
                  <a:pt x="11742" y="5248"/>
                </a:lnTo>
                <a:cubicBezTo>
                  <a:pt x="11744" y="5306"/>
                  <a:pt x="11709" y="5363"/>
                  <a:pt x="11644" y="5408"/>
                </a:cubicBezTo>
                <a:cubicBezTo>
                  <a:pt x="11551" y="5473"/>
                  <a:pt x="11408" y="5509"/>
                  <a:pt x="11259" y="5506"/>
                </a:cubicBezTo>
                <a:lnTo>
                  <a:pt x="10027" y="5503"/>
                </a:lnTo>
                <a:cubicBezTo>
                  <a:pt x="9940" y="5501"/>
                  <a:pt x="9858" y="5479"/>
                  <a:pt x="9801" y="5443"/>
                </a:cubicBezTo>
                <a:cubicBezTo>
                  <a:pt x="9760" y="5416"/>
                  <a:pt x="9735" y="5383"/>
                  <a:pt x="9729" y="5348"/>
                </a:cubicBezTo>
                <a:lnTo>
                  <a:pt x="9727" y="5257"/>
                </a:lnTo>
                <a:cubicBezTo>
                  <a:pt x="9710" y="5043"/>
                  <a:pt x="9392" y="4875"/>
                  <a:pt x="9003" y="4873"/>
                </a:cubicBezTo>
                <a:cubicBezTo>
                  <a:pt x="8601" y="4870"/>
                  <a:pt x="8271" y="5045"/>
                  <a:pt x="8260" y="5265"/>
                </a:cubicBezTo>
                <a:lnTo>
                  <a:pt x="8266" y="5480"/>
                </a:lnTo>
                <a:cubicBezTo>
                  <a:pt x="8283" y="5654"/>
                  <a:pt x="8392" y="5822"/>
                  <a:pt x="8578" y="5962"/>
                </a:cubicBezTo>
                <a:cubicBezTo>
                  <a:pt x="8861" y="6175"/>
                  <a:pt x="9296" y="6311"/>
                  <a:pt x="9774" y="6336"/>
                </a:cubicBezTo>
                <a:lnTo>
                  <a:pt x="9957" y="6341"/>
                </a:lnTo>
                <a:lnTo>
                  <a:pt x="9950" y="6708"/>
                </a:lnTo>
                <a:cubicBezTo>
                  <a:pt x="9935" y="6932"/>
                  <a:pt x="10246" y="7123"/>
                  <a:pt x="10655" y="7139"/>
                </a:cubicBezTo>
                <a:cubicBezTo>
                  <a:pt x="11109" y="7157"/>
                  <a:pt x="11493" y="6957"/>
                  <a:pt x="11484" y="6708"/>
                </a:cubicBezTo>
                <a:lnTo>
                  <a:pt x="11469" y="6329"/>
                </a:lnTo>
                <a:lnTo>
                  <a:pt x="11723" y="6327"/>
                </a:lnTo>
                <a:cubicBezTo>
                  <a:pt x="12188" y="6309"/>
                  <a:pt x="12615" y="6181"/>
                  <a:pt x="12899" y="5979"/>
                </a:cubicBezTo>
                <a:cubicBezTo>
                  <a:pt x="13113" y="5826"/>
                  <a:pt x="13230" y="5638"/>
                  <a:pt x="13232" y="5445"/>
                </a:cubicBezTo>
                <a:lnTo>
                  <a:pt x="13243" y="4854"/>
                </a:lnTo>
                <a:cubicBezTo>
                  <a:pt x="13245" y="4585"/>
                  <a:pt x="13047" y="4326"/>
                  <a:pt x="12696" y="4138"/>
                </a:cubicBezTo>
                <a:cubicBezTo>
                  <a:pt x="12386" y="3972"/>
                  <a:pt x="11978" y="3872"/>
                  <a:pt x="11546" y="3858"/>
                </a:cubicBezTo>
                <a:lnTo>
                  <a:pt x="10236" y="3860"/>
                </a:lnTo>
                <a:cubicBezTo>
                  <a:pt x="10093" y="3860"/>
                  <a:pt x="9956" y="3826"/>
                  <a:pt x="9861" y="3767"/>
                </a:cubicBezTo>
                <a:cubicBezTo>
                  <a:pt x="9768" y="3710"/>
                  <a:pt x="9722" y="3633"/>
                  <a:pt x="9735" y="3557"/>
                </a:cubicBezTo>
                <a:lnTo>
                  <a:pt x="9735" y="3236"/>
                </a:lnTo>
                <a:cubicBezTo>
                  <a:pt x="9729" y="3147"/>
                  <a:pt x="9805" y="3063"/>
                  <a:pt x="9937" y="3013"/>
                </a:cubicBezTo>
                <a:cubicBezTo>
                  <a:pt x="10021" y="2981"/>
                  <a:pt x="10122" y="2965"/>
                  <a:pt x="10225" y="2967"/>
                </a:cubicBezTo>
                <a:lnTo>
                  <a:pt x="11305" y="2967"/>
                </a:lnTo>
                <a:cubicBezTo>
                  <a:pt x="11424" y="2963"/>
                  <a:pt x="11541" y="2988"/>
                  <a:pt x="11624" y="3036"/>
                </a:cubicBezTo>
                <a:cubicBezTo>
                  <a:pt x="11681" y="3069"/>
                  <a:pt x="11718" y="3112"/>
                  <a:pt x="11729" y="3158"/>
                </a:cubicBezTo>
                <a:lnTo>
                  <a:pt x="11731" y="3190"/>
                </a:lnTo>
                <a:cubicBezTo>
                  <a:pt x="11725" y="3423"/>
                  <a:pt x="12074" y="3611"/>
                  <a:pt x="12497" y="3603"/>
                </a:cubicBezTo>
                <a:cubicBezTo>
                  <a:pt x="12920" y="3595"/>
                  <a:pt x="13247" y="3395"/>
                  <a:pt x="13212" y="3163"/>
                </a:cubicBezTo>
                <a:lnTo>
                  <a:pt x="13217" y="3007"/>
                </a:lnTo>
                <a:cubicBezTo>
                  <a:pt x="13191" y="2796"/>
                  <a:pt x="13030" y="2597"/>
                  <a:pt x="12761" y="2445"/>
                </a:cubicBezTo>
                <a:cubicBezTo>
                  <a:pt x="12464" y="2277"/>
                  <a:pt x="12059" y="2180"/>
                  <a:pt x="11633" y="2173"/>
                </a:cubicBezTo>
                <a:lnTo>
                  <a:pt x="11508" y="2172"/>
                </a:lnTo>
                <a:lnTo>
                  <a:pt x="11508" y="1855"/>
                </a:lnTo>
                <a:cubicBezTo>
                  <a:pt x="11495" y="1634"/>
                  <a:pt x="11174" y="1457"/>
                  <a:pt x="10773" y="1447"/>
                </a:cubicBezTo>
                <a:close/>
                <a:moveTo>
                  <a:pt x="5359" y="9812"/>
                </a:moveTo>
                <a:lnTo>
                  <a:pt x="7451" y="9812"/>
                </a:lnTo>
                <a:cubicBezTo>
                  <a:pt x="8033" y="9822"/>
                  <a:pt x="8593" y="9936"/>
                  <a:pt x="9045" y="10137"/>
                </a:cubicBezTo>
                <a:cubicBezTo>
                  <a:pt x="9480" y="10330"/>
                  <a:pt x="9788" y="10592"/>
                  <a:pt x="9937" y="10884"/>
                </a:cubicBezTo>
                <a:lnTo>
                  <a:pt x="9937" y="11297"/>
                </a:lnTo>
                <a:lnTo>
                  <a:pt x="7769" y="11297"/>
                </a:lnTo>
                <a:cubicBezTo>
                  <a:pt x="7030" y="11278"/>
                  <a:pt x="6343" y="11083"/>
                  <a:pt x="5886" y="10764"/>
                </a:cubicBezTo>
                <a:cubicBezTo>
                  <a:pt x="5570" y="10543"/>
                  <a:pt x="5386" y="10274"/>
                  <a:pt x="5358" y="9993"/>
                </a:cubicBezTo>
                <a:lnTo>
                  <a:pt x="5359" y="9812"/>
                </a:lnTo>
                <a:close/>
                <a:moveTo>
                  <a:pt x="14167" y="10561"/>
                </a:moveTo>
                <a:lnTo>
                  <a:pt x="17872" y="10564"/>
                </a:lnTo>
                <a:lnTo>
                  <a:pt x="17877" y="11294"/>
                </a:lnTo>
                <a:cubicBezTo>
                  <a:pt x="17878" y="11612"/>
                  <a:pt x="17683" y="11919"/>
                  <a:pt x="17325" y="12168"/>
                </a:cubicBezTo>
                <a:cubicBezTo>
                  <a:pt x="16859" y="12492"/>
                  <a:pt x="16159" y="12689"/>
                  <a:pt x="15408" y="12708"/>
                </a:cubicBezTo>
                <a:lnTo>
                  <a:pt x="11495" y="12718"/>
                </a:lnTo>
                <a:lnTo>
                  <a:pt x="11495" y="11692"/>
                </a:lnTo>
                <a:cubicBezTo>
                  <a:pt x="11628" y="11401"/>
                  <a:pt x="11919" y="11136"/>
                  <a:pt x="12335" y="10935"/>
                </a:cubicBezTo>
                <a:cubicBezTo>
                  <a:pt x="12840" y="10690"/>
                  <a:pt x="13493" y="10557"/>
                  <a:pt x="14167" y="10561"/>
                </a:cubicBezTo>
                <a:close/>
                <a:moveTo>
                  <a:pt x="2191" y="13539"/>
                </a:moveTo>
                <a:lnTo>
                  <a:pt x="19185" y="13553"/>
                </a:lnTo>
                <a:cubicBezTo>
                  <a:pt x="19609" y="13539"/>
                  <a:pt x="19952" y="13739"/>
                  <a:pt x="19901" y="13970"/>
                </a:cubicBezTo>
                <a:cubicBezTo>
                  <a:pt x="19861" y="14154"/>
                  <a:pt x="19572" y="14291"/>
                  <a:pt x="19234" y="14286"/>
                </a:cubicBezTo>
                <a:lnTo>
                  <a:pt x="19233" y="14287"/>
                </a:lnTo>
                <a:lnTo>
                  <a:pt x="9343" y="14287"/>
                </a:lnTo>
                <a:cubicBezTo>
                  <a:pt x="8955" y="14284"/>
                  <a:pt x="8631" y="14449"/>
                  <a:pt x="8606" y="14661"/>
                </a:cubicBezTo>
                <a:cubicBezTo>
                  <a:pt x="8577" y="14895"/>
                  <a:pt x="8915" y="15094"/>
                  <a:pt x="9343" y="15094"/>
                </a:cubicBezTo>
                <a:lnTo>
                  <a:pt x="18098" y="15094"/>
                </a:lnTo>
                <a:lnTo>
                  <a:pt x="18098" y="17477"/>
                </a:lnTo>
                <a:cubicBezTo>
                  <a:pt x="18061" y="17873"/>
                  <a:pt x="17787" y="18251"/>
                  <a:pt x="17318" y="18553"/>
                </a:cubicBezTo>
                <a:cubicBezTo>
                  <a:pt x="16722" y="18936"/>
                  <a:pt x="15863" y="19166"/>
                  <a:pt x="14947" y="19189"/>
                </a:cubicBezTo>
                <a:lnTo>
                  <a:pt x="6431" y="19189"/>
                </a:lnTo>
                <a:cubicBezTo>
                  <a:pt x="5482" y="19152"/>
                  <a:pt x="4608" y="18894"/>
                  <a:pt x="4027" y="18480"/>
                </a:cubicBezTo>
                <a:cubicBezTo>
                  <a:pt x="3576" y="18159"/>
                  <a:pt x="3335" y="17765"/>
                  <a:pt x="3342" y="17359"/>
                </a:cubicBezTo>
                <a:lnTo>
                  <a:pt x="3325" y="14630"/>
                </a:lnTo>
                <a:cubicBezTo>
                  <a:pt x="3318" y="14545"/>
                  <a:pt x="3255" y="14464"/>
                  <a:pt x="3146" y="14402"/>
                </a:cubicBezTo>
                <a:cubicBezTo>
                  <a:pt x="3021" y="14332"/>
                  <a:pt x="2849" y="14294"/>
                  <a:pt x="2671" y="14296"/>
                </a:cubicBezTo>
                <a:lnTo>
                  <a:pt x="2191" y="14296"/>
                </a:lnTo>
                <a:cubicBezTo>
                  <a:pt x="1775" y="14286"/>
                  <a:pt x="1467" y="14081"/>
                  <a:pt x="1529" y="13855"/>
                </a:cubicBezTo>
                <a:cubicBezTo>
                  <a:pt x="1578" y="13675"/>
                  <a:pt x="1858" y="13540"/>
                  <a:pt x="2191" y="13539"/>
                </a:cubicBezTo>
                <a:close/>
                <a:moveTo>
                  <a:pt x="6105" y="14264"/>
                </a:moveTo>
                <a:cubicBezTo>
                  <a:pt x="5906" y="14264"/>
                  <a:pt x="5706" y="14305"/>
                  <a:pt x="5554" y="14389"/>
                </a:cubicBezTo>
                <a:cubicBezTo>
                  <a:pt x="5250" y="14555"/>
                  <a:pt x="5250" y="14826"/>
                  <a:pt x="5554" y="14993"/>
                </a:cubicBezTo>
                <a:cubicBezTo>
                  <a:pt x="5858" y="15159"/>
                  <a:pt x="6352" y="15159"/>
                  <a:pt x="6656" y="14993"/>
                </a:cubicBezTo>
                <a:cubicBezTo>
                  <a:pt x="6960" y="14826"/>
                  <a:pt x="6960" y="14555"/>
                  <a:pt x="6656" y="14389"/>
                </a:cubicBezTo>
                <a:cubicBezTo>
                  <a:pt x="6504" y="14305"/>
                  <a:pt x="6304" y="14264"/>
                  <a:pt x="6105" y="14264"/>
                </a:cubicBezTo>
                <a:close/>
                <a:moveTo>
                  <a:pt x="8502" y="20011"/>
                </a:moveTo>
                <a:lnTo>
                  <a:pt x="13034" y="20011"/>
                </a:lnTo>
                <a:cubicBezTo>
                  <a:pt x="13345" y="20053"/>
                  <a:pt x="13633" y="20139"/>
                  <a:pt x="13861" y="20266"/>
                </a:cubicBezTo>
                <a:cubicBezTo>
                  <a:pt x="14103" y="20402"/>
                  <a:pt x="14265" y="20574"/>
                  <a:pt x="14325" y="20761"/>
                </a:cubicBezTo>
                <a:lnTo>
                  <a:pt x="7158" y="20761"/>
                </a:lnTo>
                <a:cubicBezTo>
                  <a:pt x="7223" y="20545"/>
                  <a:pt x="7426" y="20349"/>
                  <a:pt x="7731" y="20208"/>
                </a:cubicBezTo>
                <a:cubicBezTo>
                  <a:pt x="7954" y="20105"/>
                  <a:pt x="8221" y="20041"/>
                  <a:pt x="8502" y="20011"/>
                </a:cubicBez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1" name="AutoShape 13">
            <a:extLst>
              <a:ext uri="{FF2B5EF4-FFF2-40B4-BE49-F238E27FC236}">
                <a16:creationId xmlns:a16="http://schemas.microsoft.com/office/drawing/2014/main" id="{EE297F83-B6E8-482E-9440-D303BAABAFC5}"/>
              </a:ext>
            </a:extLst>
          </p:cNvPr>
          <p:cNvSpPr>
            <a:spLocks/>
          </p:cNvSpPr>
          <p:nvPr/>
        </p:nvSpPr>
        <p:spPr bwMode="auto">
          <a:xfrm>
            <a:off x="7606626" y="4321496"/>
            <a:ext cx="475571" cy="536871"/>
          </a:xfrm>
          <a:custGeom>
            <a:avLst/>
            <a:gdLst>
              <a:gd name="T0" fmla="*/ 381794 w 21600"/>
              <a:gd name="T1" fmla="*/ 431006 h 21558"/>
              <a:gd name="T2" fmla="*/ 381794 w 21600"/>
              <a:gd name="T3" fmla="*/ 431006 h 21558"/>
              <a:gd name="T4" fmla="*/ 381794 w 21600"/>
              <a:gd name="T5" fmla="*/ 431006 h 21558"/>
              <a:gd name="T6" fmla="*/ 381794 w 21600"/>
              <a:gd name="T7" fmla="*/ 431006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3002" y="0"/>
                </a:moveTo>
                <a:cubicBezTo>
                  <a:pt x="2570" y="0"/>
                  <a:pt x="2245" y="1"/>
                  <a:pt x="1971" y="17"/>
                </a:cubicBezTo>
                <a:cubicBezTo>
                  <a:pt x="1696" y="33"/>
                  <a:pt x="1471" y="66"/>
                  <a:pt x="1241" y="130"/>
                </a:cubicBezTo>
                <a:cubicBezTo>
                  <a:pt x="987" y="212"/>
                  <a:pt x="760" y="342"/>
                  <a:pt x="573" y="507"/>
                </a:cubicBezTo>
                <a:cubicBezTo>
                  <a:pt x="387" y="672"/>
                  <a:pt x="240" y="872"/>
                  <a:pt x="147" y="1097"/>
                </a:cubicBezTo>
                <a:cubicBezTo>
                  <a:pt x="74" y="1302"/>
                  <a:pt x="38" y="1502"/>
                  <a:pt x="19" y="1745"/>
                </a:cubicBezTo>
                <a:cubicBezTo>
                  <a:pt x="1" y="1988"/>
                  <a:pt x="0" y="2275"/>
                  <a:pt x="0" y="2655"/>
                </a:cubicBezTo>
                <a:lnTo>
                  <a:pt x="0" y="8106"/>
                </a:lnTo>
                <a:cubicBezTo>
                  <a:pt x="0" y="8492"/>
                  <a:pt x="1" y="8782"/>
                  <a:pt x="19" y="9027"/>
                </a:cubicBezTo>
                <a:cubicBezTo>
                  <a:pt x="38" y="9271"/>
                  <a:pt x="74" y="9471"/>
                  <a:pt x="147" y="9676"/>
                </a:cubicBezTo>
                <a:cubicBezTo>
                  <a:pt x="240" y="9900"/>
                  <a:pt x="387" y="10101"/>
                  <a:pt x="573" y="10266"/>
                </a:cubicBezTo>
                <a:cubicBezTo>
                  <a:pt x="760" y="10431"/>
                  <a:pt x="987" y="10560"/>
                  <a:pt x="1241" y="10642"/>
                </a:cubicBezTo>
                <a:cubicBezTo>
                  <a:pt x="1473" y="10707"/>
                  <a:pt x="1698" y="10740"/>
                  <a:pt x="1973" y="10756"/>
                </a:cubicBezTo>
                <a:cubicBezTo>
                  <a:pt x="2170" y="10768"/>
                  <a:pt x="2408" y="10770"/>
                  <a:pt x="2676" y="10771"/>
                </a:cubicBezTo>
                <a:lnTo>
                  <a:pt x="4697" y="13159"/>
                </a:lnTo>
                <a:cubicBezTo>
                  <a:pt x="5001" y="13504"/>
                  <a:pt x="5529" y="13626"/>
                  <a:pt x="5985" y="13456"/>
                </a:cubicBezTo>
                <a:cubicBezTo>
                  <a:pt x="6352" y="13318"/>
                  <a:pt x="6603" y="13011"/>
                  <a:pt x="6634" y="12660"/>
                </a:cubicBezTo>
                <a:lnTo>
                  <a:pt x="6634" y="10773"/>
                </a:lnTo>
                <a:lnTo>
                  <a:pt x="8829" y="10773"/>
                </a:lnTo>
                <a:cubicBezTo>
                  <a:pt x="8434" y="11686"/>
                  <a:pt x="8650" y="12760"/>
                  <a:pt x="9483" y="13496"/>
                </a:cubicBezTo>
                <a:cubicBezTo>
                  <a:pt x="9584" y="13586"/>
                  <a:pt x="9693" y="13665"/>
                  <a:pt x="9804" y="13738"/>
                </a:cubicBezTo>
                <a:cubicBezTo>
                  <a:pt x="9018" y="13979"/>
                  <a:pt x="8280" y="14376"/>
                  <a:pt x="7652" y="14932"/>
                </a:cubicBezTo>
                <a:cubicBezTo>
                  <a:pt x="6563" y="15895"/>
                  <a:pt x="6011" y="17153"/>
                  <a:pt x="5992" y="18416"/>
                </a:cubicBezTo>
                <a:lnTo>
                  <a:pt x="5990" y="18416"/>
                </a:lnTo>
                <a:lnTo>
                  <a:pt x="5990" y="20718"/>
                </a:lnTo>
                <a:lnTo>
                  <a:pt x="3153" y="20718"/>
                </a:lnTo>
                <a:cubicBezTo>
                  <a:pt x="2893" y="20718"/>
                  <a:pt x="2683" y="20904"/>
                  <a:pt x="2683" y="21134"/>
                </a:cubicBezTo>
                <a:cubicBezTo>
                  <a:pt x="2683" y="21363"/>
                  <a:pt x="2893" y="21549"/>
                  <a:pt x="3153" y="21549"/>
                </a:cubicBezTo>
                <a:lnTo>
                  <a:pt x="18900" y="21549"/>
                </a:lnTo>
                <a:cubicBezTo>
                  <a:pt x="19160" y="21549"/>
                  <a:pt x="19370" y="21363"/>
                  <a:pt x="19370" y="21134"/>
                </a:cubicBezTo>
                <a:cubicBezTo>
                  <a:pt x="19370" y="20904"/>
                  <a:pt x="19160" y="20718"/>
                  <a:pt x="18900" y="20718"/>
                </a:cubicBezTo>
                <a:lnTo>
                  <a:pt x="17339" y="20718"/>
                </a:lnTo>
                <a:lnTo>
                  <a:pt x="17339" y="18440"/>
                </a:lnTo>
                <a:cubicBezTo>
                  <a:pt x="17328" y="17169"/>
                  <a:pt x="16775" y="15901"/>
                  <a:pt x="15679" y="14932"/>
                </a:cubicBezTo>
                <a:cubicBezTo>
                  <a:pt x="15001" y="14332"/>
                  <a:pt x="14193" y="13917"/>
                  <a:pt x="13336" y="13684"/>
                </a:cubicBezTo>
                <a:cubicBezTo>
                  <a:pt x="13417" y="13626"/>
                  <a:pt x="13496" y="13564"/>
                  <a:pt x="13572" y="13496"/>
                </a:cubicBezTo>
                <a:cubicBezTo>
                  <a:pt x="14702" y="12497"/>
                  <a:pt x="14702" y="10878"/>
                  <a:pt x="13572" y="9879"/>
                </a:cubicBezTo>
                <a:cubicBezTo>
                  <a:pt x="13008" y="9379"/>
                  <a:pt x="12268" y="9130"/>
                  <a:pt x="11528" y="9130"/>
                </a:cubicBezTo>
                <a:cubicBezTo>
                  <a:pt x="10788" y="9130"/>
                  <a:pt x="10047" y="9379"/>
                  <a:pt x="9483" y="9879"/>
                </a:cubicBezTo>
                <a:cubicBezTo>
                  <a:pt x="9454" y="9904"/>
                  <a:pt x="9429" y="9932"/>
                  <a:pt x="9401" y="9959"/>
                </a:cubicBezTo>
                <a:lnTo>
                  <a:pt x="6344" y="9959"/>
                </a:lnTo>
                <a:lnTo>
                  <a:pt x="6208" y="9959"/>
                </a:lnTo>
                <a:lnTo>
                  <a:pt x="6208" y="9960"/>
                </a:lnTo>
                <a:lnTo>
                  <a:pt x="6053" y="9961"/>
                </a:lnTo>
                <a:cubicBezTo>
                  <a:pt x="5963" y="9966"/>
                  <a:pt x="5878" y="9996"/>
                  <a:pt x="5810" y="10047"/>
                </a:cubicBezTo>
                <a:cubicBezTo>
                  <a:pt x="5712" y="10121"/>
                  <a:pt x="5657" y="10230"/>
                  <a:pt x="5662" y="10344"/>
                </a:cubicBezTo>
                <a:lnTo>
                  <a:pt x="5662" y="12537"/>
                </a:lnTo>
                <a:cubicBezTo>
                  <a:pt x="5657" y="12577"/>
                  <a:pt x="5631" y="12612"/>
                  <a:pt x="5591" y="12631"/>
                </a:cubicBezTo>
                <a:cubicBezTo>
                  <a:pt x="5528" y="12662"/>
                  <a:pt x="5449" y="12648"/>
                  <a:pt x="5406" y="12598"/>
                </a:cubicBezTo>
                <a:lnTo>
                  <a:pt x="3287" y="10097"/>
                </a:lnTo>
                <a:cubicBezTo>
                  <a:pt x="3259" y="10058"/>
                  <a:pt x="3221" y="10025"/>
                  <a:pt x="3176" y="10001"/>
                </a:cubicBezTo>
                <a:cubicBezTo>
                  <a:pt x="3128" y="9976"/>
                  <a:pt x="3073" y="9961"/>
                  <a:pt x="3016" y="9959"/>
                </a:cubicBezTo>
                <a:lnTo>
                  <a:pt x="2656" y="9959"/>
                </a:lnTo>
                <a:cubicBezTo>
                  <a:pt x="2407" y="9959"/>
                  <a:pt x="2219" y="9959"/>
                  <a:pt x="2060" y="9950"/>
                </a:cubicBezTo>
                <a:cubicBezTo>
                  <a:pt x="1901" y="9940"/>
                  <a:pt x="1771" y="9921"/>
                  <a:pt x="1636" y="9883"/>
                </a:cubicBezTo>
                <a:cubicBezTo>
                  <a:pt x="1489" y="9836"/>
                  <a:pt x="1359" y="9761"/>
                  <a:pt x="1251" y="9665"/>
                </a:cubicBezTo>
                <a:cubicBezTo>
                  <a:pt x="1143" y="9570"/>
                  <a:pt x="1058" y="9454"/>
                  <a:pt x="1004" y="9324"/>
                </a:cubicBezTo>
                <a:cubicBezTo>
                  <a:pt x="962" y="9205"/>
                  <a:pt x="941" y="9090"/>
                  <a:pt x="930" y="8948"/>
                </a:cubicBezTo>
                <a:cubicBezTo>
                  <a:pt x="920" y="8807"/>
                  <a:pt x="919" y="8639"/>
                  <a:pt x="919" y="8415"/>
                </a:cubicBezTo>
                <a:lnTo>
                  <a:pt x="919" y="2350"/>
                </a:lnTo>
                <a:cubicBezTo>
                  <a:pt x="919" y="2130"/>
                  <a:pt x="920" y="1964"/>
                  <a:pt x="930" y="1824"/>
                </a:cubicBezTo>
                <a:cubicBezTo>
                  <a:pt x="941" y="1683"/>
                  <a:pt x="962" y="1568"/>
                  <a:pt x="1004" y="1449"/>
                </a:cubicBezTo>
                <a:cubicBezTo>
                  <a:pt x="1058" y="1319"/>
                  <a:pt x="1143" y="1203"/>
                  <a:pt x="1251" y="1107"/>
                </a:cubicBezTo>
                <a:cubicBezTo>
                  <a:pt x="1359" y="1012"/>
                  <a:pt x="1489" y="937"/>
                  <a:pt x="1636" y="889"/>
                </a:cubicBezTo>
                <a:cubicBezTo>
                  <a:pt x="1770" y="852"/>
                  <a:pt x="1900" y="833"/>
                  <a:pt x="2059" y="824"/>
                </a:cubicBezTo>
                <a:cubicBezTo>
                  <a:pt x="2219" y="814"/>
                  <a:pt x="2406" y="814"/>
                  <a:pt x="2656" y="814"/>
                </a:cubicBezTo>
                <a:lnTo>
                  <a:pt x="2664" y="814"/>
                </a:lnTo>
                <a:lnTo>
                  <a:pt x="18944" y="814"/>
                </a:lnTo>
                <a:cubicBezTo>
                  <a:pt x="19193" y="814"/>
                  <a:pt x="19381" y="814"/>
                  <a:pt x="19540" y="824"/>
                </a:cubicBezTo>
                <a:cubicBezTo>
                  <a:pt x="19699" y="833"/>
                  <a:pt x="19829" y="852"/>
                  <a:pt x="19963" y="889"/>
                </a:cubicBezTo>
                <a:cubicBezTo>
                  <a:pt x="20110" y="937"/>
                  <a:pt x="20242" y="1012"/>
                  <a:pt x="20350" y="1107"/>
                </a:cubicBezTo>
                <a:cubicBezTo>
                  <a:pt x="20458" y="1203"/>
                  <a:pt x="20543" y="1319"/>
                  <a:pt x="20596" y="1449"/>
                </a:cubicBezTo>
                <a:cubicBezTo>
                  <a:pt x="20639" y="1568"/>
                  <a:pt x="20660" y="1683"/>
                  <a:pt x="20671" y="1824"/>
                </a:cubicBezTo>
                <a:cubicBezTo>
                  <a:pt x="20682" y="1966"/>
                  <a:pt x="20681" y="2134"/>
                  <a:pt x="20681" y="2358"/>
                </a:cubicBezTo>
                <a:lnTo>
                  <a:pt x="20681" y="8422"/>
                </a:lnTo>
                <a:cubicBezTo>
                  <a:pt x="20681" y="8642"/>
                  <a:pt x="20682" y="8808"/>
                  <a:pt x="20671" y="8949"/>
                </a:cubicBezTo>
                <a:cubicBezTo>
                  <a:pt x="20660" y="9089"/>
                  <a:pt x="20639" y="9205"/>
                  <a:pt x="20596" y="9324"/>
                </a:cubicBezTo>
                <a:cubicBezTo>
                  <a:pt x="20543" y="9454"/>
                  <a:pt x="20458" y="9570"/>
                  <a:pt x="20350" y="9665"/>
                </a:cubicBezTo>
                <a:cubicBezTo>
                  <a:pt x="20242" y="9761"/>
                  <a:pt x="20110" y="9836"/>
                  <a:pt x="19963" y="9883"/>
                </a:cubicBezTo>
                <a:cubicBezTo>
                  <a:pt x="19829" y="9921"/>
                  <a:pt x="19699" y="9940"/>
                  <a:pt x="19539" y="9950"/>
                </a:cubicBezTo>
                <a:cubicBezTo>
                  <a:pt x="19379" y="9959"/>
                  <a:pt x="19189" y="9959"/>
                  <a:pt x="18936" y="9959"/>
                </a:cubicBezTo>
                <a:lnTo>
                  <a:pt x="17845" y="9959"/>
                </a:lnTo>
                <a:cubicBezTo>
                  <a:pt x="17610" y="9959"/>
                  <a:pt x="17414" y="10118"/>
                  <a:pt x="17393" y="10325"/>
                </a:cubicBezTo>
                <a:cubicBezTo>
                  <a:pt x="17369" y="10562"/>
                  <a:pt x="17576" y="10767"/>
                  <a:pt x="17845" y="10773"/>
                </a:cubicBezTo>
                <a:lnTo>
                  <a:pt x="18585" y="10773"/>
                </a:lnTo>
                <a:cubicBezTo>
                  <a:pt x="19022" y="10773"/>
                  <a:pt x="19350" y="10773"/>
                  <a:pt x="19626" y="10756"/>
                </a:cubicBezTo>
                <a:cubicBezTo>
                  <a:pt x="19903" y="10740"/>
                  <a:pt x="20128" y="10707"/>
                  <a:pt x="20360" y="10642"/>
                </a:cubicBezTo>
                <a:cubicBezTo>
                  <a:pt x="20614" y="10560"/>
                  <a:pt x="20842" y="10431"/>
                  <a:pt x="21028" y="10266"/>
                </a:cubicBezTo>
                <a:cubicBezTo>
                  <a:pt x="21215" y="10101"/>
                  <a:pt x="21360" y="9900"/>
                  <a:pt x="21453" y="9676"/>
                </a:cubicBezTo>
                <a:cubicBezTo>
                  <a:pt x="21526" y="9471"/>
                  <a:pt x="21563" y="9271"/>
                  <a:pt x="21582" y="9028"/>
                </a:cubicBezTo>
                <a:cubicBezTo>
                  <a:pt x="21600" y="8785"/>
                  <a:pt x="21600" y="8498"/>
                  <a:pt x="21600" y="8117"/>
                </a:cubicBezTo>
                <a:lnTo>
                  <a:pt x="21600" y="2667"/>
                </a:lnTo>
                <a:cubicBezTo>
                  <a:pt x="21600" y="2280"/>
                  <a:pt x="21600" y="1991"/>
                  <a:pt x="21582" y="1746"/>
                </a:cubicBezTo>
                <a:cubicBezTo>
                  <a:pt x="21563" y="1501"/>
                  <a:pt x="21526" y="1302"/>
                  <a:pt x="21453" y="1097"/>
                </a:cubicBezTo>
                <a:cubicBezTo>
                  <a:pt x="21360" y="872"/>
                  <a:pt x="21215" y="672"/>
                  <a:pt x="21028" y="507"/>
                </a:cubicBezTo>
                <a:cubicBezTo>
                  <a:pt x="20841" y="342"/>
                  <a:pt x="20614" y="212"/>
                  <a:pt x="20360" y="130"/>
                </a:cubicBezTo>
                <a:cubicBezTo>
                  <a:pt x="20128" y="65"/>
                  <a:pt x="19903" y="33"/>
                  <a:pt x="19628" y="16"/>
                </a:cubicBezTo>
                <a:cubicBezTo>
                  <a:pt x="19354" y="0"/>
                  <a:pt x="19029" y="0"/>
                  <a:pt x="18598" y="0"/>
                </a:cubicBezTo>
                <a:lnTo>
                  <a:pt x="3016" y="0"/>
                </a:lnTo>
                <a:lnTo>
                  <a:pt x="3002" y="0"/>
                </a:lnTo>
                <a:close/>
                <a:moveTo>
                  <a:pt x="6742" y="4768"/>
                </a:moveTo>
                <a:cubicBezTo>
                  <a:pt x="6619" y="4768"/>
                  <a:pt x="6497" y="4810"/>
                  <a:pt x="6403" y="4893"/>
                </a:cubicBezTo>
                <a:cubicBezTo>
                  <a:pt x="6215" y="5059"/>
                  <a:pt x="6215" y="5328"/>
                  <a:pt x="6403" y="5494"/>
                </a:cubicBezTo>
                <a:cubicBezTo>
                  <a:pt x="6590" y="5660"/>
                  <a:pt x="6895" y="5660"/>
                  <a:pt x="7082" y="5494"/>
                </a:cubicBezTo>
                <a:cubicBezTo>
                  <a:pt x="7270" y="5328"/>
                  <a:pt x="7270" y="5059"/>
                  <a:pt x="7082" y="4893"/>
                </a:cubicBezTo>
                <a:cubicBezTo>
                  <a:pt x="6989" y="4810"/>
                  <a:pt x="6865" y="4768"/>
                  <a:pt x="6742" y="4768"/>
                </a:cubicBezTo>
                <a:close/>
                <a:moveTo>
                  <a:pt x="9410" y="4768"/>
                </a:moveTo>
                <a:cubicBezTo>
                  <a:pt x="9287" y="4768"/>
                  <a:pt x="9165" y="4810"/>
                  <a:pt x="9071" y="4893"/>
                </a:cubicBezTo>
                <a:cubicBezTo>
                  <a:pt x="8883" y="5059"/>
                  <a:pt x="8883" y="5328"/>
                  <a:pt x="9071" y="5494"/>
                </a:cubicBezTo>
                <a:cubicBezTo>
                  <a:pt x="9258" y="5660"/>
                  <a:pt x="9563" y="5660"/>
                  <a:pt x="9750" y="5494"/>
                </a:cubicBezTo>
                <a:cubicBezTo>
                  <a:pt x="9938" y="5328"/>
                  <a:pt x="9938" y="5059"/>
                  <a:pt x="9750" y="4893"/>
                </a:cubicBezTo>
                <a:cubicBezTo>
                  <a:pt x="9657" y="4810"/>
                  <a:pt x="9533" y="4768"/>
                  <a:pt x="9410" y="4768"/>
                </a:cubicBezTo>
                <a:close/>
                <a:moveTo>
                  <a:pt x="12079" y="4768"/>
                </a:moveTo>
                <a:cubicBezTo>
                  <a:pt x="11956" y="4768"/>
                  <a:pt x="11833" y="4810"/>
                  <a:pt x="11739" y="4893"/>
                </a:cubicBezTo>
                <a:cubicBezTo>
                  <a:pt x="11551" y="5059"/>
                  <a:pt x="11551" y="5328"/>
                  <a:pt x="11739" y="5494"/>
                </a:cubicBezTo>
                <a:cubicBezTo>
                  <a:pt x="11926" y="5660"/>
                  <a:pt x="12231" y="5660"/>
                  <a:pt x="12418" y="5494"/>
                </a:cubicBezTo>
                <a:cubicBezTo>
                  <a:pt x="12606" y="5328"/>
                  <a:pt x="12606" y="5059"/>
                  <a:pt x="12418" y="4893"/>
                </a:cubicBezTo>
                <a:cubicBezTo>
                  <a:pt x="12325" y="4810"/>
                  <a:pt x="12202" y="4768"/>
                  <a:pt x="12079" y="4768"/>
                </a:cubicBezTo>
                <a:close/>
                <a:moveTo>
                  <a:pt x="14747" y="4768"/>
                </a:moveTo>
                <a:cubicBezTo>
                  <a:pt x="14624" y="4768"/>
                  <a:pt x="14501" y="4810"/>
                  <a:pt x="14407" y="4893"/>
                </a:cubicBezTo>
                <a:cubicBezTo>
                  <a:pt x="14219" y="5059"/>
                  <a:pt x="14219" y="5328"/>
                  <a:pt x="14407" y="5494"/>
                </a:cubicBezTo>
                <a:cubicBezTo>
                  <a:pt x="14594" y="5660"/>
                  <a:pt x="14899" y="5660"/>
                  <a:pt x="15086" y="5494"/>
                </a:cubicBezTo>
                <a:cubicBezTo>
                  <a:pt x="15274" y="5328"/>
                  <a:pt x="15274" y="5059"/>
                  <a:pt x="15086" y="4893"/>
                </a:cubicBezTo>
                <a:cubicBezTo>
                  <a:pt x="14993" y="4810"/>
                  <a:pt x="14870" y="4768"/>
                  <a:pt x="14747" y="4768"/>
                </a:cubicBezTo>
                <a:close/>
                <a:moveTo>
                  <a:pt x="15781" y="9938"/>
                </a:moveTo>
                <a:cubicBezTo>
                  <a:pt x="15658" y="9938"/>
                  <a:pt x="15536" y="9980"/>
                  <a:pt x="15442" y="10063"/>
                </a:cubicBezTo>
                <a:cubicBezTo>
                  <a:pt x="15254" y="10229"/>
                  <a:pt x="15254" y="10498"/>
                  <a:pt x="15442" y="10664"/>
                </a:cubicBezTo>
                <a:cubicBezTo>
                  <a:pt x="15630" y="10830"/>
                  <a:pt x="15934" y="10830"/>
                  <a:pt x="16122" y="10664"/>
                </a:cubicBezTo>
                <a:cubicBezTo>
                  <a:pt x="16309" y="10498"/>
                  <a:pt x="16309" y="10229"/>
                  <a:pt x="16122" y="10063"/>
                </a:cubicBezTo>
                <a:cubicBezTo>
                  <a:pt x="16028" y="9980"/>
                  <a:pt x="15904" y="9938"/>
                  <a:pt x="15781" y="9938"/>
                </a:cubicBezTo>
                <a:close/>
                <a:moveTo>
                  <a:pt x="11528" y="9960"/>
                </a:moveTo>
                <a:cubicBezTo>
                  <a:pt x="12027" y="9960"/>
                  <a:pt x="12528" y="10129"/>
                  <a:pt x="12909" y="10466"/>
                </a:cubicBezTo>
                <a:cubicBezTo>
                  <a:pt x="13672" y="11141"/>
                  <a:pt x="13672" y="12235"/>
                  <a:pt x="12909" y="12909"/>
                </a:cubicBezTo>
                <a:cubicBezTo>
                  <a:pt x="12146" y="13584"/>
                  <a:pt x="10910" y="13584"/>
                  <a:pt x="10147" y="12909"/>
                </a:cubicBezTo>
                <a:cubicBezTo>
                  <a:pt x="9384" y="12235"/>
                  <a:pt x="9384" y="11141"/>
                  <a:pt x="10147" y="10466"/>
                </a:cubicBezTo>
                <a:cubicBezTo>
                  <a:pt x="10528" y="10129"/>
                  <a:pt x="11028" y="9960"/>
                  <a:pt x="11528" y="9960"/>
                </a:cubicBezTo>
                <a:close/>
                <a:moveTo>
                  <a:pt x="11665" y="14289"/>
                </a:moveTo>
                <a:cubicBezTo>
                  <a:pt x="12878" y="14289"/>
                  <a:pt x="14091" y="14699"/>
                  <a:pt x="15017" y="15517"/>
                </a:cubicBezTo>
                <a:cubicBezTo>
                  <a:pt x="15923" y="16319"/>
                  <a:pt x="16383" y="17365"/>
                  <a:pt x="16401" y="18416"/>
                </a:cubicBezTo>
                <a:lnTo>
                  <a:pt x="16399" y="18416"/>
                </a:lnTo>
                <a:lnTo>
                  <a:pt x="16399" y="20718"/>
                </a:lnTo>
                <a:lnTo>
                  <a:pt x="14832" y="20718"/>
                </a:lnTo>
                <a:lnTo>
                  <a:pt x="14832" y="18508"/>
                </a:lnTo>
                <a:cubicBezTo>
                  <a:pt x="14832" y="18279"/>
                  <a:pt x="14621" y="18093"/>
                  <a:pt x="14362" y="18093"/>
                </a:cubicBezTo>
                <a:cubicBezTo>
                  <a:pt x="14103" y="18093"/>
                  <a:pt x="13892" y="18279"/>
                  <a:pt x="13892" y="18508"/>
                </a:cubicBezTo>
                <a:lnTo>
                  <a:pt x="13892" y="20718"/>
                </a:lnTo>
                <a:lnTo>
                  <a:pt x="9531" y="20718"/>
                </a:lnTo>
                <a:lnTo>
                  <a:pt x="9531" y="18508"/>
                </a:lnTo>
                <a:cubicBezTo>
                  <a:pt x="9531" y="18279"/>
                  <a:pt x="9321" y="18093"/>
                  <a:pt x="9061" y="18093"/>
                </a:cubicBezTo>
                <a:cubicBezTo>
                  <a:pt x="8802" y="18093"/>
                  <a:pt x="8591" y="18279"/>
                  <a:pt x="8591" y="18508"/>
                </a:cubicBezTo>
                <a:lnTo>
                  <a:pt x="8591" y="20718"/>
                </a:lnTo>
                <a:lnTo>
                  <a:pt x="6929" y="20718"/>
                </a:lnTo>
                <a:lnTo>
                  <a:pt x="6929" y="18429"/>
                </a:lnTo>
                <a:cubicBezTo>
                  <a:pt x="6944" y="17374"/>
                  <a:pt x="7404" y="16323"/>
                  <a:pt x="8314" y="15517"/>
                </a:cubicBezTo>
                <a:cubicBezTo>
                  <a:pt x="9240" y="14699"/>
                  <a:pt x="10452" y="14289"/>
                  <a:pt x="11665" y="14289"/>
                </a:cubicBezTo>
                <a:close/>
                <a:moveTo>
                  <a:pt x="20911" y="20709"/>
                </a:moveTo>
                <a:cubicBezTo>
                  <a:pt x="20788" y="20709"/>
                  <a:pt x="20666" y="20750"/>
                  <a:pt x="20572" y="20833"/>
                </a:cubicBezTo>
                <a:cubicBezTo>
                  <a:pt x="20384" y="20999"/>
                  <a:pt x="20384" y="21268"/>
                  <a:pt x="20572" y="21434"/>
                </a:cubicBezTo>
                <a:cubicBezTo>
                  <a:pt x="20760" y="21600"/>
                  <a:pt x="21064" y="21600"/>
                  <a:pt x="21252" y="21434"/>
                </a:cubicBezTo>
                <a:cubicBezTo>
                  <a:pt x="21439" y="21268"/>
                  <a:pt x="21439" y="20999"/>
                  <a:pt x="21252" y="20833"/>
                </a:cubicBezTo>
                <a:cubicBezTo>
                  <a:pt x="21158" y="20750"/>
                  <a:pt x="21034" y="20709"/>
                  <a:pt x="20911" y="20709"/>
                </a:cubicBez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sp>
        <p:nvSpPr>
          <p:cNvPr id="7182" name="Text Box 14">
            <a:extLst>
              <a:ext uri="{FF2B5EF4-FFF2-40B4-BE49-F238E27FC236}">
                <a16:creationId xmlns:a16="http://schemas.microsoft.com/office/drawing/2014/main" id="{457B3D07-2350-4881-BD6F-9BF445826456}"/>
              </a:ext>
            </a:extLst>
          </p:cNvPr>
          <p:cNvSpPr txBox="1">
            <a:spLocks/>
          </p:cNvSpPr>
          <p:nvPr/>
        </p:nvSpPr>
        <p:spPr bwMode="auto">
          <a:xfrm>
            <a:off x="7000544" y="2945208"/>
            <a:ext cx="1687732"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dirty="0">
                <a:solidFill>
                  <a:srgbClr val="FFFFFF"/>
                </a:solidFill>
                <a:cs typeface="+mn-ea"/>
                <a:sym typeface="+mn-lt"/>
              </a:rPr>
              <a:t>Lorem Ipsum is simply typesetting</a:t>
            </a:r>
          </a:p>
        </p:txBody>
      </p:sp>
      <p:sp>
        <p:nvSpPr>
          <p:cNvPr id="7183" name="Text Box 15">
            <a:extLst>
              <a:ext uri="{FF2B5EF4-FFF2-40B4-BE49-F238E27FC236}">
                <a16:creationId xmlns:a16="http://schemas.microsoft.com/office/drawing/2014/main" id="{9EB96012-CBD8-4684-86C0-65EEC133D605}"/>
              </a:ext>
            </a:extLst>
          </p:cNvPr>
          <p:cNvSpPr txBox="1">
            <a:spLocks/>
          </p:cNvSpPr>
          <p:nvPr/>
        </p:nvSpPr>
        <p:spPr bwMode="auto">
          <a:xfrm>
            <a:off x="7000544" y="5045234"/>
            <a:ext cx="1687732" cy="621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7184" name="Text Box 16">
            <a:extLst>
              <a:ext uri="{FF2B5EF4-FFF2-40B4-BE49-F238E27FC236}">
                <a16:creationId xmlns:a16="http://schemas.microsoft.com/office/drawing/2014/main" id="{2FEFBAB5-5FA1-4458-AFCB-5D3E4D9B3365}"/>
              </a:ext>
            </a:extLst>
          </p:cNvPr>
          <p:cNvSpPr txBox="1">
            <a:spLocks/>
          </p:cNvSpPr>
          <p:nvPr/>
        </p:nvSpPr>
        <p:spPr bwMode="auto">
          <a:xfrm>
            <a:off x="9126278" y="2938287"/>
            <a:ext cx="1686745"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7185" name="Text Box 17">
            <a:extLst>
              <a:ext uri="{FF2B5EF4-FFF2-40B4-BE49-F238E27FC236}">
                <a16:creationId xmlns:a16="http://schemas.microsoft.com/office/drawing/2014/main" id="{155ED4CA-D1C2-4176-9282-3048D343F254}"/>
              </a:ext>
            </a:extLst>
          </p:cNvPr>
          <p:cNvSpPr txBox="1">
            <a:spLocks/>
          </p:cNvSpPr>
          <p:nvPr/>
        </p:nvSpPr>
        <p:spPr bwMode="auto">
          <a:xfrm>
            <a:off x="9126278" y="5038313"/>
            <a:ext cx="1686745" cy="62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50000"/>
              </a:lnSpc>
              <a:defRPr/>
            </a:pPr>
            <a:r>
              <a:rPr lang="x-none" altLang="x-none" sz="900">
                <a:solidFill>
                  <a:srgbClr val="FFFFFF"/>
                </a:solidFill>
                <a:cs typeface="+mn-ea"/>
                <a:sym typeface="+mn-lt"/>
              </a:rPr>
              <a:t>Lorem Ipsum is simply typesetting</a:t>
            </a:r>
          </a:p>
        </p:txBody>
      </p:sp>
      <p:sp>
        <p:nvSpPr>
          <p:cNvPr id="22" name="Countdown Page">
            <a:extLst>
              <a:ext uri="{FF2B5EF4-FFF2-40B4-BE49-F238E27FC236}">
                <a16:creationId xmlns:a16="http://schemas.microsoft.com/office/drawing/2014/main" id="{11A70073-8A9D-4660-B887-79E7724DE843}"/>
              </a:ext>
            </a:extLst>
          </p:cNvPr>
          <p:cNvSpPr txBox="1">
            <a:spLocks noGrp="1"/>
          </p:cNvSpPr>
          <p:nvPr>
            <p:ph type="title"/>
          </p:nvPr>
        </p:nvSpPr>
        <p:spPr>
          <a:xfrm>
            <a:off x="1348846" y="311699"/>
            <a:ext cx="10502900" cy="1143001"/>
          </a:xfrm>
          <a:prstGeom prst="rect">
            <a:avLst/>
          </a:prstGeom>
        </p:spPr>
        <p:txBody>
          <a:bodyPr/>
          <a:lstStyle/>
          <a:p>
            <a:r>
              <a:rPr dirty="0">
                <a:solidFill>
                  <a:srgbClr val="FFFFFF"/>
                </a:solidFill>
                <a:cs typeface="+mn-ea"/>
                <a:sym typeface="+mn-lt"/>
              </a:rPr>
              <a:t>Countdown Page</a:t>
            </a:r>
          </a:p>
        </p:txBody>
      </p:sp>
      <p:sp>
        <p:nvSpPr>
          <p:cNvPr id="23"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a:extLst>
              <a:ext uri="{FF2B5EF4-FFF2-40B4-BE49-F238E27FC236}">
                <a16:creationId xmlns:a16="http://schemas.microsoft.com/office/drawing/2014/main" id="{164C8F9C-12D2-4FE8-9A5D-8E0608B248DC}"/>
              </a:ext>
            </a:extLst>
          </p:cNvPr>
          <p:cNvSpPr txBox="1"/>
          <p:nvPr/>
        </p:nvSpPr>
        <p:spPr>
          <a:xfrm>
            <a:off x="1330373" y="2931333"/>
            <a:ext cx="4026552" cy="152862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24" name="Title text demo">
            <a:extLst>
              <a:ext uri="{FF2B5EF4-FFF2-40B4-BE49-F238E27FC236}">
                <a16:creationId xmlns:a16="http://schemas.microsoft.com/office/drawing/2014/main" id="{9509C42E-C7DF-4A03-A0E8-0E4D0AC37F14}"/>
              </a:ext>
            </a:extLst>
          </p:cNvPr>
          <p:cNvSpPr txBox="1"/>
          <p:nvPr/>
        </p:nvSpPr>
        <p:spPr>
          <a:xfrm>
            <a:off x="1330307" y="1905427"/>
            <a:ext cx="4700415"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25" name="Group">
            <a:extLst>
              <a:ext uri="{FF2B5EF4-FFF2-40B4-BE49-F238E27FC236}">
                <a16:creationId xmlns:a16="http://schemas.microsoft.com/office/drawing/2014/main" id="{06F22E45-86F4-4B8B-B99F-B6D4E6BEA0CA}"/>
              </a:ext>
            </a:extLst>
          </p:cNvPr>
          <p:cNvGrpSpPr/>
          <p:nvPr/>
        </p:nvGrpSpPr>
        <p:grpSpPr>
          <a:xfrm>
            <a:off x="1348846" y="4838388"/>
            <a:ext cx="1414799" cy="399849"/>
            <a:chOff x="0" y="0"/>
            <a:chExt cx="2829597" cy="799696"/>
          </a:xfrm>
        </p:grpSpPr>
        <p:sp>
          <p:nvSpPr>
            <p:cNvPr id="26" name="Rounded Rectangle">
              <a:extLst>
                <a:ext uri="{FF2B5EF4-FFF2-40B4-BE49-F238E27FC236}">
                  <a16:creationId xmlns:a16="http://schemas.microsoft.com/office/drawing/2014/main" id="{58663AC0-8478-4C1B-B81F-4D0D6B3C7273}"/>
                </a:ext>
              </a:extLst>
            </p:cNvPr>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7" name="more inform">
              <a:extLst>
                <a:ext uri="{FF2B5EF4-FFF2-40B4-BE49-F238E27FC236}">
                  <a16:creationId xmlns:a16="http://schemas.microsoft.com/office/drawing/2014/main" id="{D18540D3-73E7-4CF9-95A1-30416CAEB164}"/>
                </a:ext>
              </a:extLst>
            </p:cNvPr>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randombar(horizontal)">
                                      <p:cBhvr>
                                        <p:cTn id="10" dur="500"/>
                                        <p:tgtEl>
                                          <p:spTgt spid="717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randombar(horizontal)">
                                      <p:cBhvr>
                                        <p:cTn id="13" dur="500"/>
                                        <p:tgtEl>
                                          <p:spTgt spid="71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180"/>
                                        </p:tgtEl>
                                        <p:attrNameLst>
                                          <p:attrName>style.visibility</p:attrName>
                                        </p:attrNameLst>
                                      </p:cBhvr>
                                      <p:to>
                                        <p:strVal val="visible"/>
                                      </p:to>
                                    </p:set>
                                    <p:animEffect transition="in" filter="randombar(horizontal)">
                                      <p:cBhvr>
                                        <p:cTn id="16" dur="500"/>
                                        <p:tgtEl>
                                          <p:spTgt spid="718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randombar(horizontal)">
                                      <p:cBhvr>
                                        <p:cTn id="19" dur="500"/>
                                        <p:tgtEl>
                                          <p:spTgt spid="718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182"/>
                                        </p:tgtEl>
                                        <p:attrNameLst>
                                          <p:attrName>style.visibility</p:attrName>
                                        </p:attrNameLst>
                                      </p:cBhvr>
                                      <p:to>
                                        <p:strVal val="visible"/>
                                      </p:to>
                                    </p:set>
                                    <p:animEffect transition="in" filter="randombar(horizontal)">
                                      <p:cBhvr>
                                        <p:cTn id="22" dur="500"/>
                                        <p:tgtEl>
                                          <p:spTgt spid="718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3"/>
                                        </p:tgtEl>
                                        <p:attrNameLst>
                                          <p:attrName>style.visibility</p:attrName>
                                        </p:attrNameLst>
                                      </p:cBhvr>
                                      <p:to>
                                        <p:strVal val="visible"/>
                                      </p:to>
                                    </p:set>
                                    <p:animEffect transition="in" filter="randombar(horizontal)">
                                      <p:cBhvr>
                                        <p:cTn id="25" dur="500"/>
                                        <p:tgtEl>
                                          <p:spTgt spid="718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4"/>
                                        </p:tgtEl>
                                        <p:attrNameLst>
                                          <p:attrName>style.visibility</p:attrName>
                                        </p:attrNameLst>
                                      </p:cBhvr>
                                      <p:to>
                                        <p:strVal val="visible"/>
                                      </p:to>
                                    </p:set>
                                    <p:animEffect transition="in" filter="randombar(horizontal)">
                                      <p:cBhvr>
                                        <p:cTn id="28" dur="500"/>
                                        <p:tgtEl>
                                          <p:spTgt spid="718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185"/>
                                        </p:tgtEl>
                                        <p:attrNameLst>
                                          <p:attrName>style.visibility</p:attrName>
                                        </p:attrNameLst>
                                      </p:cBhvr>
                                      <p:to>
                                        <p:strVal val="visible"/>
                                      </p:to>
                                    </p:set>
                                    <p:animEffect transition="in" filter="randombar(horizontal)">
                                      <p:cBhvr>
                                        <p:cTn id="31" dur="500"/>
                                        <p:tgtEl>
                                          <p:spTgt spid="718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1" grpId="0" animBg="1"/>
      <p:bldP spid="7182" grpId="0"/>
      <p:bldP spid="7183" grpId="0"/>
      <p:bldP spid="7184" grpId="0"/>
      <p:bldP spid="7185"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p:cNvGrpSpPr/>
          <p:nvPr/>
        </p:nvGrpSpPr>
        <p:grpSpPr>
          <a:xfrm>
            <a:off x="-8924917" y="-6559596"/>
            <a:ext cx="20296287" cy="20296287"/>
            <a:chOff x="0" y="0"/>
            <a:chExt cx="40592573" cy="40592573"/>
          </a:xfrm>
        </p:grpSpPr>
        <p:grpSp>
          <p:nvGrpSpPr>
            <p:cNvPr id="106" name="Group"/>
            <p:cNvGrpSpPr/>
            <p:nvPr/>
          </p:nvGrpSpPr>
          <p:grpSpPr>
            <a:xfrm>
              <a:off x="0" y="0"/>
              <a:ext cx="40592574" cy="40592574"/>
              <a:chOff x="0" y="0"/>
              <a:chExt cx="40592573" cy="40592573"/>
            </a:xfrm>
          </p:grpSpPr>
          <p:sp>
            <p:nvSpPr>
              <p:cNvPr id="97"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8"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9"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0"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1"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2"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3"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4"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5"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07" name="Circle"/>
            <p:cNvSpPr/>
            <p:nvPr/>
          </p:nvSpPr>
          <p:spPr>
            <a:xfrm>
              <a:off x="18400194" y="16429423"/>
              <a:ext cx="357636" cy="357635"/>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8" name="Circle"/>
            <p:cNvSpPr/>
            <p:nvPr/>
          </p:nvSpPr>
          <p:spPr>
            <a:xfrm>
              <a:off x="24541519" y="17161053"/>
              <a:ext cx="250163" cy="250163"/>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09" name="Circle"/>
            <p:cNvSpPr/>
            <p:nvPr/>
          </p:nvSpPr>
          <p:spPr>
            <a:xfrm>
              <a:off x="25108706" y="24529817"/>
              <a:ext cx="447760" cy="447760"/>
            </a:xfrm>
            <a:prstGeom prst="ellipse">
              <a:avLst/>
            </a:prstGeom>
            <a:solidFill>
              <a:srgbClr val="9EAABE"/>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11" name="Circle"/>
          <p:cNvSpPr/>
          <p:nvPr/>
        </p:nvSpPr>
        <p:spPr>
          <a:xfrm>
            <a:off x="240296" y="2524845"/>
            <a:ext cx="2088991" cy="208899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2" name="START"/>
          <p:cNvSpPr txBox="1"/>
          <p:nvPr/>
        </p:nvSpPr>
        <p:spPr>
          <a:xfrm>
            <a:off x="333975" y="3346028"/>
            <a:ext cx="1857916" cy="48218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ctr">
              <a:lnSpc>
                <a:spcPct val="100000"/>
              </a:lnSpc>
              <a:defRPr sz="4800" baseline="0">
                <a:solidFill>
                  <a:srgbClr val="475D84"/>
                </a:solidFill>
                <a:latin typeface="+mn-lt"/>
                <a:ea typeface="+mn-ea"/>
                <a:cs typeface="+mn-cs"/>
                <a:sym typeface="Open Sans Light"/>
              </a:defRPr>
            </a:lvl1pPr>
          </a:lstStyle>
          <a:p>
            <a:pPr defTabSz="412750" hangingPunct="0"/>
            <a:r>
              <a:rPr lang="en-US" sz="2800" b="1" kern="0" dirty="0">
                <a:cs typeface="+mn-ea"/>
                <a:sym typeface="+mn-lt"/>
              </a:rPr>
              <a:t>CONTENT</a:t>
            </a:r>
            <a:endParaRPr sz="2800" b="1" kern="0" dirty="0">
              <a:cs typeface="+mn-ea"/>
              <a:sym typeface="+mn-lt"/>
            </a:endParaRPr>
          </a:p>
        </p:txBody>
      </p:sp>
      <p:sp>
        <p:nvSpPr>
          <p:cNvPr id="113" name="Circle"/>
          <p:cNvSpPr/>
          <p:nvPr/>
        </p:nvSpPr>
        <p:spPr>
          <a:xfrm>
            <a:off x="3940749" y="3834924"/>
            <a:ext cx="1092631" cy="109263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4" name="Circle"/>
          <p:cNvSpPr/>
          <p:nvPr/>
        </p:nvSpPr>
        <p:spPr>
          <a:xfrm>
            <a:off x="4489009" y="1686859"/>
            <a:ext cx="635001" cy="63500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5" name="Circle"/>
          <p:cNvSpPr/>
          <p:nvPr/>
        </p:nvSpPr>
        <p:spPr>
          <a:xfrm>
            <a:off x="1329927" y="5054443"/>
            <a:ext cx="635001" cy="63500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6" name="Circle"/>
          <p:cNvSpPr/>
          <p:nvPr/>
        </p:nvSpPr>
        <p:spPr>
          <a:xfrm>
            <a:off x="1765300" y="1043382"/>
            <a:ext cx="635000" cy="635001"/>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7" name="Circle"/>
          <p:cNvSpPr/>
          <p:nvPr/>
        </p:nvSpPr>
        <p:spPr>
          <a:xfrm>
            <a:off x="3421716" y="348067"/>
            <a:ext cx="1092631" cy="1092631"/>
          </a:xfrm>
          <a:prstGeom prst="ellipse">
            <a:avLst/>
          </a:prstGeom>
          <a:solidFill>
            <a:srgbClr val="EDF0F3"/>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8" name="Circle"/>
          <p:cNvSpPr/>
          <p:nvPr/>
        </p:nvSpPr>
        <p:spPr>
          <a:xfrm>
            <a:off x="2577973" y="6212129"/>
            <a:ext cx="865889" cy="865889"/>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19" name="Circle"/>
          <p:cNvSpPr/>
          <p:nvPr/>
        </p:nvSpPr>
        <p:spPr>
          <a:xfrm>
            <a:off x="3035218" y="5019809"/>
            <a:ext cx="255468" cy="255468"/>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0" name="Circle"/>
          <p:cNvSpPr/>
          <p:nvPr/>
        </p:nvSpPr>
        <p:spPr>
          <a:xfrm>
            <a:off x="219704" y="1264899"/>
            <a:ext cx="255467" cy="255467"/>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1" name="Circle"/>
          <p:cNvSpPr/>
          <p:nvPr/>
        </p:nvSpPr>
        <p:spPr>
          <a:xfrm>
            <a:off x="3212288" y="2467487"/>
            <a:ext cx="255468" cy="255468"/>
          </a:xfrm>
          <a:prstGeom prst="ellipse">
            <a:avLst/>
          </a:prstGeom>
          <a:solidFill>
            <a:srgbClr val="FFFFFF"/>
          </a:solidFill>
          <a:ln w="12700">
            <a:miter lim="400000"/>
          </a:ln>
          <a:effectLst>
            <a:outerShdw blurRad="635000" dist="138440" dir="5400000" rotWithShape="0">
              <a:srgbClr val="475D84">
                <a:alpha val="2200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 name="Picture Placeholder 8"/>
          <p:cNvSpPr>
            <a:spLocks noGrp="1"/>
          </p:cNvSpPr>
          <p:nvPr>
            <p:ph type="pic" sz="quarter" idx="17"/>
          </p:nvPr>
        </p:nvSpPr>
        <p:spPr>
          <a:xfrm>
            <a:off x="1329926" y="5051903"/>
            <a:ext cx="635002" cy="634576"/>
          </a:xfrm>
          <a:prstGeom prst="ellipse">
            <a:avLst/>
          </a:prstGeom>
        </p:spPr>
      </p:sp>
      <p:sp>
        <p:nvSpPr>
          <p:cNvPr id="10" name="Picture Placeholder 9"/>
          <p:cNvSpPr>
            <a:spLocks noGrp="1"/>
          </p:cNvSpPr>
          <p:nvPr>
            <p:ph type="pic" sz="quarter" idx="18"/>
          </p:nvPr>
        </p:nvSpPr>
        <p:spPr>
          <a:xfrm>
            <a:off x="3421349" y="345187"/>
            <a:ext cx="1093364" cy="1092630"/>
          </a:xfrm>
          <a:prstGeom prst="ellipse">
            <a:avLst/>
          </a:prstGeom>
        </p:spPr>
      </p:sp>
      <p:sp>
        <p:nvSpPr>
          <p:cNvPr id="11" name="Picture Placeholder 10"/>
          <p:cNvSpPr>
            <a:spLocks noGrp="1"/>
          </p:cNvSpPr>
          <p:nvPr>
            <p:ph type="pic" sz="quarter" idx="19"/>
          </p:nvPr>
        </p:nvSpPr>
        <p:spPr>
          <a:xfrm>
            <a:off x="3940795" y="3836576"/>
            <a:ext cx="1090059" cy="1089327"/>
          </a:xfrm>
          <a:prstGeom prst="ellipse">
            <a:avLst/>
          </a:prstGeom>
        </p:spPr>
      </p:sp>
      <p:sp>
        <p:nvSpPr>
          <p:cNvPr id="122" name="Circle"/>
          <p:cNvSpPr/>
          <p:nvPr/>
        </p:nvSpPr>
        <p:spPr>
          <a:xfrm>
            <a:off x="3942695" y="3834283"/>
            <a:ext cx="1092631" cy="109263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4" name="Circle"/>
          <p:cNvSpPr/>
          <p:nvPr/>
        </p:nvSpPr>
        <p:spPr>
          <a:xfrm>
            <a:off x="3421716" y="348708"/>
            <a:ext cx="1092631" cy="109263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23" name="Circle"/>
          <p:cNvSpPr/>
          <p:nvPr/>
        </p:nvSpPr>
        <p:spPr>
          <a:xfrm>
            <a:off x="1329927" y="5056983"/>
            <a:ext cx="635001" cy="635001"/>
          </a:xfrm>
          <a:prstGeom prst="ellipse">
            <a:avLst/>
          </a:prstGeom>
          <a:gradFill>
            <a:gsLst>
              <a:gs pos="0">
                <a:srgbClr val="4983D0">
                  <a:alpha val="52982"/>
                </a:srgbClr>
              </a:gs>
              <a:gs pos="100000">
                <a:srgbClr val="01CAE5">
                  <a:alpha val="52982"/>
                </a:srgbClr>
              </a:gs>
            </a:gsLst>
            <a:lin ang="2600932"/>
          </a:gradFill>
          <a:ln w="12700">
            <a:miter lim="400000"/>
          </a:ln>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5" name="Shape">
            <a:extLst>
              <a:ext uri="{FF2B5EF4-FFF2-40B4-BE49-F238E27FC236}">
                <a16:creationId xmlns:a16="http://schemas.microsoft.com/office/drawing/2014/main" id="{E6E63217-EC82-4255-A69E-E34DF5041651}"/>
              </a:ext>
            </a:extLst>
          </p:cNvPr>
          <p:cNvSpPr/>
          <p:nvPr/>
        </p:nvSpPr>
        <p:spPr>
          <a:xfrm>
            <a:off x="4759987" y="4392959"/>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36" name="Group 1">
            <a:extLst>
              <a:ext uri="{FF2B5EF4-FFF2-40B4-BE49-F238E27FC236}">
                <a16:creationId xmlns:a16="http://schemas.microsoft.com/office/drawing/2014/main" id="{9F4CF8DF-147E-46F9-B556-7E1C9039CE18}"/>
              </a:ext>
            </a:extLst>
          </p:cNvPr>
          <p:cNvGrpSpPr/>
          <p:nvPr/>
        </p:nvGrpSpPr>
        <p:grpSpPr>
          <a:xfrm>
            <a:off x="4907974" y="2390731"/>
            <a:ext cx="3212998" cy="1197817"/>
            <a:chOff x="1534887" y="2972162"/>
            <a:chExt cx="3854733" cy="1504117"/>
          </a:xfrm>
        </p:grpSpPr>
        <p:sp>
          <p:nvSpPr>
            <p:cNvPr id="37" name="Rounded Rectangle 7">
              <a:extLst>
                <a:ext uri="{FF2B5EF4-FFF2-40B4-BE49-F238E27FC236}">
                  <a16:creationId xmlns:a16="http://schemas.microsoft.com/office/drawing/2014/main" id="{004D9833-B2FB-4F57-BBB1-13A234A808E4}"/>
                </a:ext>
              </a:extLst>
            </p:cNvPr>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8" name="Freeform 30">
              <a:extLst>
                <a:ext uri="{FF2B5EF4-FFF2-40B4-BE49-F238E27FC236}">
                  <a16:creationId xmlns:a16="http://schemas.microsoft.com/office/drawing/2014/main" id="{319DC64F-7727-424B-9D7A-263955E6DC67}"/>
                </a:ext>
              </a:extLst>
            </p:cNvPr>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39" name="Group 25">
              <a:extLst>
                <a:ext uri="{FF2B5EF4-FFF2-40B4-BE49-F238E27FC236}">
                  <a16:creationId xmlns:a16="http://schemas.microsoft.com/office/drawing/2014/main" id="{CE5A664F-AB48-4F33-AB27-7AE0077B19AF}"/>
                </a:ext>
              </a:extLst>
            </p:cNvPr>
            <p:cNvGrpSpPr/>
            <p:nvPr/>
          </p:nvGrpSpPr>
          <p:grpSpPr>
            <a:xfrm>
              <a:off x="1825286" y="3166965"/>
              <a:ext cx="2949020" cy="1142363"/>
              <a:chOff x="1825286" y="2906514"/>
              <a:chExt cx="2949020" cy="1142363"/>
            </a:xfrm>
          </p:grpSpPr>
          <p:sp>
            <p:nvSpPr>
              <p:cNvPr id="41" name="Rectangle 33">
                <a:extLst>
                  <a:ext uri="{FF2B5EF4-FFF2-40B4-BE49-F238E27FC236}">
                    <a16:creationId xmlns:a16="http://schemas.microsoft.com/office/drawing/2014/main" id="{CBECB9EA-9C6A-4258-AFD0-FB2D39F23D8D}"/>
                  </a:ext>
                </a:extLst>
              </p:cNvPr>
              <p:cNvSpPr/>
              <p:nvPr/>
            </p:nvSpPr>
            <p:spPr>
              <a:xfrm>
                <a:off x="1864928" y="3359413"/>
                <a:ext cx="2462807" cy="689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65000"/>
                      </a:prstClr>
                    </a:solidFill>
                    <a:effectLst/>
                    <a:uLnTx/>
                    <a:uFillTx/>
                    <a:cs typeface="+mn-ea"/>
                    <a:sym typeface="+mn-lt"/>
                  </a:rPr>
                  <a:t>Click here to add content that matches the title.</a:t>
                </a:r>
                <a:endParaRPr kumimoji="0" lang="id-ID"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42" name="TextBox 34">
                <a:extLst>
                  <a:ext uri="{FF2B5EF4-FFF2-40B4-BE49-F238E27FC236}">
                    <a16:creationId xmlns:a16="http://schemas.microsoft.com/office/drawing/2014/main" id="{279B447B-2C24-42A2-AA3F-F8CD49A0C72B}"/>
                  </a:ext>
                </a:extLst>
              </p:cNvPr>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2E0D5B"/>
                    </a:solidFill>
                    <a:effectLst/>
                    <a:uLnTx/>
                    <a:uFillTx/>
                    <a:cs typeface="+mn-ea"/>
                    <a:sym typeface="+mn-lt"/>
                  </a:rPr>
                  <a:t>Add title text</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40" name="Freeform 103">
              <a:extLst>
                <a:ext uri="{FF2B5EF4-FFF2-40B4-BE49-F238E27FC236}">
                  <a16:creationId xmlns:a16="http://schemas.microsoft.com/office/drawing/2014/main" id="{E1AE66EB-B580-47C0-904E-E50AD7767F8F}"/>
                </a:ext>
              </a:extLst>
            </p:cNvPr>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43" name="Group 1">
            <a:extLst>
              <a:ext uri="{FF2B5EF4-FFF2-40B4-BE49-F238E27FC236}">
                <a16:creationId xmlns:a16="http://schemas.microsoft.com/office/drawing/2014/main" id="{A28705FD-A515-496A-BF70-5193CEC34142}"/>
              </a:ext>
            </a:extLst>
          </p:cNvPr>
          <p:cNvGrpSpPr/>
          <p:nvPr/>
        </p:nvGrpSpPr>
        <p:grpSpPr>
          <a:xfrm>
            <a:off x="8475419" y="1791822"/>
            <a:ext cx="3212998" cy="1197817"/>
            <a:chOff x="1534887" y="2972162"/>
            <a:chExt cx="3854733" cy="1504117"/>
          </a:xfrm>
        </p:grpSpPr>
        <p:sp>
          <p:nvSpPr>
            <p:cNvPr id="44" name="Rounded Rectangle 7">
              <a:extLst>
                <a:ext uri="{FF2B5EF4-FFF2-40B4-BE49-F238E27FC236}">
                  <a16:creationId xmlns:a16="http://schemas.microsoft.com/office/drawing/2014/main" id="{6933F328-3918-44C8-9312-A39532173B08}"/>
                </a:ext>
              </a:extLst>
            </p:cNvPr>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5" name="Freeform 30">
              <a:extLst>
                <a:ext uri="{FF2B5EF4-FFF2-40B4-BE49-F238E27FC236}">
                  <a16:creationId xmlns:a16="http://schemas.microsoft.com/office/drawing/2014/main" id="{45FB5DC4-B093-49FF-AE48-D704A6100935}"/>
                </a:ext>
              </a:extLst>
            </p:cNvPr>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46" name="Group 25">
              <a:extLst>
                <a:ext uri="{FF2B5EF4-FFF2-40B4-BE49-F238E27FC236}">
                  <a16:creationId xmlns:a16="http://schemas.microsoft.com/office/drawing/2014/main" id="{4D10280A-A9F6-4036-B936-46C758A87827}"/>
                </a:ext>
              </a:extLst>
            </p:cNvPr>
            <p:cNvGrpSpPr/>
            <p:nvPr/>
          </p:nvGrpSpPr>
          <p:grpSpPr>
            <a:xfrm>
              <a:off x="1825286" y="3166965"/>
              <a:ext cx="2949020" cy="1142363"/>
              <a:chOff x="1825286" y="2906514"/>
              <a:chExt cx="2949020" cy="1142363"/>
            </a:xfrm>
          </p:grpSpPr>
          <p:sp>
            <p:nvSpPr>
              <p:cNvPr id="48" name="Rectangle 33">
                <a:extLst>
                  <a:ext uri="{FF2B5EF4-FFF2-40B4-BE49-F238E27FC236}">
                    <a16:creationId xmlns:a16="http://schemas.microsoft.com/office/drawing/2014/main" id="{B3E4E6F5-5943-409D-BC8B-B0B5592577C9}"/>
                  </a:ext>
                </a:extLst>
              </p:cNvPr>
              <p:cNvSpPr/>
              <p:nvPr/>
            </p:nvSpPr>
            <p:spPr>
              <a:xfrm>
                <a:off x="1864926" y="3359413"/>
                <a:ext cx="2503583" cy="689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65000"/>
                      </a:prstClr>
                    </a:solidFill>
                    <a:effectLst/>
                    <a:uLnTx/>
                    <a:uFillTx/>
                    <a:cs typeface="+mn-ea"/>
                    <a:sym typeface="+mn-lt"/>
                  </a:rPr>
                  <a:t>Click here to add content that matches the title.</a:t>
                </a:r>
                <a:endParaRPr kumimoji="0" lang="id-ID"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49" name="TextBox 34">
                <a:extLst>
                  <a:ext uri="{FF2B5EF4-FFF2-40B4-BE49-F238E27FC236}">
                    <a16:creationId xmlns:a16="http://schemas.microsoft.com/office/drawing/2014/main" id="{2089550A-AA0D-4170-8C00-3FA48FC66086}"/>
                  </a:ext>
                </a:extLst>
              </p:cNvPr>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2E0D5B"/>
                    </a:solidFill>
                    <a:effectLst/>
                    <a:uLnTx/>
                    <a:uFillTx/>
                    <a:cs typeface="+mn-ea"/>
                    <a:sym typeface="+mn-lt"/>
                  </a:rPr>
                  <a:t>Add title text</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47" name="Freeform 103">
              <a:extLst>
                <a:ext uri="{FF2B5EF4-FFF2-40B4-BE49-F238E27FC236}">
                  <a16:creationId xmlns:a16="http://schemas.microsoft.com/office/drawing/2014/main" id="{C69B97F6-6485-45F2-9071-FCF9C0F08E3F}"/>
                </a:ext>
              </a:extLst>
            </p:cNvPr>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50" name="Group 1">
            <a:extLst>
              <a:ext uri="{FF2B5EF4-FFF2-40B4-BE49-F238E27FC236}">
                <a16:creationId xmlns:a16="http://schemas.microsoft.com/office/drawing/2014/main" id="{9FF1E8BF-7170-4E18-8EB4-C29622FEF898}"/>
              </a:ext>
            </a:extLst>
          </p:cNvPr>
          <p:cNvGrpSpPr/>
          <p:nvPr/>
        </p:nvGrpSpPr>
        <p:grpSpPr>
          <a:xfrm>
            <a:off x="4907974" y="4138814"/>
            <a:ext cx="3212998" cy="1197817"/>
            <a:chOff x="1534887" y="2972162"/>
            <a:chExt cx="3854733" cy="1504117"/>
          </a:xfrm>
        </p:grpSpPr>
        <p:sp>
          <p:nvSpPr>
            <p:cNvPr id="51" name="Rounded Rectangle 7">
              <a:extLst>
                <a:ext uri="{FF2B5EF4-FFF2-40B4-BE49-F238E27FC236}">
                  <a16:creationId xmlns:a16="http://schemas.microsoft.com/office/drawing/2014/main" id="{4D7FA926-8B77-427B-A533-9686D27FF5AE}"/>
                </a:ext>
              </a:extLst>
            </p:cNvPr>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2" name="Freeform 30">
              <a:extLst>
                <a:ext uri="{FF2B5EF4-FFF2-40B4-BE49-F238E27FC236}">
                  <a16:creationId xmlns:a16="http://schemas.microsoft.com/office/drawing/2014/main" id="{0394DB5C-E234-483D-83D1-7A88E90CADA3}"/>
                </a:ext>
              </a:extLst>
            </p:cNvPr>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53" name="Group 25">
              <a:extLst>
                <a:ext uri="{FF2B5EF4-FFF2-40B4-BE49-F238E27FC236}">
                  <a16:creationId xmlns:a16="http://schemas.microsoft.com/office/drawing/2014/main" id="{0CDF7700-F9A8-404F-95E5-D192C1301176}"/>
                </a:ext>
              </a:extLst>
            </p:cNvPr>
            <p:cNvGrpSpPr/>
            <p:nvPr/>
          </p:nvGrpSpPr>
          <p:grpSpPr>
            <a:xfrm>
              <a:off x="1825286" y="3166965"/>
              <a:ext cx="2949020" cy="1142363"/>
              <a:chOff x="1825286" y="2906514"/>
              <a:chExt cx="2949020" cy="1142363"/>
            </a:xfrm>
          </p:grpSpPr>
          <p:sp>
            <p:nvSpPr>
              <p:cNvPr id="56" name="Rectangle 33">
                <a:extLst>
                  <a:ext uri="{FF2B5EF4-FFF2-40B4-BE49-F238E27FC236}">
                    <a16:creationId xmlns:a16="http://schemas.microsoft.com/office/drawing/2014/main" id="{3050A39E-017C-44CA-8270-2256F6425898}"/>
                  </a:ext>
                </a:extLst>
              </p:cNvPr>
              <p:cNvSpPr/>
              <p:nvPr/>
            </p:nvSpPr>
            <p:spPr>
              <a:xfrm>
                <a:off x="1864928" y="3359413"/>
                <a:ext cx="2462807" cy="689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65000"/>
                      </a:prstClr>
                    </a:solidFill>
                    <a:effectLst/>
                    <a:uLnTx/>
                    <a:uFillTx/>
                    <a:cs typeface="+mn-ea"/>
                    <a:sym typeface="+mn-lt"/>
                  </a:rPr>
                  <a:t>Click here to add content that matches the title.</a:t>
                </a:r>
                <a:endParaRPr kumimoji="0" lang="id-ID"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57" name="TextBox 34">
                <a:extLst>
                  <a:ext uri="{FF2B5EF4-FFF2-40B4-BE49-F238E27FC236}">
                    <a16:creationId xmlns:a16="http://schemas.microsoft.com/office/drawing/2014/main" id="{538C87BF-21D2-462F-BBC4-D81DD486FB8C}"/>
                  </a:ext>
                </a:extLst>
              </p:cNvPr>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2E0D5B"/>
                    </a:solidFill>
                    <a:effectLst/>
                    <a:uLnTx/>
                    <a:uFillTx/>
                    <a:cs typeface="+mn-ea"/>
                    <a:sym typeface="+mn-lt"/>
                  </a:rPr>
                  <a:t>Add title text</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55" name="Freeform 103">
              <a:extLst>
                <a:ext uri="{FF2B5EF4-FFF2-40B4-BE49-F238E27FC236}">
                  <a16:creationId xmlns:a16="http://schemas.microsoft.com/office/drawing/2014/main" id="{9E395560-8E44-4C04-A74F-9670BB4CE2FA}"/>
                </a:ext>
              </a:extLst>
            </p:cNvPr>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grpSp>
        <p:nvGrpSpPr>
          <p:cNvPr id="58" name="Group 1">
            <a:extLst>
              <a:ext uri="{FF2B5EF4-FFF2-40B4-BE49-F238E27FC236}">
                <a16:creationId xmlns:a16="http://schemas.microsoft.com/office/drawing/2014/main" id="{C3BFA806-35EA-4C99-A466-346C0CF0437C}"/>
              </a:ext>
            </a:extLst>
          </p:cNvPr>
          <p:cNvGrpSpPr/>
          <p:nvPr/>
        </p:nvGrpSpPr>
        <p:grpSpPr>
          <a:xfrm>
            <a:off x="8475419" y="3539905"/>
            <a:ext cx="3212998" cy="1197817"/>
            <a:chOff x="1534887" y="2972162"/>
            <a:chExt cx="3854733" cy="1504117"/>
          </a:xfrm>
        </p:grpSpPr>
        <p:sp>
          <p:nvSpPr>
            <p:cNvPr id="59" name="Rounded Rectangle 7">
              <a:extLst>
                <a:ext uri="{FF2B5EF4-FFF2-40B4-BE49-F238E27FC236}">
                  <a16:creationId xmlns:a16="http://schemas.microsoft.com/office/drawing/2014/main" id="{824FF4E4-454E-421A-AA66-24834F02A943}"/>
                </a:ext>
              </a:extLst>
            </p:cNvPr>
            <p:cNvSpPr/>
            <p:nvPr/>
          </p:nvSpPr>
          <p:spPr>
            <a:xfrm>
              <a:off x="1534887" y="2972162"/>
              <a:ext cx="3854733" cy="1504117"/>
            </a:xfrm>
            <a:prstGeom prst="roundRect">
              <a:avLst>
                <a:gd name="adj" fmla="val 5304"/>
              </a:avLst>
            </a:prstGeom>
            <a:solidFill>
              <a:sysClr val="window" lastClr="FFFFFF"/>
            </a:solidFill>
            <a:ln w="12700" cap="flat" cmpd="sng" algn="ctr">
              <a:noFill/>
              <a:prstDash val="solid"/>
              <a:miter lim="800000"/>
            </a:ln>
            <a:effectLst>
              <a:outerShdw blurRad="584200" dist="215900" dir="5400000" sx="95000" sy="95000" algn="t" rotWithShape="0">
                <a:prstClr val="black">
                  <a:alpha val="2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60" name="Freeform 30">
              <a:extLst>
                <a:ext uri="{FF2B5EF4-FFF2-40B4-BE49-F238E27FC236}">
                  <a16:creationId xmlns:a16="http://schemas.microsoft.com/office/drawing/2014/main" id="{F0CBE217-910C-4B28-BDA1-D98379160509}"/>
                </a:ext>
              </a:extLst>
            </p:cNvPr>
            <p:cNvSpPr/>
            <p:nvPr/>
          </p:nvSpPr>
          <p:spPr>
            <a:xfrm>
              <a:off x="4252735" y="3371379"/>
              <a:ext cx="1136884" cy="1104900"/>
            </a:xfrm>
            <a:custGeom>
              <a:avLst/>
              <a:gdLst>
                <a:gd name="connsiteX0" fmla="*/ 1104900 w 1136884"/>
                <a:gd name="connsiteY0" fmla="*/ 0 h 1104900"/>
                <a:gd name="connsiteX1" fmla="*/ 1136884 w 1136884"/>
                <a:gd name="connsiteY1" fmla="*/ 1615 h 1104900"/>
                <a:gd name="connsiteX2" fmla="*/ 1136884 w 1136884"/>
                <a:gd name="connsiteY2" fmla="*/ 1025122 h 1104900"/>
                <a:gd name="connsiteX3" fmla="*/ 1057106 w 1136884"/>
                <a:gd name="connsiteY3" fmla="*/ 1104900 h 1104900"/>
                <a:gd name="connsiteX4" fmla="*/ 0 w 1136884"/>
                <a:gd name="connsiteY4" fmla="*/ 1104900 h 1104900"/>
                <a:gd name="connsiteX5" fmla="*/ 1104900 w 1136884"/>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884" h="1104900">
                  <a:moveTo>
                    <a:pt x="1104900" y="0"/>
                  </a:moveTo>
                  <a:lnTo>
                    <a:pt x="1136884" y="1615"/>
                  </a:lnTo>
                  <a:lnTo>
                    <a:pt x="1136884" y="1025122"/>
                  </a:lnTo>
                  <a:cubicBezTo>
                    <a:pt x="1136884" y="1069182"/>
                    <a:pt x="1101166" y="1104900"/>
                    <a:pt x="1057106" y="1104900"/>
                  </a:cubicBezTo>
                  <a:lnTo>
                    <a:pt x="0" y="1104900"/>
                  </a:lnTo>
                  <a:cubicBezTo>
                    <a:pt x="0" y="494681"/>
                    <a:pt x="494681" y="0"/>
                    <a:pt x="1104900" y="0"/>
                  </a:cubicBezTo>
                  <a:close/>
                </a:path>
              </a:pathLst>
            </a:custGeom>
            <a:gradFill>
              <a:gsLst>
                <a:gs pos="0">
                  <a:srgbClr val="514067"/>
                </a:gs>
                <a:gs pos="100000">
                  <a:srgbClr val="457097"/>
                </a:gs>
              </a:gsLst>
              <a:lin ang="108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nvGrpSpPr>
            <p:cNvPr id="61" name="Group 25">
              <a:extLst>
                <a:ext uri="{FF2B5EF4-FFF2-40B4-BE49-F238E27FC236}">
                  <a16:creationId xmlns:a16="http://schemas.microsoft.com/office/drawing/2014/main" id="{CF5BA0CF-E1C3-4F98-82A4-DCF3517C4FD4}"/>
                </a:ext>
              </a:extLst>
            </p:cNvPr>
            <p:cNvGrpSpPr/>
            <p:nvPr/>
          </p:nvGrpSpPr>
          <p:grpSpPr>
            <a:xfrm>
              <a:off x="1825286" y="3166965"/>
              <a:ext cx="2949020" cy="1142363"/>
              <a:chOff x="1825286" y="2906514"/>
              <a:chExt cx="2949020" cy="1142363"/>
            </a:xfrm>
          </p:grpSpPr>
          <p:sp>
            <p:nvSpPr>
              <p:cNvPr id="63" name="Rectangle 33">
                <a:extLst>
                  <a:ext uri="{FF2B5EF4-FFF2-40B4-BE49-F238E27FC236}">
                    <a16:creationId xmlns:a16="http://schemas.microsoft.com/office/drawing/2014/main" id="{9DA2A68C-98C5-4F2E-AE20-5C95BB265B75}"/>
                  </a:ext>
                </a:extLst>
              </p:cNvPr>
              <p:cNvSpPr/>
              <p:nvPr/>
            </p:nvSpPr>
            <p:spPr>
              <a:xfrm>
                <a:off x="1864928" y="3359413"/>
                <a:ext cx="2503582" cy="689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65000"/>
                      </a:prstClr>
                    </a:solidFill>
                    <a:effectLst/>
                    <a:uLnTx/>
                    <a:uFillTx/>
                    <a:cs typeface="+mn-ea"/>
                    <a:sym typeface="+mn-lt"/>
                  </a:rPr>
                  <a:t>Click here to add content that matches the title.</a:t>
                </a:r>
                <a:endParaRPr kumimoji="0" lang="id-ID"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64" name="TextBox 34">
                <a:extLst>
                  <a:ext uri="{FF2B5EF4-FFF2-40B4-BE49-F238E27FC236}">
                    <a16:creationId xmlns:a16="http://schemas.microsoft.com/office/drawing/2014/main" id="{D5ECA229-2101-473B-A446-3212EF6E8AB9}"/>
                  </a:ext>
                </a:extLst>
              </p:cNvPr>
              <p:cNvSpPr txBox="1"/>
              <p:nvPr/>
            </p:nvSpPr>
            <p:spPr>
              <a:xfrm>
                <a:off x="1825286" y="2906514"/>
                <a:ext cx="2949020" cy="5024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2E0D5B"/>
                    </a:solidFill>
                    <a:effectLst/>
                    <a:uLnTx/>
                    <a:uFillTx/>
                    <a:cs typeface="+mn-ea"/>
                    <a:sym typeface="+mn-lt"/>
                  </a:rPr>
                  <a:t>Add title text</a:t>
                </a:r>
                <a:endParaRPr kumimoji="0" lang="en-US" sz="2000" b="1" i="0" u="none" strike="noStrike" kern="0" cap="none" spc="0" normalizeH="0" baseline="0" noProof="0" dirty="0">
                  <a:ln>
                    <a:noFill/>
                  </a:ln>
                  <a:solidFill>
                    <a:srgbClr val="2E0D5B"/>
                  </a:solidFill>
                  <a:effectLst/>
                  <a:uLnTx/>
                  <a:uFillTx/>
                  <a:cs typeface="+mn-ea"/>
                  <a:sym typeface="+mn-lt"/>
                </a:endParaRPr>
              </a:p>
            </p:txBody>
          </p:sp>
        </p:grpSp>
        <p:sp>
          <p:nvSpPr>
            <p:cNvPr id="62" name="Freeform 103">
              <a:extLst>
                <a:ext uri="{FF2B5EF4-FFF2-40B4-BE49-F238E27FC236}">
                  <a16:creationId xmlns:a16="http://schemas.microsoft.com/office/drawing/2014/main" id="{D731ABED-03CC-4BE7-8732-A62D19E26552}"/>
                </a:ext>
              </a:extLst>
            </p:cNvPr>
            <p:cNvSpPr>
              <a:spLocks noEditPoints="1"/>
            </p:cNvSpPr>
            <p:nvPr/>
          </p:nvSpPr>
          <p:spPr bwMode="auto">
            <a:xfrm>
              <a:off x="4752976" y="3857258"/>
              <a:ext cx="383292" cy="457260"/>
            </a:xfrm>
            <a:custGeom>
              <a:avLst/>
              <a:gdLst>
                <a:gd name="T0" fmla="*/ 191 w 192"/>
                <a:gd name="T1" fmla="*/ 94 h 228"/>
                <a:gd name="T2" fmla="*/ 176 w 192"/>
                <a:gd name="T3" fmla="*/ 77 h 228"/>
                <a:gd name="T4" fmla="*/ 120 w 192"/>
                <a:gd name="T5" fmla="*/ 20 h 228"/>
                <a:gd name="T6" fmla="*/ 92 w 192"/>
                <a:gd name="T7" fmla="*/ 1 h 228"/>
                <a:gd name="T8" fmla="*/ 16 w 192"/>
                <a:gd name="T9" fmla="*/ 20 h 228"/>
                <a:gd name="T10" fmla="*/ 2 w 192"/>
                <a:gd name="T11" fmla="*/ 91 h 228"/>
                <a:gd name="T12" fmla="*/ 0 w 192"/>
                <a:gd name="T13" fmla="*/ 95 h 228"/>
                <a:gd name="T14" fmla="*/ 18 w 192"/>
                <a:gd name="T15" fmla="*/ 228 h 228"/>
                <a:gd name="T16" fmla="*/ 192 w 192"/>
                <a:gd name="T17" fmla="*/ 211 h 228"/>
                <a:gd name="T18" fmla="*/ 192 w 192"/>
                <a:gd name="T19" fmla="*/ 94 h 228"/>
                <a:gd name="T20" fmla="*/ 108 w 192"/>
                <a:gd name="T21" fmla="*/ 20 h 228"/>
                <a:gd name="T22" fmla="*/ 96 w 192"/>
                <a:gd name="T23" fmla="*/ 9 h 228"/>
                <a:gd name="T24" fmla="*/ 168 w 192"/>
                <a:gd name="T25" fmla="*/ 28 h 228"/>
                <a:gd name="T26" fmla="*/ 96 w 192"/>
                <a:gd name="T27" fmla="*/ 186 h 228"/>
                <a:gd name="T28" fmla="*/ 24 w 192"/>
                <a:gd name="T29" fmla="*/ 28 h 228"/>
                <a:gd name="T30" fmla="*/ 16 w 192"/>
                <a:gd name="T31" fmla="*/ 88 h 228"/>
                <a:gd name="T32" fmla="*/ 8 w 192"/>
                <a:gd name="T33" fmla="*/ 98 h 228"/>
                <a:gd name="T34" fmla="*/ 8 w 192"/>
                <a:gd name="T35" fmla="*/ 97 h 228"/>
                <a:gd name="T36" fmla="*/ 8 w 192"/>
                <a:gd name="T37" fmla="*/ 110 h 228"/>
                <a:gd name="T38" fmla="*/ 10 w 192"/>
                <a:gd name="T39" fmla="*/ 216 h 228"/>
                <a:gd name="T40" fmla="*/ 174 w 192"/>
                <a:gd name="T41" fmla="*/ 220 h 228"/>
                <a:gd name="T42" fmla="*/ 17 w 192"/>
                <a:gd name="T43" fmla="*/ 220 h 228"/>
                <a:gd name="T44" fmla="*/ 92 w 192"/>
                <a:gd name="T45" fmla="*/ 193 h 228"/>
                <a:gd name="T46" fmla="*/ 96 w 192"/>
                <a:gd name="T47" fmla="*/ 194 h 228"/>
                <a:gd name="T48" fmla="*/ 100 w 192"/>
                <a:gd name="T49" fmla="*/ 193 h 228"/>
                <a:gd name="T50" fmla="*/ 175 w 192"/>
                <a:gd name="T51" fmla="*/ 220 h 228"/>
                <a:gd name="T52" fmla="*/ 184 w 192"/>
                <a:gd name="T53" fmla="*/ 211 h 228"/>
                <a:gd name="T54" fmla="*/ 130 w 192"/>
                <a:gd name="T55" fmla="*/ 164 h 228"/>
                <a:gd name="T56" fmla="*/ 184 w 192"/>
                <a:gd name="T57" fmla="*/ 211 h 228"/>
                <a:gd name="T58" fmla="*/ 176 w 192"/>
                <a:gd name="T59" fmla="*/ 106 h 228"/>
                <a:gd name="T60" fmla="*/ 184 w 192"/>
                <a:gd name="T61" fmla="*/ 97 h 228"/>
                <a:gd name="T62" fmla="*/ 80 w 192"/>
                <a:gd name="T63" fmla="*/ 52 h 228"/>
                <a:gd name="T64" fmla="*/ 116 w 192"/>
                <a:gd name="T65" fmla="*/ 48 h 228"/>
                <a:gd name="T66" fmla="*/ 80 w 192"/>
                <a:gd name="T67" fmla="*/ 44 h 228"/>
                <a:gd name="T68" fmla="*/ 80 w 192"/>
                <a:gd name="T69" fmla="*/ 52 h 228"/>
                <a:gd name="T70" fmla="*/ 140 w 192"/>
                <a:gd name="T71" fmla="*/ 80 h 228"/>
                <a:gd name="T72" fmla="*/ 140 w 192"/>
                <a:gd name="T73" fmla="*/ 72 h 228"/>
                <a:gd name="T74" fmla="*/ 48 w 192"/>
                <a:gd name="T75" fmla="*/ 76 h 228"/>
                <a:gd name="T76" fmla="*/ 144 w 192"/>
                <a:gd name="T77" fmla="*/ 104 h 228"/>
                <a:gd name="T78" fmla="*/ 52 w 192"/>
                <a:gd name="T79" fmla="*/ 100 h 228"/>
                <a:gd name="T80" fmla="*/ 52 w 192"/>
                <a:gd name="T81" fmla="*/ 108 h 228"/>
                <a:gd name="T82" fmla="*/ 144 w 192"/>
                <a:gd name="T83" fmla="*/ 104 h 228"/>
                <a:gd name="T84" fmla="*/ 132 w 192"/>
                <a:gd name="T85" fmla="*/ 128 h 228"/>
                <a:gd name="T86" fmla="*/ 56 w 192"/>
                <a:gd name="T87" fmla="*/ 132 h 228"/>
                <a:gd name="T88" fmla="*/ 132 w 192"/>
                <a:gd name="T89" fmla="*/ 1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28">
                  <a:moveTo>
                    <a:pt x="192" y="94"/>
                  </a:moveTo>
                  <a:cubicBezTo>
                    <a:pt x="191" y="94"/>
                    <a:pt x="191" y="94"/>
                    <a:pt x="191" y="94"/>
                  </a:cubicBezTo>
                  <a:cubicBezTo>
                    <a:pt x="191" y="93"/>
                    <a:pt x="191" y="92"/>
                    <a:pt x="190" y="91"/>
                  </a:cubicBezTo>
                  <a:cubicBezTo>
                    <a:pt x="176" y="77"/>
                    <a:pt x="176" y="77"/>
                    <a:pt x="176" y="77"/>
                  </a:cubicBezTo>
                  <a:cubicBezTo>
                    <a:pt x="176" y="20"/>
                    <a:pt x="176" y="20"/>
                    <a:pt x="176" y="20"/>
                  </a:cubicBezTo>
                  <a:cubicBezTo>
                    <a:pt x="120" y="20"/>
                    <a:pt x="120" y="20"/>
                    <a:pt x="120" y="20"/>
                  </a:cubicBezTo>
                  <a:cubicBezTo>
                    <a:pt x="100" y="1"/>
                    <a:pt x="100" y="1"/>
                    <a:pt x="100" y="1"/>
                  </a:cubicBezTo>
                  <a:cubicBezTo>
                    <a:pt x="98" y="0"/>
                    <a:pt x="94" y="0"/>
                    <a:pt x="92" y="1"/>
                  </a:cubicBezTo>
                  <a:cubicBezTo>
                    <a:pt x="72" y="20"/>
                    <a:pt x="72" y="20"/>
                    <a:pt x="72" y="20"/>
                  </a:cubicBezTo>
                  <a:cubicBezTo>
                    <a:pt x="16" y="20"/>
                    <a:pt x="16" y="20"/>
                    <a:pt x="16" y="20"/>
                  </a:cubicBezTo>
                  <a:cubicBezTo>
                    <a:pt x="16" y="77"/>
                    <a:pt x="16" y="77"/>
                    <a:pt x="16" y="77"/>
                  </a:cubicBezTo>
                  <a:cubicBezTo>
                    <a:pt x="2" y="91"/>
                    <a:pt x="2" y="91"/>
                    <a:pt x="2" y="91"/>
                  </a:cubicBezTo>
                  <a:cubicBezTo>
                    <a:pt x="1" y="93"/>
                    <a:pt x="0" y="94"/>
                    <a:pt x="1" y="95"/>
                  </a:cubicBezTo>
                  <a:cubicBezTo>
                    <a:pt x="0" y="95"/>
                    <a:pt x="0" y="95"/>
                    <a:pt x="0" y="95"/>
                  </a:cubicBezTo>
                  <a:cubicBezTo>
                    <a:pt x="0" y="211"/>
                    <a:pt x="0" y="211"/>
                    <a:pt x="0" y="211"/>
                  </a:cubicBezTo>
                  <a:cubicBezTo>
                    <a:pt x="0" y="220"/>
                    <a:pt x="8" y="228"/>
                    <a:pt x="18" y="228"/>
                  </a:cubicBezTo>
                  <a:cubicBezTo>
                    <a:pt x="174" y="228"/>
                    <a:pt x="174" y="228"/>
                    <a:pt x="174" y="228"/>
                  </a:cubicBezTo>
                  <a:cubicBezTo>
                    <a:pt x="184" y="228"/>
                    <a:pt x="192" y="220"/>
                    <a:pt x="192" y="211"/>
                  </a:cubicBezTo>
                  <a:cubicBezTo>
                    <a:pt x="192" y="94"/>
                    <a:pt x="192" y="94"/>
                    <a:pt x="192" y="94"/>
                  </a:cubicBezTo>
                  <a:cubicBezTo>
                    <a:pt x="192" y="94"/>
                    <a:pt x="192" y="94"/>
                    <a:pt x="192" y="94"/>
                  </a:cubicBezTo>
                  <a:close/>
                  <a:moveTo>
                    <a:pt x="96" y="9"/>
                  </a:moveTo>
                  <a:cubicBezTo>
                    <a:pt x="108" y="20"/>
                    <a:pt x="108" y="20"/>
                    <a:pt x="108" y="20"/>
                  </a:cubicBezTo>
                  <a:cubicBezTo>
                    <a:pt x="84" y="20"/>
                    <a:pt x="84" y="20"/>
                    <a:pt x="84" y="20"/>
                  </a:cubicBezTo>
                  <a:lnTo>
                    <a:pt x="96" y="9"/>
                  </a:lnTo>
                  <a:close/>
                  <a:moveTo>
                    <a:pt x="24" y="28"/>
                  </a:moveTo>
                  <a:cubicBezTo>
                    <a:pt x="168" y="28"/>
                    <a:pt x="168" y="28"/>
                    <a:pt x="168" y="28"/>
                  </a:cubicBezTo>
                  <a:cubicBezTo>
                    <a:pt x="168" y="114"/>
                    <a:pt x="168" y="114"/>
                    <a:pt x="168" y="114"/>
                  </a:cubicBezTo>
                  <a:cubicBezTo>
                    <a:pt x="96" y="186"/>
                    <a:pt x="96" y="186"/>
                    <a:pt x="96" y="186"/>
                  </a:cubicBezTo>
                  <a:cubicBezTo>
                    <a:pt x="24" y="114"/>
                    <a:pt x="24" y="114"/>
                    <a:pt x="24" y="114"/>
                  </a:cubicBezTo>
                  <a:lnTo>
                    <a:pt x="24" y="28"/>
                  </a:lnTo>
                  <a:close/>
                  <a:moveTo>
                    <a:pt x="8" y="97"/>
                  </a:moveTo>
                  <a:cubicBezTo>
                    <a:pt x="16" y="88"/>
                    <a:pt x="16" y="88"/>
                    <a:pt x="16" y="88"/>
                  </a:cubicBezTo>
                  <a:cubicBezTo>
                    <a:pt x="16" y="106"/>
                    <a:pt x="16" y="106"/>
                    <a:pt x="16" y="106"/>
                  </a:cubicBezTo>
                  <a:cubicBezTo>
                    <a:pt x="8" y="98"/>
                    <a:pt x="8" y="98"/>
                    <a:pt x="8" y="98"/>
                  </a:cubicBezTo>
                  <a:cubicBezTo>
                    <a:pt x="8" y="97"/>
                    <a:pt x="8" y="97"/>
                    <a:pt x="8" y="97"/>
                  </a:cubicBezTo>
                  <a:cubicBezTo>
                    <a:pt x="8" y="97"/>
                    <a:pt x="8" y="97"/>
                    <a:pt x="8" y="97"/>
                  </a:cubicBezTo>
                  <a:close/>
                  <a:moveTo>
                    <a:pt x="8" y="211"/>
                  </a:moveTo>
                  <a:cubicBezTo>
                    <a:pt x="8" y="110"/>
                    <a:pt x="8" y="110"/>
                    <a:pt x="8" y="110"/>
                  </a:cubicBezTo>
                  <a:cubicBezTo>
                    <a:pt x="62" y="164"/>
                    <a:pt x="62" y="164"/>
                    <a:pt x="62" y="164"/>
                  </a:cubicBezTo>
                  <a:cubicBezTo>
                    <a:pt x="10" y="216"/>
                    <a:pt x="10" y="216"/>
                    <a:pt x="10" y="216"/>
                  </a:cubicBezTo>
                  <a:cubicBezTo>
                    <a:pt x="9" y="214"/>
                    <a:pt x="8" y="213"/>
                    <a:pt x="8" y="211"/>
                  </a:cubicBezTo>
                  <a:close/>
                  <a:moveTo>
                    <a:pt x="174" y="220"/>
                  </a:moveTo>
                  <a:cubicBezTo>
                    <a:pt x="18" y="220"/>
                    <a:pt x="18" y="220"/>
                    <a:pt x="18" y="220"/>
                  </a:cubicBezTo>
                  <a:cubicBezTo>
                    <a:pt x="17" y="220"/>
                    <a:pt x="17" y="220"/>
                    <a:pt x="17" y="220"/>
                  </a:cubicBezTo>
                  <a:cubicBezTo>
                    <a:pt x="68" y="169"/>
                    <a:pt x="68" y="169"/>
                    <a:pt x="68" y="169"/>
                  </a:cubicBezTo>
                  <a:cubicBezTo>
                    <a:pt x="92" y="193"/>
                    <a:pt x="92" y="193"/>
                    <a:pt x="92" y="193"/>
                  </a:cubicBezTo>
                  <a:cubicBezTo>
                    <a:pt x="93" y="194"/>
                    <a:pt x="94" y="194"/>
                    <a:pt x="95" y="194"/>
                  </a:cubicBezTo>
                  <a:cubicBezTo>
                    <a:pt x="95" y="194"/>
                    <a:pt x="96" y="194"/>
                    <a:pt x="96" y="194"/>
                  </a:cubicBezTo>
                  <a:cubicBezTo>
                    <a:pt x="96" y="194"/>
                    <a:pt x="96" y="194"/>
                    <a:pt x="97" y="194"/>
                  </a:cubicBezTo>
                  <a:cubicBezTo>
                    <a:pt x="98" y="194"/>
                    <a:pt x="99" y="194"/>
                    <a:pt x="100" y="193"/>
                  </a:cubicBezTo>
                  <a:cubicBezTo>
                    <a:pt x="124" y="169"/>
                    <a:pt x="124" y="169"/>
                    <a:pt x="124" y="169"/>
                  </a:cubicBezTo>
                  <a:cubicBezTo>
                    <a:pt x="175" y="220"/>
                    <a:pt x="175" y="220"/>
                    <a:pt x="175" y="220"/>
                  </a:cubicBezTo>
                  <a:cubicBezTo>
                    <a:pt x="175" y="220"/>
                    <a:pt x="175" y="220"/>
                    <a:pt x="174" y="220"/>
                  </a:cubicBezTo>
                  <a:close/>
                  <a:moveTo>
                    <a:pt x="184" y="211"/>
                  </a:moveTo>
                  <a:cubicBezTo>
                    <a:pt x="184" y="213"/>
                    <a:pt x="183" y="214"/>
                    <a:pt x="182" y="216"/>
                  </a:cubicBezTo>
                  <a:cubicBezTo>
                    <a:pt x="130" y="164"/>
                    <a:pt x="130" y="164"/>
                    <a:pt x="130" y="164"/>
                  </a:cubicBezTo>
                  <a:cubicBezTo>
                    <a:pt x="184" y="109"/>
                    <a:pt x="184" y="109"/>
                    <a:pt x="184" y="109"/>
                  </a:cubicBezTo>
                  <a:lnTo>
                    <a:pt x="184" y="211"/>
                  </a:lnTo>
                  <a:close/>
                  <a:moveTo>
                    <a:pt x="184" y="98"/>
                  </a:moveTo>
                  <a:cubicBezTo>
                    <a:pt x="176" y="106"/>
                    <a:pt x="176" y="106"/>
                    <a:pt x="176" y="106"/>
                  </a:cubicBezTo>
                  <a:cubicBezTo>
                    <a:pt x="176" y="89"/>
                    <a:pt x="176" y="89"/>
                    <a:pt x="176" y="89"/>
                  </a:cubicBezTo>
                  <a:cubicBezTo>
                    <a:pt x="184" y="97"/>
                    <a:pt x="184" y="97"/>
                    <a:pt x="184" y="97"/>
                  </a:cubicBezTo>
                  <a:lnTo>
                    <a:pt x="184" y="98"/>
                  </a:lnTo>
                  <a:close/>
                  <a:moveTo>
                    <a:pt x="80" y="52"/>
                  </a:moveTo>
                  <a:cubicBezTo>
                    <a:pt x="112" y="52"/>
                    <a:pt x="112" y="52"/>
                    <a:pt x="112" y="52"/>
                  </a:cubicBezTo>
                  <a:cubicBezTo>
                    <a:pt x="114" y="52"/>
                    <a:pt x="116" y="50"/>
                    <a:pt x="116" y="48"/>
                  </a:cubicBezTo>
                  <a:cubicBezTo>
                    <a:pt x="116" y="46"/>
                    <a:pt x="114" y="44"/>
                    <a:pt x="112" y="44"/>
                  </a:cubicBezTo>
                  <a:cubicBezTo>
                    <a:pt x="80" y="44"/>
                    <a:pt x="80" y="44"/>
                    <a:pt x="80" y="44"/>
                  </a:cubicBezTo>
                  <a:cubicBezTo>
                    <a:pt x="78" y="44"/>
                    <a:pt x="76" y="46"/>
                    <a:pt x="76" y="48"/>
                  </a:cubicBezTo>
                  <a:cubicBezTo>
                    <a:pt x="76" y="50"/>
                    <a:pt x="78" y="52"/>
                    <a:pt x="80" y="52"/>
                  </a:cubicBezTo>
                  <a:close/>
                  <a:moveTo>
                    <a:pt x="52" y="80"/>
                  </a:moveTo>
                  <a:cubicBezTo>
                    <a:pt x="140" y="80"/>
                    <a:pt x="140" y="80"/>
                    <a:pt x="140" y="80"/>
                  </a:cubicBezTo>
                  <a:cubicBezTo>
                    <a:pt x="142" y="80"/>
                    <a:pt x="144" y="78"/>
                    <a:pt x="144" y="76"/>
                  </a:cubicBezTo>
                  <a:cubicBezTo>
                    <a:pt x="144" y="74"/>
                    <a:pt x="142" y="72"/>
                    <a:pt x="140" y="72"/>
                  </a:cubicBezTo>
                  <a:cubicBezTo>
                    <a:pt x="52" y="72"/>
                    <a:pt x="52" y="72"/>
                    <a:pt x="52" y="72"/>
                  </a:cubicBezTo>
                  <a:cubicBezTo>
                    <a:pt x="50" y="72"/>
                    <a:pt x="48" y="74"/>
                    <a:pt x="48" y="76"/>
                  </a:cubicBezTo>
                  <a:cubicBezTo>
                    <a:pt x="48" y="78"/>
                    <a:pt x="50" y="80"/>
                    <a:pt x="52" y="80"/>
                  </a:cubicBezTo>
                  <a:close/>
                  <a:moveTo>
                    <a:pt x="144" y="104"/>
                  </a:moveTo>
                  <a:cubicBezTo>
                    <a:pt x="144" y="102"/>
                    <a:pt x="142" y="100"/>
                    <a:pt x="140" y="100"/>
                  </a:cubicBezTo>
                  <a:cubicBezTo>
                    <a:pt x="52" y="100"/>
                    <a:pt x="52" y="100"/>
                    <a:pt x="52" y="100"/>
                  </a:cubicBezTo>
                  <a:cubicBezTo>
                    <a:pt x="50" y="100"/>
                    <a:pt x="48" y="102"/>
                    <a:pt x="48" y="104"/>
                  </a:cubicBezTo>
                  <a:cubicBezTo>
                    <a:pt x="48" y="106"/>
                    <a:pt x="50" y="108"/>
                    <a:pt x="52" y="108"/>
                  </a:cubicBezTo>
                  <a:cubicBezTo>
                    <a:pt x="140" y="108"/>
                    <a:pt x="140" y="108"/>
                    <a:pt x="140" y="108"/>
                  </a:cubicBezTo>
                  <a:cubicBezTo>
                    <a:pt x="142" y="108"/>
                    <a:pt x="144" y="106"/>
                    <a:pt x="144" y="104"/>
                  </a:cubicBezTo>
                  <a:close/>
                  <a:moveTo>
                    <a:pt x="136" y="132"/>
                  </a:moveTo>
                  <a:cubicBezTo>
                    <a:pt x="136" y="130"/>
                    <a:pt x="134" y="128"/>
                    <a:pt x="132" y="128"/>
                  </a:cubicBezTo>
                  <a:cubicBezTo>
                    <a:pt x="60" y="128"/>
                    <a:pt x="60" y="128"/>
                    <a:pt x="60" y="128"/>
                  </a:cubicBezTo>
                  <a:cubicBezTo>
                    <a:pt x="58" y="128"/>
                    <a:pt x="56" y="130"/>
                    <a:pt x="56" y="132"/>
                  </a:cubicBezTo>
                  <a:cubicBezTo>
                    <a:pt x="56" y="135"/>
                    <a:pt x="58" y="136"/>
                    <a:pt x="60" y="136"/>
                  </a:cubicBezTo>
                  <a:cubicBezTo>
                    <a:pt x="132" y="136"/>
                    <a:pt x="132" y="136"/>
                    <a:pt x="132" y="136"/>
                  </a:cubicBezTo>
                  <a:cubicBezTo>
                    <a:pt x="134" y="136"/>
                    <a:pt x="136" y="134"/>
                    <a:pt x="136" y="13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2000" fill="hold"/>
                                        <p:tgtEl>
                                          <p:spTgt spid="110"/>
                                        </p:tgtEl>
                                        <p:attrNameLst>
                                          <p:attrName>ppt_w</p:attrName>
                                        </p:attrNameLst>
                                      </p:cBhvr>
                                      <p:tavLst>
                                        <p:tav tm="0">
                                          <p:val>
                                            <p:fltVal val="0"/>
                                          </p:val>
                                        </p:tav>
                                        <p:tav tm="100000">
                                          <p:val>
                                            <p:strVal val="#ppt_w"/>
                                          </p:val>
                                        </p:tav>
                                      </p:tavLst>
                                    </p:anim>
                                    <p:anim calcmode="lin" valueType="num">
                                      <p:cBhvr>
                                        <p:cTn id="8" dur="2000" fill="hold"/>
                                        <p:tgtEl>
                                          <p:spTgt spid="110"/>
                                        </p:tgtEl>
                                        <p:attrNameLst>
                                          <p:attrName>ppt_h</p:attrName>
                                        </p:attrNameLst>
                                      </p:cBhvr>
                                      <p:tavLst>
                                        <p:tav tm="0">
                                          <p:val>
                                            <p:fltVal val="0"/>
                                          </p:val>
                                        </p:tav>
                                        <p:tav tm="100000">
                                          <p:val>
                                            <p:strVal val="#ppt_h"/>
                                          </p:val>
                                        </p:tav>
                                      </p:tavLst>
                                    </p:anim>
                                    <p:animEffect transition="in" filter="fade">
                                      <p:cBhvr>
                                        <p:cTn id="9" dur="2000"/>
                                        <p:tgtEl>
                                          <p:spTgt spid="1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500"/>
                                        <p:tgtEl>
                                          <p:spTgt spid="1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500"/>
                                        <p:tgtEl>
                                          <p:spTgt spid="1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p:cTn id="44" dur="500"/>
                                        <p:tgtEl>
                                          <p:spTgt spid="12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fade">
                                      <p:cBhvr>
                                        <p:cTn id="56" dur="500"/>
                                        <p:tgtEl>
                                          <p:spTgt spid="1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fade">
                                      <p:cBhvr>
                                        <p:cTn id="59" dur="500"/>
                                        <p:tgtEl>
                                          <p:spTgt spid="1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fill="hold"/>
                                        <p:tgtEl>
                                          <p:spTgt spid="58"/>
                                        </p:tgtEl>
                                        <p:attrNameLst>
                                          <p:attrName>ppt_x</p:attrName>
                                        </p:attrNameLst>
                                      </p:cBhvr>
                                      <p:tavLst>
                                        <p:tav tm="0">
                                          <p:val>
                                            <p:strVal val="#ppt_x"/>
                                          </p:val>
                                        </p:tav>
                                        <p:tav tm="100000">
                                          <p:val>
                                            <p:strVal val="#ppt_x"/>
                                          </p:val>
                                        </p:tav>
                                      </p:tavLst>
                                    </p:anim>
                                    <p:anim calcmode="lin" valueType="num">
                                      <p:cBhvr additive="base">
                                        <p:cTn id="8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4" grpId="0" animBg="1"/>
      <p:bldP spid="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83" name="Circle"/>
          <p:cNvSpPr/>
          <p:nvPr/>
        </p:nvSpPr>
        <p:spPr>
          <a:xfrm>
            <a:off x="7256468" y="1555729"/>
            <a:ext cx="3746541" cy="3746541"/>
          </a:xfrm>
          <a:prstGeom prst="ellipse">
            <a:avLst/>
          </a:prstGeom>
          <a:gradFill>
            <a:gsLst>
              <a:gs pos="0">
                <a:srgbClr val="4983D0"/>
              </a:gs>
              <a:gs pos="100000">
                <a:srgbClr val="01CAE5"/>
              </a:gs>
            </a:gsLst>
            <a:lin ang="2600932" scaled="0"/>
          </a:gradFill>
          <a:ln w="12700">
            <a:miter lim="400000"/>
          </a:ln>
          <a:effectLst>
            <a:outerShdw blurRad="292100" dist="114300" dir="5400000" rotWithShape="0">
              <a:srgbClr val="475D84">
                <a:alpha val="2228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389" name="Group"/>
          <p:cNvGrpSpPr/>
          <p:nvPr/>
        </p:nvGrpSpPr>
        <p:grpSpPr>
          <a:xfrm>
            <a:off x="7536064" y="1835325"/>
            <a:ext cx="3187348" cy="3187348"/>
            <a:chOff x="0" y="0"/>
            <a:chExt cx="6374694" cy="6374694"/>
          </a:xfrm>
        </p:grpSpPr>
        <p:graphicFrame>
          <p:nvGraphicFramePr>
            <p:cNvPr id="387" name="2D Pie Chart"/>
            <p:cNvGraphicFramePr/>
            <p:nvPr>
              <p:extLst>
                <p:ext uri="{D42A27DB-BD31-4B8C-83A1-F6EECF244321}">
                  <p14:modId xmlns:p14="http://schemas.microsoft.com/office/powerpoint/2010/main" val="3029772281"/>
                </p:ext>
              </p:extLst>
            </p:nvPr>
          </p:nvGraphicFramePr>
          <p:xfrm>
            <a:off x="0" y="0"/>
            <a:ext cx="6374695" cy="6374695"/>
          </p:xfrm>
          <a:graphic>
            <a:graphicData uri="http://schemas.openxmlformats.org/drawingml/2006/chart">
              <c:chart xmlns:c="http://schemas.openxmlformats.org/drawingml/2006/chart" xmlns:r="http://schemas.openxmlformats.org/officeDocument/2006/relationships" r:id="rId3"/>
            </a:graphicData>
          </a:graphic>
        </p:graphicFrame>
        <p:sp>
          <p:nvSpPr>
            <p:cNvPr id="388" name="Circle"/>
            <p:cNvSpPr/>
            <p:nvPr/>
          </p:nvSpPr>
          <p:spPr>
            <a:xfrm>
              <a:off x="292065" y="292065"/>
              <a:ext cx="5790564" cy="5790565"/>
            </a:xfrm>
            <a:prstGeom prst="ellipse">
              <a:avLst/>
            </a:prstGeom>
            <a:solidFill>
              <a:srgbClr val="EDF0F3"/>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390" name="73%"/>
          <p:cNvSpPr txBox="1"/>
          <p:nvPr/>
        </p:nvSpPr>
        <p:spPr>
          <a:xfrm>
            <a:off x="7752295" y="3020045"/>
            <a:ext cx="2754887" cy="42236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0000" baseline="11999">
                <a:latin typeface="+mn-lt"/>
                <a:ea typeface="+mn-ea"/>
                <a:cs typeface="+mn-cs"/>
                <a:sym typeface="Open Sans Light"/>
              </a:defRPr>
            </a:lvl1pPr>
          </a:lstStyle>
          <a:p>
            <a:pPr defTabSz="412750" hangingPunct="0">
              <a:lnSpc>
                <a:spcPct val="70000"/>
              </a:lnSpc>
            </a:pPr>
            <a:r>
              <a:rPr sz="5000" kern="0">
                <a:solidFill>
                  <a:srgbClr val="9EAABE"/>
                </a:solidFill>
                <a:cs typeface="+mn-ea"/>
                <a:sym typeface="+mn-lt"/>
              </a:rPr>
              <a:t>73%</a:t>
            </a:r>
          </a:p>
        </p:txBody>
      </p:sp>
      <p:sp>
        <p:nvSpPr>
          <p:cNvPr id="391" name="Project Name…"/>
          <p:cNvSpPr txBox="1"/>
          <p:nvPr/>
        </p:nvSpPr>
        <p:spPr>
          <a:xfrm>
            <a:off x="7847078" y="3613855"/>
            <a:ext cx="2565319"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p>
            <a:pPr algn="ctr" defTabSz="404495" hangingPunct="0">
              <a:defRPr sz="2842" baseline="0">
                <a:solidFill>
                  <a:srgbClr val="475D84"/>
                </a:solidFill>
              </a:defRPr>
            </a:pPr>
            <a:r>
              <a:rPr sz="1421" kern="0">
                <a:solidFill>
                  <a:srgbClr val="475D84"/>
                </a:solidFill>
                <a:cs typeface="+mn-ea"/>
                <a:sym typeface="+mn-lt"/>
              </a:rPr>
              <a:t>Project Name</a:t>
            </a:r>
          </a:p>
          <a:p>
            <a:pPr algn="ctr" defTabSz="404495" hangingPunct="0">
              <a:defRPr sz="2842" baseline="0">
                <a:solidFill>
                  <a:srgbClr val="475D84"/>
                </a:solidFill>
              </a:defRPr>
            </a:pPr>
            <a:r>
              <a:rPr sz="1421" kern="0">
                <a:solidFill>
                  <a:srgbClr val="475D84"/>
                </a:solidFill>
                <a:cs typeface="+mn-ea"/>
                <a:sym typeface="+mn-lt"/>
              </a:rPr>
              <a:t>Rome</a:t>
            </a:r>
          </a:p>
        </p:txBody>
      </p:sp>
      <p:sp>
        <p:nvSpPr>
          <p:cNvPr id="12"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a:extLst>
              <a:ext uri="{FF2B5EF4-FFF2-40B4-BE49-F238E27FC236}">
                <a16:creationId xmlns:a16="http://schemas.microsoft.com/office/drawing/2014/main" id="{97094110-16C4-4944-A127-30E8CCA25472}"/>
              </a:ext>
            </a:extLst>
          </p:cNvPr>
          <p:cNvSpPr txBox="1"/>
          <p:nvPr/>
        </p:nvSpPr>
        <p:spPr>
          <a:xfrm>
            <a:off x="1406113" y="3412585"/>
            <a:ext cx="4416282" cy="15901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defTabSz="412750" hangingPunct="0">
              <a:lnSpc>
                <a:spcPct val="150000"/>
              </a:lnSpc>
            </a:pPr>
            <a:r>
              <a:rPr sz="2000" kern="0" baseline="50000" dirty="0">
                <a:solidFill>
                  <a:srgbClr val="FFFFFF"/>
                </a:solidFill>
                <a:cs typeface="+mn-ea"/>
                <a:sym typeface="+mn-lt"/>
              </a:rPr>
              <a:t>Lorem ipsum dolor sit </a:t>
            </a:r>
            <a:r>
              <a:rPr sz="2000" kern="0" baseline="50000" dirty="0" err="1">
                <a:solidFill>
                  <a:srgbClr val="FFFFFF"/>
                </a:solidFill>
                <a:cs typeface="+mn-ea"/>
                <a:sym typeface="+mn-lt"/>
              </a:rPr>
              <a:t>amet</a:t>
            </a:r>
            <a:r>
              <a:rPr sz="2000" kern="0" baseline="50000" dirty="0">
                <a:solidFill>
                  <a:srgbClr val="FFFFFF"/>
                </a:solidFill>
                <a:cs typeface="+mn-ea"/>
                <a:sym typeface="+mn-lt"/>
              </a:rPr>
              <a:t>, </a:t>
            </a:r>
            <a:r>
              <a:rPr sz="2000" kern="0" baseline="50000" dirty="0" err="1">
                <a:solidFill>
                  <a:srgbClr val="FFFFFF"/>
                </a:solidFill>
                <a:cs typeface="+mn-ea"/>
                <a:sym typeface="+mn-lt"/>
              </a:rPr>
              <a:t>consectetur</a:t>
            </a:r>
            <a:r>
              <a:rPr sz="2000" kern="0" baseline="50000" dirty="0">
                <a:solidFill>
                  <a:srgbClr val="FFFFFF"/>
                </a:solidFill>
                <a:cs typeface="+mn-ea"/>
                <a:sym typeface="+mn-lt"/>
              </a:rPr>
              <a:t> </a:t>
            </a:r>
            <a:r>
              <a:rPr sz="2000" kern="0" baseline="50000" dirty="0" err="1">
                <a:solidFill>
                  <a:srgbClr val="FFFFFF"/>
                </a:solidFill>
                <a:cs typeface="+mn-ea"/>
                <a:sym typeface="+mn-lt"/>
              </a:rPr>
              <a:t>adipiscing</a:t>
            </a:r>
            <a:r>
              <a:rPr sz="2000" kern="0" baseline="50000" dirty="0">
                <a:solidFill>
                  <a:srgbClr val="FFFFFF"/>
                </a:solidFill>
                <a:cs typeface="+mn-ea"/>
                <a:sym typeface="+mn-lt"/>
              </a:rPr>
              <a:t> </a:t>
            </a:r>
            <a:r>
              <a:rPr sz="2000" kern="0" baseline="50000" dirty="0" err="1">
                <a:solidFill>
                  <a:srgbClr val="FFFFFF"/>
                </a:solidFill>
                <a:cs typeface="+mn-ea"/>
                <a:sym typeface="+mn-lt"/>
              </a:rPr>
              <a:t>elit</a:t>
            </a:r>
            <a:r>
              <a:rPr sz="2000" kern="0" baseline="50000" dirty="0">
                <a:solidFill>
                  <a:srgbClr val="FFFFFF"/>
                </a:solidFill>
                <a:cs typeface="+mn-ea"/>
                <a:sym typeface="+mn-lt"/>
              </a:rPr>
              <a:t>, sed do </a:t>
            </a:r>
            <a:r>
              <a:rPr sz="2000" kern="0" baseline="50000" dirty="0" err="1">
                <a:solidFill>
                  <a:srgbClr val="FFFFFF"/>
                </a:solidFill>
                <a:cs typeface="+mn-ea"/>
                <a:sym typeface="+mn-lt"/>
              </a:rPr>
              <a:t>eiusmod</a:t>
            </a:r>
            <a:r>
              <a:rPr sz="2000" kern="0" baseline="50000" dirty="0">
                <a:solidFill>
                  <a:srgbClr val="FFFFFF"/>
                </a:solidFill>
                <a:cs typeface="+mn-ea"/>
                <a:sym typeface="+mn-lt"/>
              </a:rPr>
              <a:t> </a:t>
            </a:r>
            <a:r>
              <a:rPr sz="2000" kern="0" baseline="50000" dirty="0" err="1">
                <a:solidFill>
                  <a:srgbClr val="FFFFFF"/>
                </a:solidFill>
                <a:cs typeface="+mn-ea"/>
                <a:sym typeface="+mn-lt"/>
              </a:rPr>
              <a:t>tempor</a:t>
            </a:r>
            <a:r>
              <a:rPr sz="2000" kern="0" baseline="50000" dirty="0">
                <a:solidFill>
                  <a:srgbClr val="FFFFFF"/>
                </a:solidFill>
                <a:cs typeface="+mn-ea"/>
                <a:sym typeface="+mn-lt"/>
              </a:rPr>
              <a:t> </a:t>
            </a:r>
            <a:r>
              <a:rPr sz="2000" kern="0" baseline="50000" dirty="0" err="1">
                <a:solidFill>
                  <a:srgbClr val="FFFFFF"/>
                </a:solidFill>
                <a:cs typeface="+mn-ea"/>
                <a:sym typeface="+mn-lt"/>
              </a:rPr>
              <a:t>incididunt</a:t>
            </a:r>
            <a:r>
              <a:rPr sz="2000" kern="0" baseline="50000" dirty="0">
                <a:solidFill>
                  <a:srgbClr val="FFFFFF"/>
                </a:solidFill>
                <a:cs typeface="+mn-ea"/>
                <a:sym typeface="+mn-lt"/>
              </a:rPr>
              <a:t> </a:t>
            </a:r>
            <a:r>
              <a:rPr sz="2000" kern="0" baseline="50000" dirty="0" err="1">
                <a:solidFill>
                  <a:srgbClr val="FFFFFF"/>
                </a:solidFill>
                <a:cs typeface="+mn-ea"/>
                <a:sym typeface="+mn-lt"/>
              </a:rPr>
              <a:t>ut</a:t>
            </a:r>
            <a:r>
              <a:rPr sz="2000" kern="0" baseline="50000" dirty="0">
                <a:solidFill>
                  <a:srgbClr val="FFFFFF"/>
                </a:solidFill>
                <a:cs typeface="+mn-ea"/>
                <a:sym typeface="+mn-lt"/>
              </a:rPr>
              <a:t> </a:t>
            </a:r>
            <a:r>
              <a:rPr sz="2000" kern="0" baseline="50000" dirty="0" err="1">
                <a:solidFill>
                  <a:srgbClr val="FFFFFF"/>
                </a:solidFill>
                <a:cs typeface="+mn-ea"/>
                <a:sym typeface="+mn-lt"/>
              </a:rPr>
              <a:t>labore</a:t>
            </a:r>
            <a:r>
              <a:rPr sz="2000" kern="0" baseline="50000" dirty="0">
                <a:solidFill>
                  <a:srgbClr val="FFFFFF"/>
                </a:solidFill>
                <a:cs typeface="+mn-ea"/>
                <a:sym typeface="+mn-lt"/>
              </a:rPr>
              <a:t> et dolore magna </a:t>
            </a:r>
            <a:r>
              <a:rPr sz="2000" kern="0" baseline="50000" dirty="0" err="1">
                <a:solidFill>
                  <a:srgbClr val="FFFFFF"/>
                </a:solidFill>
                <a:cs typeface="+mn-ea"/>
                <a:sym typeface="+mn-lt"/>
              </a:rPr>
              <a:t>aliqua</a:t>
            </a:r>
            <a:r>
              <a:rPr sz="2000" kern="0" baseline="50000" dirty="0">
                <a:solidFill>
                  <a:srgbClr val="FFFFFF"/>
                </a:solidFill>
                <a:cs typeface="+mn-ea"/>
                <a:sym typeface="+mn-lt"/>
              </a:rPr>
              <a:t>. Ut enim ad minim veniam, quis nostrud reprehenderit in voluptate velit esse cillum dolore eu fugiat nulla culpa qui </a:t>
            </a:r>
            <a:r>
              <a:rPr sz="2000" kern="0" baseline="50000" dirty="0" err="1">
                <a:solidFill>
                  <a:srgbClr val="FFFFFF"/>
                </a:solidFill>
                <a:cs typeface="+mn-ea"/>
                <a:sym typeface="+mn-lt"/>
              </a:rPr>
              <a:t>officia</a:t>
            </a:r>
            <a:endParaRPr sz="2000" kern="0" baseline="50000" dirty="0">
              <a:solidFill>
                <a:srgbClr val="FFFFFF"/>
              </a:solidFill>
              <a:cs typeface="+mn-ea"/>
              <a:sym typeface="+mn-lt"/>
            </a:endParaRPr>
          </a:p>
        </p:txBody>
      </p:sp>
      <p:sp>
        <p:nvSpPr>
          <p:cNvPr id="13" name="Portfolio">
            <a:extLst>
              <a:ext uri="{FF2B5EF4-FFF2-40B4-BE49-F238E27FC236}">
                <a16:creationId xmlns:a16="http://schemas.microsoft.com/office/drawing/2014/main" id="{66D8FD32-8219-43C2-9E5E-6A037A734F58}"/>
              </a:ext>
            </a:extLst>
          </p:cNvPr>
          <p:cNvSpPr txBox="1"/>
          <p:nvPr/>
        </p:nvSpPr>
        <p:spPr>
          <a:xfrm>
            <a:off x="1410940" y="1018118"/>
            <a:ext cx="4700415" cy="1143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4800" b="1" kern="0" dirty="0">
                <a:solidFill>
                  <a:srgbClr val="FFFFFF"/>
                </a:solidFill>
                <a:cs typeface="+mn-ea"/>
                <a:sym typeface="+mn-lt"/>
              </a:rPr>
              <a:t>Portfolio</a:t>
            </a:r>
          </a:p>
        </p:txBody>
      </p:sp>
      <p:sp>
        <p:nvSpPr>
          <p:cNvPr id="14" name="Line">
            <a:extLst>
              <a:ext uri="{FF2B5EF4-FFF2-40B4-BE49-F238E27FC236}">
                <a16:creationId xmlns:a16="http://schemas.microsoft.com/office/drawing/2014/main" id="{D0299305-B01B-44F7-A97E-2EE9F52B2C3B}"/>
              </a:ext>
            </a:extLst>
          </p:cNvPr>
          <p:cNvSpPr/>
          <p:nvPr/>
        </p:nvSpPr>
        <p:spPr>
          <a:xfrm flipH="1" flipV="1">
            <a:off x="1433466" y="3026753"/>
            <a:ext cx="4416282" cy="1"/>
          </a:xfrm>
          <a:prstGeom prst="lin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000000"/>
                </a:solidFill>
                <a:latin typeface="Helvetica Light"/>
                <a:ea typeface="Helvetica Light"/>
                <a:cs typeface="Helvetica Light"/>
                <a:sym typeface="Helvetica Light"/>
              </a:defRPr>
            </a:pPr>
            <a:endParaRPr kern="0">
              <a:solidFill>
                <a:srgbClr val="FFFFFF"/>
              </a:solidFill>
              <a:cs typeface="+mn-ea"/>
              <a:sym typeface="+mn-lt"/>
            </a:endParaRPr>
          </a:p>
        </p:txBody>
      </p:sp>
      <p:sp>
        <p:nvSpPr>
          <p:cNvPr id="15" name="Client…">
            <a:extLst>
              <a:ext uri="{FF2B5EF4-FFF2-40B4-BE49-F238E27FC236}">
                <a16:creationId xmlns:a16="http://schemas.microsoft.com/office/drawing/2014/main" id="{96CDC704-2CAA-4C67-AE60-419D3883607A}"/>
              </a:ext>
            </a:extLst>
          </p:cNvPr>
          <p:cNvSpPr txBox="1"/>
          <p:nvPr/>
        </p:nvSpPr>
        <p:spPr>
          <a:xfrm>
            <a:off x="1433466" y="2192744"/>
            <a:ext cx="1478685" cy="5565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400" b="1" kern="0" dirty="0">
                <a:solidFill>
                  <a:srgbClr val="FFFFFF"/>
                </a:solidFill>
                <a:cs typeface="+mn-ea"/>
                <a:sym typeface="+mn-lt"/>
              </a:rPr>
              <a:t>Client</a:t>
            </a:r>
          </a:p>
          <a:p>
            <a:pPr defTabSz="412750" hangingPunct="0">
              <a:defRPr baseline="0">
                <a:solidFill>
                  <a:srgbClr val="475D84"/>
                </a:solidFill>
              </a:defRPr>
            </a:pPr>
            <a:r>
              <a:rPr sz="1400" kern="0" dirty="0">
                <a:solidFill>
                  <a:srgbClr val="FFFFFF"/>
                </a:solidFill>
                <a:cs typeface="+mn-ea"/>
                <a:sym typeface="+mn-lt"/>
              </a:rPr>
              <a:t>Company Name</a:t>
            </a:r>
          </a:p>
        </p:txBody>
      </p:sp>
      <p:sp>
        <p:nvSpPr>
          <p:cNvPr id="16" name="Date…">
            <a:extLst>
              <a:ext uri="{FF2B5EF4-FFF2-40B4-BE49-F238E27FC236}">
                <a16:creationId xmlns:a16="http://schemas.microsoft.com/office/drawing/2014/main" id="{7CF95708-C97B-45A8-86DF-38D74AC7D9B8}"/>
              </a:ext>
            </a:extLst>
          </p:cNvPr>
          <p:cNvSpPr txBox="1"/>
          <p:nvPr/>
        </p:nvSpPr>
        <p:spPr>
          <a:xfrm>
            <a:off x="3067828" y="2192744"/>
            <a:ext cx="1478685" cy="5565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400" b="1" kern="0" dirty="0">
                <a:solidFill>
                  <a:srgbClr val="FFFFFF"/>
                </a:solidFill>
                <a:cs typeface="+mn-ea"/>
                <a:sym typeface="+mn-lt"/>
              </a:rPr>
              <a:t>Date</a:t>
            </a:r>
          </a:p>
          <a:p>
            <a:pPr defTabSz="412750" hangingPunct="0">
              <a:defRPr baseline="0">
                <a:solidFill>
                  <a:srgbClr val="475D84"/>
                </a:solidFill>
              </a:defRPr>
            </a:pPr>
            <a:r>
              <a:rPr sz="1400" kern="0" dirty="0">
                <a:solidFill>
                  <a:srgbClr val="FFFFFF"/>
                </a:solidFill>
                <a:cs typeface="+mn-ea"/>
                <a:sym typeface="+mn-lt"/>
              </a:rPr>
              <a:t>11 May 20</a:t>
            </a:r>
            <a:r>
              <a:rPr lang="en-US" sz="1400" kern="0" dirty="0">
                <a:solidFill>
                  <a:srgbClr val="FFFFFF"/>
                </a:solidFill>
                <a:cs typeface="+mn-ea"/>
                <a:sym typeface="+mn-lt"/>
              </a:rPr>
              <a:t>XX</a:t>
            </a:r>
            <a:endParaRPr sz="1400" kern="0" dirty="0">
              <a:solidFill>
                <a:srgbClr val="FFFFFF"/>
              </a:solidFill>
              <a:cs typeface="+mn-ea"/>
              <a:sym typeface="+mn-lt"/>
            </a:endParaRPr>
          </a:p>
        </p:txBody>
      </p:sp>
      <p:sp>
        <p:nvSpPr>
          <p:cNvPr id="17" name="Category…">
            <a:extLst>
              <a:ext uri="{FF2B5EF4-FFF2-40B4-BE49-F238E27FC236}">
                <a16:creationId xmlns:a16="http://schemas.microsoft.com/office/drawing/2014/main" id="{4F2CD09C-B45D-48F5-80BA-C17CF5F885B4}"/>
              </a:ext>
            </a:extLst>
          </p:cNvPr>
          <p:cNvSpPr txBox="1"/>
          <p:nvPr/>
        </p:nvSpPr>
        <p:spPr>
          <a:xfrm>
            <a:off x="4702190" y="2192744"/>
            <a:ext cx="1478686" cy="5565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400" b="1" kern="0">
                <a:solidFill>
                  <a:srgbClr val="FFFFFF"/>
                </a:solidFill>
                <a:cs typeface="+mn-ea"/>
                <a:sym typeface="+mn-lt"/>
              </a:rPr>
              <a:t>Category</a:t>
            </a:r>
          </a:p>
          <a:p>
            <a:pPr defTabSz="412750" hangingPunct="0">
              <a:defRPr baseline="0">
                <a:solidFill>
                  <a:srgbClr val="475D84"/>
                </a:solidFill>
              </a:defRPr>
            </a:pPr>
            <a:r>
              <a:rPr sz="1400" kern="0">
                <a:solidFill>
                  <a:srgbClr val="FFFFFF"/>
                </a:solidFill>
                <a:cs typeface="+mn-ea"/>
                <a:sym typeface="+mn-lt"/>
              </a:rPr>
              <a:t>ECO City</a:t>
            </a:r>
          </a:p>
        </p:txBody>
      </p:sp>
      <p:grpSp>
        <p:nvGrpSpPr>
          <p:cNvPr id="18" name="Group">
            <a:extLst>
              <a:ext uri="{FF2B5EF4-FFF2-40B4-BE49-F238E27FC236}">
                <a16:creationId xmlns:a16="http://schemas.microsoft.com/office/drawing/2014/main" id="{3B8D7A43-D335-492A-B6F7-E45E4F21889E}"/>
              </a:ext>
            </a:extLst>
          </p:cNvPr>
          <p:cNvGrpSpPr/>
          <p:nvPr/>
        </p:nvGrpSpPr>
        <p:grpSpPr>
          <a:xfrm>
            <a:off x="1516709" y="5367191"/>
            <a:ext cx="3029804" cy="362249"/>
            <a:chOff x="0" y="0"/>
            <a:chExt cx="2829596" cy="338310"/>
          </a:xfrm>
          <a:gradFill>
            <a:gsLst>
              <a:gs pos="0">
                <a:srgbClr val="4983D0"/>
              </a:gs>
              <a:gs pos="100000">
                <a:srgbClr val="01CAE5"/>
              </a:gs>
            </a:gsLst>
            <a:lin ang="2600932" scaled="0"/>
          </a:gradFill>
        </p:grpSpPr>
        <p:sp>
          <p:nvSpPr>
            <p:cNvPr id="19" name="Shape">
              <a:extLst>
                <a:ext uri="{FF2B5EF4-FFF2-40B4-BE49-F238E27FC236}">
                  <a16:creationId xmlns:a16="http://schemas.microsoft.com/office/drawing/2014/main" id="{734A02AF-78F8-4639-8250-97EDE49158DA}"/>
                </a:ext>
              </a:extLst>
            </p:cNvPr>
            <p:cNvSpPr/>
            <p:nvPr/>
          </p:nvSpPr>
          <p:spPr>
            <a:xfrm>
              <a:off x="0" y="0"/>
              <a:ext cx="335558" cy="33830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0" name="Shape">
              <a:extLst>
                <a:ext uri="{FF2B5EF4-FFF2-40B4-BE49-F238E27FC236}">
                  <a16:creationId xmlns:a16="http://schemas.microsoft.com/office/drawing/2014/main" id="{0B1B2AF7-72EE-4E9A-A3BB-6C06D5240326}"/>
                </a:ext>
              </a:extLst>
            </p:cNvPr>
            <p:cNvSpPr/>
            <p:nvPr/>
          </p:nvSpPr>
          <p:spPr>
            <a:xfrm>
              <a:off x="1246331" y="0"/>
              <a:ext cx="335558" cy="33831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1" name="Shape">
              <a:extLst>
                <a:ext uri="{FF2B5EF4-FFF2-40B4-BE49-F238E27FC236}">
                  <a16:creationId xmlns:a16="http://schemas.microsoft.com/office/drawing/2014/main" id="{A3256246-A856-4EBC-954A-50636780723C}"/>
                </a:ext>
              </a:extLst>
            </p:cNvPr>
            <p:cNvSpPr/>
            <p:nvPr/>
          </p:nvSpPr>
          <p:spPr>
            <a:xfrm>
              <a:off x="1868120"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2" name="Shape">
              <a:extLst>
                <a:ext uri="{FF2B5EF4-FFF2-40B4-BE49-F238E27FC236}">
                  <a16:creationId xmlns:a16="http://schemas.microsoft.com/office/drawing/2014/main" id="{B1F04105-DC55-4380-B8FE-6FC124A7A96B}"/>
                </a:ext>
              </a:extLst>
            </p:cNvPr>
            <p:cNvSpPr/>
            <p:nvPr/>
          </p:nvSpPr>
          <p:spPr>
            <a:xfrm>
              <a:off x="2491286"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lnTo>
                    <a:pt x="2280" y="0"/>
                  </a:lnTo>
                  <a:cubicBezTo>
                    <a:pt x="1040" y="0"/>
                    <a:pt x="0" y="1040"/>
                    <a:pt x="0" y="2280"/>
                  </a:cubicBezTo>
                  <a:lnTo>
                    <a:pt x="0" y="19360"/>
                  </a:lnTo>
                  <a:cubicBezTo>
                    <a:pt x="0" y="20560"/>
                    <a:pt x="1040" y="21600"/>
                    <a:pt x="2280" y="21600"/>
                  </a:cubicBezTo>
                  <a:lnTo>
                    <a:pt x="19560" y="21600"/>
                  </a:lnTo>
                  <a:cubicBezTo>
                    <a:pt x="20560" y="21600"/>
                    <a:pt x="21600" y="20560"/>
                    <a:pt x="21600" y="19360"/>
                  </a:cubicBezTo>
                  <a:lnTo>
                    <a:pt x="21600" y="2280"/>
                  </a:lnTo>
                  <a:cubicBezTo>
                    <a:pt x="21600" y="1040"/>
                    <a:pt x="20560" y="0"/>
                    <a:pt x="19560" y="0"/>
                  </a:cubicBezTo>
                  <a:close/>
                  <a:moveTo>
                    <a:pt x="11920" y="15440"/>
                  </a:moveTo>
                  <a:cubicBezTo>
                    <a:pt x="11120" y="15440"/>
                    <a:pt x="10280" y="15040"/>
                    <a:pt x="9680" y="14400"/>
                  </a:cubicBezTo>
                  <a:lnTo>
                    <a:pt x="8640" y="17920"/>
                  </a:lnTo>
                  <a:lnTo>
                    <a:pt x="8440" y="18120"/>
                  </a:lnTo>
                  <a:cubicBezTo>
                    <a:pt x="8240" y="18320"/>
                    <a:pt x="8040" y="18520"/>
                    <a:pt x="7400" y="18520"/>
                  </a:cubicBezTo>
                  <a:cubicBezTo>
                    <a:pt x="6800" y="18520"/>
                    <a:pt x="6400" y="18120"/>
                    <a:pt x="6400" y="17280"/>
                  </a:cubicBezTo>
                  <a:lnTo>
                    <a:pt x="6400" y="17080"/>
                  </a:lnTo>
                  <a:lnTo>
                    <a:pt x="8440" y="11120"/>
                  </a:lnTo>
                  <a:cubicBezTo>
                    <a:pt x="8440" y="11120"/>
                    <a:pt x="8240" y="10520"/>
                    <a:pt x="8240" y="9480"/>
                  </a:cubicBezTo>
                  <a:cubicBezTo>
                    <a:pt x="8240" y="7640"/>
                    <a:pt x="9080" y="7000"/>
                    <a:pt x="10080" y="7000"/>
                  </a:cubicBezTo>
                  <a:cubicBezTo>
                    <a:pt x="10720" y="7000"/>
                    <a:pt x="11520" y="7400"/>
                    <a:pt x="11520" y="8440"/>
                  </a:cubicBezTo>
                  <a:cubicBezTo>
                    <a:pt x="11520" y="9880"/>
                    <a:pt x="10480" y="10720"/>
                    <a:pt x="10480" y="11720"/>
                  </a:cubicBezTo>
                  <a:cubicBezTo>
                    <a:pt x="10480" y="12360"/>
                    <a:pt x="11120" y="13160"/>
                    <a:pt x="11920" y="13160"/>
                  </a:cubicBezTo>
                  <a:cubicBezTo>
                    <a:pt x="14400" y="13160"/>
                    <a:pt x="15440" y="11120"/>
                    <a:pt x="15440" y="9480"/>
                  </a:cubicBezTo>
                  <a:cubicBezTo>
                    <a:pt x="15440" y="7000"/>
                    <a:pt x="13360" y="5160"/>
                    <a:pt x="10920" y="5160"/>
                  </a:cubicBezTo>
                  <a:cubicBezTo>
                    <a:pt x="8440" y="5160"/>
                    <a:pt x="6400" y="7000"/>
                    <a:pt x="6400" y="9480"/>
                  </a:cubicBezTo>
                  <a:cubicBezTo>
                    <a:pt x="6400" y="10080"/>
                    <a:pt x="6600" y="10920"/>
                    <a:pt x="6800" y="11520"/>
                  </a:cubicBezTo>
                  <a:cubicBezTo>
                    <a:pt x="7000" y="11720"/>
                    <a:pt x="7000" y="11720"/>
                    <a:pt x="7000" y="11960"/>
                  </a:cubicBezTo>
                  <a:cubicBezTo>
                    <a:pt x="7000" y="12560"/>
                    <a:pt x="6600" y="13160"/>
                    <a:pt x="5960" y="13160"/>
                  </a:cubicBezTo>
                  <a:cubicBezTo>
                    <a:pt x="5560" y="13160"/>
                    <a:pt x="5160" y="12960"/>
                    <a:pt x="4960" y="12560"/>
                  </a:cubicBezTo>
                  <a:cubicBezTo>
                    <a:pt x="4320" y="11520"/>
                    <a:pt x="4120" y="10520"/>
                    <a:pt x="4120" y="9280"/>
                  </a:cubicBezTo>
                  <a:cubicBezTo>
                    <a:pt x="4120" y="5760"/>
                    <a:pt x="7000" y="2880"/>
                    <a:pt x="10720" y="2880"/>
                  </a:cubicBezTo>
                  <a:cubicBezTo>
                    <a:pt x="14400" y="2880"/>
                    <a:pt x="17480" y="5760"/>
                    <a:pt x="17480" y="9280"/>
                  </a:cubicBezTo>
                  <a:cubicBezTo>
                    <a:pt x="17480" y="12360"/>
                    <a:pt x="15840" y="15440"/>
                    <a:pt x="11920" y="15440"/>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3" name="Shape">
              <a:extLst>
                <a:ext uri="{FF2B5EF4-FFF2-40B4-BE49-F238E27FC236}">
                  <a16:creationId xmlns:a16="http://schemas.microsoft.com/office/drawing/2014/main" id="{7063166A-44B3-45ED-B61B-6DFA1DF48B74}"/>
                </a:ext>
              </a:extLst>
            </p:cNvPr>
            <p:cNvSpPr/>
            <p:nvPr/>
          </p:nvSpPr>
          <p:spPr>
            <a:xfrm>
              <a:off x="623165" y="0"/>
              <a:ext cx="335559" cy="335558"/>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anim calcmode="lin" valueType="num">
                                      <p:cBhvr>
                                        <p:cTn id="8" dur="1000" fill="hold"/>
                                        <p:tgtEl>
                                          <p:spTgt spid="383"/>
                                        </p:tgtEl>
                                        <p:attrNameLst>
                                          <p:attrName>ppt_x</p:attrName>
                                        </p:attrNameLst>
                                      </p:cBhvr>
                                      <p:tavLst>
                                        <p:tav tm="0">
                                          <p:val>
                                            <p:strVal val="#ppt_x"/>
                                          </p:val>
                                        </p:tav>
                                        <p:tav tm="100000">
                                          <p:val>
                                            <p:strVal val="#ppt_x"/>
                                          </p:val>
                                        </p:tav>
                                      </p:tavLst>
                                    </p:anim>
                                    <p:anim calcmode="lin" valueType="num">
                                      <p:cBhvr>
                                        <p:cTn id="9" dur="1000" fill="hold"/>
                                        <p:tgtEl>
                                          <p:spTgt spid="3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anim calcmode="lin" valueType="num">
                                      <p:cBhvr>
                                        <p:cTn id="13" dur="1000" fill="hold"/>
                                        <p:tgtEl>
                                          <p:spTgt spid="389"/>
                                        </p:tgtEl>
                                        <p:attrNameLst>
                                          <p:attrName>ppt_x</p:attrName>
                                        </p:attrNameLst>
                                      </p:cBhvr>
                                      <p:tavLst>
                                        <p:tav tm="0">
                                          <p:val>
                                            <p:strVal val="#ppt_x"/>
                                          </p:val>
                                        </p:tav>
                                        <p:tav tm="100000">
                                          <p:val>
                                            <p:strVal val="#ppt_x"/>
                                          </p:val>
                                        </p:tav>
                                      </p:tavLst>
                                    </p:anim>
                                    <p:anim calcmode="lin" valueType="num">
                                      <p:cBhvr>
                                        <p:cTn id="14" dur="1000" fill="hold"/>
                                        <p:tgtEl>
                                          <p:spTgt spid="3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1000"/>
                                        <p:tgtEl>
                                          <p:spTgt spid="390"/>
                                        </p:tgtEl>
                                      </p:cBhvr>
                                    </p:animEffect>
                                    <p:anim calcmode="lin" valueType="num">
                                      <p:cBhvr>
                                        <p:cTn id="18" dur="1000" fill="hold"/>
                                        <p:tgtEl>
                                          <p:spTgt spid="390"/>
                                        </p:tgtEl>
                                        <p:attrNameLst>
                                          <p:attrName>ppt_x</p:attrName>
                                        </p:attrNameLst>
                                      </p:cBhvr>
                                      <p:tavLst>
                                        <p:tav tm="0">
                                          <p:val>
                                            <p:strVal val="#ppt_x"/>
                                          </p:val>
                                        </p:tav>
                                        <p:tav tm="100000">
                                          <p:val>
                                            <p:strVal val="#ppt_x"/>
                                          </p:val>
                                        </p:tav>
                                      </p:tavLst>
                                    </p:anim>
                                    <p:anim calcmode="lin" valueType="num">
                                      <p:cBhvr>
                                        <p:cTn id="19" dur="1000" fill="hold"/>
                                        <p:tgtEl>
                                          <p:spTgt spid="3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1"/>
                                        </p:tgtEl>
                                        <p:attrNameLst>
                                          <p:attrName>style.visibility</p:attrName>
                                        </p:attrNameLst>
                                      </p:cBhvr>
                                      <p:to>
                                        <p:strVal val="visible"/>
                                      </p:to>
                                    </p:set>
                                    <p:animEffect transition="in" filter="fade">
                                      <p:cBhvr>
                                        <p:cTn id="22" dur="1000"/>
                                        <p:tgtEl>
                                          <p:spTgt spid="391"/>
                                        </p:tgtEl>
                                      </p:cBhvr>
                                    </p:animEffect>
                                    <p:anim calcmode="lin" valueType="num">
                                      <p:cBhvr>
                                        <p:cTn id="23" dur="1000" fill="hold"/>
                                        <p:tgtEl>
                                          <p:spTgt spid="391"/>
                                        </p:tgtEl>
                                        <p:attrNameLst>
                                          <p:attrName>ppt_x</p:attrName>
                                        </p:attrNameLst>
                                      </p:cBhvr>
                                      <p:tavLst>
                                        <p:tav tm="0">
                                          <p:val>
                                            <p:strVal val="#ppt_x"/>
                                          </p:val>
                                        </p:tav>
                                        <p:tav tm="100000">
                                          <p:val>
                                            <p:strVal val="#ppt_x"/>
                                          </p:val>
                                        </p:tav>
                                      </p:tavLst>
                                    </p:anim>
                                    <p:anim calcmode="lin" valueType="num">
                                      <p:cBhvr>
                                        <p:cTn id="24"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90" grpId="0" animBg="1"/>
      <p:bldP spid="391" grpId="0" animBg="1"/>
      <p:bldP spid="12" grpId="0"/>
      <p:bldP spid="13" grpId="0"/>
      <p:bldP spid="14"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16389" name="Rectangle 5">
            <a:extLst>
              <a:ext uri="{FF2B5EF4-FFF2-40B4-BE49-F238E27FC236}">
                <a16:creationId xmlns:a16="http://schemas.microsoft.com/office/drawing/2014/main" id="{1020A615-99E9-4CE6-BF71-F110C7503E2C}"/>
              </a:ext>
            </a:extLst>
          </p:cNvPr>
          <p:cNvSpPr>
            <a:spLocks/>
          </p:cNvSpPr>
          <p:nvPr/>
        </p:nvSpPr>
        <p:spPr bwMode="auto">
          <a:xfrm>
            <a:off x="1524000" y="-1296194"/>
            <a:ext cx="959644" cy="3867944"/>
          </a:xfrm>
          <a:prstGeom prst="rect">
            <a:avLst/>
          </a:prstGeom>
          <a:gradFill flip="none" rotWithShape="1">
            <a:gsLst>
              <a:gs pos="0">
                <a:srgbClr val="2E0D5B"/>
              </a:gs>
              <a:gs pos="100000">
                <a:srgbClr val="00D7DF"/>
              </a:gs>
            </a:gsLst>
            <a:lin ang="1620000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sp>
        <p:nvSpPr>
          <p:cNvPr id="16392" name="Rectangle 8">
            <a:extLst>
              <a:ext uri="{FF2B5EF4-FFF2-40B4-BE49-F238E27FC236}">
                <a16:creationId xmlns:a16="http://schemas.microsoft.com/office/drawing/2014/main" id="{AE66F89C-37B6-4FE7-9C5D-0A2F8B019B14}"/>
              </a:ext>
            </a:extLst>
          </p:cNvPr>
          <p:cNvSpPr>
            <a:spLocks/>
          </p:cNvSpPr>
          <p:nvPr/>
        </p:nvSpPr>
        <p:spPr bwMode="auto">
          <a:xfrm>
            <a:off x="3914140" y="4092893"/>
            <a:ext cx="959644" cy="3868738"/>
          </a:xfrm>
          <a:prstGeom prst="rect">
            <a:avLst/>
          </a:prstGeom>
          <a:gradFill flip="none" rotWithShape="1">
            <a:gsLst>
              <a:gs pos="0">
                <a:srgbClr val="2E0D5B"/>
              </a:gs>
              <a:gs pos="100000">
                <a:srgbClr val="00D7DF"/>
              </a:gs>
            </a:gsLst>
            <a:lin ang="540000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FFFFFF"/>
              </a:solidFill>
              <a:latin typeface="+mn-lt"/>
              <a:ea typeface="+mn-ea"/>
              <a:cs typeface="+mn-ea"/>
              <a:sym typeface="+mn-lt"/>
            </a:endParaRPr>
          </a:p>
        </p:txBody>
      </p:sp>
      <p:pic>
        <p:nvPicPr>
          <p:cNvPr id="5" name="图片占位符 4" descr="图片包含 平面, 天空, 户外, 飞机&#10;&#10;自动生成的说明">
            <a:extLst>
              <a:ext uri="{FF2B5EF4-FFF2-40B4-BE49-F238E27FC236}">
                <a16:creationId xmlns:a16="http://schemas.microsoft.com/office/drawing/2014/main" id="{1D1E1B3E-229C-4E84-8323-FAEA3505881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8333" r="8333"/>
          <a:stretch>
            <a:fillRect/>
          </a:stretch>
        </p:blipFill>
        <p:spPr>
          <a:xfrm>
            <a:off x="419100" y="0"/>
            <a:ext cx="960438" cy="768350"/>
          </a:xfrm>
        </p:spPr>
      </p:pic>
      <p:pic>
        <p:nvPicPr>
          <p:cNvPr id="9" name="图片占位符 8">
            <a:extLst>
              <a:ext uri="{FF2B5EF4-FFF2-40B4-BE49-F238E27FC236}">
                <a16:creationId xmlns:a16="http://schemas.microsoft.com/office/drawing/2014/main" id="{696A2B5E-D767-4E2C-9818-0C698D4B6B43}"/>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41345" r="41345"/>
          <a:stretch>
            <a:fillRect/>
          </a:stretch>
        </p:blipFill>
        <p:spPr>
          <a:xfrm>
            <a:off x="2628900" y="0"/>
            <a:ext cx="960438" cy="3698875"/>
          </a:xfrm>
        </p:spPr>
      </p:pic>
      <p:pic>
        <p:nvPicPr>
          <p:cNvPr id="11" name="图片占位符 10" descr="图片包含 男士, 人员&#10;&#10;自动生成的说明">
            <a:extLst>
              <a:ext uri="{FF2B5EF4-FFF2-40B4-BE49-F238E27FC236}">
                <a16:creationId xmlns:a16="http://schemas.microsoft.com/office/drawing/2014/main" id="{A8DACE87-6152-4564-AAA0-52C490B8F4CD}"/>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39413" r="39413"/>
          <a:stretch>
            <a:fillRect/>
          </a:stretch>
        </p:blipFill>
        <p:spPr>
          <a:xfrm>
            <a:off x="2628900" y="3830638"/>
            <a:ext cx="960438" cy="3027362"/>
          </a:xfrm>
        </p:spPr>
      </p:pic>
      <p:sp>
        <p:nvSpPr>
          <p:cNvPr id="18"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a:extLst>
              <a:ext uri="{FF2B5EF4-FFF2-40B4-BE49-F238E27FC236}">
                <a16:creationId xmlns:a16="http://schemas.microsoft.com/office/drawing/2014/main" id="{F5B4434B-43C3-4D61-99A9-B395F146FA53}"/>
              </a:ext>
            </a:extLst>
          </p:cNvPr>
          <p:cNvSpPr txBox="1"/>
          <p:nvPr/>
        </p:nvSpPr>
        <p:spPr>
          <a:xfrm>
            <a:off x="6434286" y="3066326"/>
            <a:ext cx="4026552" cy="152862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19" name="Title text demo">
            <a:extLst>
              <a:ext uri="{FF2B5EF4-FFF2-40B4-BE49-F238E27FC236}">
                <a16:creationId xmlns:a16="http://schemas.microsoft.com/office/drawing/2014/main" id="{20A4FAF7-F43B-4DFD-AFC9-FDFA61BBD449}"/>
              </a:ext>
            </a:extLst>
          </p:cNvPr>
          <p:cNvSpPr txBox="1"/>
          <p:nvPr/>
        </p:nvSpPr>
        <p:spPr>
          <a:xfrm>
            <a:off x="6434220" y="2040420"/>
            <a:ext cx="4700415"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20" name="Group">
            <a:extLst>
              <a:ext uri="{FF2B5EF4-FFF2-40B4-BE49-F238E27FC236}">
                <a16:creationId xmlns:a16="http://schemas.microsoft.com/office/drawing/2014/main" id="{212BF140-3563-4BE4-9D46-C3ECECD28BCD}"/>
              </a:ext>
            </a:extLst>
          </p:cNvPr>
          <p:cNvGrpSpPr/>
          <p:nvPr/>
        </p:nvGrpSpPr>
        <p:grpSpPr>
          <a:xfrm>
            <a:off x="6452759" y="4973381"/>
            <a:ext cx="1414799" cy="399849"/>
            <a:chOff x="0" y="0"/>
            <a:chExt cx="2829597" cy="799696"/>
          </a:xfrm>
        </p:grpSpPr>
        <p:sp>
          <p:nvSpPr>
            <p:cNvPr id="21" name="Rounded Rectangle">
              <a:extLst>
                <a:ext uri="{FF2B5EF4-FFF2-40B4-BE49-F238E27FC236}">
                  <a16:creationId xmlns:a16="http://schemas.microsoft.com/office/drawing/2014/main" id="{79EA1465-56EA-413E-B182-0B3170B46362}"/>
                </a:ext>
              </a:extLst>
            </p:cNvPr>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2" name="more inform">
              <a:extLst>
                <a:ext uri="{FF2B5EF4-FFF2-40B4-BE49-F238E27FC236}">
                  <a16:creationId xmlns:a16="http://schemas.microsoft.com/office/drawing/2014/main" id="{D392230E-EC34-419B-8BAF-270EE39FD1DE}"/>
                </a:ext>
              </a:extLst>
            </p:cNvPr>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grpSp>
        <p:nvGrpSpPr>
          <p:cNvPr id="23" name="Group">
            <a:extLst>
              <a:ext uri="{FF2B5EF4-FFF2-40B4-BE49-F238E27FC236}">
                <a16:creationId xmlns:a16="http://schemas.microsoft.com/office/drawing/2014/main" id="{E62B4AB1-126A-4E36-83A6-A684009C9674}"/>
              </a:ext>
            </a:extLst>
          </p:cNvPr>
          <p:cNvGrpSpPr/>
          <p:nvPr/>
        </p:nvGrpSpPr>
        <p:grpSpPr>
          <a:xfrm>
            <a:off x="6434220" y="1487188"/>
            <a:ext cx="3029804" cy="362249"/>
            <a:chOff x="0" y="0"/>
            <a:chExt cx="2829596" cy="338310"/>
          </a:xfrm>
          <a:gradFill>
            <a:gsLst>
              <a:gs pos="0">
                <a:srgbClr val="4983D0"/>
              </a:gs>
              <a:gs pos="100000">
                <a:srgbClr val="01CAE5"/>
              </a:gs>
            </a:gsLst>
            <a:lin ang="2600932" scaled="0"/>
          </a:gradFill>
        </p:grpSpPr>
        <p:sp>
          <p:nvSpPr>
            <p:cNvPr id="24" name="Shape">
              <a:extLst>
                <a:ext uri="{FF2B5EF4-FFF2-40B4-BE49-F238E27FC236}">
                  <a16:creationId xmlns:a16="http://schemas.microsoft.com/office/drawing/2014/main" id="{CB411E3E-0588-44B3-9F4E-BAB71AFBCC4D}"/>
                </a:ext>
              </a:extLst>
            </p:cNvPr>
            <p:cNvSpPr/>
            <p:nvPr/>
          </p:nvSpPr>
          <p:spPr>
            <a:xfrm>
              <a:off x="0" y="0"/>
              <a:ext cx="335558" cy="33830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5" name="Shape">
              <a:extLst>
                <a:ext uri="{FF2B5EF4-FFF2-40B4-BE49-F238E27FC236}">
                  <a16:creationId xmlns:a16="http://schemas.microsoft.com/office/drawing/2014/main" id="{252F49C6-3C62-4C16-A251-91B4E345E328}"/>
                </a:ext>
              </a:extLst>
            </p:cNvPr>
            <p:cNvSpPr/>
            <p:nvPr/>
          </p:nvSpPr>
          <p:spPr>
            <a:xfrm>
              <a:off x="1246331" y="0"/>
              <a:ext cx="335558" cy="33831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6" name="Shape">
              <a:extLst>
                <a:ext uri="{FF2B5EF4-FFF2-40B4-BE49-F238E27FC236}">
                  <a16:creationId xmlns:a16="http://schemas.microsoft.com/office/drawing/2014/main" id="{1C6D1394-0E49-4FCE-BA3D-0D31835EDE87}"/>
                </a:ext>
              </a:extLst>
            </p:cNvPr>
            <p:cNvSpPr/>
            <p:nvPr/>
          </p:nvSpPr>
          <p:spPr>
            <a:xfrm>
              <a:off x="1868120"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7" name="Shape">
              <a:extLst>
                <a:ext uri="{FF2B5EF4-FFF2-40B4-BE49-F238E27FC236}">
                  <a16:creationId xmlns:a16="http://schemas.microsoft.com/office/drawing/2014/main" id="{993F1208-9C33-4C6F-9548-2359F1DAA60A}"/>
                </a:ext>
              </a:extLst>
            </p:cNvPr>
            <p:cNvSpPr/>
            <p:nvPr/>
          </p:nvSpPr>
          <p:spPr>
            <a:xfrm>
              <a:off x="2491286" y="0"/>
              <a:ext cx="338311" cy="338310"/>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lnTo>
                    <a:pt x="2280" y="0"/>
                  </a:lnTo>
                  <a:cubicBezTo>
                    <a:pt x="1040" y="0"/>
                    <a:pt x="0" y="1040"/>
                    <a:pt x="0" y="2280"/>
                  </a:cubicBezTo>
                  <a:lnTo>
                    <a:pt x="0" y="19360"/>
                  </a:lnTo>
                  <a:cubicBezTo>
                    <a:pt x="0" y="20560"/>
                    <a:pt x="1040" y="21600"/>
                    <a:pt x="2280" y="21600"/>
                  </a:cubicBezTo>
                  <a:lnTo>
                    <a:pt x="19560" y="21600"/>
                  </a:lnTo>
                  <a:cubicBezTo>
                    <a:pt x="20560" y="21600"/>
                    <a:pt x="21600" y="20560"/>
                    <a:pt x="21600" y="19360"/>
                  </a:cubicBezTo>
                  <a:lnTo>
                    <a:pt x="21600" y="2280"/>
                  </a:lnTo>
                  <a:cubicBezTo>
                    <a:pt x="21600" y="1040"/>
                    <a:pt x="20560" y="0"/>
                    <a:pt x="19560" y="0"/>
                  </a:cubicBezTo>
                  <a:close/>
                  <a:moveTo>
                    <a:pt x="11920" y="15440"/>
                  </a:moveTo>
                  <a:cubicBezTo>
                    <a:pt x="11120" y="15440"/>
                    <a:pt x="10280" y="15040"/>
                    <a:pt x="9680" y="14400"/>
                  </a:cubicBezTo>
                  <a:lnTo>
                    <a:pt x="8640" y="17920"/>
                  </a:lnTo>
                  <a:lnTo>
                    <a:pt x="8440" y="18120"/>
                  </a:lnTo>
                  <a:cubicBezTo>
                    <a:pt x="8240" y="18320"/>
                    <a:pt x="8040" y="18520"/>
                    <a:pt x="7400" y="18520"/>
                  </a:cubicBezTo>
                  <a:cubicBezTo>
                    <a:pt x="6800" y="18520"/>
                    <a:pt x="6400" y="18120"/>
                    <a:pt x="6400" y="17280"/>
                  </a:cubicBezTo>
                  <a:lnTo>
                    <a:pt x="6400" y="17080"/>
                  </a:lnTo>
                  <a:lnTo>
                    <a:pt x="8440" y="11120"/>
                  </a:lnTo>
                  <a:cubicBezTo>
                    <a:pt x="8440" y="11120"/>
                    <a:pt x="8240" y="10520"/>
                    <a:pt x="8240" y="9480"/>
                  </a:cubicBezTo>
                  <a:cubicBezTo>
                    <a:pt x="8240" y="7640"/>
                    <a:pt x="9080" y="7000"/>
                    <a:pt x="10080" y="7000"/>
                  </a:cubicBezTo>
                  <a:cubicBezTo>
                    <a:pt x="10720" y="7000"/>
                    <a:pt x="11520" y="7400"/>
                    <a:pt x="11520" y="8440"/>
                  </a:cubicBezTo>
                  <a:cubicBezTo>
                    <a:pt x="11520" y="9880"/>
                    <a:pt x="10480" y="10720"/>
                    <a:pt x="10480" y="11720"/>
                  </a:cubicBezTo>
                  <a:cubicBezTo>
                    <a:pt x="10480" y="12360"/>
                    <a:pt x="11120" y="13160"/>
                    <a:pt x="11920" y="13160"/>
                  </a:cubicBezTo>
                  <a:cubicBezTo>
                    <a:pt x="14400" y="13160"/>
                    <a:pt x="15440" y="11120"/>
                    <a:pt x="15440" y="9480"/>
                  </a:cubicBezTo>
                  <a:cubicBezTo>
                    <a:pt x="15440" y="7000"/>
                    <a:pt x="13360" y="5160"/>
                    <a:pt x="10920" y="5160"/>
                  </a:cubicBezTo>
                  <a:cubicBezTo>
                    <a:pt x="8440" y="5160"/>
                    <a:pt x="6400" y="7000"/>
                    <a:pt x="6400" y="9480"/>
                  </a:cubicBezTo>
                  <a:cubicBezTo>
                    <a:pt x="6400" y="10080"/>
                    <a:pt x="6600" y="10920"/>
                    <a:pt x="6800" y="11520"/>
                  </a:cubicBezTo>
                  <a:cubicBezTo>
                    <a:pt x="7000" y="11720"/>
                    <a:pt x="7000" y="11720"/>
                    <a:pt x="7000" y="11960"/>
                  </a:cubicBezTo>
                  <a:cubicBezTo>
                    <a:pt x="7000" y="12560"/>
                    <a:pt x="6600" y="13160"/>
                    <a:pt x="5960" y="13160"/>
                  </a:cubicBezTo>
                  <a:cubicBezTo>
                    <a:pt x="5560" y="13160"/>
                    <a:pt x="5160" y="12960"/>
                    <a:pt x="4960" y="12560"/>
                  </a:cubicBezTo>
                  <a:cubicBezTo>
                    <a:pt x="4320" y="11520"/>
                    <a:pt x="4120" y="10520"/>
                    <a:pt x="4120" y="9280"/>
                  </a:cubicBezTo>
                  <a:cubicBezTo>
                    <a:pt x="4120" y="5760"/>
                    <a:pt x="7000" y="2880"/>
                    <a:pt x="10720" y="2880"/>
                  </a:cubicBezTo>
                  <a:cubicBezTo>
                    <a:pt x="14400" y="2880"/>
                    <a:pt x="17480" y="5760"/>
                    <a:pt x="17480" y="9280"/>
                  </a:cubicBezTo>
                  <a:cubicBezTo>
                    <a:pt x="17480" y="12360"/>
                    <a:pt x="15840" y="15440"/>
                    <a:pt x="11920" y="15440"/>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sp>
          <p:nvSpPr>
            <p:cNvPr id="28" name="Shape">
              <a:extLst>
                <a:ext uri="{FF2B5EF4-FFF2-40B4-BE49-F238E27FC236}">
                  <a16:creationId xmlns:a16="http://schemas.microsoft.com/office/drawing/2014/main" id="{A28CCC42-00D3-40A1-88EF-51E1473915ED}"/>
                </a:ext>
              </a:extLst>
            </p:cNvPr>
            <p:cNvSpPr/>
            <p:nvPr/>
          </p:nvSpPr>
          <p:spPr>
            <a:xfrm>
              <a:off x="623165" y="0"/>
              <a:ext cx="335559" cy="335558"/>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1000" kern="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1D1D5877-3458-44E0-A5AA-99C86A629F21}"/>
              </a:ext>
            </a:extLst>
          </p:cNvPr>
          <p:cNvSpPr txBox="1">
            <a:spLocks/>
          </p:cNvSpPr>
          <p:nvPr/>
        </p:nvSpPr>
        <p:spPr bwMode="auto">
          <a:xfrm>
            <a:off x="1034257" y="1108489"/>
            <a:ext cx="1939131" cy="176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defRPr/>
            </a:pPr>
            <a:r>
              <a:rPr lang="x-none" altLang="x-none" sz="900">
                <a:solidFill>
                  <a:srgbClr val="FFFFFF"/>
                </a:solidFill>
                <a:cs typeface="+mn-ea"/>
                <a:sym typeface="+mn-lt"/>
              </a:rPr>
              <a:t>DEMO SLIDE</a:t>
            </a:r>
          </a:p>
        </p:txBody>
      </p:sp>
      <p:sp>
        <p:nvSpPr>
          <p:cNvPr id="10243" name="Text Box 3">
            <a:extLst>
              <a:ext uri="{FF2B5EF4-FFF2-40B4-BE49-F238E27FC236}">
                <a16:creationId xmlns:a16="http://schemas.microsoft.com/office/drawing/2014/main" id="{9C905657-333D-42CB-8D0B-0C19C6582848}"/>
              </a:ext>
            </a:extLst>
          </p:cNvPr>
          <p:cNvSpPr txBox="1">
            <a:spLocks/>
          </p:cNvSpPr>
          <p:nvPr/>
        </p:nvSpPr>
        <p:spPr bwMode="auto">
          <a:xfrm>
            <a:off x="1022350" y="1450182"/>
            <a:ext cx="4547394" cy="2072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x-none" altLang="x-none" sz="5000" dirty="0">
                <a:solidFill>
                  <a:srgbClr val="FFFFFF"/>
                </a:solidFill>
                <a:cs typeface="+mn-ea"/>
                <a:sym typeface="+mn-lt"/>
              </a:rPr>
              <a:t>Some of Our Services</a:t>
            </a:r>
          </a:p>
        </p:txBody>
      </p:sp>
      <p:sp>
        <p:nvSpPr>
          <p:cNvPr id="10244" name="Text Box 4">
            <a:extLst>
              <a:ext uri="{FF2B5EF4-FFF2-40B4-BE49-F238E27FC236}">
                <a16:creationId xmlns:a16="http://schemas.microsoft.com/office/drawing/2014/main" id="{E5FDAD3E-75AA-432C-A62C-9784EA0A6762}"/>
              </a:ext>
            </a:extLst>
          </p:cNvPr>
          <p:cNvSpPr txBox="1">
            <a:spLocks/>
          </p:cNvSpPr>
          <p:nvPr/>
        </p:nvSpPr>
        <p:spPr bwMode="auto">
          <a:xfrm>
            <a:off x="1042194" y="3372644"/>
            <a:ext cx="4487863" cy="2310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a:t>
            </a:r>
          </a:p>
        </p:txBody>
      </p:sp>
      <p:sp>
        <p:nvSpPr>
          <p:cNvPr id="10245" name="AutoShape 5">
            <a:extLst>
              <a:ext uri="{FF2B5EF4-FFF2-40B4-BE49-F238E27FC236}">
                <a16:creationId xmlns:a16="http://schemas.microsoft.com/office/drawing/2014/main" id="{EE9AE0CF-1D71-4E22-870D-9CDD86D00F55}"/>
              </a:ext>
            </a:extLst>
          </p:cNvPr>
          <p:cNvSpPr>
            <a:spLocks/>
          </p:cNvSpPr>
          <p:nvPr/>
        </p:nvSpPr>
        <p:spPr bwMode="auto">
          <a:xfrm>
            <a:off x="6235700" y="2905125"/>
            <a:ext cx="5396707" cy="1376363"/>
          </a:xfrm>
          <a:prstGeom prst="roundRect">
            <a:avLst>
              <a:gd name="adj" fmla="val 0"/>
            </a:avLst>
          </a:prstGeom>
          <a:gradFill flip="none" rotWithShape="1">
            <a:gsLst>
              <a:gs pos="0">
                <a:srgbClr val="2E0D5B"/>
              </a:gs>
              <a:gs pos="100000">
                <a:srgbClr val="00D7DF"/>
              </a:gs>
            </a:gsLst>
            <a:lin ang="0" scaled="1"/>
            <a:tileRect/>
          </a:gradFill>
          <a:ln>
            <a:noFill/>
          </a:ln>
          <a:effectLst/>
        </p:spPr>
        <p:txBody>
          <a:bodyPr lIns="19050" tIns="19050" rIns="19050" bIns="19050" anchor="ct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eaLnBrk="1"/>
            <a:endParaRPr lang="zh-CN" altLang="zh-CN" sz="1500">
              <a:solidFill>
                <a:srgbClr val="000000"/>
              </a:solidFill>
              <a:latin typeface="+mn-lt"/>
              <a:ea typeface="+mn-ea"/>
              <a:cs typeface="+mn-ea"/>
              <a:sym typeface="+mn-lt"/>
            </a:endParaRPr>
          </a:p>
        </p:txBody>
      </p:sp>
      <p:sp>
        <p:nvSpPr>
          <p:cNvPr id="10246" name="AutoShape 6">
            <a:extLst>
              <a:ext uri="{FF2B5EF4-FFF2-40B4-BE49-F238E27FC236}">
                <a16:creationId xmlns:a16="http://schemas.microsoft.com/office/drawing/2014/main" id="{F51D984A-C035-471B-A124-5F038716D7DA}"/>
              </a:ext>
            </a:extLst>
          </p:cNvPr>
          <p:cNvSpPr>
            <a:spLocks/>
          </p:cNvSpPr>
          <p:nvPr/>
        </p:nvSpPr>
        <p:spPr bwMode="auto">
          <a:xfrm>
            <a:off x="6710363" y="4600575"/>
            <a:ext cx="667544" cy="753269"/>
          </a:xfrm>
          <a:custGeom>
            <a:avLst/>
            <a:gdLst>
              <a:gd name="T0" fmla="*/ 667544 w 21600"/>
              <a:gd name="T1" fmla="*/ 753269 h 21558"/>
              <a:gd name="T2" fmla="*/ 667544 w 21600"/>
              <a:gd name="T3" fmla="*/ 753269 h 21558"/>
              <a:gd name="T4" fmla="*/ 667544 w 21600"/>
              <a:gd name="T5" fmla="*/ 753269 h 21558"/>
              <a:gd name="T6" fmla="*/ 667544 w 21600"/>
              <a:gd name="T7" fmla="*/ 753269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3002" y="0"/>
                </a:moveTo>
                <a:cubicBezTo>
                  <a:pt x="2570" y="0"/>
                  <a:pt x="2245" y="1"/>
                  <a:pt x="1971" y="17"/>
                </a:cubicBezTo>
                <a:cubicBezTo>
                  <a:pt x="1696" y="33"/>
                  <a:pt x="1471" y="66"/>
                  <a:pt x="1241" y="130"/>
                </a:cubicBezTo>
                <a:cubicBezTo>
                  <a:pt x="987" y="212"/>
                  <a:pt x="760" y="342"/>
                  <a:pt x="573" y="507"/>
                </a:cubicBezTo>
                <a:cubicBezTo>
                  <a:pt x="387" y="672"/>
                  <a:pt x="240" y="872"/>
                  <a:pt x="147" y="1097"/>
                </a:cubicBezTo>
                <a:cubicBezTo>
                  <a:pt x="74" y="1302"/>
                  <a:pt x="38" y="1502"/>
                  <a:pt x="19" y="1745"/>
                </a:cubicBezTo>
                <a:cubicBezTo>
                  <a:pt x="1" y="1988"/>
                  <a:pt x="0" y="2275"/>
                  <a:pt x="0" y="2655"/>
                </a:cubicBezTo>
                <a:lnTo>
                  <a:pt x="0" y="8106"/>
                </a:lnTo>
                <a:cubicBezTo>
                  <a:pt x="0" y="8492"/>
                  <a:pt x="1" y="8782"/>
                  <a:pt x="19" y="9027"/>
                </a:cubicBezTo>
                <a:cubicBezTo>
                  <a:pt x="38" y="9271"/>
                  <a:pt x="74" y="9471"/>
                  <a:pt x="147" y="9676"/>
                </a:cubicBezTo>
                <a:cubicBezTo>
                  <a:pt x="240" y="9900"/>
                  <a:pt x="387" y="10101"/>
                  <a:pt x="573" y="10266"/>
                </a:cubicBezTo>
                <a:cubicBezTo>
                  <a:pt x="760" y="10431"/>
                  <a:pt x="987" y="10560"/>
                  <a:pt x="1241" y="10642"/>
                </a:cubicBezTo>
                <a:cubicBezTo>
                  <a:pt x="1473" y="10707"/>
                  <a:pt x="1698" y="10740"/>
                  <a:pt x="1973" y="10756"/>
                </a:cubicBezTo>
                <a:cubicBezTo>
                  <a:pt x="2170" y="10768"/>
                  <a:pt x="2408" y="10770"/>
                  <a:pt x="2676" y="10771"/>
                </a:cubicBezTo>
                <a:lnTo>
                  <a:pt x="4697" y="13159"/>
                </a:lnTo>
                <a:cubicBezTo>
                  <a:pt x="5001" y="13504"/>
                  <a:pt x="5529" y="13626"/>
                  <a:pt x="5985" y="13456"/>
                </a:cubicBezTo>
                <a:cubicBezTo>
                  <a:pt x="6352" y="13318"/>
                  <a:pt x="6603" y="13011"/>
                  <a:pt x="6634" y="12660"/>
                </a:cubicBezTo>
                <a:lnTo>
                  <a:pt x="6634" y="10773"/>
                </a:lnTo>
                <a:lnTo>
                  <a:pt x="8829" y="10773"/>
                </a:lnTo>
                <a:cubicBezTo>
                  <a:pt x="8434" y="11686"/>
                  <a:pt x="8650" y="12760"/>
                  <a:pt x="9483" y="13496"/>
                </a:cubicBezTo>
                <a:cubicBezTo>
                  <a:pt x="9584" y="13586"/>
                  <a:pt x="9693" y="13665"/>
                  <a:pt x="9804" y="13738"/>
                </a:cubicBezTo>
                <a:cubicBezTo>
                  <a:pt x="9018" y="13979"/>
                  <a:pt x="8280" y="14376"/>
                  <a:pt x="7652" y="14932"/>
                </a:cubicBezTo>
                <a:cubicBezTo>
                  <a:pt x="6563" y="15895"/>
                  <a:pt x="6011" y="17153"/>
                  <a:pt x="5992" y="18416"/>
                </a:cubicBezTo>
                <a:lnTo>
                  <a:pt x="5990" y="18416"/>
                </a:lnTo>
                <a:lnTo>
                  <a:pt x="5990" y="20718"/>
                </a:lnTo>
                <a:lnTo>
                  <a:pt x="3153" y="20718"/>
                </a:lnTo>
                <a:cubicBezTo>
                  <a:pt x="2893" y="20718"/>
                  <a:pt x="2683" y="20904"/>
                  <a:pt x="2683" y="21134"/>
                </a:cubicBezTo>
                <a:cubicBezTo>
                  <a:pt x="2683" y="21363"/>
                  <a:pt x="2893" y="21549"/>
                  <a:pt x="3153" y="21549"/>
                </a:cubicBezTo>
                <a:lnTo>
                  <a:pt x="18900" y="21549"/>
                </a:lnTo>
                <a:cubicBezTo>
                  <a:pt x="19160" y="21549"/>
                  <a:pt x="19370" y="21363"/>
                  <a:pt x="19370" y="21134"/>
                </a:cubicBezTo>
                <a:cubicBezTo>
                  <a:pt x="19370" y="20904"/>
                  <a:pt x="19160" y="20718"/>
                  <a:pt x="18900" y="20718"/>
                </a:cubicBezTo>
                <a:lnTo>
                  <a:pt x="17339" y="20718"/>
                </a:lnTo>
                <a:lnTo>
                  <a:pt x="17339" y="18440"/>
                </a:lnTo>
                <a:cubicBezTo>
                  <a:pt x="17328" y="17169"/>
                  <a:pt x="16775" y="15901"/>
                  <a:pt x="15679" y="14932"/>
                </a:cubicBezTo>
                <a:cubicBezTo>
                  <a:pt x="15001" y="14332"/>
                  <a:pt x="14193" y="13917"/>
                  <a:pt x="13336" y="13684"/>
                </a:cubicBezTo>
                <a:cubicBezTo>
                  <a:pt x="13417" y="13626"/>
                  <a:pt x="13496" y="13564"/>
                  <a:pt x="13572" y="13496"/>
                </a:cubicBezTo>
                <a:cubicBezTo>
                  <a:pt x="14702" y="12497"/>
                  <a:pt x="14702" y="10878"/>
                  <a:pt x="13572" y="9879"/>
                </a:cubicBezTo>
                <a:cubicBezTo>
                  <a:pt x="13008" y="9379"/>
                  <a:pt x="12268" y="9130"/>
                  <a:pt x="11528" y="9130"/>
                </a:cubicBezTo>
                <a:cubicBezTo>
                  <a:pt x="10788" y="9130"/>
                  <a:pt x="10047" y="9379"/>
                  <a:pt x="9483" y="9879"/>
                </a:cubicBezTo>
                <a:cubicBezTo>
                  <a:pt x="9454" y="9904"/>
                  <a:pt x="9429" y="9932"/>
                  <a:pt x="9401" y="9959"/>
                </a:cubicBezTo>
                <a:lnTo>
                  <a:pt x="6344" y="9959"/>
                </a:lnTo>
                <a:lnTo>
                  <a:pt x="6208" y="9959"/>
                </a:lnTo>
                <a:lnTo>
                  <a:pt x="6208" y="9960"/>
                </a:lnTo>
                <a:lnTo>
                  <a:pt x="6053" y="9961"/>
                </a:lnTo>
                <a:cubicBezTo>
                  <a:pt x="5963" y="9966"/>
                  <a:pt x="5878" y="9996"/>
                  <a:pt x="5810" y="10047"/>
                </a:cubicBezTo>
                <a:cubicBezTo>
                  <a:pt x="5712" y="10121"/>
                  <a:pt x="5657" y="10230"/>
                  <a:pt x="5662" y="10344"/>
                </a:cubicBezTo>
                <a:lnTo>
                  <a:pt x="5662" y="12537"/>
                </a:lnTo>
                <a:cubicBezTo>
                  <a:pt x="5657" y="12577"/>
                  <a:pt x="5631" y="12612"/>
                  <a:pt x="5591" y="12631"/>
                </a:cubicBezTo>
                <a:cubicBezTo>
                  <a:pt x="5528" y="12662"/>
                  <a:pt x="5449" y="12648"/>
                  <a:pt x="5406" y="12598"/>
                </a:cubicBezTo>
                <a:lnTo>
                  <a:pt x="3287" y="10097"/>
                </a:lnTo>
                <a:cubicBezTo>
                  <a:pt x="3259" y="10058"/>
                  <a:pt x="3221" y="10025"/>
                  <a:pt x="3176" y="10001"/>
                </a:cubicBezTo>
                <a:cubicBezTo>
                  <a:pt x="3128" y="9976"/>
                  <a:pt x="3073" y="9961"/>
                  <a:pt x="3016" y="9959"/>
                </a:cubicBezTo>
                <a:lnTo>
                  <a:pt x="2656" y="9959"/>
                </a:lnTo>
                <a:cubicBezTo>
                  <a:pt x="2407" y="9959"/>
                  <a:pt x="2219" y="9959"/>
                  <a:pt x="2060" y="9950"/>
                </a:cubicBezTo>
                <a:cubicBezTo>
                  <a:pt x="1901" y="9940"/>
                  <a:pt x="1771" y="9921"/>
                  <a:pt x="1636" y="9883"/>
                </a:cubicBezTo>
                <a:cubicBezTo>
                  <a:pt x="1489" y="9836"/>
                  <a:pt x="1359" y="9761"/>
                  <a:pt x="1251" y="9665"/>
                </a:cubicBezTo>
                <a:cubicBezTo>
                  <a:pt x="1143" y="9570"/>
                  <a:pt x="1058" y="9454"/>
                  <a:pt x="1004" y="9324"/>
                </a:cubicBezTo>
                <a:cubicBezTo>
                  <a:pt x="962" y="9205"/>
                  <a:pt x="941" y="9090"/>
                  <a:pt x="930" y="8948"/>
                </a:cubicBezTo>
                <a:cubicBezTo>
                  <a:pt x="920" y="8807"/>
                  <a:pt x="919" y="8639"/>
                  <a:pt x="919" y="8415"/>
                </a:cubicBezTo>
                <a:lnTo>
                  <a:pt x="919" y="2350"/>
                </a:lnTo>
                <a:cubicBezTo>
                  <a:pt x="919" y="2130"/>
                  <a:pt x="920" y="1964"/>
                  <a:pt x="930" y="1824"/>
                </a:cubicBezTo>
                <a:cubicBezTo>
                  <a:pt x="941" y="1683"/>
                  <a:pt x="962" y="1568"/>
                  <a:pt x="1004" y="1449"/>
                </a:cubicBezTo>
                <a:cubicBezTo>
                  <a:pt x="1058" y="1319"/>
                  <a:pt x="1143" y="1203"/>
                  <a:pt x="1251" y="1107"/>
                </a:cubicBezTo>
                <a:cubicBezTo>
                  <a:pt x="1359" y="1012"/>
                  <a:pt x="1489" y="937"/>
                  <a:pt x="1636" y="889"/>
                </a:cubicBezTo>
                <a:cubicBezTo>
                  <a:pt x="1770" y="852"/>
                  <a:pt x="1900" y="833"/>
                  <a:pt x="2059" y="824"/>
                </a:cubicBezTo>
                <a:cubicBezTo>
                  <a:pt x="2219" y="814"/>
                  <a:pt x="2406" y="814"/>
                  <a:pt x="2656" y="814"/>
                </a:cubicBezTo>
                <a:lnTo>
                  <a:pt x="2664" y="814"/>
                </a:lnTo>
                <a:lnTo>
                  <a:pt x="18944" y="814"/>
                </a:lnTo>
                <a:cubicBezTo>
                  <a:pt x="19193" y="814"/>
                  <a:pt x="19381" y="814"/>
                  <a:pt x="19540" y="824"/>
                </a:cubicBezTo>
                <a:cubicBezTo>
                  <a:pt x="19699" y="833"/>
                  <a:pt x="19829" y="852"/>
                  <a:pt x="19963" y="889"/>
                </a:cubicBezTo>
                <a:cubicBezTo>
                  <a:pt x="20110" y="937"/>
                  <a:pt x="20242" y="1012"/>
                  <a:pt x="20350" y="1107"/>
                </a:cubicBezTo>
                <a:cubicBezTo>
                  <a:pt x="20458" y="1203"/>
                  <a:pt x="20543" y="1319"/>
                  <a:pt x="20596" y="1449"/>
                </a:cubicBezTo>
                <a:cubicBezTo>
                  <a:pt x="20639" y="1568"/>
                  <a:pt x="20660" y="1683"/>
                  <a:pt x="20671" y="1824"/>
                </a:cubicBezTo>
                <a:cubicBezTo>
                  <a:pt x="20682" y="1966"/>
                  <a:pt x="20681" y="2134"/>
                  <a:pt x="20681" y="2358"/>
                </a:cubicBezTo>
                <a:lnTo>
                  <a:pt x="20681" y="8422"/>
                </a:lnTo>
                <a:cubicBezTo>
                  <a:pt x="20681" y="8642"/>
                  <a:pt x="20682" y="8808"/>
                  <a:pt x="20671" y="8949"/>
                </a:cubicBezTo>
                <a:cubicBezTo>
                  <a:pt x="20660" y="9089"/>
                  <a:pt x="20639" y="9205"/>
                  <a:pt x="20596" y="9324"/>
                </a:cubicBezTo>
                <a:cubicBezTo>
                  <a:pt x="20543" y="9454"/>
                  <a:pt x="20458" y="9570"/>
                  <a:pt x="20350" y="9665"/>
                </a:cubicBezTo>
                <a:cubicBezTo>
                  <a:pt x="20242" y="9761"/>
                  <a:pt x="20110" y="9836"/>
                  <a:pt x="19963" y="9883"/>
                </a:cubicBezTo>
                <a:cubicBezTo>
                  <a:pt x="19829" y="9921"/>
                  <a:pt x="19699" y="9940"/>
                  <a:pt x="19539" y="9950"/>
                </a:cubicBezTo>
                <a:cubicBezTo>
                  <a:pt x="19379" y="9959"/>
                  <a:pt x="19189" y="9959"/>
                  <a:pt x="18936" y="9959"/>
                </a:cubicBezTo>
                <a:lnTo>
                  <a:pt x="17845" y="9959"/>
                </a:lnTo>
                <a:cubicBezTo>
                  <a:pt x="17610" y="9959"/>
                  <a:pt x="17414" y="10118"/>
                  <a:pt x="17393" y="10325"/>
                </a:cubicBezTo>
                <a:cubicBezTo>
                  <a:pt x="17369" y="10562"/>
                  <a:pt x="17576" y="10767"/>
                  <a:pt x="17845" y="10773"/>
                </a:cubicBezTo>
                <a:lnTo>
                  <a:pt x="18585" y="10773"/>
                </a:lnTo>
                <a:cubicBezTo>
                  <a:pt x="19022" y="10773"/>
                  <a:pt x="19350" y="10773"/>
                  <a:pt x="19626" y="10756"/>
                </a:cubicBezTo>
                <a:cubicBezTo>
                  <a:pt x="19903" y="10740"/>
                  <a:pt x="20128" y="10707"/>
                  <a:pt x="20360" y="10642"/>
                </a:cubicBezTo>
                <a:cubicBezTo>
                  <a:pt x="20614" y="10560"/>
                  <a:pt x="20842" y="10431"/>
                  <a:pt x="21028" y="10266"/>
                </a:cubicBezTo>
                <a:cubicBezTo>
                  <a:pt x="21215" y="10101"/>
                  <a:pt x="21360" y="9900"/>
                  <a:pt x="21453" y="9676"/>
                </a:cubicBezTo>
                <a:cubicBezTo>
                  <a:pt x="21526" y="9471"/>
                  <a:pt x="21563" y="9271"/>
                  <a:pt x="21582" y="9028"/>
                </a:cubicBezTo>
                <a:cubicBezTo>
                  <a:pt x="21600" y="8785"/>
                  <a:pt x="21600" y="8498"/>
                  <a:pt x="21600" y="8117"/>
                </a:cubicBezTo>
                <a:lnTo>
                  <a:pt x="21600" y="2667"/>
                </a:lnTo>
                <a:cubicBezTo>
                  <a:pt x="21600" y="2280"/>
                  <a:pt x="21600" y="1991"/>
                  <a:pt x="21582" y="1746"/>
                </a:cubicBezTo>
                <a:cubicBezTo>
                  <a:pt x="21563" y="1501"/>
                  <a:pt x="21526" y="1302"/>
                  <a:pt x="21453" y="1097"/>
                </a:cubicBezTo>
                <a:cubicBezTo>
                  <a:pt x="21360" y="872"/>
                  <a:pt x="21215" y="672"/>
                  <a:pt x="21028" y="507"/>
                </a:cubicBezTo>
                <a:cubicBezTo>
                  <a:pt x="20841" y="342"/>
                  <a:pt x="20614" y="212"/>
                  <a:pt x="20360" y="130"/>
                </a:cubicBezTo>
                <a:cubicBezTo>
                  <a:pt x="20128" y="65"/>
                  <a:pt x="19903" y="33"/>
                  <a:pt x="19628" y="16"/>
                </a:cubicBezTo>
                <a:cubicBezTo>
                  <a:pt x="19354" y="0"/>
                  <a:pt x="19029" y="0"/>
                  <a:pt x="18598" y="0"/>
                </a:cubicBezTo>
                <a:lnTo>
                  <a:pt x="3016" y="0"/>
                </a:lnTo>
                <a:lnTo>
                  <a:pt x="3002" y="0"/>
                </a:lnTo>
                <a:close/>
                <a:moveTo>
                  <a:pt x="6742" y="4768"/>
                </a:moveTo>
                <a:cubicBezTo>
                  <a:pt x="6619" y="4768"/>
                  <a:pt x="6497" y="4810"/>
                  <a:pt x="6403" y="4893"/>
                </a:cubicBezTo>
                <a:cubicBezTo>
                  <a:pt x="6215" y="5059"/>
                  <a:pt x="6215" y="5328"/>
                  <a:pt x="6403" y="5494"/>
                </a:cubicBezTo>
                <a:cubicBezTo>
                  <a:pt x="6590" y="5660"/>
                  <a:pt x="6895" y="5660"/>
                  <a:pt x="7082" y="5494"/>
                </a:cubicBezTo>
                <a:cubicBezTo>
                  <a:pt x="7270" y="5328"/>
                  <a:pt x="7270" y="5059"/>
                  <a:pt x="7082" y="4893"/>
                </a:cubicBezTo>
                <a:cubicBezTo>
                  <a:pt x="6989" y="4810"/>
                  <a:pt x="6865" y="4768"/>
                  <a:pt x="6742" y="4768"/>
                </a:cubicBezTo>
                <a:close/>
                <a:moveTo>
                  <a:pt x="9410" y="4768"/>
                </a:moveTo>
                <a:cubicBezTo>
                  <a:pt x="9287" y="4768"/>
                  <a:pt x="9165" y="4810"/>
                  <a:pt x="9071" y="4893"/>
                </a:cubicBezTo>
                <a:cubicBezTo>
                  <a:pt x="8883" y="5059"/>
                  <a:pt x="8883" y="5328"/>
                  <a:pt x="9071" y="5494"/>
                </a:cubicBezTo>
                <a:cubicBezTo>
                  <a:pt x="9258" y="5660"/>
                  <a:pt x="9563" y="5660"/>
                  <a:pt x="9750" y="5494"/>
                </a:cubicBezTo>
                <a:cubicBezTo>
                  <a:pt x="9938" y="5328"/>
                  <a:pt x="9938" y="5059"/>
                  <a:pt x="9750" y="4893"/>
                </a:cubicBezTo>
                <a:cubicBezTo>
                  <a:pt x="9657" y="4810"/>
                  <a:pt x="9533" y="4768"/>
                  <a:pt x="9410" y="4768"/>
                </a:cubicBezTo>
                <a:close/>
                <a:moveTo>
                  <a:pt x="12079" y="4768"/>
                </a:moveTo>
                <a:cubicBezTo>
                  <a:pt x="11956" y="4768"/>
                  <a:pt x="11833" y="4810"/>
                  <a:pt x="11739" y="4893"/>
                </a:cubicBezTo>
                <a:cubicBezTo>
                  <a:pt x="11551" y="5059"/>
                  <a:pt x="11551" y="5328"/>
                  <a:pt x="11739" y="5494"/>
                </a:cubicBezTo>
                <a:cubicBezTo>
                  <a:pt x="11926" y="5660"/>
                  <a:pt x="12231" y="5660"/>
                  <a:pt x="12418" y="5494"/>
                </a:cubicBezTo>
                <a:cubicBezTo>
                  <a:pt x="12606" y="5328"/>
                  <a:pt x="12606" y="5059"/>
                  <a:pt x="12418" y="4893"/>
                </a:cubicBezTo>
                <a:cubicBezTo>
                  <a:pt x="12325" y="4810"/>
                  <a:pt x="12202" y="4768"/>
                  <a:pt x="12079" y="4768"/>
                </a:cubicBezTo>
                <a:close/>
                <a:moveTo>
                  <a:pt x="14747" y="4768"/>
                </a:moveTo>
                <a:cubicBezTo>
                  <a:pt x="14624" y="4768"/>
                  <a:pt x="14501" y="4810"/>
                  <a:pt x="14407" y="4893"/>
                </a:cubicBezTo>
                <a:cubicBezTo>
                  <a:pt x="14219" y="5059"/>
                  <a:pt x="14219" y="5328"/>
                  <a:pt x="14407" y="5494"/>
                </a:cubicBezTo>
                <a:cubicBezTo>
                  <a:pt x="14594" y="5660"/>
                  <a:pt x="14899" y="5660"/>
                  <a:pt x="15086" y="5494"/>
                </a:cubicBezTo>
                <a:cubicBezTo>
                  <a:pt x="15274" y="5328"/>
                  <a:pt x="15274" y="5059"/>
                  <a:pt x="15086" y="4893"/>
                </a:cubicBezTo>
                <a:cubicBezTo>
                  <a:pt x="14993" y="4810"/>
                  <a:pt x="14870" y="4768"/>
                  <a:pt x="14747" y="4768"/>
                </a:cubicBezTo>
                <a:close/>
                <a:moveTo>
                  <a:pt x="15781" y="9938"/>
                </a:moveTo>
                <a:cubicBezTo>
                  <a:pt x="15658" y="9938"/>
                  <a:pt x="15536" y="9980"/>
                  <a:pt x="15442" y="10063"/>
                </a:cubicBezTo>
                <a:cubicBezTo>
                  <a:pt x="15254" y="10229"/>
                  <a:pt x="15254" y="10498"/>
                  <a:pt x="15442" y="10664"/>
                </a:cubicBezTo>
                <a:cubicBezTo>
                  <a:pt x="15630" y="10830"/>
                  <a:pt x="15934" y="10830"/>
                  <a:pt x="16122" y="10664"/>
                </a:cubicBezTo>
                <a:cubicBezTo>
                  <a:pt x="16309" y="10498"/>
                  <a:pt x="16309" y="10229"/>
                  <a:pt x="16122" y="10063"/>
                </a:cubicBezTo>
                <a:cubicBezTo>
                  <a:pt x="16028" y="9980"/>
                  <a:pt x="15904" y="9938"/>
                  <a:pt x="15781" y="9938"/>
                </a:cubicBezTo>
                <a:close/>
                <a:moveTo>
                  <a:pt x="11528" y="9960"/>
                </a:moveTo>
                <a:cubicBezTo>
                  <a:pt x="12027" y="9960"/>
                  <a:pt x="12528" y="10129"/>
                  <a:pt x="12909" y="10466"/>
                </a:cubicBezTo>
                <a:cubicBezTo>
                  <a:pt x="13672" y="11141"/>
                  <a:pt x="13672" y="12235"/>
                  <a:pt x="12909" y="12909"/>
                </a:cubicBezTo>
                <a:cubicBezTo>
                  <a:pt x="12146" y="13584"/>
                  <a:pt x="10910" y="13584"/>
                  <a:pt x="10147" y="12909"/>
                </a:cubicBezTo>
                <a:cubicBezTo>
                  <a:pt x="9384" y="12235"/>
                  <a:pt x="9384" y="11141"/>
                  <a:pt x="10147" y="10466"/>
                </a:cubicBezTo>
                <a:cubicBezTo>
                  <a:pt x="10528" y="10129"/>
                  <a:pt x="11028" y="9960"/>
                  <a:pt x="11528" y="9960"/>
                </a:cubicBezTo>
                <a:close/>
                <a:moveTo>
                  <a:pt x="11665" y="14289"/>
                </a:moveTo>
                <a:cubicBezTo>
                  <a:pt x="12878" y="14289"/>
                  <a:pt x="14091" y="14699"/>
                  <a:pt x="15017" y="15517"/>
                </a:cubicBezTo>
                <a:cubicBezTo>
                  <a:pt x="15923" y="16319"/>
                  <a:pt x="16383" y="17365"/>
                  <a:pt x="16401" y="18416"/>
                </a:cubicBezTo>
                <a:lnTo>
                  <a:pt x="16399" y="18416"/>
                </a:lnTo>
                <a:lnTo>
                  <a:pt x="16399" y="20718"/>
                </a:lnTo>
                <a:lnTo>
                  <a:pt x="14832" y="20718"/>
                </a:lnTo>
                <a:lnTo>
                  <a:pt x="14832" y="18508"/>
                </a:lnTo>
                <a:cubicBezTo>
                  <a:pt x="14832" y="18279"/>
                  <a:pt x="14621" y="18093"/>
                  <a:pt x="14362" y="18093"/>
                </a:cubicBezTo>
                <a:cubicBezTo>
                  <a:pt x="14103" y="18093"/>
                  <a:pt x="13892" y="18279"/>
                  <a:pt x="13892" y="18508"/>
                </a:cubicBezTo>
                <a:lnTo>
                  <a:pt x="13892" y="20718"/>
                </a:lnTo>
                <a:lnTo>
                  <a:pt x="9531" y="20718"/>
                </a:lnTo>
                <a:lnTo>
                  <a:pt x="9531" y="18508"/>
                </a:lnTo>
                <a:cubicBezTo>
                  <a:pt x="9531" y="18279"/>
                  <a:pt x="9321" y="18093"/>
                  <a:pt x="9061" y="18093"/>
                </a:cubicBezTo>
                <a:cubicBezTo>
                  <a:pt x="8802" y="18093"/>
                  <a:pt x="8591" y="18279"/>
                  <a:pt x="8591" y="18508"/>
                </a:cubicBezTo>
                <a:lnTo>
                  <a:pt x="8591" y="20718"/>
                </a:lnTo>
                <a:lnTo>
                  <a:pt x="6929" y="20718"/>
                </a:lnTo>
                <a:lnTo>
                  <a:pt x="6929" y="18429"/>
                </a:lnTo>
                <a:cubicBezTo>
                  <a:pt x="6944" y="17374"/>
                  <a:pt x="7404" y="16323"/>
                  <a:pt x="8314" y="15517"/>
                </a:cubicBezTo>
                <a:cubicBezTo>
                  <a:pt x="9240" y="14699"/>
                  <a:pt x="10452" y="14289"/>
                  <a:pt x="11665" y="14289"/>
                </a:cubicBezTo>
                <a:close/>
                <a:moveTo>
                  <a:pt x="20911" y="20709"/>
                </a:moveTo>
                <a:cubicBezTo>
                  <a:pt x="20788" y="20709"/>
                  <a:pt x="20666" y="20750"/>
                  <a:pt x="20572" y="20833"/>
                </a:cubicBezTo>
                <a:cubicBezTo>
                  <a:pt x="20384" y="20999"/>
                  <a:pt x="20384" y="21268"/>
                  <a:pt x="20572" y="21434"/>
                </a:cubicBezTo>
                <a:cubicBezTo>
                  <a:pt x="20760" y="21600"/>
                  <a:pt x="21064" y="21600"/>
                  <a:pt x="21252" y="21434"/>
                </a:cubicBezTo>
                <a:cubicBezTo>
                  <a:pt x="21439" y="21268"/>
                  <a:pt x="21439" y="20999"/>
                  <a:pt x="21252" y="20833"/>
                </a:cubicBezTo>
                <a:cubicBezTo>
                  <a:pt x="21158" y="20750"/>
                  <a:pt x="21034" y="20709"/>
                  <a:pt x="20911" y="20709"/>
                </a:cubicBezTo>
                <a:close/>
              </a:path>
            </a:pathLst>
          </a:custGeom>
          <a:solidFill>
            <a:srgbClr val="FFFFFF"/>
          </a:solidFill>
          <a:ln>
            <a:noFill/>
          </a:ln>
          <a:effectLst/>
        </p:spPr>
        <p:txBody>
          <a:bodyPr lIns="25400" tIns="25400" rIns="25400" bIns="25400" anchor="ctr"/>
          <a:lstStyle/>
          <a:p>
            <a:endParaRPr lang="zh-CN" altLang="en-US" sz="900">
              <a:cs typeface="+mn-ea"/>
              <a:sym typeface="+mn-lt"/>
            </a:endParaRPr>
          </a:p>
        </p:txBody>
      </p:sp>
      <p:sp>
        <p:nvSpPr>
          <p:cNvPr id="10247" name="AutoShape 7">
            <a:extLst>
              <a:ext uri="{FF2B5EF4-FFF2-40B4-BE49-F238E27FC236}">
                <a16:creationId xmlns:a16="http://schemas.microsoft.com/office/drawing/2014/main" id="{CD32CAAF-24BC-4344-A9FC-9F3DFBD66EAC}"/>
              </a:ext>
            </a:extLst>
          </p:cNvPr>
          <p:cNvSpPr>
            <a:spLocks/>
          </p:cNvSpPr>
          <p:nvPr/>
        </p:nvSpPr>
        <p:spPr bwMode="auto">
          <a:xfrm>
            <a:off x="6664325" y="1756569"/>
            <a:ext cx="759619" cy="767556"/>
          </a:xfrm>
          <a:custGeom>
            <a:avLst/>
            <a:gdLst>
              <a:gd name="T0" fmla="*/ 759584 w 21591"/>
              <a:gd name="T1" fmla="*/ 767556 h 21598"/>
              <a:gd name="T2" fmla="*/ 759584 w 21591"/>
              <a:gd name="T3" fmla="*/ 767556 h 21598"/>
              <a:gd name="T4" fmla="*/ 759584 w 21591"/>
              <a:gd name="T5" fmla="*/ 767556 h 21598"/>
              <a:gd name="T6" fmla="*/ 759584 w 21591"/>
              <a:gd name="T7" fmla="*/ 767556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598">
                <a:moveTo>
                  <a:pt x="10837" y="0"/>
                </a:moveTo>
                <a:cubicBezTo>
                  <a:pt x="10587" y="0"/>
                  <a:pt x="10385" y="200"/>
                  <a:pt x="10386" y="447"/>
                </a:cubicBezTo>
                <a:lnTo>
                  <a:pt x="10386" y="2492"/>
                </a:lnTo>
                <a:cubicBezTo>
                  <a:pt x="10386" y="2739"/>
                  <a:pt x="10588" y="2938"/>
                  <a:pt x="10837" y="2938"/>
                </a:cubicBezTo>
                <a:cubicBezTo>
                  <a:pt x="11086" y="2939"/>
                  <a:pt x="11288" y="2739"/>
                  <a:pt x="11288" y="2492"/>
                </a:cubicBezTo>
                <a:lnTo>
                  <a:pt x="11288" y="447"/>
                </a:lnTo>
                <a:cubicBezTo>
                  <a:pt x="11288" y="200"/>
                  <a:pt x="11086" y="0"/>
                  <a:pt x="10837" y="0"/>
                </a:cubicBezTo>
                <a:close/>
                <a:moveTo>
                  <a:pt x="7166" y="1501"/>
                </a:moveTo>
                <a:cubicBezTo>
                  <a:pt x="7050" y="1500"/>
                  <a:pt x="6935" y="1541"/>
                  <a:pt x="6845" y="1627"/>
                </a:cubicBezTo>
                <a:cubicBezTo>
                  <a:pt x="6666" y="1799"/>
                  <a:pt x="6662" y="2082"/>
                  <a:pt x="6836" y="2258"/>
                </a:cubicBezTo>
                <a:lnTo>
                  <a:pt x="8278" y="3725"/>
                </a:lnTo>
                <a:cubicBezTo>
                  <a:pt x="8452" y="3902"/>
                  <a:pt x="8738" y="3905"/>
                  <a:pt x="8916" y="3734"/>
                </a:cubicBezTo>
                <a:cubicBezTo>
                  <a:pt x="9095" y="3562"/>
                  <a:pt x="9099" y="3280"/>
                  <a:pt x="8925" y="3103"/>
                </a:cubicBezTo>
                <a:lnTo>
                  <a:pt x="7483" y="1636"/>
                </a:lnTo>
                <a:cubicBezTo>
                  <a:pt x="7396" y="1548"/>
                  <a:pt x="7281" y="1503"/>
                  <a:pt x="7166" y="1501"/>
                </a:cubicBezTo>
                <a:close/>
                <a:moveTo>
                  <a:pt x="14415" y="1521"/>
                </a:moveTo>
                <a:cubicBezTo>
                  <a:pt x="14300" y="1521"/>
                  <a:pt x="14184" y="1565"/>
                  <a:pt x="14096" y="1652"/>
                </a:cubicBezTo>
                <a:lnTo>
                  <a:pt x="12632" y="3099"/>
                </a:lnTo>
                <a:cubicBezTo>
                  <a:pt x="12456" y="3273"/>
                  <a:pt x="12456" y="3555"/>
                  <a:pt x="12632" y="3729"/>
                </a:cubicBezTo>
                <a:cubicBezTo>
                  <a:pt x="12809" y="3904"/>
                  <a:pt x="13095" y="3903"/>
                  <a:pt x="13271" y="3729"/>
                </a:cubicBezTo>
                <a:lnTo>
                  <a:pt x="14734" y="2282"/>
                </a:lnTo>
                <a:cubicBezTo>
                  <a:pt x="14910" y="2108"/>
                  <a:pt x="14910" y="1826"/>
                  <a:pt x="14734" y="1652"/>
                </a:cubicBezTo>
                <a:cubicBezTo>
                  <a:pt x="14646" y="1565"/>
                  <a:pt x="14531" y="1521"/>
                  <a:pt x="14415" y="1521"/>
                </a:cubicBezTo>
                <a:close/>
                <a:moveTo>
                  <a:pt x="4234" y="5068"/>
                </a:moveTo>
                <a:cubicBezTo>
                  <a:pt x="4167" y="5073"/>
                  <a:pt x="4102" y="5087"/>
                  <a:pt x="4040" y="5113"/>
                </a:cubicBezTo>
                <a:cubicBezTo>
                  <a:pt x="3951" y="5149"/>
                  <a:pt x="3871" y="5206"/>
                  <a:pt x="3808" y="5279"/>
                </a:cubicBezTo>
                <a:lnTo>
                  <a:pt x="149" y="9334"/>
                </a:lnTo>
                <a:cubicBezTo>
                  <a:pt x="61" y="9419"/>
                  <a:pt x="9" y="9533"/>
                  <a:pt x="1" y="9654"/>
                </a:cubicBezTo>
                <a:cubicBezTo>
                  <a:pt x="-7" y="9784"/>
                  <a:pt x="37" y="9911"/>
                  <a:pt x="124" y="10009"/>
                </a:cubicBezTo>
                <a:lnTo>
                  <a:pt x="10382" y="21394"/>
                </a:lnTo>
                <a:cubicBezTo>
                  <a:pt x="10490" y="21525"/>
                  <a:pt x="10653" y="21600"/>
                  <a:pt x="10824" y="21598"/>
                </a:cubicBezTo>
                <a:cubicBezTo>
                  <a:pt x="10989" y="21596"/>
                  <a:pt x="11145" y="21521"/>
                  <a:pt x="11250" y="21394"/>
                </a:cubicBezTo>
                <a:lnTo>
                  <a:pt x="21426" y="10000"/>
                </a:lnTo>
                <a:cubicBezTo>
                  <a:pt x="21533" y="9893"/>
                  <a:pt x="21593" y="9749"/>
                  <a:pt x="21591" y="9598"/>
                </a:cubicBezTo>
                <a:cubicBezTo>
                  <a:pt x="21589" y="9453"/>
                  <a:pt x="21530" y="9315"/>
                  <a:pt x="21426" y="9212"/>
                </a:cubicBezTo>
                <a:lnTo>
                  <a:pt x="17843" y="5259"/>
                </a:lnTo>
                <a:cubicBezTo>
                  <a:pt x="17779" y="5199"/>
                  <a:pt x="17704" y="5152"/>
                  <a:pt x="17622" y="5119"/>
                </a:cubicBezTo>
                <a:cubicBezTo>
                  <a:pt x="17533" y="5083"/>
                  <a:pt x="17438" y="5066"/>
                  <a:pt x="17342" y="5068"/>
                </a:cubicBezTo>
                <a:lnTo>
                  <a:pt x="4234" y="5068"/>
                </a:lnTo>
                <a:close/>
                <a:moveTo>
                  <a:pt x="4874" y="5870"/>
                </a:moveTo>
                <a:lnTo>
                  <a:pt x="9998" y="5881"/>
                </a:lnTo>
                <a:lnTo>
                  <a:pt x="6833" y="8932"/>
                </a:lnTo>
                <a:lnTo>
                  <a:pt x="4874" y="5870"/>
                </a:lnTo>
                <a:close/>
                <a:moveTo>
                  <a:pt x="11748" y="5885"/>
                </a:moveTo>
                <a:lnTo>
                  <a:pt x="16824" y="5895"/>
                </a:lnTo>
                <a:lnTo>
                  <a:pt x="14818" y="8987"/>
                </a:lnTo>
                <a:lnTo>
                  <a:pt x="11748" y="5885"/>
                </a:lnTo>
                <a:close/>
                <a:moveTo>
                  <a:pt x="10879" y="6122"/>
                </a:moveTo>
                <a:lnTo>
                  <a:pt x="13981" y="9257"/>
                </a:lnTo>
                <a:lnTo>
                  <a:pt x="7627" y="9257"/>
                </a:lnTo>
                <a:lnTo>
                  <a:pt x="10879" y="6122"/>
                </a:lnTo>
                <a:close/>
                <a:moveTo>
                  <a:pt x="4143" y="6187"/>
                </a:moveTo>
                <a:lnTo>
                  <a:pt x="6107" y="9257"/>
                </a:lnTo>
                <a:lnTo>
                  <a:pt x="1329" y="9257"/>
                </a:lnTo>
                <a:lnTo>
                  <a:pt x="4143" y="6187"/>
                </a:lnTo>
                <a:close/>
                <a:moveTo>
                  <a:pt x="17569" y="6193"/>
                </a:moveTo>
                <a:lnTo>
                  <a:pt x="20383" y="9257"/>
                </a:lnTo>
                <a:lnTo>
                  <a:pt x="15581" y="9257"/>
                </a:lnTo>
                <a:lnTo>
                  <a:pt x="17569" y="6193"/>
                </a:lnTo>
                <a:close/>
                <a:moveTo>
                  <a:pt x="1322" y="10036"/>
                </a:moveTo>
                <a:lnTo>
                  <a:pt x="6487" y="10036"/>
                </a:lnTo>
                <a:lnTo>
                  <a:pt x="10070" y="19847"/>
                </a:lnTo>
                <a:lnTo>
                  <a:pt x="1322" y="10036"/>
                </a:lnTo>
                <a:close/>
                <a:moveTo>
                  <a:pt x="7326" y="10036"/>
                </a:moveTo>
                <a:lnTo>
                  <a:pt x="20354" y="10036"/>
                </a:lnTo>
                <a:lnTo>
                  <a:pt x="11656" y="19758"/>
                </a:lnTo>
                <a:lnTo>
                  <a:pt x="14116" y="13089"/>
                </a:lnTo>
                <a:cubicBezTo>
                  <a:pt x="14209" y="12878"/>
                  <a:pt x="14100" y="12634"/>
                  <a:pt x="13880" y="12560"/>
                </a:cubicBezTo>
                <a:cubicBezTo>
                  <a:pt x="13667" y="12489"/>
                  <a:pt x="13438" y="12608"/>
                  <a:pt x="13375" y="12822"/>
                </a:cubicBezTo>
                <a:lnTo>
                  <a:pt x="10847" y="19677"/>
                </a:lnTo>
                <a:lnTo>
                  <a:pt x="7326" y="10036"/>
                </a:lnTo>
                <a:close/>
                <a:moveTo>
                  <a:pt x="14328" y="10919"/>
                </a:moveTo>
                <a:cubicBezTo>
                  <a:pt x="14212" y="10919"/>
                  <a:pt x="14097" y="10962"/>
                  <a:pt x="14009" y="11049"/>
                </a:cubicBezTo>
                <a:cubicBezTo>
                  <a:pt x="13832" y="11223"/>
                  <a:pt x="13832" y="11506"/>
                  <a:pt x="14009" y="11680"/>
                </a:cubicBezTo>
                <a:cubicBezTo>
                  <a:pt x="14185" y="11854"/>
                  <a:pt x="14470" y="11854"/>
                  <a:pt x="14646" y="11680"/>
                </a:cubicBezTo>
                <a:cubicBezTo>
                  <a:pt x="14823" y="11506"/>
                  <a:pt x="14823" y="11223"/>
                  <a:pt x="14646" y="11049"/>
                </a:cubicBezTo>
                <a:cubicBezTo>
                  <a:pt x="14558" y="10962"/>
                  <a:pt x="14443" y="10919"/>
                  <a:pt x="14328" y="10919"/>
                </a:cubicBezTo>
                <a:close/>
              </a:path>
            </a:pathLst>
          </a:custGeom>
          <a:solidFill>
            <a:srgbClr val="FFFFFF"/>
          </a:solidFill>
          <a:ln>
            <a:noFill/>
          </a:ln>
          <a:effectLst/>
        </p:spPr>
        <p:txBody>
          <a:bodyPr lIns="25400" tIns="25400" rIns="25400" bIns="25400" anchor="ctr"/>
          <a:lstStyle/>
          <a:p>
            <a:endParaRPr lang="zh-CN" altLang="en-US" sz="900">
              <a:cs typeface="+mn-ea"/>
              <a:sym typeface="+mn-lt"/>
            </a:endParaRPr>
          </a:p>
        </p:txBody>
      </p:sp>
      <p:sp>
        <p:nvSpPr>
          <p:cNvPr id="10248" name="AutoShape 8">
            <a:extLst>
              <a:ext uri="{FF2B5EF4-FFF2-40B4-BE49-F238E27FC236}">
                <a16:creationId xmlns:a16="http://schemas.microsoft.com/office/drawing/2014/main" id="{E2D862E1-DB64-4E21-B51E-FD6762F7E359}"/>
              </a:ext>
            </a:extLst>
          </p:cNvPr>
          <p:cNvSpPr>
            <a:spLocks/>
          </p:cNvSpPr>
          <p:nvPr/>
        </p:nvSpPr>
        <p:spPr bwMode="auto">
          <a:xfrm>
            <a:off x="6739732" y="3205957"/>
            <a:ext cx="608806" cy="752475"/>
          </a:xfrm>
          <a:custGeom>
            <a:avLst/>
            <a:gdLst>
              <a:gd name="T0" fmla="*/ 608806 w 21600"/>
              <a:gd name="T1" fmla="*/ 752440 h 21551"/>
              <a:gd name="T2" fmla="*/ 608806 w 21600"/>
              <a:gd name="T3" fmla="*/ 752440 h 21551"/>
              <a:gd name="T4" fmla="*/ 608806 w 21600"/>
              <a:gd name="T5" fmla="*/ 752440 h 21551"/>
              <a:gd name="T6" fmla="*/ 608806 w 21600"/>
              <a:gd name="T7" fmla="*/ 752440 h 215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1">
                <a:moveTo>
                  <a:pt x="10800" y="0"/>
                </a:moveTo>
                <a:cubicBezTo>
                  <a:pt x="10135" y="0"/>
                  <a:pt x="9470" y="205"/>
                  <a:pt x="8963" y="615"/>
                </a:cubicBezTo>
                <a:cubicBezTo>
                  <a:pt x="8583" y="921"/>
                  <a:pt x="8350" y="1300"/>
                  <a:pt x="8255" y="1696"/>
                </a:cubicBezTo>
                <a:lnTo>
                  <a:pt x="2126" y="1696"/>
                </a:lnTo>
                <a:lnTo>
                  <a:pt x="2117" y="1696"/>
                </a:lnTo>
                <a:cubicBezTo>
                  <a:pt x="1508" y="1696"/>
                  <a:pt x="1200" y="1697"/>
                  <a:pt x="875" y="1780"/>
                </a:cubicBezTo>
                <a:cubicBezTo>
                  <a:pt x="516" y="1886"/>
                  <a:pt x="234" y="2113"/>
                  <a:pt x="104" y="2403"/>
                </a:cubicBezTo>
                <a:cubicBezTo>
                  <a:pt x="0" y="2667"/>
                  <a:pt x="0" y="2916"/>
                  <a:pt x="0" y="3406"/>
                </a:cubicBezTo>
                <a:lnTo>
                  <a:pt x="0" y="14180"/>
                </a:lnTo>
                <a:cubicBezTo>
                  <a:pt x="0" y="14677"/>
                  <a:pt x="0" y="14926"/>
                  <a:pt x="104" y="15191"/>
                </a:cubicBezTo>
                <a:cubicBezTo>
                  <a:pt x="234" y="15480"/>
                  <a:pt x="516" y="15708"/>
                  <a:pt x="875" y="15813"/>
                </a:cubicBezTo>
                <a:cubicBezTo>
                  <a:pt x="1202" y="15897"/>
                  <a:pt x="1510" y="15897"/>
                  <a:pt x="2117" y="15897"/>
                </a:cubicBezTo>
                <a:lnTo>
                  <a:pt x="7972" y="15897"/>
                </a:lnTo>
                <a:lnTo>
                  <a:pt x="5794" y="21014"/>
                </a:lnTo>
                <a:cubicBezTo>
                  <a:pt x="5705" y="21223"/>
                  <a:pt x="5843" y="21451"/>
                  <a:pt x="6102" y="21523"/>
                </a:cubicBezTo>
                <a:cubicBezTo>
                  <a:pt x="6361" y="21594"/>
                  <a:pt x="6642" y="21483"/>
                  <a:pt x="6731" y="21274"/>
                </a:cubicBezTo>
                <a:lnTo>
                  <a:pt x="9019" y="15897"/>
                </a:lnTo>
                <a:lnTo>
                  <a:pt x="12603" y="15897"/>
                </a:lnTo>
                <a:lnTo>
                  <a:pt x="14840" y="21278"/>
                </a:lnTo>
                <a:cubicBezTo>
                  <a:pt x="14927" y="21487"/>
                  <a:pt x="15208" y="21600"/>
                  <a:pt x="15467" y="21530"/>
                </a:cubicBezTo>
                <a:cubicBezTo>
                  <a:pt x="15727" y="21459"/>
                  <a:pt x="15866" y="21233"/>
                  <a:pt x="15779" y="21023"/>
                </a:cubicBezTo>
                <a:lnTo>
                  <a:pt x="13647" y="15897"/>
                </a:lnTo>
                <a:lnTo>
                  <a:pt x="19474" y="15897"/>
                </a:lnTo>
                <a:cubicBezTo>
                  <a:pt x="20090" y="15897"/>
                  <a:pt x="20398" y="15897"/>
                  <a:pt x="20725" y="15813"/>
                </a:cubicBezTo>
                <a:cubicBezTo>
                  <a:pt x="21083" y="15708"/>
                  <a:pt x="21366" y="15480"/>
                  <a:pt x="21496" y="15191"/>
                </a:cubicBezTo>
                <a:cubicBezTo>
                  <a:pt x="21600" y="14926"/>
                  <a:pt x="21600" y="14678"/>
                  <a:pt x="21600" y="14188"/>
                </a:cubicBezTo>
                <a:lnTo>
                  <a:pt x="21600" y="3413"/>
                </a:lnTo>
                <a:cubicBezTo>
                  <a:pt x="21600" y="2915"/>
                  <a:pt x="21600" y="2667"/>
                  <a:pt x="21496" y="2403"/>
                </a:cubicBezTo>
                <a:cubicBezTo>
                  <a:pt x="21366" y="2113"/>
                  <a:pt x="21083" y="1886"/>
                  <a:pt x="20725" y="1780"/>
                </a:cubicBezTo>
                <a:cubicBezTo>
                  <a:pt x="20398" y="1696"/>
                  <a:pt x="20090" y="1696"/>
                  <a:pt x="19483" y="1696"/>
                </a:cubicBezTo>
                <a:lnTo>
                  <a:pt x="13345" y="1696"/>
                </a:lnTo>
                <a:cubicBezTo>
                  <a:pt x="13250" y="1300"/>
                  <a:pt x="13017" y="921"/>
                  <a:pt x="12637" y="615"/>
                </a:cubicBezTo>
                <a:cubicBezTo>
                  <a:pt x="12130" y="205"/>
                  <a:pt x="11465" y="0"/>
                  <a:pt x="10800" y="0"/>
                </a:cubicBezTo>
                <a:close/>
                <a:moveTo>
                  <a:pt x="10800" y="816"/>
                </a:moveTo>
                <a:cubicBezTo>
                  <a:pt x="11206" y="816"/>
                  <a:pt x="11613" y="941"/>
                  <a:pt x="11923" y="1192"/>
                </a:cubicBezTo>
                <a:cubicBezTo>
                  <a:pt x="12104" y="1338"/>
                  <a:pt x="12231" y="1512"/>
                  <a:pt x="12306" y="1696"/>
                </a:cubicBezTo>
                <a:lnTo>
                  <a:pt x="9293" y="1696"/>
                </a:lnTo>
                <a:cubicBezTo>
                  <a:pt x="9368" y="1512"/>
                  <a:pt x="9495" y="1338"/>
                  <a:pt x="9677" y="1192"/>
                </a:cubicBezTo>
                <a:cubicBezTo>
                  <a:pt x="9987" y="941"/>
                  <a:pt x="10393" y="816"/>
                  <a:pt x="10800" y="816"/>
                </a:cubicBezTo>
                <a:close/>
                <a:moveTo>
                  <a:pt x="1610" y="2516"/>
                </a:moveTo>
                <a:lnTo>
                  <a:pt x="1612" y="2516"/>
                </a:lnTo>
                <a:lnTo>
                  <a:pt x="19990" y="2516"/>
                </a:lnTo>
                <a:cubicBezTo>
                  <a:pt x="20155" y="2516"/>
                  <a:pt x="20239" y="2516"/>
                  <a:pt x="20328" y="2538"/>
                </a:cubicBezTo>
                <a:cubicBezTo>
                  <a:pt x="20425" y="2567"/>
                  <a:pt x="20502" y="2629"/>
                  <a:pt x="20538" y="2708"/>
                </a:cubicBezTo>
                <a:cubicBezTo>
                  <a:pt x="20566" y="2780"/>
                  <a:pt x="20566" y="2847"/>
                  <a:pt x="20566" y="2983"/>
                </a:cubicBezTo>
                <a:lnTo>
                  <a:pt x="20566" y="14613"/>
                </a:lnTo>
                <a:cubicBezTo>
                  <a:pt x="20566" y="14746"/>
                  <a:pt x="20566" y="14813"/>
                  <a:pt x="20538" y="14885"/>
                </a:cubicBezTo>
                <a:cubicBezTo>
                  <a:pt x="20502" y="14963"/>
                  <a:pt x="20425" y="15026"/>
                  <a:pt x="20328" y="15054"/>
                </a:cubicBezTo>
                <a:cubicBezTo>
                  <a:pt x="20239" y="15077"/>
                  <a:pt x="20155" y="15077"/>
                  <a:pt x="19987" y="15077"/>
                </a:cubicBezTo>
                <a:lnTo>
                  <a:pt x="18837" y="15077"/>
                </a:lnTo>
                <a:lnTo>
                  <a:pt x="18837" y="9043"/>
                </a:lnTo>
                <a:cubicBezTo>
                  <a:pt x="18837" y="8809"/>
                  <a:pt x="18603" y="8620"/>
                  <a:pt x="18314" y="8620"/>
                </a:cubicBezTo>
                <a:cubicBezTo>
                  <a:pt x="18024" y="8620"/>
                  <a:pt x="17790" y="8809"/>
                  <a:pt x="17790" y="9043"/>
                </a:cubicBezTo>
                <a:lnTo>
                  <a:pt x="17790" y="15077"/>
                </a:lnTo>
                <a:lnTo>
                  <a:pt x="16172" y="15077"/>
                </a:lnTo>
                <a:lnTo>
                  <a:pt x="16172" y="10326"/>
                </a:lnTo>
                <a:cubicBezTo>
                  <a:pt x="16172" y="10093"/>
                  <a:pt x="15938" y="9903"/>
                  <a:pt x="15648" y="9903"/>
                </a:cubicBezTo>
                <a:cubicBezTo>
                  <a:pt x="15359" y="9903"/>
                  <a:pt x="15125" y="10093"/>
                  <a:pt x="15125" y="10326"/>
                </a:cubicBezTo>
                <a:lnTo>
                  <a:pt x="15125" y="15077"/>
                </a:lnTo>
                <a:lnTo>
                  <a:pt x="13686" y="15077"/>
                </a:lnTo>
                <a:lnTo>
                  <a:pt x="13686" y="11744"/>
                </a:lnTo>
                <a:cubicBezTo>
                  <a:pt x="13686" y="11511"/>
                  <a:pt x="13452" y="11321"/>
                  <a:pt x="13162" y="11321"/>
                </a:cubicBezTo>
                <a:cubicBezTo>
                  <a:pt x="12873" y="11321"/>
                  <a:pt x="12639" y="11511"/>
                  <a:pt x="12639" y="11744"/>
                </a:cubicBezTo>
                <a:lnTo>
                  <a:pt x="12639" y="15077"/>
                </a:lnTo>
                <a:lnTo>
                  <a:pt x="11324" y="15077"/>
                </a:lnTo>
                <a:lnTo>
                  <a:pt x="11324" y="10657"/>
                </a:lnTo>
                <a:cubicBezTo>
                  <a:pt x="11324" y="10424"/>
                  <a:pt x="11089" y="10234"/>
                  <a:pt x="10800" y="10234"/>
                </a:cubicBezTo>
                <a:cubicBezTo>
                  <a:pt x="10510" y="10234"/>
                  <a:pt x="10276" y="10424"/>
                  <a:pt x="10276" y="10657"/>
                </a:cubicBezTo>
                <a:lnTo>
                  <a:pt x="10276" y="15077"/>
                </a:lnTo>
                <a:lnTo>
                  <a:pt x="8761" y="15077"/>
                </a:lnTo>
                <a:lnTo>
                  <a:pt x="8761" y="12727"/>
                </a:lnTo>
                <a:cubicBezTo>
                  <a:pt x="8761" y="12494"/>
                  <a:pt x="8526" y="12304"/>
                  <a:pt x="8237" y="12304"/>
                </a:cubicBezTo>
                <a:cubicBezTo>
                  <a:pt x="7948" y="12304"/>
                  <a:pt x="7713" y="12494"/>
                  <a:pt x="7713" y="12727"/>
                </a:cubicBezTo>
                <a:lnTo>
                  <a:pt x="7713" y="15077"/>
                </a:lnTo>
                <a:lnTo>
                  <a:pt x="6502" y="15077"/>
                </a:lnTo>
                <a:lnTo>
                  <a:pt x="6502" y="12924"/>
                </a:lnTo>
                <a:cubicBezTo>
                  <a:pt x="6502" y="12690"/>
                  <a:pt x="6267" y="12501"/>
                  <a:pt x="5978" y="12501"/>
                </a:cubicBezTo>
                <a:cubicBezTo>
                  <a:pt x="5688" y="12501"/>
                  <a:pt x="5453" y="12690"/>
                  <a:pt x="5453" y="12924"/>
                </a:cubicBezTo>
                <a:lnTo>
                  <a:pt x="5453" y="15077"/>
                </a:lnTo>
                <a:lnTo>
                  <a:pt x="4062" y="15077"/>
                </a:lnTo>
                <a:lnTo>
                  <a:pt x="4062" y="13390"/>
                </a:lnTo>
                <a:cubicBezTo>
                  <a:pt x="4062" y="13156"/>
                  <a:pt x="3828" y="12967"/>
                  <a:pt x="3538" y="12967"/>
                </a:cubicBezTo>
                <a:cubicBezTo>
                  <a:pt x="3249" y="12967"/>
                  <a:pt x="3014" y="13156"/>
                  <a:pt x="3014" y="13390"/>
                </a:cubicBezTo>
                <a:lnTo>
                  <a:pt x="3014" y="15077"/>
                </a:lnTo>
                <a:lnTo>
                  <a:pt x="1610" y="15077"/>
                </a:lnTo>
                <a:cubicBezTo>
                  <a:pt x="1445" y="15077"/>
                  <a:pt x="1361" y="15077"/>
                  <a:pt x="1272" y="15054"/>
                </a:cubicBezTo>
                <a:cubicBezTo>
                  <a:pt x="1174" y="15026"/>
                  <a:pt x="1098" y="14963"/>
                  <a:pt x="1063" y="14885"/>
                </a:cubicBezTo>
                <a:cubicBezTo>
                  <a:pt x="1035" y="14813"/>
                  <a:pt x="1035" y="14746"/>
                  <a:pt x="1035" y="14611"/>
                </a:cubicBezTo>
                <a:lnTo>
                  <a:pt x="1035" y="2981"/>
                </a:lnTo>
                <a:cubicBezTo>
                  <a:pt x="1035" y="2848"/>
                  <a:pt x="1035" y="2780"/>
                  <a:pt x="1063" y="2708"/>
                </a:cubicBezTo>
                <a:cubicBezTo>
                  <a:pt x="1098" y="2629"/>
                  <a:pt x="1174" y="2567"/>
                  <a:pt x="1272" y="2538"/>
                </a:cubicBezTo>
                <a:cubicBezTo>
                  <a:pt x="1360" y="2516"/>
                  <a:pt x="1444" y="2516"/>
                  <a:pt x="1610" y="2516"/>
                </a:cubicBezTo>
                <a:close/>
                <a:moveTo>
                  <a:pt x="16022" y="4104"/>
                </a:moveTo>
                <a:cubicBezTo>
                  <a:pt x="15735" y="4122"/>
                  <a:pt x="15517" y="4319"/>
                  <a:pt x="15530" y="4551"/>
                </a:cubicBezTo>
                <a:cubicBezTo>
                  <a:pt x="15541" y="4768"/>
                  <a:pt x="15753" y="4944"/>
                  <a:pt x="16022" y="4958"/>
                </a:cubicBezTo>
                <a:lnTo>
                  <a:pt x="17094" y="4958"/>
                </a:lnTo>
                <a:lnTo>
                  <a:pt x="12753" y="8464"/>
                </a:lnTo>
                <a:lnTo>
                  <a:pt x="11579" y="7538"/>
                </a:lnTo>
                <a:cubicBezTo>
                  <a:pt x="11491" y="7457"/>
                  <a:pt x="11363" y="7412"/>
                  <a:pt x="11230" y="7413"/>
                </a:cubicBezTo>
                <a:cubicBezTo>
                  <a:pt x="11101" y="7415"/>
                  <a:pt x="10978" y="7460"/>
                  <a:pt x="10892" y="7538"/>
                </a:cubicBezTo>
                <a:lnTo>
                  <a:pt x="7112" y="10592"/>
                </a:lnTo>
                <a:lnTo>
                  <a:pt x="5973" y="9684"/>
                </a:lnTo>
                <a:cubicBezTo>
                  <a:pt x="5875" y="9610"/>
                  <a:pt x="5747" y="9569"/>
                  <a:pt x="5614" y="9566"/>
                </a:cubicBezTo>
                <a:cubicBezTo>
                  <a:pt x="5472" y="9563"/>
                  <a:pt x="5333" y="9605"/>
                  <a:pt x="5229" y="9684"/>
                </a:cubicBezTo>
                <a:lnTo>
                  <a:pt x="3357" y="11190"/>
                </a:lnTo>
                <a:cubicBezTo>
                  <a:pt x="3211" y="11325"/>
                  <a:pt x="3191" y="11521"/>
                  <a:pt x="3308" y="11673"/>
                </a:cubicBezTo>
                <a:cubicBezTo>
                  <a:pt x="3464" y="11873"/>
                  <a:pt x="3793" y="11931"/>
                  <a:pt x="4037" y="11801"/>
                </a:cubicBezTo>
                <a:lnTo>
                  <a:pt x="5608" y="10550"/>
                </a:lnTo>
                <a:lnTo>
                  <a:pt x="6703" y="11432"/>
                </a:lnTo>
                <a:cubicBezTo>
                  <a:pt x="6816" y="11524"/>
                  <a:pt x="6972" y="11572"/>
                  <a:pt x="7132" y="11565"/>
                </a:cubicBezTo>
                <a:cubicBezTo>
                  <a:pt x="7270" y="11559"/>
                  <a:pt x="7400" y="11512"/>
                  <a:pt x="7498" y="11432"/>
                </a:cubicBezTo>
                <a:lnTo>
                  <a:pt x="11260" y="8422"/>
                </a:lnTo>
                <a:lnTo>
                  <a:pt x="12293" y="9274"/>
                </a:lnTo>
                <a:cubicBezTo>
                  <a:pt x="12409" y="9374"/>
                  <a:pt x="12572" y="9429"/>
                  <a:pt x="12741" y="9424"/>
                </a:cubicBezTo>
                <a:cubicBezTo>
                  <a:pt x="12897" y="9420"/>
                  <a:pt x="13044" y="9366"/>
                  <a:pt x="13151" y="9274"/>
                </a:cubicBezTo>
                <a:lnTo>
                  <a:pt x="17777" y="5555"/>
                </a:lnTo>
                <a:lnTo>
                  <a:pt x="17777" y="6396"/>
                </a:lnTo>
                <a:cubicBezTo>
                  <a:pt x="17798" y="6631"/>
                  <a:pt x="18046" y="6809"/>
                  <a:pt x="18337" y="6799"/>
                </a:cubicBezTo>
                <a:cubicBezTo>
                  <a:pt x="18609" y="6789"/>
                  <a:pt x="18829" y="6616"/>
                  <a:pt x="18845" y="6396"/>
                </a:cubicBezTo>
                <a:lnTo>
                  <a:pt x="18845" y="4478"/>
                </a:lnTo>
                <a:cubicBezTo>
                  <a:pt x="18857" y="4374"/>
                  <a:pt x="18810" y="4272"/>
                  <a:pt x="18718" y="4200"/>
                </a:cubicBezTo>
                <a:cubicBezTo>
                  <a:pt x="18629" y="4130"/>
                  <a:pt x="18506" y="4095"/>
                  <a:pt x="18382" y="4104"/>
                </a:cubicBezTo>
                <a:lnTo>
                  <a:pt x="16022" y="4104"/>
                </a:lnTo>
                <a:close/>
                <a:moveTo>
                  <a:pt x="3708" y="4106"/>
                </a:moveTo>
                <a:cubicBezTo>
                  <a:pt x="3574" y="4106"/>
                  <a:pt x="3440" y="4147"/>
                  <a:pt x="3337" y="4230"/>
                </a:cubicBezTo>
                <a:cubicBezTo>
                  <a:pt x="3133" y="4395"/>
                  <a:pt x="3133" y="4663"/>
                  <a:pt x="3337" y="4828"/>
                </a:cubicBezTo>
                <a:cubicBezTo>
                  <a:pt x="3542" y="4994"/>
                  <a:pt x="3873" y="4994"/>
                  <a:pt x="4078" y="4828"/>
                </a:cubicBezTo>
                <a:cubicBezTo>
                  <a:pt x="4283" y="4663"/>
                  <a:pt x="4283" y="4395"/>
                  <a:pt x="4078" y="4230"/>
                </a:cubicBezTo>
                <a:cubicBezTo>
                  <a:pt x="3976" y="4147"/>
                  <a:pt x="3842" y="4106"/>
                  <a:pt x="3708" y="4106"/>
                </a:cubicBezTo>
                <a:close/>
                <a:moveTo>
                  <a:pt x="3708" y="5831"/>
                </a:moveTo>
                <a:cubicBezTo>
                  <a:pt x="3574" y="5831"/>
                  <a:pt x="3440" y="5872"/>
                  <a:pt x="3337" y="5955"/>
                </a:cubicBezTo>
                <a:cubicBezTo>
                  <a:pt x="3133" y="6120"/>
                  <a:pt x="3133" y="6388"/>
                  <a:pt x="3337" y="6553"/>
                </a:cubicBezTo>
                <a:cubicBezTo>
                  <a:pt x="3542" y="6718"/>
                  <a:pt x="3873" y="6718"/>
                  <a:pt x="4078" y="6553"/>
                </a:cubicBezTo>
                <a:cubicBezTo>
                  <a:pt x="4283" y="6388"/>
                  <a:pt x="4283" y="6120"/>
                  <a:pt x="4078" y="5955"/>
                </a:cubicBezTo>
                <a:cubicBezTo>
                  <a:pt x="3976" y="5872"/>
                  <a:pt x="3842" y="5831"/>
                  <a:pt x="3708" y="5831"/>
                </a:cubicBezTo>
                <a:close/>
                <a:moveTo>
                  <a:pt x="3708" y="7556"/>
                </a:moveTo>
                <a:cubicBezTo>
                  <a:pt x="3574" y="7556"/>
                  <a:pt x="3440" y="7597"/>
                  <a:pt x="3337" y="7679"/>
                </a:cubicBezTo>
                <a:cubicBezTo>
                  <a:pt x="3133" y="7844"/>
                  <a:pt x="3133" y="8112"/>
                  <a:pt x="3337" y="8278"/>
                </a:cubicBezTo>
                <a:cubicBezTo>
                  <a:pt x="3542" y="8443"/>
                  <a:pt x="3873" y="8443"/>
                  <a:pt x="4078" y="8278"/>
                </a:cubicBezTo>
                <a:cubicBezTo>
                  <a:pt x="4283" y="8112"/>
                  <a:pt x="4283" y="7844"/>
                  <a:pt x="4078" y="7679"/>
                </a:cubicBezTo>
                <a:cubicBezTo>
                  <a:pt x="3976" y="7597"/>
                  <a:pt x="3842" y="7556"/>
                  <a:pt x="3708" y="7556"/>
                </a:cubicBezTo>
                <a:close/>
              </a:path>
            </a:pathLst>
          </a:custGeom>
          <a:solidFill>
            <a:srgbClr val="FFFFFF"/>
          </a:solidFill>
          <a:ln>
            <a:noFill/>
          </a:ln>
          <a:effectLst/>
          <a:extLs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endParaRPr lang="zh-CN" altLang="en-US" sz="900">
              <a:cs typeface="+mn-ea"/>
              <a:sym typeface="+mn-lt"/>
            </a:endParaRPr>
          </a:p>
        </p:txBody>
      </p:sp>
      <p:grpSp>
        <p:nvGrpSpPr>
          <p:cNvPr id="10249" name="Group 9">
            <a:extLst>
              <a:ext uri="{FF2B5EF4-FFF2-40B4-BE49-F238E27FC236}">
                <a16:creationId xmlns:a16="http://schemas.microsoft.com/office/drawing/2014/main" id="{693B69DB-AC71-4D61-B1C3-0BA65B88E4EF}"/>
              </a:ext>
            </a:extLst>
          </p:cNvPr>
          <p:cNvGrpSpPr>
            <a:grpSpLocks/>
          </p:cNvGrpSpPr>
          <p:nvPr/>
        </p:nvGrpSpPr>
        <p:grpSpPr bwMode="auto">
          <a:xfrm>
            <a:off x="7881939" y="1773350"/>
            <a:ext cx="3360738" cy="815552"/>
            <a:chOff x="0" y="-10926"/>
            <a:chExt cx="6721536" cy="1630968"/>
          </a:xfrm>
        </p:grpSpPr>
        <p:sp>
          <p:nvSpPr>
            <p:cNvPr id="10250" name="Text Box 10">
              <a:extLst>
                <a:ext uri="{FF2B5EF4-FFF2-40B4-BE49-F238E27FC236}">
                  <a16:creationId xmlns:a16="http://schemas.microsoft.com/office/drawing/2014/main" id="{0DBBE021-5C8A-471E-87D3-A9EC551E471F}"/>
                </a:ext>
              </a:extLst>
            </p:cNvPr>
            <p:cNvSpPr txBox="1">
              <a:spLocks/>
            </p:cNvSpPr>
            <p:nvPr/>
          </p:nvSpPr>
          <p:spPr bwMode="auto">
            <a:xfrm>
              <a:off x="0" y="-10926"/>
              <a:ext cx="5994454" cy="6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1" name="Text Box 11">
              <a:extLst>
                <a:ext uri="{FF2B5EF4-FFF2-40B4-BE49-F238E27FC236}">
                  <a16:creationId xmlns:a16="http://schemas.microsoft.com/office/drawing/2014/main" id="{8907183A-7723-42A9-9B5E-98BA4C4B2755}"/>
                </a:ext>
              </a:extLst>
            </p:cNvPr>
            <p:cNvSpPr txBox="1">
              <a:spLocks/>
            </p:cNvSpPr>
            <p:nvPr/>
          </p:nvSpPr>
          <p:spPr bwMode="auto">
            <a:xfrm>
              <a:off x="28575" y="623175"/>
              <a:ext cx="6692961" cy="9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sp>
        <p:nvSpPr>
          <p:cNvPr id="10252" name="Text Box 12">
            <a:extLst>
              <a:ext uri="{FF2B5EF4-FFF2-40B4-BE49-F238E27FC236}">
                <a16:creationId xmlns:a16="http://schemas.microsoft.com/office/drawing/2014/main" id="{AB41CD2B-3A25-4CCD-80BA-52BB23E8781C}"/>
              </a:ext>
            </a:extLst>
          </p:cNvPr>
          <p:cNvSpPr txBox="1">
            <a:spLocks/>
          </p:cNvSpPr>
          <p:nvPr/>
        </p:nvSpPr>
        <p:spPr bwMode="auto">
          <a:xfrm>
            <a:off x="7881939" y="3204879"/>
            <a:ext cx="2997994" cy="303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3" name="Text Box 13">
            <a:extLst>
              <a:ext uri="{FF2B5EF4-FFF2-40B4-BE49-F238E27FC236}">
                <a16:creationId xmlns:a16="http://schemas.microsoft.com/office/drawing/2014/main" id="{B0F761EC-9E25-4110-B17E-AB2AEECEB117}"/>
              </a:ext>
            </a:extLst>
          </p:cNvPr>
          <p:cNvSpPr txBox="1">
            <a:spLocks/>
          </p:cNvSpPr>
          <p:nvPr/>
        </p:nvSpPr>
        <p:spPr bwMode="auto">
          <a:xfrm>
            <a:off x="7896226" y="3521558"/>
            <a:ext cx="33464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nvGrpSpPr>
          <p:cNvPr id="2" name="Group 14">
            <a:extLst>
              <a:ext uri="{FF2B5EF4-FFF2-40B4-BE49-F238E27FC236}">
                <a16:creationId xmlns:a16="http://schemas.microsoft.com/office/drawing/2014/main" id="{2C418FDE-2158-4545-AA7C-35B674B8877A}"/>
              </a:ext>
            </a:extLst>
          </p:cNvPr>
          <p:cNvGrpSpPr>
            <a:grpSpLocks/>
          </p:cNvGrpSpPr>
          <p:nvPr/>
        </p:nvGrpSpPr>
        <p:grpSpPr bwMode="auto">
          <a:xfrm>
            <a:off x="7881939" y="4602275"/>
            <a:ext cx="3360738" cy="815552"/>
            <a:chOff x="0" y="-10926"/>
            <a:chExt cx="6721536" cy="1630968"/>
          </a:xfrm>
        </p:grpSpPr>
        <p:sp>
          <p:nvSpPr>
            <p:cNvPr id="10255" name="Text Box 15">
              <a:extLst>
                <a:ext uri="{FF2B5EF4-FFF2-40B4-BE49-F238E27FC236}">
                  <a16:creationId xmlns:a16="http://schemas.microsoft.com/office/drawing/2014/main" id="{1CE61A3E-9FD5-4820-8443-A953B0587724}"/>
                </a:ext>
              </a:extLst>
            </p:cNvPr>
            <p:cNvSpPr txBox="1">
              <a:spLocks/>
            </p:cNvSpPr>
            <p:nvPr/>
          </p:nvSpPr>
          <p:spPr bwMode="auto">
            <a:xfrm>
              <a:off x="0" y="-10926"/>
              <a:ext cx="5994454" cy="6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spAutoFit/>
            </a:bodyPr>
            <a:lstStyle/>
            <a:p>
              <a:pPr eaLnBrk="1">
                <a:lnSpc>
                  <a:spcPct val="150000"/>
                </a:lnSpc>
                <a:defRPr/>
              </a:pPr>
              <a:r>
                <a:rPr lang="x-none" altLang="x-none" sz="1300" b="1">
                  <a:solidFill>
                    <a:srgbClr val="FFFFFF"/>
                  </a:solidFill>
                  <a:cs typeface="+mn-ea"/>
                  <a:sym typeface="+mn-lt"/>
                </a:rPr>
                <a:t>Title text information</a:t>
              </a:r>
            </a:p>
          </p:txBody>
        </p:sp>
        <p:sp>
          <p:nvSpPr>
            <p:cNvPr id="10256" name="Text Box 16">
              <a:extLst>
                <a:ext uri="{FF2B5EF4-FFF2-40B4-BE49-F238E27FC236}">
                  <a16:creationId xmlns:a16="http://schemas.microsoft.com/office/drawing/2014/main" id="{36991762-9C02-45B4-B450-03F75D2CB0AE}"/>
                </a:ext>
              </a:extLst>
            </p:cNvPr>
            <p:cNvSpPr txBox="1">
              <a:spLocks/>
            </p:cNvSpPr>
            <p:nvPr/>
          </p:nvSpPr>
          <p:spPr bwMode="auto">
            <a:xfrm>
              <a:off x="28575" y="623175"/>
              <a:ext cx="6692961" cy="9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lnSpc>
                  <a:spcPct val="150000"/>
                </a:lnSpc>
                <a:defRPr/>
              </a:pPr>
              <a:r>
                <a:rPr lang="x-none" altLang="x-none" sz="900" dirty="0">
                  <a:solidFill>
                    <a:srgbClr val="FFFFFF"/>
                  </a:solidFill>
                  <a:cs typeface="+mn-ea"/>
                  <a:sym typeface="+mn-lt"/>
                </a:rPr>
                <a:t>Lorem Ipsum is simply dummy text of the printing and typesetting industry. Lorem Ipsum has been</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1000" fill="hold"/>
                                        <p:tgtEl>
                                          <p:spTgt spid="10245"/>
                                        </p:tgtEl>
                                        <p:attrNameLst>
                                          <p:attrName>ppt_x</p:attrName>
                                        </p:attrNameLst>
                                      </p:cBhvr>
                                      <p:tavLst>
                                        <p:tav tm="0">
                                          <p:val>
                                            <p:strVal val="0-#ppt_w/2"/>
                                          </p:val>
                                        </p:tav>
                                        <p:tav tm="100000">
                                          <p:val>
                                            <p:strVal val="#ppt_x"/>
                                          </p:val>
                                        </p:tav>
                                      </p:tavLst>
                                    </p:anim>
                                    <p:anim calcmode="lin" valueType="num">
                                      <p:cBhvr additive="base">
                                        <p:cTn id="8" dur="1000" fill="hold"/>
                                        <p:tgtEl>
                                          <p:spTgt spid="102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additive="base">
                                        <p:cTn id="11" dur="1000" fill="hold"/>
                                        <p:tgtEl>
                                          <p:spTgt spid="10246"/>
                                        </p:tgtEl>
                                        <p:attrNameLst>
                                          <p:attrName>ppt_x</p:attrName>
                                        </p:attrNameLst>
                                      </p:cBhvr>
                                      <p:tavLst>
                                        <p:tav tm="0">
                                          <p:val>
                                            <p:strVal val="0-#ppt_w/2"/>
                                          </p:val>
                                        </p:tav>
                                        <p:tav tm="100000">
                                          <p:val>
                                            <p:strVal val="#ppt_x"/>
                                          </p:val>
                                        </p:tav>
                                      </p:tavLst>
                                    </p:anim>
                                    <p:anim calcmode="lin" valueType="num">
                                      <p:cBhvr additive="base">
                                        <p:cTn id="12" dur="1000" fill="hold"/>
                                        <p:tgtEl>
                                          <p:spTgt spid="102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47"/>
                                        </p:tgtEl>
                                        <p:attrNameLst>
                                          <p:attrName>style.visibility</p:attrName>
                                        </p:attrNameLst>
                                      </p:cBhvr>
                                      <p:to>
                                        <p:strVal val="visible"/>
                                      </p:to>
                                    </p:set>
                                    <p:anim calcmode="lin" valueType="num">
                                      <p:cBhvr additive="base">
                                        <p:cTn id="15" dur="1000" fill="hold"/>
                                        <p:tgtEl>
                                          <p:spTgt spid="10247"/>
                                        </p:tgtEl>
                                        <p:attrNameLst>
                                          <p:attrName>ppt_x</p:attrName>
                                        </p:attrNameLst>
                                      </p:cBhvr>
                                      <p:tavLst>
                                        <p:tav tm="0">
                                          <p:val>
                                            <p:strVal val="0-#ppt_w/2"/>
                                          </p:val>
                                        </p:tav>
                                        <p:tav tm="100000">
                                          <p:val>
                                            <p:strVal val="#ppt_x"/>
                                          </p:val>
                                        </p:tav>
                                      </p:tavLst>
                                    </p:anim>
                                    <p:anim calcmode="lin" valueType="num">
                                      <p:cBhvr additive="base">
                                        <p:cTn id="16" dur="1000" fill="hold"/>
                                        <p:tgtEl>
                                          <p:spTgt spid="1024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additive="base">
                                        <p:cTn id="19" dur="1000" fill="hold"/>
                                        <p:tgtEl>
                                          <p:spTgt spid="10248"/>
                                        </p:tgtEl>
                                        <p:attrNameLst>
                                          <p:attrName>ppt_x</p:attrName>
                                        </p:attrNameLst>
                                      </p:cBhvr>
                                      <p:tavLst>
                                        <p:tav tm="0">
                                          <p:val>
                                            <p:strVal val="0-#ppt_w/2"/>
                                          </p:val>
                                        </p:tav>
                                        <p:tav tm="100000">
                                          <p:val>
                                            <p:strVal val="#ppt_x"/>
                                          </p:val>
                                        </p:tav>
                                      </p:tavLst>
                                    </p:anim>
                                    <p:anim calcmode="lin" valueType="num">
                                      <p:cBhvr additive="base">
                                        <p:cTn id="20" dur="1000" fill="hold"/>
                                        <p:tgtEl>
                                          <p:spTgt spid="1024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249"/>
                                        </p:tgtEl>
                                        <p:attrNameLst>
                                          <p:attrName>style.visibility</p:attrName>
                                        </p:attrNameLst>
                                      </p:cBhvr>
                                      <p:to>
                                        <p:strVal val="visible"/>
                                      </p:to>
                                    </p:set>
                                    <p:anim calcmode="lin" valueType="num">
                                      <p:cBhvr additive="base">
                                        <p:cTn id="23" dur="1000" fill="hold"/>
                                        <p:tgtEl>
                                          <p:spTgt spid="10249"/>
                                        </p:tgtEl>
                                        <p:attrNameLst>
                                          <p:attrName>ppt_x</p:attrName>
                                        </p:attrNameLst>
                                      </p:cBhvr>
                                      <p:tavLst>
                                        <p:tav tm="0">
                                          <p:val>
                                            <p:strVal val="0-#ppt_w/2"/>
                                          </p:val>
                                        </p:tav>
                                        <p:tav tm="100000">
                                          <p:val>
                                            <p:strVal val="#ppt_x"/>
                                          </p:val>
                                        </p:tav>
                                      </p:tavLst>
                                    </p:anim>
                                    <p:anim calcmode="lin" valueType="num">
                                      <p:cBhvr additive="base">
                                        <p:cTn id="24" dur="1000" fill="hold"/>
                                        <p:tgtEl>
                                          <p:spTgt spid="1024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52"/>
                                        </p:tgtEl>
                                        <p:attrNameLst>
                                          <p:attrName>style.visibility</p:attrName>
                                        </p:attrNameLst>
                                      </p:cBhvr>
                                      <p:to>
                                        <p:strVal val="visible"/>
                                      </p:to>
                                    </p:set>
                                    <p:anim calcmode="lin" valueType="num">
                                      <p:cBhvr additive="base">
                                        <p:cTn id="27" dur="1000" fill="hold"/>
                                        <p:tgtEl>
                                          <p:spTgt spid="10252"/>
                                        </p:tgtEl>
                                        <p:attrNameLst>
                                          <p:attrName>ppt_x</p:attrName>
                                        </p:attrNameLst>
                                      </p:cBhvr>
                                      <p:tavLst>
                                        <p:tav tm="0">
                                          <p:val>
                                            <p:strVal val="0-#ppt_w/2"/>
                                          </p:val>
                                        </p:tav>
                                        <p:tav tm="100000">
                                          <p:val>
                                            <p:strVal val="#ppt_x"/>
                                          </p:val>
                                        </p:tav>
                                      </p:tavLst>
                                    </p:anim>
                                    <p:anim calcmode="lin" valueType="num">
                                      <p:cBhvr additive="base">
                                        <p:cTn id="28" dur="1000" fill="hold"/>
                                        <p:tgtEl>
                                          <p:spTgt spid="1025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53"/>
                                        </p:tgtEl>
                                        <p:attrNameLst>
                                          <p:attrName>style.visibility</p:attrName>
                                        </p:attrNameLst>
                                      </p:cBhvr>
                                      <p:to>
                                        <p:strVal val="visible"/>
                                      </p:to>
                                    </p:set>
                                    <p:anim calcmode="lin" valueType="num">
                                      <p:cBhvr additive="base">
                                        <p:cTn id="31" dur="1000" fill="hold"/>
                                        <p:tgtEl>
                                          <p:spTgt spid="10253"/>
                                        </p:tgtEl>
                                        <p:attrNameLst>
                                          <p:attrName>ppt_x</p:attrName>
                                        </p:attrNameLst>
                                      </p:cBhvr>
                                      <p:tavLst>
                                        <p:tav tm="0">
                                          <p:val>
                                            <p:strVal val="0-#ppt_w/2"/>
                                          </p:val>
                                        </p:tav>
                                        <p:tav tm="100000">
                                          <p:val>
                                            <p:strVal val="#ppt_x"/>
                                          </p:val>
                                        </p:tav>
                                      </p:tavLst>
                                    </p:anim>
                                    <p:anim calcmode="lin" valueType="num">
                                      <p:cBhvr additive="base">
                                        <p:cTn id="32" dur="1000" fill="hold"/>
                                        <p:tgtEl>
                                          <p:spTgt spid="1025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0-#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48" grpId="0" animBg="1"/>
      <p:bldP spid="10252" grpId="0"/>
      <p:bldP spid="102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48" name="Countdown Page"/>
          <p:cNvSpPr txBox="1">
            <a:spLocks noGrp="1"/>
          </p:cNvSpPr>
          <p:nvPr>
            <p:ph type="title"/>
          </p:nvPr>
        </p:nvSpPr>
        <p:spPr>
          <a:xfrm>
            <a:off x="869950" y="348348"/>
            <a:ext cx="10502900" cy="1143001"/>
          </a:xfrm>
          <a:prstGeom prst="rect">
            <a:avLst/>
          </a:prstGeom>
        </p:spPr>
        <p:txBody>
          <a:bodyPr/>
          <a:lstStyle/>
          <a:p>
            <a:r>
              <a:rPr dirty="0">
                <a:solidFill>
                  <a:srgbClr val="FFFFFF"/>
                </a:solidFill>
                <a:cs typeface="+mn-ea"/>
                <a:sym typeface="+mn-lt"/>
              </a:rPr>
              <a:t>Countdown Page</a:t>
            </a:r>
          </a:p>
        </p:txBody>
      </p:sp>
      <p:sp>
        <p:nvSpPr>
          <p:cNvPr id="349" name="Lorem ipsum dolor sit amet, consectetur adipiscing elit, sed do eiusmod tempor incididunt ut labore et dolore magna aliqua."/>
          <p:cNvSpPr txBox="1"/>
          <p:nvPr/>
        </p:nvSpPr>
        <p:spPr>
          <a:xfrm>
            <a:off x="1394916" y="3895581"/>
            <a:ext cx="2436868" cy="13439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amet, consectetur adipiscing elit, sed do eiusmod tempor incididunt ut labore et dolore magna aliqua.</a:t>
            </a:r>
          </a:p>
        </p:txBody>
      </p:sp>
      <p:sp>
        <p:nvSpPr>
          <p:cNvPr id="350" name="Project Name…"/>
          <p:cNvSpPr txBox="1"/>
          <p:nvPr/>
        </p:nvSpPr>
        <p:spPr>
          <a:xfrm>
            <a:off x="1330691" y="3232103"/>
            <a:ext cx="2565319"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p>
            <a:pPr algn="ctr" defTabSz="404495">
              <a:defRPr sz="2842" baseline="0">
                <a:solidFill>
                  <a:srgbClr val="475D84"/>
                </a:solidFill>
              </a:defRPr>
            </a:pPr>
            <a:r>
              <a:rPr sz="1600" b="1" dirty="0">
                <a:solidFill>
                  <a:srgbClr val="FFFFFF"/>
                </a:solidFill>
                <a:cs typeface="+mn-ea"/>
                <a:sym typeface="+mn-lt"/>
              </a:rPr>
              <a:t>Project Name</a:t>
            </a:r>
          </a:p>
          <a:p>
            <a:pPr algn="ctr" defTabSz="404495">
              <a:defRPr sz="2842" baseline="0">
                <a:solidFill>
                  <a:srgbClr val="475D84"/>
                </a:solidFill>
              </a:defRPr>
            </a:pPr>
            <a:r>
              <a:rPr sz="1600" b="1" dirty="0">
                <a:solidFill>
                  <a:srgbClr val="FFFFFF"/>
                </a:solidFill>
                <a:cs typeface="+mn-ea"/>
                <a:sym typeface="+mn-lt"/>
              </a:rPr>
              <a:t>New York</a:t>
            </a:r>
          </a:p>
        </p:txBody>
      </p:sp>
      <p:sp>
        <p:nvSpPr>
          <p:cNvPr id="351" name="01.1"/>
          <p:cNvSpPr txBox="1"/>
          <p:nvPr/>
        </p:nvSpPr>
        <p:spPr>
          <a:xfrm>
            <a:off x="1235908" y="2032352"/>
            <a:ext cx="2754886" cy="87203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r>
              <a:rPr sz="8000" b="1">
                <a:solidFill>
                  <a:srgbClr val="FFFFFF"/>
                </a:solidFill>
                <a:cs typeface="+mn-ea"/>
                <a:sym typeface="+mn-lt"/>
              </a:rPr>
              <a:t>01.1</a:t>
            </a:r>
          </a:p>
        </p:txBody>
      </p:sp>
      <p:sp>
        <p:nvSpPr>
          <p:cNvPr id="352" name="Rounded Rectangle"/>
          <p:cNvSpPr/>
          <p:nvPr/>
        </p:nvSpPr>
        <p:spPr>
          <a:xfrm>
            <a:off x="190595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3" name="more inform"/>
          <p:cNvSpPr txBox="1"/>
          <p:nvPr/>
        </p:nvSpPr>
        <p:spPr>
          <a:xfrm>
            <a:off x="2047003" y="5370359"/>
            <a:ext cx="1132695" cy="18979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r>
              <a:rPr sz="900" dirty="0">
                <a:cs typeface="+mn-ea"/>
                <a:sym typeface="+mn-lt"/>
              </a:rPr>
              <a:t>more inform</a:t>
            </a:r>
          </a:p>
        </p:txBody>
      </p:sp>
      <p:sp>
        <p:nvSpPr>
          <p:cNvPr id="354" name="Lorem ipsum dolor sit amet, consectetur adipiscing elit, sed do eiusmod tempor incididunt ut labore et dolore magna aliqua."/>
          <p:cNvSpPr txBox="1"/>
          <p:nvPr/>
        </p:nvSpPr>
        <p:spPr>
          <a:xfrm>
            <a:off x="4877566" y="3895581"/>
            <a:ext cx="2436868" cy="13439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t>
            </a:r>
            <a:r>
              <a:rPr sz="1400" dirty="0" err="1">
                <a:solidFill>
                  <a:srgbClr val="FFFFFF"/>
                </a:solidFill>
                <a:cs typeface="+mn-ea"/>
                <a:sym typeface="+mn-lt"/>
              </a:rPr>
              <a:t>amet</a:t>
            </a:r>
            <a:r>
              <a:rPr sz="1400" dirty="0">
                <a:solidFill>
                  <a:srgbClr val="FFFFFF"/>
                </a:solidFill>
                <a:cs typeface="+mn-ea"/>
                <a:sym typeface="+mn-lt"/>
              </a:rPr>
              <a:t>, </a:t>
            </a:r>
            <a:r>
              <a:rPr sz="1400" dirty="0" err="1">
                <a:solidFill>
                  <a:srgbClr val="FFFFFF"/>
                </a:solidFill>
                <a:cs typeface="+mn-ea"/>
                <a:sym typeface="+mn-lt"/>
              </a:rPr>
              <a:t>consectetur</a:t>
            </a:r>
            <a:r>
              <a:rPr sz="1400" dirty="0">
                <a:solidFill>
                  <a:srgbClr val="FFFFFF"/>
                </a:solidFill>
                <a:cs typeface="+mn-ea"/>
                <a:sym typeface="+mn-lt"/>
              </a:rPr>
              <a:t> </a:t>
            </a:r>
            <a:r>
              <a:rPr sz="1400" dirty="0" err="1">
                <a:solidFill>
                  <a:srgbClr val="FFFFFF"/>
                </a:solidFill>
                <a:cs typeface="+mn-ea"/>
                <a:sym typeface="+mn-lt"/>
              </a:rPr>
              <a:t>adipiscing</a:t>
            </a:r>
            <a:r>
              <a:rPr sz="1400" dirty="0">
                <a:solidFill>
                  <a:srgbClr val="FFFFFF"/>
                </a:solidFill>
                <a:cs typeface="+mn-ea"/>
                <a:sym typeface="+mn-lt"/>
              </a:rPr>
              <a:t> </a:t>
            </a:r>
            <a:r>
              <a:rPr sz="1400" dirty="0" err="1">
                <a:solidFill>
                  <a:srgbClr val="FFFFFF"/>
                </a:solidFill>
                <a:cs typeface="+mn-ea"/>
                <a:sym typeface="+mn-lt"/>
              </a:rPr>
              <a:t>elit</a:t>
            </a:r>
            <a:r>
              <a:rPr sz="1400" dirty="0">
                <a:solidFill>
                  <a:srgbClr val="FFFFFF"/>
                </a:solidFill>
                <a:cs typeface="+mn-ea"/>
                <a:sym typeface="+mn-lt"/>
              </a:rPr>
              <a:t>, sed do </a:t>
            </a:r>
            <a:r>
              <a:rPr sz="1400" dirty="0" err="1">
                <a:solidFill>
                  <a:srgbClr val="FFFFFF"/>
                </a:solidFill>
                <a:cs typeface="+mn-ea"/>
                <a:sym typeface="+mn-lt"/>
              </a:rPr>
              <a:t>eiusmod</a:t>
            </a:r>
            <a:r>
              <a:rPr sz="1400" dirty="0">
                <a:solidFill>
                  <a:srgbClr val="FFFFFF"/>
                </a:solidFill>
                <a:cs typeface="+mn-ea"/>
                <a:sym typeface="+mn-lt"/>
              </a:rPr>
              <a:t> </a:t>
            </a:r>
            <a:r>
              <a:rPr sz="1400" dirty="0" err="1">
                <a:solidFill>
                  <a:srgbClr val="FFFFFF"/>
                </a:solidFill>
                <a:cs typeface="+mn-ea"/>
                <a:sym typeface="+mn-lt"/>
              </a:rPr>
              <a:t>tempor</a:t>
            </a:r>
            <a:r>
              <a:rPr sz="1400" dirty="0">
                <a:solidFill>
                  <a:srgbClr val="FFFFFF"/>
                </a:solidFill>
                <a:cs typeface="+mn-ea"/>
                <a:sym typeface="+mn-lt"/>
              </a:rPr>
              <a:t> </a:t>
            </a:r>
            <a:r>
              <a:rPr sz="1400" dirty="0" err="1">
                <a:solidFill>
                  <a:srgbClr val="FFFFFF"/>
                </a:solidFill>
                <a:cs typeface="+mn-ea"/>
                <a:sym typeface="+mn-lt"/>
              </a:rPr>
              <a:t>incididunt</a:t>
            </a:r>
            <a:r>
              <a:rPr sz="1400" dirty="0">
                <a:solidFill>
                  <a:srgbClr val="FFFFFF"/>
                </a:solidFill>
                <a:cs typeface="+mn-ea"/>
                <a:sym typeface="+mn-lt"/>
              </a:rPr>
              <a:t> </a:t>
            </a:r>
            <a:r>
              <a:rPr sz="1400" dirty="0" err="1">
                <a:solidFill>
                  <a:srgbClr val="FFFFFF"/>
                </a:solidFill>
                <a:cs typeface="+mn-ea"/>
                <a:sym typeface="+mn-lt"/>
              </a:rPr>
              <a:t>ut</a:t>
            </a:r>
            <a:r>
              <a:rPr sz="1400" dirty="0">
                <a:solidFill>
                  <a:srgbClr val="FFFFFF"/>
                </a:solidFill>
                <a:cs typeface="+mn-ea"/>
                <a:sym typeface="+mn-lt"/>
              </a:rPr>
              <a:t> </a:t>
            </a:r>
            <a:r>
              <a:rPr sz="1400" dirty="0" err="1">
                <a:solidFill>
                  <a:srgbClr val="FFFFFF"/>
                </a:solidFill>
                <a:cs typeface="+mn-ea"/>
                <a:sym typeface="+mn-lt"/>
              </a:rPr>
              <a:t>labore</a:t>
            </a:r>
            <a:r>
              <a:rPr sz="1400" dirty="0">
                <a:solidFill>
                  <a:srgbClr val="FFFFFF"/>
                </a:solidFill>
                <a:cs typeface="+mn-ea"/>
                <a:sym typeface="+mn-lt"/>
              </a:rPr>
              <a:t> et dolore magna </a:t>
            </a:r>
            <a:r>
              <a:rPr sz="1400" dirty="0" err="1">
                <a:solidFill>
                  <a:srgbClr val="FFFFFF"/>
                </a:solidFill>
                <a:cs typeface="+mn-ea"/>
                <a:sym typeface="+mn-lt"/>
              </a:rPr>
              <a:t>aliqua</a:t>
            </a:r>
            <a:r>
              <a:rPr sz="1400" dirty="0">
                <a:solidFill>
                  <a:srgbClr val="FFFFFF"/>
                </a:solidFill>
                <a:cs typeface="+mn-ea"/>
                <a:sym typeface="+mn-lt"/>
              </a:rPr>
              <a:t>.</a:t>
            </a:r>
          </a:p>
        </p:txBody>
      </p:sp>
      <p:sp>
        <p:nvSpPr>
          <p:cNvPr id="355" name="Project Name…"/>
          <p:cNvSpPr txBox="1"/>
          <p:nvPr/>
        </p:nvSpPr>
        <p:spPr>
          <a:xfrm>
            <a:off x="4813341" y="3232103"/>
            <a:ext cx="2565319"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p>
            <a:pPr algn="ctr" defTabSz="404495">
              <a:defRPr sz="2842" baseline="0">
                <a:solidFill>
                  <a:srgbClr val="475D84"/>
                </a:solidFill>
              </a:defRPr>
            </a:pPr>
            <a:r>
              <a:rPr sz="1600" b="1" dirty="0">
                <a:solidFill>
                  <a:srgbClr val="FFFFFF"/>
                </a:solidFill>
                <a:cs typeface="+mn-ea"/>
                <a:sym typeface="+mn-lt"/>
              </a:rPr>
              <a:t>Project Name</a:t>
            </a:r>
          </a:p>
          <a:p>
            <a:pPr algn="ctr" defTabSz="404495">
              <a:defRPr sz="2842" baseline="0">
                <a:solidFill>
                  <a:srgbClr val="475D84"/>
                </a:solidFill>
              </a:defRPr>
            </a:pPr>
            <a:r>
              <a:rPr sz="1600" b="1" dirty="0">
                <a:solidFill>
                  <a:srgbClr val="FFFFFF"/>
                </a:solidFill>
                <a:cs typeface="+mn-ea"/>
                <a:sym typeface="+mn-lt"/>
              </a:rPr>
              <a:t>Rome</a:t>
            </a:r>
          </a:p>
        </p:txBody>
      </p:sp>
      <p:sp>
        <p:nvSpPr>
          <p:cNvPr id="356" name="27.0"/>
          <p:cNvSpPr txBox="1"/>
          <p:nvPr/>
        </p:nvSpPr>
        <p:spPr>
          <a:xfrm>
            <a:off x="4718557" y="2032352"/>
            <a:ext cx="2754887" cy="87203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r>
              <a:rPr sz="8000" b="1">
                <a:solidFill>
                  <a:srgbClr val="FFFFFF"/>
                </a:solidFill>
                <a:cs typeface="+mn-ea"/>
                <a:sym typeface="+mn-lt"/>
              </a:rPr>
              <a:t>27.0</a:t>
            </a:r>
          </a:p>
        </p:txBody>
      </p:sp>
      <p:sp>
        <p:nvSpPr>
          <p:cNvPr id="357" name="Rounded Rectangle"/>
          <p:cNvSpPr/>
          <p:nvPr/>
        </p:nvSpPr>
        <p:spPr>
          <a:xfrm>
            <a:off x="538860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58" name="more inform"/>
          <p:cNvSpPr txBox="1"/>
          <p:nvPr/>
        </p:nvSpPr>
        <p:spPr>
          <a:xfrm>
            <a:off x="5529652" y="5370359"/>
            <a:ext cx="1132695" cy="18979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r>
              <a:rPr sz="900">
                <a:cs typeface="+mn-ea"/>
                <a:sym typeface="+mn-lt"/>
              </a:rPr>
              <a:t>more inform</a:t>
            </a:r>
          </a:p>
        </p:txBody>
      </p:sp>
      <p:sp>
        <p:nvSpPr>
          <p:cNvPr id="359" name="Lorem ipsum dolor sit amet, consectetur adipiscing elit, sed do eiusmod tempor incididunt ut labore et dolore magna aliqua."/>
          <p:cNvSpPr txBox="1"/>
          <p:nvPr/>
        </p:nvSpPr>
        <p:spPr>
          <a:xfrm>
            <a:off x="8360215" y="3895581"/>
            <a:ext cx="2436868" cy="134395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stStyle>
          <a:p>
            <a:pPr>
              <a:lnSpc>
                <a:spcPct val="100000"/>
              </a:lnSpc>
            </a:pPr>
            <a:r>
              <a:rPr sz="1400" dirty="0">
                <a:solidFill>
                  <a:srgbClr val="FFFFFF"/>
                </a:solidFill>
                <a:cs typeface="+mn-ea"/>
                <a:sym typeface="+mn-lt"/>
              </a:rPr>
              <a:t>Lorem ipsum dolor sit </a:t>
            </a:r>
            <a:r>
              <a:rPr sz="1400" dirty="0" err="1">
                <a:solidFill>
                  <a:srgbClr val="FFFFFF"/>
                </a:solidFill>
                <a:cs typeface="+mn-ea"/>
                <a:sym typeface="+mn-lt"/>
              </a:rPr>
              <a:t>amet</a:t>
            </a:r>
            <a:r>
              <a:rPr sz="1400" dirty="0">
                <a:solidFill>
                  <a:srgbClr val="FFFFFF"/>
                </a:solidFill>
                <a:cs typeface="+mn-ea"/>
                <a:sym typeface="+mn-lt"/>
              </a:rPr>
              <a:t>, </a:t>
            </a:r>
            <a:r>
              <a:rPr sz="1400" dirty="0" err="1">
                <a:solidFill>
                  <a:srgbClr val="FFFFFF"/>
                </a:solidFill>
                <a:cs typeface="+mn-ea"/>
                <a:sym typeface="+mn-lt"/>
              </a:rPr>
              <a:t>consectetur</a:t>
            </a:r>
            <a:r>
              <a:rPr sz="1400" dirty="0">
                <a:solidFill>
                  <a:srgbClr val="FFFFFF"/>
                </a:solidFill>
                <a:cs typeface="+mn-ea"/>
                <a:sym typeface="+mn-lt"/>
              </a:rPr>
              <a:t> </a:t>
            </a:r>
            <a:r>
              <a:rPr sz="1400" dirty="0" err="1">
                <a:solidFill>
                  <a:srgbClr val="FFFFFF"/>
                </a:solidFill>
                <a:cs typeface="+mn-ea"/>
                <a:sym typeface="+mn-lt"/>
              </a:rPr>
              <a:t>adipiscing</a:t>
            </a:r>
            <a:r>
              <a:rPr sz="1400" dirty="0">
                <a:solidFill>
                  <a:srgbClr val="FFFFFF"/>
                </a:solidFill>
                <a:cs typeface="+mn-ea"/>
                <a:sym typeface="+mn-lt"/>
              </a:rPr>
              <a:t> </a:t>
            </a:r>
            <a:r>
              <a:rPr sz="1400" dirty="0" err="1">
                <a:solidFill>
                  <a:srgbClr val="FFFFFF"/>
                </a:solidFill>
                <a:cs typeface="+mn-ea"/>
                <a:sym typeface="+mn-lt"/>
              </a:rPr>
              <a:t>elit</a:t>
            </a:r>
            <a:r>
              <a:rPr sz="1400" dirty="0">
                <a:solidFill>
                  <a:srgbClr val="FFFFFF"/>
                </a:solidFill>
                <a:cs typeface="+mn-ea"/>
                <a:sym typeface="+mn-lt"/>
              </a:rPr>
              <a:t>, sed do </a:t>
            </a:r>
            <a:r>
              <a:rPr sz="1400" dirty="0" err="1">
                <a:solidFill>
                  <a:srgbClr val="FFFFFF"/>
                </a:solidFill>
                <a:cs typeface="+mn-ea"/>
                <a:sym typeface="+mn-lt"/>
              </a:rPr>
              <a:t>eiusmod</a:t>
            </a:r>
            <a:r>
              <a:rPr sz="1400" dirty="0">
                <a:solidFill>
                  <a:srgbClr val="FFFFFF"/>
                </a:solidFill>
                <a:cs typeface="+mn-ea"/>
                <a:sym typeface="+mn-lt"/>
              </a:rPr>
              <a:t> </a:t>
            </a:r>
            <a:r>
              <a:rPr sz="1400" dirty="0" err="1">
                <a:solidFill>
                  <a:srgbClr val="FFFFFF"/>
                </a:solidFill>
                <a:cs typeface="+mn-ea"/>
                <a:sym typeface="+mn-lt"/>
              </a:rPr>
              <a:t>tempor</a:t>
            </a:r>
            <a:r>
              <a:rPr sz="1400" dirty="0">
                <a:solidFill>
                  <a:srgbClr val="FFFFFF"/>
                </a:solidFill>
                <a:cs typeface="+mn-ea"/>
                <a:sym typeface="+mn-lt"/>
              </a:rPr>
              <a:t> </a:t>
            </a:r>
            <a:r>
              <a:rPr sz="1400" dirty="0" err="1">
                <a:solidFill>
                  <a:srgbClr val="FFFFFF"/>
                </a:solidFill>
                <a:cs typeface="+mn-ea"/>
                <a:sym typeface="+mn-lt"/>
              </a:rPr>
              <a:t>incididunt</a:t>
            </a:r>
            <a:r>
              <a:rPr sz="1400" dirty="0">
                <a:solidFill>
                  <a:srgbClr val="FFFFFF"/>
                </a:solidFill>
                <a:cs typeface="+mn-ea"/>
                <a:sym typeface="+mn-lt"/>
              </a:rPr>
              <a:t> </a:t>
            </a:r>
            <a:r>
              <a:rPr sz="1400" dirty="0" err="1">
                <a:solidFill>
                  <a:srgbClr val="FFFFFF"/>
                </a:solidFill>
                <a:cs typeface="+mn-ea"/>
                <a:sym typeface="+mn-lt"/>
              </a:rPr>
              <a:t>ut</a:t>
            </a:r>
            <a:r>
              <a:rPr sz="1400" dirty="0">
                <a:solidFill>
                  <a:srgbClr val="FFFFFF"/>
                </a:solidFill>
                <a:cs typeface="+mn-ea"/>
                <a:sym typeface="+mn-lt"/>
              </a:rPr>
              <a:t> </a:t>
            </a:r>
            <a:r>
              <a:rPr sz="1400" dirty="0" err="1">
                <a:solidFill>
                  <a:srgbClr val="FFFFFF"/>
                </a:solidFill>
                <a:cs typeface="+mn-ea"/>
                <a:sym typeface="+mn-lt"/>
              </a:rPr>
              <a:t>labore</a:t>
            </a:r>
            <a:r>
              <a:rPr sz="1400" dirty="0">
                <a:solidFill>
                  <a:srgbClr val="FFFFFF"/>
                </a:solidFill>
                <a:cs typeface="+mn-ea"/>
                <a:sym typeface="+mn-lt"/>
              </a:rPr>
              <a:t> et dolore magna </a:t>
            </a:r>
            <a:r>
              <a:rPr sz="1400" dirty="0" err="1">
                <a:solidFill>
                  <a:srgbClr val="FFFFFF"/>
                </a:solidFill>
                <a:cs typeface="+mn-ea"/>
                <a:sym typeface="+mn-lt"/>
              </a:rPr>
              <a:t>aliqua</a:t>
            </a:r>
            <a:r>
              <a:rPr sz="1400" dirty="0">
                <a:solidFill>
                  <a:srgbClr val="FFFFFF"/>
                </a:solidFill>
                <a:cs typeface="+mn-ea"/>
                <a:sym typeface="+mn-lt"/>
              </a:rPr>
              <a:t>.</a:t>
            </a:r>
          </a:p>
        </p:txBody>
      </p:sp>
      <p:sp>
        <p:nvSpPr>
          <p:cNvPr id="360" name="Project Name…"/>
          <p:cNvSpPr txBox="1"/>
          <p:nvPr/>
        </p:nvSpPr>
        <p:spPr>
          <a:xfrm>
            <a:off x="8295991" y="3232103"/>
            <a:ext cx="2565319" cy="53996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p>
            <a:pPr algn="ctr" defTabSz="404495">
              <a:defRPr sz="2842" baseline="0">
                <a:solidFill>
                  <a:srgbClr val="475D84"/>
                </a:solidFill>
              </a:defRPr>
            </a:pPr>
            <a:r>
              <a:rPr sz="1600" b="1" dirty="0">
                <a:solidFill>
                  <a:srgbClr val="FFFFFF"/>
                </a:solidFill>
                <a:cs typeface="+mn-ea"/>
                <a:sym typeface="+mn-lt"/>
              </a:rPr>
              <a:t>Project Name</a:t>
            </a:r>
          </a:p>
          <a:p>
            <a:pPr algn="ctr" defTabSz="404495">
              <a:defRPr sz="2842" baseline="0">
                <a:solidFill>
                  <a:srgbClr val="475D84"/>
                </a:solidFill>
              </a:defRPr>
            </a:pPr>
            <a:r>
              <a:rPr sz="1600" b="1" dirty="0" err="1">
                <a:solidFill>
                  <a:srgbClr val="FFFFFF"/>
                </a:solidFill>
                <a:cs typeface="+mn-ea"/>
                <a:sym typeface="+mn-lt"/>
              </a:rPr>
              <a:t>Tokio</a:t>
            </a:r>
            <a:endParaRPr sz="1600" b="1" dirty="0">
              <a:solidFill>
                <a:srgbClr val="FFFFFF"/>
              </a:solidFill>
              <a:cs typeface="+mn-ea"/>
              <a:sym typeface="+mn-lt"/>
            </a:endParaRPr>
          </a:p>
        </p:txBody>
      </p:sp>
      <p:sp>
        <p:nvSpPr>
          <p:cNvPr id="361" name="75.1"/>
          <p:cNvSpPr txBox="1"/>
          <p:nvPr/>
        </p:nvSpPr>
        <p:spPr>
          <a:xfrm>
            <a:off x="8201206" y="2032352"/>
            <a:ext cx="2754887" cy="87203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r>
              <a:rPr sz="8000" b="1">
                <a:solidFill>
                  <a:srgbClr val="FFFFFF"/>
                </a:solidFill>
                <a:cs typeface="+mn-ea"/>
                <a:sym typeface="+mn-lt"/>
              </a:rPr>
              <a:t>75.1</a:t>
            </a:r>
          </a:p>
        </p:txBody>
      </p:sp>
      <p:sp>
        <p:nvSpPr>
          <p:cNvPr id="362" name="Rounded Rectangle"/>
          <p:cNvSpPr/>
          <p:nvPr/>
        </p:nvSpPr>
        <p:spPr>
          <a:xfrm>
            <a:off x="8871250" y="5275606"/>
            <a:ext cx="1414799" cy="399849"/>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a:lnSpc>
                <a:spcPct val="100000"/>
              </a:lnSpc>
              <a:defRPr sz="3200" baseline="0">
                <a:solidFill>
                  <a:srgbClr val="FFFFFF"/>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3" name="more inform"/>
          <p:cNvSpPr txBox="1"/>
          <p:nvPr/>
        </p:nvSpPr>
        <p:spPr>
          <a:xfrm>
            <a:off x="9012302" y="5370359"/>
            <a:ext cx="1132695" cy="18979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lnSpc>
                <a:spcPct val="100000"/>
              </a:lnSpc>
              <a:defRPr baseline="0">
                <a:solidFill>
                  <a:srgbClr val="FFFFFF"/>
                </a:solidFill>
              </a:defRPr>
            </a:lvl1pPr>
          </a:lstStyle>
          <a:p>
            <a:r>
              <a:rPr sz="900">
                <a:cs typeface="+mn-ea"/>
                <a:sym typeface="+mn-lt"/>
              </a:rPr>
              <a:t>more inform</a:t>
            </a:r>
          </a:p>
        </p:txBody>
      </p:sp>
      <p:sp>
        <p:nvSpPr>
          <p:cNvPr id="364" name="Line"/>
          <p:cNvSpPr/>
          <p:nvPr/>
        </p:nvSpPr>
        <p:spPr>
          <a:xfrm flipV="1">
            <a:off x="7837325" y="2426778"/>
            <a:ext cx="1" cy="2313248"/>
          </a:xfrm>
          <a:prstGeom prst="line">
            <a:avLst/>
          </a:prstGeom>
          <a:ln w="25400">
            <a:solidFill>
              <a:srgbClr val="D9DDE0"/>
            </a:solidFill>
            <a:miter lim="400000"/>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solidFill>
                <a:srgbClr val="FFFFFF"/>
              </a:solidFill>
              <a:cs typeface="+mn-ea"/>
              <a:sym typeface="+mn-lt"/>
            </a:endParaRPr>
          </a:p>
        </p:txBody>
      </p:sp>
      <p:sp>
        <p:nvSpPr>
          <p:cNvPr id="365" name="Line"/>
          <p:cNvSpPr/>
          <p:nvPr/>
        </p:nvSpPr>
        <p:spPr>
          <a:xfrm flipV="1">
            <a:off x="4354675" y="2426778"/>
            <a:ext cx="1" cy="2313248"/>
          </a:xfrm>
          <a:prstGeom prst="line">
            <a:avLst/>
          </a:prstGeom>
          <a:ln w="25400">
            <a:solidFill>
              <a:srgbClr val="D9DDE0"/>
            </a:solidFill>
            <a:miter lim="400000"/>
          </a:ln>
        </p:spPr>
        <p:txBody>
          <a:bodyPr lIns="25400" tIns="25400" rIns="25400" bIns="25400" anchor="ctr"/>
          <a:lstStyle/>
          <a:p>
            <a:pPr algn="ctr">
              <a:lnSpc>
                <a:spcPct val="100000"/>
              </a:lnSpc>
              <a:defRPr sz="3200" baseline="0">
                <a:solidFill>
                  <a:srgbClr val="000000"/>
                </a:solidFill>
                <a:latin typeface="Helvetica Light"/>
                <a:ea typeface="Helvetica Light"/>
                <a:cs typeface="Helvetica Light"/>
                <a:sym typeface="Helvetica Light"/>
              </a:defRPr>
            </a:pPr>
            <a:endParaRPr sz="160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additive="base">
                                        <p:cTn id="7" dur="500" fill="hold"/>
                                        <p:tgtEl>
                                          <p:spTgt spid="349"/>
                                        </p:tgtEl>
                                        <p:attrNameLst>
                                          <p:attrName>ppt_x</p:attrName>
                                        </p:attrNameLst>
                                      </p:cBhvr>
                                      <p:tavLst>
                                        <p:tav tm="0">
                                          <p:val>
                                            <p:strVal val="#ppt_x"/>
                                          </p:val>
                                        </p:tav>
                                        <p:tav tm="100000">
                                          <p:val>
                                            <p:strVal val="#ppt_x"/>
                                          </p:val>
                                        </p:tav>
                                      </p:tavLst>
                                    </p:anim>
                                    <p:anim calcmode="lin" valueType="num">
                                      <p:cBhvr additive="base">
                                        <p:cTn id="8" dur="500" fill="hold"/>
                                        <p:tgtEl>
                                          <p:spTgt spid="3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0"/>
                                        </p:tgtEl>
                                        <p:attrNameLst>
                                          <p:attrName>style.visibility</p:attrName>
                                        </p:attrNameLst>
                                      </p:cBhvr>
                                      <p:to>
                                        <p:strVal val="visible"/>
                                      </p:to>
                                    </p:set>
                                    <p:anim calcmode="lin" valueType="num">
                                      <p:cBhvr additive="base">
                                        <p:cTn id="11" dur="500" fill="hold"/>
                                        <p:tgtEl>
                                          <p:spTgt spid="350"/>
                                        </p:tgtEl>
                                        <p:attrNameLst>
                                          <p:attrName>ppt_x</p:attrName>
                                        </p:attrNameLst>
                                      </p:cBhvr>
                                      <p:tavLst>
                                        <p:tav tm="0">
                                          <p:val>
                                            <p:strVal val="#ppt_x"/>
                                          </p:val>
                                        </p:tav>
                                        <p:tav tm="100000">
                                          <p:val>
                                            <p:strVal val="#ppt_x"/>
                                          </p:val>
                                        </p:tav>
                                      </p:tavLst>
                                    </p:anim>
                                    <p:anim calcmode="lin" valueType="num">
                                      <p:cBhvr additive="base">
                                        <p:cTn id="12" dur="500" fill="hold"/>
                                        <p:tgtEl>
                                          <p:spTgt spid="3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1"/>
                                        </p:tgtEl>
                                        <p:attrNameLst>
                                          <p:attrName>style.visibility</p:attrName>
                                        </p:attrNameLst>
                                      </p:cBhvr>
                                      <p:to>
                                        <p:strVal val="visible"/>
                                      </p:to>
                                    </p:set>
                                    <p:anim calcmode="lin" valueType="num">
                                      <p:cBhvr additive="base">
                                        <p:cTn id="15" dur="500" fill="hold"/>
                                        <p:tgtEl>
                                          <p:spTgt spid="351"/>
                                        </p:tgtEl>
                                        <p:attrNameLst>
                                          <p:attrName>ppt_x</p:attrName>
                                        </p:attrNameLst>
                                      </p:cBhvr>
                                      <p:tavLst>
                                        <p:tav tm="0">
                                          <p:val>
                                            <p:strVal val="#ppt_x"/>
                                          </p:val>
                                        </p:tav>
                                        <p:tav tm="100000">
                                          <p:val>
                                            <p:strVal val="#ppt_x"/>
                                          </p:val>
                                        </p:tav>
                                      </p:tavLst>
                                    </p:anim>
                                    <p:anim calcmode="lin" valueType="num">
                                      <p:cBhvr additive="base">
                                        <p:cTn id="16" dur="500" fill="hold"/>
                                        <p:tgtEl>
                                          <p:spTgt spid="3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2"/>
                                        </p:tgtEl>
                                        <p:attrNameLst>
                                          <p:attrName>style.visibility</p:attrName>
                                        </p:attrNameLst>
                                      </p:cBhvr>
                                      <p:to>
                                        <p:strVal val="visible"/>
                                      </p:to>
                                    </p:set>
                                    <p:anim calcmode="lin" valueType="num">
                                      <p:cBhvr additive="base">
                                        <p:cTn id="19" dur="500" fill="hold"/>
                                        <p:tgtEl>
                                          <p:spTgt spid="352"/>
                                        </p:tgtEl>
                                        <p:attrNameLst>
                                          <p:attrName>ppt_x</p:attrName>
                                        </p:attrNameLst>
                                      </p:cBhvr>
                                      <p:tavLst>
                                        <p:tav tm="0">
                                          <p:val>
                                            <p:strVal val="#ppt_x"/>
                                          </p:val>
                                        </p:tav>
                                        <p:tav tm="100000">
                                          <p:val>
                                            <p:strVal val="#ppt_x"/>
                                          </p:val>
                                        </p:tav>
                                      </p:tavLst>
                                    </p:anim>
                                    <p:anim calcmode="lin" valueType="num">
                                      <p:cBhvr additive="base">
                                        <p:cTn id="20" dur="500" fill="hold"/>
                                        <p:tgtEl>
                                          <p:spTgt spid="3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3"/>
                                        </p:tgtEl>
                                        <p:attrNameLst>
                                          <p:attrName>style.visibility</p:attrName>
                                        </p:attrNameLst>
                                      </p:cBhvr>
                                      <p:to>
                                        <p:strVal val="visible"/>
                                      </p:to>
                                    </p:set>
                                    <p:anim calcmode="lin" valueType="num">
                                      <p:cBhvr additive="base">
                                        <p:cTn id="23" dur="500" fill="hold"/>
                                        <p:tgtEl>
                                          <p:spTgt spid="353"/>
                                        </p:tgtEl>
                                        <p:attrNameLst>
                                          <p:attrName>ppt_x</p:attrName>
                                        </p:attrNameLst>
                                      </p:cBhvr>
                                      <p:tavLst>
                                        <p:tav tm="0">
                                          <p:val>
                                            <p:strVal val="#ppt_x"/>
                                          </p:val>
                                        </p:tav>
                                        <p:tav tm="100000">
                                          <p:val>
                                            <p:strVal val="#ppt_x"/>
                                          </p:val>
                                        </p:tav>
                                      </p:tavLst>
                                    </p:anim>
                                    <p:anim calcmode="lin" valueType="num">
                                      <p:cBhvr additive="base">
                                        <p:cTn id="24"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5"/>
                                        </p:tgtEl>
                                        <p:attrNameLst>
                                          <p:attrName>style.visibility</p:attrName>
                                        </p:attrNameLst>
                                      </p:cBhvr>
                                      <p:to>
                                        <p:strVal val="visible"/>
                                      </p:to>
                                    </p:set>
                                    <p:anim calcmode="lin" valueType="num">
                                      <p:cBhvr additive="base">
                                        <p:cTn id="29" dur="500" fill="hold"/>
                                        <p:tgtEl>
                                          <p:spTgt spid="365"/>
                                        </p:tgtEl>
                                        <p:attrNameLst>
                                          <p:attrName>ppt_x</p:attrName>
                                        </p:attrNameLst>
                                      </p:cBhvr>
                                      <p:tavLst>
                                        <p:tav tm="0">
                                          <p:val>
                                            <p:strVal val="#ppt_x"/>
                                          </p:val>
                                        </p:tav>
                                        <p:tav tm="100000">
                                          <p:val>
                                            <p:strVal val="#ppt_x"/>
                                          </p:val>
                                        </p:tav>
                                      </p:tavLst>
                                    </p:anim>
                                    <p:anim calcmode="lin" valueType="num">
                                      <p:cBhvr additive="base">
                                        <p:cTn id="30" dur="500" fill="hold"/>
                                        <p:tgtEl>
                                          <p:spTgt spid="3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4"/>
                                        </p:tgtEl>
                                        <p:attrNameLst>
                                          <p:attrName>style.visibility</p:attrName>
                                        </p:attrNameLst>
                                      </p:cBhvr>
                                      <p:to>
                                        <p:strVal val="visible"/>
                                      </p:to>
                                    </p:set>
                                    <p:anim calcmode="lin" valueType="num">
                                      <p:cBhvr additive="base">
                                        <p:cTn id="33" dur="500" fill="hold"/>
                                        <p:tgtEl>
                                          <p:spTgt spid="354"/>
                                        </p:tgtEl>
                                        <p:attrNameLst>
                                          <p:attrName>ppt_x</p:attrName>
                                        </p:attrNameLst>
                                      </p:cBhvr>
                                      <p:tavLst>
                                        <p:tav tm="0">
                                          <p:val>
                                            <p:strVal val="#ppt_x"/>
                                          </p:val>
                                        </p:tav>
                                        <p:tav tm="100000">
                                          <p:val>
                                            <p:strVal val="#ppt_x"/>
                                          </p:val>
                                        </p:tav>
                                      </p:tavLst>
                                    </p:anim>
                                    <p:anim calcmode="lin" valueType="num">
                                      <p:cBhvr additive="base">
                                        <p:cTn id="34" dur="500" fill="hold"/>
                                        <p:tgtEl>
                                          <p:spTgt spid="3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55"/>
                                        </p:tgtEl>
                                        <p:attrNameLst>
                                          <p:attrName>style.visibility</p:attrName>
                                        </p:attrNameLst>
                                      </p:cBhvr>
                                      <p:to>
                                        <p:strVal val="visible"/>
                                      </p:to>
                                    </p:set>
                                    <p:anim calcmode="lin" valueType="num">
                                      <p:cBhvr additive="base">
                                        <p:cTn id="37" dur="500" fill="hold"/>
                                        <p:tgtEl>
                                          <p:spTgt spid="355"/>
                                        </p:tgtEl>
                                        <p:attrNameLst>
                                          <p:attrName>ppt_x</p:attrName>
                                        </p:attrNameLst>
                                      </p:cBhvr>
                                      <p:tavLst>
                                        <p:tav tm="0">
                                          <p:val>
                                            <p:strVal val="#ppt_x"/>
                                          </p:val>
                                        </p:tav>
                                        <p:tav tm="100000">
                                          <p:val>
                                            <p:strVal val="#ppt_x"/>
                                          </p:val>
                                        </p:tav>
                                      </p:tavLst>
                                    </p:anim>
                                    <p:anim calcmode="lin" valueType="num">
                                      <p:cBhvr additive="base">
                                        <p:cTn id="38" dur="500" fill="hold"/>
                                        <p:tgtEl>
                                          <p:spTgt spid="3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6"/>
                                        </p:tgtEl>
                                        <p:attrNameLst>
                                          <p:attrName>style.visibility</p:attrName>
                                        </p:attrNameLst>
                                      </p:cBhvr>
                                      <p:to>
                                        <p:strVal val="visible"/>
                                      </p:to>
                                    </p:set>
                                    <p:anim calcmode="lin" valueType="num">
                                      <p:cBhvr additive="base">
                                        <p:cTn id="41" dur="500" fill="hold"/>
                                        <p:tgtEl>
                                          <p:spTgt spid="356"/>
                                        </p:tgtEl>
                                        <p:attrNameLst>
                                          <p:attrName>ppt_x</p:attrName>
                                        </p:attrNameLst>
                                      </p:cBhvr>
                                      <p:tavLst>
                                        <p:tav tm="0">
                                          <p:val>
                                            <p:strVal val="#ppt_x"/>
                                          </p:val>
                                        </p:tav>
                                        <p:tav tm="100000">
                                          <p:val>
                                            <p:strVal val="#ppt_x"/>
                                          </p:val>
                                        </p:tav>
                                      </p:tavLst>
                                    </p:anim>
                                    <p:anim calcmode="lin" valueType="num">
                                      <p:cBhvr additive="base">
                                        <p:cTn id="42" dur="500" fill="hold"/>
                                        <p:tgtEl>
                                          <p:spTgt spid="35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7"/>
                                        </p:tgtEl>
                                        <p:attrNameLst>
                                          <p:attrName>style.visibility</p:attrName>
                                        </p:attrNameLst>
                                      </p:cBhvr>
                                      <p:to>
                                        <p:strVal val="visible"/>
                                      </p:to>
                                    </p:set>
                                    <p:anim calcmode="lin" valueType="num">
                                      <p:cBhvr additive="base">
                                        <p:cTn id="45" dur="500" fill="hold"/>
                                        <p:tgtEl>
                                          <p:spTgt spid="357"/>
                                        </p:tgtEl>
                                        <p:attrNameLst>
                                          <p:attrName>ppt_x</p:attrName>
                                        </p:attrNameLst>
                                      </p:cBhvr>
                                      <p:tavLst>
                                        <p:tav tm="0">
                                          <p:val>
                                            <p:strVal val="#ppt_x"/>
                                          </p:val>
                                        </p:tav>
                                        <p:tav tm="100000">
                                          <p:val>
                                            <p:strVal val="#ppt_x"/>
                                          </p:val>
                                        </p:tav>
                                      </p:tavLst>
                                    </p:anim>
                                    <p:anim calcmode="lin" valueType="num">
                                      <p:cBhvr additive="base">
                                        <p:cTn id="46" dur="500" fill="hold"/>
                                        <p:tgtEl>
                                          <p:spTgt spid="35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8"/>
                                        </p:tgtEl>
                                        <p:attrNameLst>
                                          <p:attrName>style.visibility</p:attrName>
                                        </p:attrNameLst>
                                      </p:cBhvr>
                                      <p:to>
                                        <p:strVal val="visible"/>
                                      </p:to>
                                    </p:set>
                                    <p:anim calcmode="lin" valueType="num">
                                      <p:cBhvr additive="base">
                                        <p:cTn id="49" dur="500" fill="hold"/>
                                        <p:tgtEl>
                                          <p:spTgt spid="358"/>
                                        </p:tgtEl>
                                        <p:attrNameLst>
                                          <p:attrName>ppt_x</p:attrName>
                                        </p:attrNameLst>
                                      </p:cBhvr>
                                      <p:tavLst>
                                        <p:tav tm="0">
                                          <p:val>
                                            <p:strVal val="#ppt_x"/>
                                          </p:val>
                                        </p:tav>
                                        <p:tav tm="100000">
                                          <p:val>
                                            <p:strVal val="#ppt_x"/>
                                          </p:val>
                                        </p:tav>
                                      </p:tavLst>
                                    </p:anim>
                                    <p:anim calcmode="lin" valueType="num">
                                      <p:cBhvr additive="base">
                                        <p:cTn id="50" dur="500" fill="hold"/>
                                        <p:tgtEl>
                                          <p:spTgt spid="3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4"/>
                                        </p:tgtEl>
                                        <p:attrNameLst>
                                          <p:attrName>style.visibility</p:attrName>
                                        </p:attrNameLst>
                                      </p:cBhvr>
                                      <p:to>
                                        <p:strVal val="visible"/>
                                      </p:to>
                                    </p:set>
                                    <p:anim calcmode="lin" valueType="num">
                                      <p:cBhvr additive="base">
                                        <p:cTn id="55" dur="500" fill="hold"/>
                                        <p:tgtEl>
                                          <p:spTgt spid="364"/>
                                        </p:tgtEl>
                                        <p:attrNameLst>
                                          <p:attrName>ppt_x</p:attrName>
                                        </p:attrNameLst>
                                      </p:cBhvr>
                                      <p:tavLst>
                                        <p:tav tm="0">
                                          <p:val>
                                            <p:strVal val="#ppt_x"/>
                                          </p:val>
                                        </p:tav>
                                        <p:tav tm="100000">
                                          <p:val>
                                            <p:strVal val="#ppt_x"/>
                                          </p:val>
                                        </p:tav>
                                      </p:tavLst>
                                    </p:anim>
                                    <p:anim calcmode="lin" valueType="num">
                                      <p:cBhvr additive="base">
                                        <p:cTn id="56" dur="500" fill="hold"/>
                                        <p:tgtEl>
                                          <p:spTgt spid="3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59"/>
                                        </p:tgtEl>
                                        <p:attrNameLst>
                                          <p:attrName>style.visibility</p:attrName>
                                        </p:attrNameLst>
                                      </p:cBhvr>
                                      <p:to>
                                        <p:strVal val="visible"/>
                                      </p:to>
                                    </p:set>
                                    <p:anim calcmode="lin" valueType="num">
                                      <p:cBhvr additive="base">
                                        <p:cTn id="59" dur="500" fill="hold"/>
                                        <p:tgtEl>
                                          <p:spTgt spid="359"/>
                                        </p:tgtEl>
                                        <p:attrNameLst>
                                          <p:attrName>ppt_x</p:attrName>
                                        </p:attrNameLst>
                                      </p:cBhvr>
                                      <p:tavLst>
                                        <p:tav tm="0">
                                          <p:val>
                                            <p:strVal val="#ppt_x"/>
                                          </p:val>
                                        </p:tav>
                                        <p:tav tm="100000">
                                          <p:val>
                                            <p:strVal val="#ppt_x"/>
                                          </p:val>
                                        </p:tav>
                                      </p:tavLst>
                                    </p:anim>
                                    <p:anim calcmode="lin" valueType="num">
                                      <p:cBhvr additive="base">
                                        <p:cTn id="60" dur="500" fill="hold"/>
                                        <p:tgtEl>
                                          <p:spTgt spid="3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60"/>
                                        </p:tgtEl>
                                        <p:attrNameLst>
                                          <p:attrName>style.visibility</p:attrName>
                                        </p:attrNameLst>
                                      </p:cBhvr>
                                      <p:to>
                                        <p:strVal val="visible"/>
                                      </p:to>
                                    </p:set>
                                    <p:anim calcmode="lin" valueType="num">
                                      <p:cBhvr additive="base">
                                        <p:cTn id="63" dur="500" fill="hold"/>
                                        <p:tgtEl>
                                          <p:spTgt spid="360"/>
                                        </p:tgtEl>
                                        <p:attrNameLst>
                                          <p:attrName>ppt_x</p:attrName>
                                        </p:attrNameLst>
                                      </p:cBhvr>
                                      <p:tavLst>
                                        <p:tav tm="0">
                                          <p:val>
                                            <p:strVal val="#ppt_x"/>
                                          </p:val>
                                        </p:tav>
                                        <p:tav tm="100000">
                                          <p:val>
                                            <p:strVal val="#ppt_x"/>
                                          </p:val>
                                        </p:tav>
                                      </p:tavLst>
                                    </p:anim>
                                    <p:anim calcmode="lin" valueType="num">
                                      <p:cBhvr additive="base">
                                        <p:cTn id="64" dur="500" fill="hold"/>
                                        <p:tgtEl>
                                          <p:spTgt spid="36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1"/>
                                        </p:tgtEl>
                                        <p:attrNameLst>
                                          <p:attrName>style.visibility</p:attrName>
                                        </p:attrNameLst>
                                      </p:cBhvr>
                                      <p:to>
                                        <p:strVal val="visible"/>
                                      </p:to>
                                    </p:set>
                                    <p:anim calcmode="lin" valueType="num">
                                      <p:cBhvr additive="base">
                                        <p:cTn id="67" dur="500" fill="hold"/>
                                        <p:tgtEl>
                                          <p:spTgt spid="361"/>
                                        </p:tgtEl>
                                        <p:attrNameLst>
                                          <p:attrName>ppt_x</p:attrName>
                                        </p:attrNameLst>
                                      </p:cBhvr>
                                      <p:tavLst>
                                        <p:tav tm="0">
                                          <p:val>
                                            <p:strVal val="#ppt_x"/>
                                          </p:val>
                                        </p:tav>
                                        <p:tav tm="100000">
                                          <p:val>
                                            <p:strVal val="#ppt_x"/>
                                          </p:val>
                                        </p:tav>
                                      </p:tavLst>
                                    </p:anim>
                                    <p:anim calcmode="lin" valueType="num">
                                      <p:cBhvr additive="base">
                                        <p:cTn id="68" dur="500" fill="hold"/>
                                        <p:tgtEl>
                                          <p:spTgt spid="36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2"/>
                                        </p:tgtEl>
                                        <p:attrNameLst>
                                          <p:attrName>style.visibility</p:attrName>
                                        </p:attrNameLst>
                                      </p:cBhvr>
                                      <p:to>
                                        <p:strVal val="visible"/>
                                      </p:to>
                                    </p:set>
                                    <p:anim calcmode="lin" valueType="num">
                                      <p:cBhvr additive="base">
                                        <p:cTn id="71" dur="500" fill="hold"/>
                                        <p:tgtEl>
                                          <p:spTgt spid="362"/>
                                        </p:tgtEl>
                                        <p:attrNameLst>
                                          <p:attrName>ppt_x</p:attrName>
                                        </p:attrNameLst>
                                      </p:cBhvr>
                                      <p:tavLst>
                                        <p:tav tm="0">
                                          <p:val>
                                            <p:strVal val="#ppt_x"/>
                                          </p:val>
                                        </p:tav>
                                        <p:tav tm="100000">
                                          <p:val>
                                            <p:strVal val="#ppt_x"/>
                                          </p:val>
                                        </p:tav>
                                      </p:tavLst>
                                    </p:anim>
                                    <p:anim calcmode="lin" valueType="num">
                                      <p:cBhvr additive="base">
                                        <p:cTn id="72" dur="500" fill="hold"/>
                                        <p:tgtEl>
                                          <p:spTgt spid="36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63"/>
                                        </p:tgtEl>
                                        <p:attrNameLst>
                                          <p:attrName>style.visibility</p:attrName>
                                        </p:attrNameLst>
                                      </p:cBhvr>
                                      <p:to>
                                        <p:strVal val="visible"/>
                                      </p:to>
                                    </p:set>
                                    <p:anim calcmode="lin" valueType="num">
                                      <p:cBhvr additive="base">
                                        <p:cTn id="75" dur="500" fill="hold"/>
                                        <p:tgtEl>
                                          <p:spTgt spid="363"/>
                                        </p:tgtEl>
                                        <p:attrNameLst>
                                          <p:attrName>ppt_x</p:attrName>
                                        </p:attrNameLst>
                                      </p:cBhvr>
                                      <p:tavLst>
                                        <p:tav tm="0">
                                          <p:val>
                                            <p:strVal val="#ppt_x"/>
                                          </p:val>
                                        </p:tav>
                                        <p:tav tm="100000">
                                          <p:val>
                                            <p:strVal val="#ppt_x"/>
                                          </p:val>
                                        </p:tav>
                                      </p:tavLst>
                                    </p:anim>
                                    <p:anim calcmode="lin" valueType="num">
                                      <p:cBhvr additive="base">
                                        <p:cTn id="76"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3" name="Google Shape;2263;p61"/>
          <p:cNvSpPr/>
          <p:nvPr/>
        </p:nvSpPr>
        <p:spPr>
          <a:xfrm>
            <a:off x="8379440" y="4594436"/>
            <a:ext cx="1055200" cy="1005600"/>
          </a:xfrm>
          <a:prstGeom prst="roundRect">
            <a:avLst>
              <a:gd name="adj" fmla="val 16667"/>
            </a:avLst>
          </a:prstGeom>
          <a:solidFill>
            <a:srgbClr val="336574"/>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4" name="Google Shape;2264;p61"/>
          <p:cNvSpPr/>
          <p:nvPr/>
        </p:nvSpPr>
        <p:spPr>
          <a:xfrm>
            <a:off x="9795199" y="4594436"/>
            <a:ext cx="1055200" cy="1005600"/>
          </a:xfrm>
          <a:prstGeom prst="roundRect">
            <a:avLst>
              <a:gd name="adj" fmla="val 16667"/>
            </a:avLst>
          </a:prstGeom>
          <a:solidFill>
            <a:srgbClr val="1F424C"/>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5" name="Google Shape;2265;p61"/>
          <p:cNvSpPr/>
          <p:nvPr/>
        </p:nvSpPr>
        <p:spPr>
          <a:xfrm>
            <a:off x="6963673" y="4594436"/>
            <a:ext cx="1055200" cy="1005600"/>
          </a:xfrm>
          <a:prstGeom prst="roundRect">
            <a:avLst>
              <a:gd name="adj" fmla="val 16667"/>
            </a:avLst>
          </a:prstGeom>
          <a:solidFill>
            <a:srgbClr val="00ABB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6" name="Google Shape;2266;p61"/>
          <p:cNvSpPr txBox="1"/>
          <p:nvPr/>
        </p:nvSpPr>
        <p:spPr>
          <a:xfrm>
            <a:off x="8379440"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#336574</a:t>
            </a:r>
            <a:endParaRPr sz="1335" kern="0">
              <a:solidFill>
                <a:srgbClr val="FFFFFF"/>
              </a:solidFill>
              <a:latin typeface="Arial" panose="020B0604020202020204"/>
              <a:cs typeface="Arial" panose="020B0604020202020204"/>
              <a:sym typeface="Arial" panose="020B0604020202020204"/>
            </a:endParaRPr>
          </a:p>
        </p:txBody>
      </p:sp>
      <p:sp>
        <p:nvSpPr>
          <p:cNvPr id="2267" name="Google Shape;2267;p61"/>
          <p:cNvSpPr txBox="1"/>
          <p:nvPr/>
        </p:nvSpPr>
        <p:spPr>
          <a:xfrm>
            <a:off x="9795207"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#1f424c</a:t>
            </a:r>
            <a:endParaRPr sz="1335" kern="0">
              <a:solidFill>
                <a:srgbClr val="FFFFFF"/>
              </a:solidFill>
              <a:latin typeface="Arial" panose="020B0604020202020204"/>
              <a:cs typeface="Arial" panose="020B0604020202020204"/>
              <a:sym typeface="Arial" panose="020B0604020202020204"/>
            </a:endParaRPr>
          </a:p>
        </p:txBody>
      </p:sp>
      <p:sp>
        <p:nvSpPr>
          <p:cNvPr id="2268" name="Google Shape;2268;p61"/>
          <p:cNvSpPr txBox="1"/>
          <p:nvPr/>
        </p:nvSpPr>
        <p:spPr>
          <a:xfrm>
            <a:off x="6963673" y="4803836"/>
            <a:ext cx="1055200" cy="5868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#00abbf</a:t>
            </a:r>
            <a:endParaRPr sz="1335" kern="0">
              <a:solidFill>
                <a:srgbClr val="FFFFFF"/>
              </a:solidFill>
              <a:latin typeface="Arial" panose="020B0604020202020204"/>
              <a:cs typeface="Arial" panose="020B0604020202020204"/>
              <a:sym typeface="Arial" panose="020B0604020202020204"/>
            </a:endParaRPr>
          </a:p>
        </p:txBody>
      </p:sp>
      <p:grpSp>
        <p:nvGrpSpPr>
          <p:cNvPr id="2269" name="Google Shape;2269;p61"/>
          <p:cNvGrpSpPr/>
          <p:nvPr/>
        </p:nvGrpSpPr>
        <p:grpSpPr>
          <a:xfrm>
            <a:off x="1334323" y="4594436"/>
            <a:ext cx="5302500" cy="1005600"/>
            <a:chOff x="2052655" y="3498875"/>
            <a:chExt cx="3976875" cy="754200"/>
          </a:xfrm>
        </p:grpSpPr>
        <p:sp>
          <p:nvSpPr>
            <p:cNvPr id="2270" name="Google Shape;2270;p61"/>
            <p:cNvSpPr/>
            <p:nvPr/>
          </p:nvSpPr>
          <p:spPr>
            <a:xfrm>
              <a:off x="3114480" y="3498875"/>
              <a:ext cx="791400" cy="754200"/>
            </a:xfrm>
            <a:prstGeom prst="roundRect">
              <a:avLst>
                <a:gd name="adj" fmla="val 16667"/>
              </a:avLst>
            </a:prstGeom>
            <a:solidFill>
              <a:srgbClr val="CEB2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1" name="Google Shape;2271;p61"/>
            <p:cNvSpPr/>
            <p:nvPr/>
          </p:nvSpPr>
          <p:spPr>
            <a:xfrm>
              <a:off x="4176300" y="3498875"/>
              <a:ext cx="791400" cy="754200"/>
            </a:xfrm>
            <a:prstGeom prst="roundRect">
              <a:avLst>
                <a:gd name="adj" fmla="val 16667"/>
              </a:avLst>
            </a:prstGeom>
            <a:solidFill>
              <a:srgbClr val="E83D3D"/>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2" name="Google Shape;2272;p61"/>
            <p:cNvSpPr/>
            <p:nvPr/>
          </p:nvSpPr>
          <p:spPr>
            <a:xfrm>
              <a:off x="5238120" y="3498875"/>
              <a:ext cx="791400" cy="754200"/>
            </a:xfrm>
            <a:prstGeom prst="roundRect">
              <a:avLst>
                <a:gd name="adj" fmla="val 16667"/>
              </a:avLst>
            </a:prstGeom>
            <a:solidFill>
              <a:srgbClr val="B2322E"/>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3" name="Google Shape;2273;p61"/>
            <p:cNvSpPr/>
            <p:nvPr/>
          </p:nvSpPr>
          <p:spPr>
            <a:xfrm>
              <a:off x="2052655" y="3498875"/>
              <a:ext cx="791400" cy="754200"/>
            </a:xfrm>
            <a:prstGeom prst="roundRect">
              <a:avLst>
                <a:gd name="adj" fmla="val 16667"/>
              </a:avLst>
            </a:prstGeom>
            <a:solidFill>
              <a:srgbClr val="F4D0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4" name="Google Shape;2274;p61"/>
            <p:cNvSpPr txBox="1"/>
            <p:nvPr/>
          </p:nvSpPr>
          <p:spPr>
            <a:xfrm>
              <a:off x="3114480"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#ceb200</a:t>
              </a:r>
              <a:endParaRPr sz="1335" kern="0">
                <a:solidFill>
                  <a:srgbClr val="FFFFFF"/>
                </a:solidFill>
                <a:latin typeface="Arial" panose="020B0604020202020204"/>
                <a:cs typeface="Arial" panose="020B0604020202020204"/>
                <a:sym typeface="Arial" panose="020B0604020202020204"/>
              </a:endParaRPr>
            </a:p>
          </p:txBody>
        </p:sp>
        <p:sp>
          <p:nvSpPr>
            <p:cNvPr id="2275" name="Google Shape;2275;p61"/>
            <p:cNvSpPr txBox="1"/>
            <p:nvPr/>
          </p:nvSpPr>
          <p:spPr>
            <a:xfrm>
              <a:off x="4176305"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#e83d3d</a:t>
              </a:r>
              <a:endParaRPr sz="1335" kern="0">
                <a:solidFill>
                  <a:srgbClr val="FFFFFF"/>
                </a:solidFill>
                <a:latin typeface="Arial" panose="020B0604020202020204"/>
                <a:cs typeface="Arial" panose="020B0604020202020204"/>
                <a:sym typeface="Arial" panose="020B0604020202020204"/>
              </a:endParaRPr>
            </a:p>
          </p:txBody>
        </p:sp>
        <p:sp>
          <p:nvSpPr>
            <p:cNvPr id="2276" name="Google Shape;2276;p61"/>
            <p:cNvSpPr txBox="1"/>
            <p:nvPr/>
          </p:nvSpPr>
          <p:spPr>
            <a:xfrm>
              <a:off x="5238130"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FFFFFF"/>
                  </a:solidFill>
                  <a:latin typeface="Arial" panose="020B0604020202020204"/>
                  <a:cs typeface="Arial" panose="020B0604020202020204"/>
                  <a:sym typeface="Arial" panose="020B0604020202020204"/>
                </a:rPr>
                <a:t>#b2322e</a:t>
              </a:r>
              <a:endParaRPr sz="1335" kern="0">
                <a:solidFill>
                  <a:srgbClr val="FFFFFF"/>
                </a:solidFill>
                <a:latin typeface="Arial" panose="020B0604020202020204"/>
                <a:cs typeface="Arial" panose="020B0604020202020204"/>
                <a:sym typeface="Arial" panose="020B0604020202020204"/>
              </a:endParaRPr>
            </a:p>
          </p:txBody>
        </p:sp>
        <p:sp>
          <p:nvSpPr>
            <p:cNvPr id="2277" name="Google Shape;2277;p61"/>
            <p:cNvSpPr txBox="1"/>
            <p:nvPr/>
          </p:nvSpPr>
          <p:spPr>
            <a:xfrm>
              <a:off x="2052655" y="3655925"/>
              <a:ext cx="791400" cy="440100"/>
            </a:xfrm>
            <a:prstGeom prst="rect">
              <a:avLst/>
            </a:prstGeom>
            <a:noFill/>
            <a:ln>
              <a:noFill/>
            </a:ln>
          </p:spPr>
          <p:txBody>
            <a:bodyPr spcFirstLastPara="1" wrap="square" lIns="121900" tIns="121900" rIns="121900" bIns="121900" anchor="ctr" anchorCtr="0">
              <a:noAutofit/>
            </a:bodyPr>
            <a:lstStyle/>
            <a:p>
              <a:pPr algn="ctr" defTabSz="1219200">
                <a:buClr>
                  <a:srgbClr val="000000"/>
                </a:buClr>
              </a:pPr>
              <a:r>
                <a:rPr lang="en-GB" sz="1335" kern="0">
                  <a:solidFill>
                    <a:srgbClr val="000000"/>
                  </a:solidFill>
                  <a:latin typeface="Arial" panose="020B0604020202020204"/>
                  <a:cs typeface="Arial" panose="020B0604020202020204"/>
                  <a:sym typeface="Arial" panose="020B0604020202020204"/>
                </a:rPr>
                <a:t>#f4d000</a:t>
              </a:r>
              <a:endParaRPr sz="1335" kern="0">
                <a:solidFill>
                  <a:srgbClr val="000000"/>
                </a:solidFill>
                <a:latin typeface="Arial" panose="020B0604020202020204"/>
                <a:cs typeface="Arial" panose="020B0604020202020204"/>
                <a:sym typeface="Arial" panose="020B0604020202020204"/>
              </a:endParaRPr>
            </a:p>
          </p:txBody>
        </p:sp>
      </p:grpSp>
      <p:sp>
        <p:nvSpPr>
          <p:cNvPr id="23" name="Google Shape;2260;p61">
            <a:extLst>
              <a:ext uri="{FF2B5EF4-FFF2-40B4-BE49-F238E27FC236}">
                <a16:creationId xmlns:a16="http://schemas.microsoft.com/office/drawing/2014/main" id="{B5315901-38E7-2A43-C213-E932CD08E92D}"/>
              </a:ext>
            </a:extLst>
          </p:cNvPr>
          <p:cNvSpPr txBox="1">
            <a:spLocks/>
          </p:cNvSpPr>
          <p:nvPr/>
        </p:nvSpPr>
        <p:spPr>
          <a:xfrm>
            <a:off x="1397800" y="1272533"/>
            <a:ext cx="9396400" cy="64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pPr defTabSz="914400">
              <a:buClr>
                <a:srgbClr val="000000"/>
              </a:buClr>
              <a:buSzPts val="1100"/>
            </a:pPr>
            <a:r>
              <a:rPr lang="en-GB" kern="0">
                <a:latin typeface="Arial" panose="020B0604020202020204"/>
                <a:ea typeface="Arial" panose="020B0604020202020204"/>
                <a:cs typeface="Arial" panose="020B0604020202020204"/>
                <a:sym typeface="Arial" panose="020B0604020202020204"/>
              </a:rPr>
              <a:t>Fonts &amp; colors used</a:t>
            </a:r>
            <a:endParaRPr lang="en-GB" kern="0" dirty="0">
              <a:latin typeface="Arial" panose="020B0604020202020204"/>
              <a:ea typeface="Arial" panose="020B0604020202020204"/>
              <a:cs typeface="Arial" panose="020B0604020202020204"/>
              <a:sym typeface="Arial" panose="020B0604020202020204"/>
            </a:endParaRPr>
          </a:p>
        </p:txBody>
      </p:sp>
      <p:sp>
        <p:nvSpPr>
          <p:cNvPr id="24" name="Google Shape;2261;p61">
            <a:extLst>
              <a:ext uri="{FF2B5EF4-FFF2-40B4-BE49-F238E27FC236}">
                <a16:creationId xmlns:a16="http://schemas.microsoft.com/office/drawing/2014/main" id="{5EB6D3A2-3B7D-3D7B-AC15-8B126CEF2B03}"/>
              </a:ext>
            </a:extLst>
          </p:cNvPr>
          <p:cNvSpPr txBox="1">
            <a:spLocks/>
          </p:cNvSpPr>
          <p:nvPr/>
        </p:nvSpPr>
        <p:spPr>
          <a:xfrm>
            <a:off x="1424133" y="1943833"/>
            <a:ext cx="9396400" cy="58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pPr marL="0" indent="0" algn="ctr" defTabSz="914400">
              <a:buFont typeface="Proxima Nova"/>
              <a:buNone/>
            </a:pPr>
            <a:r>
              <a:rPr lang="en-US" sz="1600" kern="0">
                <a:solidFill>
                  <a:srgbClr val="FFFFFF"/>
                </a:solidFill>
                <a:latin typeface="Arial" panose="020B0604020202020204"/>
                <a:ea typeface="Arial" panose="020B0604020202020204"/>
                <a:cs typeface="Arial" panose="020B0604020202020204"/>
                <a:sym typeface="Arial" panose="020B0604020202020204"/>
              </a:rPr>
              <a:t>This presentation has been made using the following fonts:</a:t>
            </a:r>
          </a:p>
          <a:p>
            <a:pPr marL="0" indent="0" defTabSz="914400">
              <a:buFont typeface="Proxima Nova"/>
              <a:buNone/>
            </a:pPr>
            <a:endParaRPr lang="en-US" sz="1865" kern="0" dirty="0">
              <a:latin typeface="Arial" panose="020B0604020202020204"/>
              <a:ea typeface="Arial" panose="020B0604020202020204"/>
              <a:cs typeface="Arial" panose="020B0604020202020204"/>
              <a:sym typeface="Arial" panose="020B0604020202020204"/>
            </a:endParaRPr>
          </a:p>
        </p:txBody>
      </p:sp>
      <p:sp>
        <p:nvSpPr>
          <p:cNvPr id="25" name="Google Shape;2262;p61">
            <a:extLst>
              <a:ext uri="{FF2B5EF4-FFF2-40B4-BE49-F238E27FC236}">
                <a16:creationId xmlns:a16="http://schemas.microsoft.com/office/drawing/2014/main" id="{5D021949-E39A-DA35-095F-8E8F7D5A70E2}"/>
              </a:ext>
            </a:extLst>
          </p:cNvPr>
          <p:cNvSpPr txBox="1">
            <a:spLocks/>
          </p:cNvSpPr>
          <p:nvPr/>
        </p:nvSpPr>
        <p:spPr>
          <a:xfrm>
            <a:off x="1424133" y="2558732"/>
            <a:ext cx="9396400" cy="1673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pPr marL="0" marR="0" lvl="0" indent="0" algn="ctr" defTabSz="914400" rtl="0" eaLnBrk="1" fontAlgn="auto" latinLnBrk="0" hangingPunct="1">
              <a:lnSpc>
                <a:spcPct val="115000"/>
              </a:lnSpc>
              <a:spcBef>
                <a:spcPts val="0"/>
              </a:spcBef>
              <a:spcAft>
                <a:spcPts val="0"/>
              </a:spcAft>
              <a:buClr>
                <a:srgbClr val="435D74"/>
              </a:buClr>
              <a:buSzPts val="1100"/>
              <a:buFont typeface="Proxima Nova"/>
              <a:buNone/>
              <a:tabLst/>
              <a:defRPr/>
            </a:pPr>
            <a:r>
              <a:rPr kumimoji="0" lang="pl-PL" sz="1100" b="1" i="0" u="none" strike="noStrike" kern="0" cap="none" spc="0" normalizeH="0" baseline="0" noProof="0">
                <a:ln>
                  <a:noFill/>
                </a:ln>
                <a:solidFill>
                  <a:srgbClr val="EFEFEF"/>
                </a:solidFill>
                <a:effectLst/>
                <a:uLnTx/>
                <a:uFillTx/>
                <a:latin typeface="Arial" panose="020B0604020202020204"/>
                <a:ea typeface="Arial" panose="020B0604020202020204"/>
                <a:cs typeface="Arial" panose="020B0604020202020204"/>
                <a:sym typeface="Arial" panose="020B0604020202020204"/>
              </a:rPr>
              <a:t>Krona One</a:t>
            </a:r>
          </a:p>
          <a:p>
            <a:pPr marL="0" marR="0" lvl="0" indent="0" algn="ctr" defTabSz="914400" rtl="0" eaLnBrk="1" fontAlgn="auto" latinLnBrk="0" hangingPunct="1">
              <a:lnSpc>
                <a:spcPct val="115000"/>
              </a:lnSpc>
              <a:spcBef>
                <a:spcPts val="0"/>
              </a:spcBef>
              <a:spcAft>
                <a:spcPts val="0"/>
              </a:spcAft>
              <a:buClr>
                <a:srgbClr val="435D74"/>
              </a:buClr>
              <a:buSzPts val="1100"/>
              <a:buFont typeface="Proxima Nova"/>
              <a:buNone/>
              <a:tabLst/>
              <a:defRPr/>
            </a:pPr>
            <a:r>
              <a:rPr kumimoji="0" lang="pl-PL" sz="1100" b="0" i="0" u="none" strike="noStrike" kern="0" cap="none" spc="0" normalizeH="0" baseline="0" noProof="0">
                <a:ln>
                  <a:noFill/>
                </a:ln>
                <a:solidFill>
                  <a:srgbClr val="FFFFFF"/>
                </a:solidFill>
                <a:effectLst/>
                <a:uLnTx/>
                <a:uFill>
                  <a:noFill/>
                </a:uFill>
                <a:latin typeface="Arial" panose="020B0604020202020204"/>
                <a:ea typeface="Arial" panose="020B0604020202020204"/>
                <a:cs typeface="Arial" panose="020B0604020202020204"/>
                <a:sym typeface="Arial" panose="020B0604020202020204"/>
                <a:hlinkClick r:id="rId3"/>
              </a:rPr>
              <a:t>(https://fonts.google.com/specimen/Krona+One)</a:t>
            </a:r>
            <a:endParaRPr kumimoji="0" lang="pl-PL" sz="11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a:p>
            <a:pPr marL="0" marR="0" lvl="0" indent="0" algn="ctr" defTabSz="914400" rtl="0" eaLnBrk="1" fontAlgn="auto" latinLnBrk="0" hangingPunct="1">
              <a:lnSpc>
                <a:spcPct val="115000"/>
              </a:lnSpc>
              <a:spcBef>
                <a:spcPts val="0"/>
              </a:spcBef>
              <a:spcAft>
                <a:spcPts val="0"/>
              </a:spcAft>
              <a:buClr>
                <a:srgbClr val="435D74"/>
              </a:buClr>
              <a:buSzPts val="1100"/>
              <a:buFont typeface="Proxima Nova"/>
              <a:buNone/>
              <a:tabLst/>
              <a:defRPr/>
            </a:pPr>
            <a:endParaRPr kumimoji="0" lang="pl-PL" sz="1065" b="0" i="0" u="none" strike="noStrike" kern="0" cap="none" spc="0" normalizeH="0" baseline="0" noProof="0">
              <a:ln>
                <a:noFill/>
              </a:ln>
              <a:solidFill>
                <a:srgbClr val="435D74"/>
              </a:solidFill>
              <a:effectLst/>
              <a:uLnTx/>
              <a:uFillTx/>
              <a:latin typeface="Arial" panose="020B0604020202020204"/>
              <a:ea typeface="Arial" panose="020B0604020202020204"/>
              <a:cs typeface="Arial" panose="020B0604020202020204"/>
              <a:sym typeface="Arial" panose="020B0604020202020204"/>
            </a:endParaRPr>
          </a:p>
          <a:p>
            <a:pPr marL="0" marR="0" lvl="0" indent="0" algn="ctr" defTabSz="914400" rtl="0" eaLnBrk="1" fontAlgn="auto" latinLnBrk="0" hangingPunct="1">
              <a:lnSpc>
                <a:spcPct val="115000"/>
              </a:lnSpc>
              <a:spcBef>
                <a:spcPts val="0"/>
              </a:spcBef>
              <a:spcAft>
                <a:spcPts val="0"/>
              </a:spcAft>
              <a:buClr>
                <a:srgbClr val="435D74"/>
              </a:buClr>
              <a:buSzPts val="1100"/>
              <a:buFont typeface="Proxima Nova"/>
              <a:buNone/>
              <a:tabLst/>
              <a:defRPr/>
            </a:pPr>
            <a:r>
              <a:rPr kumimoji="0" lang="pl-PL" sz="1100" b="1"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rPr>
              <a:t>Ubuntu</a:t>
            </a:r>
          </a:p>
          <a:p>
            <a:pPr marL="0" marR="0" lvl="0" indent="0" algn="ctr" defTabSz="914400" rtl="0" eaLnBrk="1" fontAlgn="auto" latinLnBrk="0" hangingPunct="1">
              <a:lnSpc>
                <a:spcPct val="115000"/>
              </a:lnSpc>
              <a:spcBef>
                <a:spcPts val="0"/>
              </a:spcBef>
              <a:spcAft>
                <a:spcPts val="0"/>
              </a:spcAft>
              <a:buClr>
                <a:srgbClr val="000000"/>
              </a:buClr>
              <a:buSzPts val="1100"/>
              <a:buFont typeface="Proxima Nova"/>
              <a:buNone/>
              <a:tabLst/>
              <a:defRPr/>
            </a:pPr>
            <a:r>
              <a:rPr kumimoji="0" lang="pl-PL" sz="1100" b="0" i="0" u="none" strike="noStrike" kern="0" cap="none" spc="0" normalizeH="0" baseline="0" noProof="0">
                <a:ln>
                  <a:noFill/>
                </a:ln>
                <a:solidFill>
                  <a:srgbClr val="FFFFFF"/>
                </a:solidFill>
                <a:effectLst/>
                <a:uLnTx/>
                <a:uFill>
                  <a:noFill/>
                </a:uFill>
                <a:latin typeface="Arial" panose="020B0604020202020204"/>
                <a:ea typeface="Arial" panose="020B0604020202020204"/>
                <a:cs typeface="Arial" panose="020B0604020202020204"/>
                <a:sym typeface="Arial" panose="020B0604020202020204"/>
                <a:hlinkClick r:id="rId4"/>
              </a:rPr>
              <a:t>(https://fonts.google.com/specimen/Ubuntu)</a:t>
            </a:r>
            <a:endParaRPr kumimoji="0" lang="pl-PL" sz="1100" b="0"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6E6066-E7C8-4C99-8124-61E1AA64D3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a:ln>
            <a:solidFill>
              <a:srgbClr val="00D7DF"/>
            </a:solidFill>
          </a:ln>
        </p:spPr>
      </p:pic>
      <p:grpSp>
        <p:nvGrpSpPr>
          <p:cNvPr id="4" name="Group 1553">
            <a:extLst>
              <a:ext uri="{FF2B5EF4-FFF2-40B4-BE49-F238E27FC236}">
                <a16:creationId xmlns:a16="http://schemas.microsoft.com/office/drawing/2014/main" id="{0A5F26EB-6E82-4265-93A6-68812C343DA3}"/>
              </a:ext>
            </a:extLst>
          </p:cNvPr>
          <p:cNvGrpSpPr/>
          <p:nvPr/>
        </p:nvGrpSpPr>
        <p:grpSpPr>
          <a:xfrm>
            <a:off x="8302202" y="1098096"/>
            <a:ext cx="332510" cy="332510"/>
            <a:chOff x="8167254" y="1214127"/>
            <a:chExt cx="574964" cy="574964"/>
          </a:xfrm>
        </p:grpSpPr>
        <p:sp>
          <p:nvSpPr>
            <p:cNvPr id="5" name="Oval 1552">
              <a:extLst>
                <a:ext uri="{FF2B5EF4-FFF2-40B4-BE49-F238E27FC236}">
                  <a16:creationId xmlns:a16="http://schemas.microsoft.com/office/drawing/2014/main" id="{6709148B-AFEF-404A-B9F7-33B043835A3B}"/>
                </a:ext>
              </a:extLst>
            </p:cNvPr>
            <p:cNvSpPr/>
            <p:nvPr/>
          </p:nvSpPr>
          <p:spPr>
            <a:xfrm>
              <a:off x="8167254" y="1214127"/>
              <a:ext cx="574964" cy="574964"/>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6" name="Oval 469">
              <a:extLst>
                <a:ext uri="{FF2B5EF4-FFF2-40B4-BE49-F238E27FC236}">
                  <a16:creationId xmlns:a16="http://schemas.microsoft.com/office/drawing/2014/main" id="{2BB1177E-C4A5-4671-B070-C46A7CCD2927}"/>
                </a:ext>
              </a:extLst>
            </p:cNvPr>
            <p:cNvSpPr/>
            <p:nvPr/>
          </p:nvSpPr>
          <p:spPr>
            <a:xfrm>
              <a:off x="8340436" y="1387309"/>
              <a:ext cx="228601" cy="22860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grpSp>
        <p:nvGrpSpPr>
          <p:cNvPr id="7" name="Group 1572">
            <a:extLst>
              <a:ext uri="{FF2B5EF4-FFF2-40B4-BE49-F238E27FC236}">
                <a16:creationId xmlns:a16="http://schemas.microsoft.com/office/drawing/2014/main" id="{84F51A41-51ED-41B5-B092-BCFCC8F1F543}"/>
              </a:ext>
            </a:extLst>
          </p:cNvPr>
          <p:cNvGrpSpPr/>
          <p:nvPr/>
        </p:nvGrpSpPr>
        <p:grpSpPr>
          <a:xfrm>
            <a:off x="852056" y="525267"/>
            <a:ext cx="200890" cy="100888"/>
            <a:chOff x="852056" y="525267"/>
            <a:chExt cx="200890" cy="100888"/>
          </a:xfrm>
        </p:grpSpPr>
        <p:cxnSp>
          <p:nvCxnSpPr>
            <p:cNvPr id="8" name="Straight Connector 491">
              <a:extLst>
                <a:ext uri="{FF2B5EF4-FFF2-40B4-BE49-F238E27FC236}">
                  <a16:creationId xmlns:a16="http://schemas.microsoft.com/office/drawing/2014/main" id="{C4E41BEC-FCF2-42C4-A77B-CE9315AABED9}"/>
                </a:ext>
              </a:extLst>
            </p:cNvPr>
            <p:cNvCxnSpPr/>
            <p:nvPr/>
          </p:nvCxnSpPr>
          <p:spPr>
            <a:xfrm>
              <a:off x="852056" y="575711"/>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565">
              <a:extLst>
                <a:ext uri="{FF2B5EF4-FFF2-40B4-BE49-F238E27FC236}">
                  <a16:creationId xmlns:a16="http://schemas.microsoft.com/office/drawing/2014/main" id="{9F5CBA7B-16E4-456E-AC81-89FF07C0FF1A}"/>
                </a:ext>
              </a:extLst>
            </p:cNvPr>
            <p:cNvCxnSpPr/>
            <p:nvPr/>
          </p:nvCxnSpPr>
          <p:spPr>
            <a:xfrm>
              <a:off x="852056" y="525267"/>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492">
              <a:extLst>
                <a:ext uri="{FF2B5EF4-FFF2-40B4-BE49-F238E27FC236}">
                  <a16:creationId xmlns:a16="http://schemas.microsoft.com/office/drawing/2014/main" id="{4013345F-440C-4E68-BBD0-C76408149AA6}"/>
                </a:ext>
              </a:extLst>
            </p:cNvPr>
            <p:cNvCxnSpPr/>
            <p:nvPr/>
          </p:nvCxnSpPr>
          <p:spPr>
            <a:xfrm>
              <a:off x="852056" y="626155"/>
              <a:ext cx="20089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ounded Rectangle 500">
            <a:extLst>
              <a:ext uri="{FF2B5EF4-FFF2-40B4-BE49-F238E27FC236}">
                <a16:creationId xmlns:a16="http://schemas.microsoft.com/office/drawing/2014/main" id="{B8F6339D-0223-4A42-863C-B2987B3BAD5F}"/>
              </a:ext>
            </a:extLst>
          </p:cNvPr>
          <p:cNvSpPr/>
          <p:nvPr/>
        </p:nvSpPr>
        <p:spPr>
          <a:xfrm>
            <a:off x="9776786" y="447054"/>
            <a:ext cx="1937232" cy="257314"/>
          </a:xfrm>
          <a:prstGeom prst="roundRect">
            <a:avLst>
              <a:gd name="adj" fmla="val 50000"/>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nvGrpSpPr>
          <p:cNvPr id="12" name="Group 1561">
            <a:extLst>
              <a:ext uri="{FF2B5EF4-FFF2-40B4-BE49-F238E27FC236}">
                <a16:creationId xmlns:a16="http://schemas.microsoft.com/office/drawing/2014/main" id="{A1524844-AA04-4FDF-ACF1-B8C09B2D791C}"/>
              </a:ext>
            </a:extLst>
          </p:cNvPr>
          <p:cNvGrpSpPr/>
          <p:nvPr/>
        </p:nvGrpSpPr>
        <p:grpSpPr>
          <a:xfrm>
            <a:off x="11464370" y="504182"/>
            <a:ext cx="142627" cy="143058"/>
            <a:chOff x="4000500" y="4370388"/>
            <a:chExt cx="525462" cy="527050"/>
          </a:xfrm>
        </p:grpSpPr>
        <p:sp>
          <p:nvSpPr>
            <p:cNvPr id="13" name="Freeform 461">
              <a:extLst>
                <a:ext uri="{FF2B5EF4-FFF2-40B4-BE49-F238E27FC236}">
                  <a16:creationId xmlns:a16="http://schemas.microsoft.com/office/drawing/2014/main" id="{2AF12F66-5300-4078-A47A-3F7B39F1F65E}"/>
                </a:ext>
              </a:extLst>
            </p:cNvPr>
            <p:cNvSpPr>
              <a:spLocks noEditPoints="1"/>
            </p:cNvSpPr>
            <p:nvPr/>
          </p:nvSpPr>
          <p:spPr bwMode="auto">
            <a:xfrm>
              <a:off x="4000500" y="4370388"/>
              <a:ext cx="406400" cy="406400"/>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7 h 156"/>
                <a:gd name="T12" fmla="*/ 17 w 156"/>
                <a:gd name="T13" fmla="*/ 78 h 156"/>
                <a:gd name="T14" fmla="*/ 78 w 156"/>
                <a:gd name="T15" fmla="*/ 139 h 156"/>
                <a:gd name="T16" fmla="*/ 140 w 156"/>
                <a:gd name="T17" fmla="*/ 78 h 156"/>
                <a:gd name="T18" fmla="*/ 78 w 156"/>
                <a:gd name="T19" fmla="*/ 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7"/>
                  </a:moveTo>
                  <a:cubicBezTo>
                    <a:pt x="45" y="17"/>
                    <a:pt x="17" y="44"/>
                    <a:pt x="17" y="78"/>
                  </a:cubicBezTo>
                  <a:cubicBezTo>
                    <a:pt x="17" y="112"/>
                    <a:pt x="45" y="139"/>
                    <a:pt x="78" y="139"/>
                  </a:cubicBezTo>
                  <a:cubicBezTo>
                    <a:pt x="112" y="139"/>
                    <a:pt x="140" y="112"/>
                    <a:pt x="140" y="78"/>
                  </a:cubicBezTo>
                  <a:cubicBezTo>
                    <a:pt x="140" y="44"/>
                    <a:pt x="112" y="17"/>
                    <a:pt x="7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14" name="Freeform 462">
              <a:extLst>
                <a:ext uri="{FF2B5EF4-FFF2-40B4-BE49-F238E27FC236}">
                  <a16:creationId xmlns:a16="http://schemas.microsoft.com/office/drawing/2014/main" id="{BB748FEF-7046-4762-958B-08009E802C39}"/>
                </a:ext>
              </a:extLst>
            </p:cNvPr>
            <p:cNvSpPr>
              <a:spLocks/>
            </p:cNvSpPr>
            <p:nvPr/>
          </p:nvSpPr>
          <p:spPr bwMode="auto">
            <a:xfrm>
              <a:off x="4318000" y="4686300"/>
              <a:ext cx="207962" cy="211138"/>
            </a:xfrm>
            <a:custGeom>
              <a:avLst/>
              <a:gdLst>
                <a:gd name="T0" fmla="*/ 111 w 131"/>
                <a:gd name="T1" fmla="*/ 133 h 133"/>
                <a:gd name="T2" fmla="*/ 0 w 131"/>
                <a:gd name="T3" fmla="*/ 20 h 133"/>
                <a:gd name="T4" fmla="*/ 20 w 131"/>
                <a:gd name="T5" fmla="*/ 0 h 133"/>
                <a:gd name="T6" fmla="*/ 131 w 131"/>
                <a:gd name="T7" fmla="*/ 113 h 133"/>
                <a:gd name="T8" fmla="*/ 111 w 131"/>
                <a:gd name="T9" fmla="*/ 133 h 133"/>
              </a:gdLst>
              <a:ahLst/>
              <a:cxnLst>
                <a:cxn ang="0">
                  <a:pos x="T0" y="T1"/>
                </a:cxn>
                <a:cxn ang="0">
                  <a:pos x="T2" y="T3"/>
                </a:cxn>
                <a:cxn ang="0">
                  <a:pos x="T4" y="T5"/>
                </a:cxn>
                <a:cxn ang="0">
                  <a:pos x="T6" y="T7"/>
                </a:cxn>
                <a:cxn ang="0">
                  <a:pos x="T8" y="T9"/>
                </a:cxn>
              </a:cxnLst>
              <a:rect l="0" t="0" r="r" b="b"/>
              <a:pathLst>
                <a:path w="131" h="133">
                  <a:moveTo>
                    <a:pt x="111" y="133"/>
                  </a:moveTo>
                  <a:lnTo>
                    <a:pt x="0" y="20"/>
                  </a:lnTo>
                  <a:lnTo>
                    <a:pt x="20" y="0"/>
                  </a:lnTo>
                  <a:lnTo>
                    <a:pt x="131" y="113"/>
                  </a:lnTo>
                  <a:lnTo>
                    <a:pt x="11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15" name="Freeform 505">
            <a:extLst>
              <a:ext uri="{FF2B5EF4-FFF2-40B4-BE49-F238E27FC236}">
                <a16:creationId xmlns:a16="http://schemas.microsoft.com/office/drawing/2014/main" id="{F540C223-8232-4E04-8678-7E7B5A7AB66E}"/>
              </a:ext>
            </a:extLst>
          </p:cNvPr>
          <p:cNvSpPr>
            <a:spLocks noEditPoints="1"/>
          </p:cNvSpPr>
          <p:nvPr/>
        </p:nvSpPr>
        <p:spPr bwMode="auto">
          <a:xfrm rot="2700000">
            <a:off x="1369524" y="454312"/>
            <a:ext cx="155918" cy="28715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bg1"/>
              </a:solidFill>
              <a:effectLst/>
              <a:uLnTx/>
              <a:uFillTx/>
              <a:cs typeface="+mn-ea"/>
              <a:sym typeface="+mn-lt"/>
            </a:endParaRPr>
          </a:p>
        </p:txBody>
      </p:sp>
      <p:sp>
        <p:nvSpPr>
          <p:cNvPr id="16" name="TextBox 1575">
            <a:extLst>
              <a:ext uri="{FF2B5EF4-FFF2-40B4-BE49-F238E27FC236}">
                <a16:creationId xmlns:a16="http://schemas.microsoft.com/office/drawing/2014/main" id="{FB0ACAA5-52A8-443F-A32E-3C7FF7A7EC80}"/>
              </a:ext>
            </a:extLst>
          </p:cNvPr>
          <p:cNvSpPr txBox="1"/>
          <p:nvPr/>
        </p:nvSpPr>
        <p:spPr>
          <a:xfrm>
            <a:off x="1635486" y="459125"/>
            <a:ext cx="12779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cs typeface="+mn-ea"/>
                <a:sym typeface="+mn-lt"/>
              </a:rPr>
              <a:t>LANDINGSLIDE</a:t>
            </a:r>
          </a:p>
        </p:txBody>
      </p:sp>
      <p:sp>
        <p:nvSpPr>
          <p:cNvPr id="17" name="TextBox 507">
            <a:extLst>
              <a:ext uri="{FF2B5EF4-FFF2-40B4-BE49-F238E27FC236}">
                <a16:creationId xmlns:a16="http://schemas.microsoft.com/office/drawing/2014/main" id="{B9B105E3-8BCC-4D4F-8B39-7D59B60DD473}"/>
              </a:ext>
            </a:extLst>
          </p:cNvPr>
          <p:cNvSpPr txBox="1"/>
          <p:nvPr/>
        </p:nvSpPr>
        <p:spPr>
          <a:xfrm>
            <a:off x="6140435" y="466819"/>
            <a:ext cx="8915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chemeClr val="bg1"/>
                </a:solidFill>
                <a:effectLst/>
                <a:uLnTx/>
                <a:uFillTx/>
                <a:cs typeface="+mn-ea"/>
                <a:sym typeface="+mn-lt"/>
              </a:rPr>
              <a:t>Powerpoint</a:t>
            </a:r>
            <a:endParaRPr kumimoji="0" lang="en-US" sz="1000" b="0" i="0" u="none" strike="noStrike" kern="1200" cap="none" spc="0" normalizeH="0" baseline="0" noProof="0" dirty="0">
              <a:ln>
                <a:noFill/>
              </a:ln>
              <a:solidFill>
                <a:schemeClr val="bg1"/>
              </a:solidFill>
              <a:effectLst/>
              <a:uLnTx/>
              <a:uFillTx/>
              <a:cs typeface="+mn-ea"/>
              <a:sym typeface="+mn-lt"/>
            </a:endParaRPr>
          </a:p>
        </p:txBody>
      </p:sp>
      <p:sp>
        <p:nvSpPr>
          <p:cNvPr id="18" name="TextBox 508">
            <a:extLst>
              <a:ext uri="{FF2B5EF4-FFF2-40B4-BE49-F238E27FC236}">
                <a16:creationId xmlns:a16="http://schemas.microsoft.com/office/drawing/2014/main" id="{3465C6C6-49A3-4E62-947E-F205A2C2AF01}"/>
              </a:ext>
            </a:extLst>
          </p:cNvPr>
          <p:cNvSpPr txBox="1"/>
          <p:nvPr/>
        </p:nvSpPr>
        <p:spPr>
          <a:xfrm>
            <a:off x="7357535" y="466819"/>
            <a:ext cx="6864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cs typeface="+mn-ea"/>
                <a:sym typeface="+mn-lt"/>
              </a:rPr>
              <a:t>Keynote</a:t>
            </a:r>
          </a:p>
        </p:txBody>
      </p:sp>
      <p:grpSp>
        <p:nvGrpSpPr>
          <p:cNvPr id="19" name="Group 2">
            <a:extLst>
              <a:ext uri="{FF2B5EF4-FFF2-40B4-BE49-F238E27FC236}">
                <a16:creationId xmlns:a16="http://schemas.microsoft.com/office/drawing/2014/main" id="{D97F8BF0-3D02-44F7-96E7-CC7F83CA7739}"/>
              </a:ext>
            </a:extLst>
          </p:cNvPr>
          <p:cNvGrpSpPr/>
          <p:nvPr/>
        </p:nvGrpSpPr>
        <p:grpSpPr>
          <a:xfrm>
            <a:off x="8396554" y="466819"/>
            <a:ext cx="1068489" cy="246221"/>
            <a:chOff x="8396554" y="466819"/>
            <a:chExt cx="1068489" cy="246221"/>
          </a:xfrm>
        </p:grpSpPr>
        <p:sp>
          <p:nvSpPr>
            <p:cNvPr id="20" name="TextBox 509">
              <a:extLst>
                <a:ext uri="{FF2B5EF4-FFF2-40B4-BE49-F238E27FC236}">
                  <a16:creationId xmlns:a16="http://schemas.microsoft.com/office/drawing/2014/main" id="{F5DCDEB6-6B90-4D78-BBA7-3758248EEB51}"/>
                </a:ext>
              </a:extLst>
            </p:cNvPr>
            <p:cNvSpPr txBox="1"/>
            <p:nvPr/>
          </p:nvSpPr>
          <p:spPr>
            <a:xfrm>
              <a:off x="8398725" y="466819"/>
              <a:ext cx="10663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cs typeface="+mn-ea"/>
                  <a:sym typeface="+mn-lt"/>
                </a:rPr>
                <a:t>Google Slides</a:t>
              </a:r>
            </a:p>
          </p:txBody>
        </p:sp>
        <p:sp>
          <p:nvSpPr>
            <p:cNvPr id="21" name="Oval 1576">
              <a:extLst>
                <a:ext uri="{FF2B5EF4-FFF2-40B4-BE49-F238E27FC236}">
                  <a16:creationId xmlns:a16="http://schemas.microsoft.com/office/drawing/2014/main" id="{CD891325-A706-4D36-8830-5B1B415F4AF6}"/>
                </a:ext>
              </a:extLst>
            </p:cNvPr>
            <p:cNvSpPr/>
            <p:nvPr/>
          </p:nvSpPr>
          <p:spPr>
            <a:xfrm>
              <a:off x="8396554" y="493760"/>
              <a:ext cx="71903" cy="71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
        <p:nvSpPr>
          <p:cNvPr id="22" name="TextBox 363">
            <a:extLst>
              <a:ext uri="{FF2B5EF4-FFF2-40B4-BE49-F238E27FC236}">
                <a16:creationId xmlns:a16="http://schemas.microsoft.com/office/drawing/2014/main" id="{CEDD9F7F-8DD0-44A4-9FB9-97DCA1BC77F3}"/>
              </a:ext>
            </a:extLst>
          </p:cNvPr>
          <p:cNvSpPr txBox="1"/>
          <p:nvPr/>
        </p:nvSpPr>
        <p:spPr>
          <a:xfrm>
            <a:off x="1635486" y="3151334"/>
            <a:ext cx="3788688" cy="106182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cs typeface="+mn-ea"/>
                <a:sym typeface="+mn-lt"/>
              </a:rPr>
              <a:t>Presentation template for your personal and commercial needs, designed and presented by </a:t>
            </a:r>
            <a:r>
              <a:rPr kumimoji="0" lang="en-US" sz="1050" b="0" i="0" u="none" strike="noStrike" kern="1200" cap="none" spc="0" normalizeH="0" baseline="0" noProof="0" dirty="0" err="1">
                <a:ln>
                  <a:noFill/>
                </a:ln>
                <a:solidFill>
                  <a:schemeClr val="bg1"/>
                </a:solidFill>
                <a:effectLst/>
                <a:uLnTx/>
                <a:uFillTx/>
                <a:cs typeface="+mn-ea"/>
                <a:sym typeface="+mn-lt"/>
              </a:rPr>
              <a:t>Aqr</a:t>
            </a:r>
            <a:r>
              <a:rPr kumimoji="0" lang="en-US" sz="1050" b="0" i="0" u="none" strike="noStrike" kern="1200" cap="none" spc="0" normalizeH="0" baseline="0" noProof="0" dirty="0">
                <a:ln>
                  <a:noFill/>
                </a:ln>
                <a:solidFill>
                  <a:schemeClr val="bg1"/>
                </a:solidFill>
                <a:effectLst/>
                <a:uLnTx/>
                <a:uFillTx/>
                <a:cs typeface="+mn-ea"/>
                <a:sym typeface="+mn-lt"/>
              </a:rPr>
              <a:t> Typeface Lorem ipsum dolor sit </a:t>
            </a:r>
            <a:r>
              <a:rPr kumimoji="0" lang="en-US" sz="1050" b="0" i="0" u="none" strike="noStrike" kern="1200" cap="none" spc="0" normalizeH="0" baseline="0" noProof="0" dirty="0" err="1">
                <a:ln>
                  <a:noFill/>
                </a:ln>
                <a:solidFill>
                  <a:schemeClr val="bg1"/>
                </a:solidFill>
                <a:effectLst/>
                <a:uLnTx/>
                <a:uFillTx/>
                <a:cs typeface="+mn-ea"/>
                <a:sym typeface="+mn-lt"/>
              </a:rPr>
              <a:t>amet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consectetur</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adipisicing</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elit</a:t>
            </a:r>
            <a:r>
              <a:rPr kumimoji="0" lang="en-US" sz="1050" b="0" i="0" u="none" strike="noStrike" kern="1200" cap="none" spc="0" normalizeH="0" baseline="0" noProof="0" dirty="0">
                <a:ln>
                  <a:noFill/>
                </a:ln>
                <a:solidFill>
                  <a:schemeClr val="bg1"/>
                </a:solidFill>
                <a:effectLst/>
                <a:uLnTx/>
                <a:uFillTx/>
                <a:cs typeface="+mn-ea"/>
                <a:sym typeface="+mn-lt"/>
              </a:rPr>
              <a:t>, </a:t>
            </a:r>
            <a:r>
              <a:rPr kumimoji="0" lang="en-US" sz="1050" b="0" i="0" u="none" strike="noStrike" kern="1200" cap="none" spc="0" normalizeH="0" baseline="0" noProof="0" dirty="0" err="1">
                <a:ln>
                  <a:noFill/>
                </a:ln>
                <a:solidFill>
                  <a:schemeClr val="bg1"/>
                </a:solidFill>
                <a:effectLst/>
                <a:uLnTx/>
                <a:uFillTx/>
                <a:cs typeface="+mn-ea"/>
                <a:sym typeface="+mn-lt"/>
              </a:rPr>
              <a:t>sed</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23" name="TextBox 364">
            <a:extLst>
              <a:ext uri="{FF2B5EF4-FFF2-40B4-BE49-F238E27FC236}">
                <a16:creationId xmlns:a16="http://schemas.microsoft.com/office/drawing/2014/main" id="{085499BF-98C7-459B-A758-DAA9BEE3CCD4}"/>
              </a:ext>
            </a:extLst>
          </p:cNvPr>
          <p:cNvSpPr txBox="1"/>
          <p:nvPr/>
        </p:nvSpPr>
        <p:spPr>
          <a:xfrm>
            <a:off x="1546864" y="1917204"/>
            <a:ext cx="3770584" cy="1200329"/>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7200" b="1" dirty="0">
                <a:gradFill flip="none" rotWithShape="1">
                  <a:gsLst>
                    <a:gs pos="60000">
                      <a:schemeClr val="bg1"/>
                    </a:gs>
                    <a:gs pos="100000">
                      <a:schemeClr val="bg1">
                        <a:alpha val="37000"/>
                      </a:schemeClr>
                    </a:gs>
                  </a:gsLst>
                  <a:lin ang="0" scaled="1"/>
                  <a:tileRect/>
                </a:gradFill>
                <a:cs typeface="+mn-ea"/>
                <a:sym typeface="+mn-lt"/>
              </a:rPr>
              <a:t>Thanks </a:t>
            </a:r>
            <a:endParaRPr kumimoji="0" lang="en-US" sz="7200" b="1" i="0" u="none" strike="noStrike" kern="1200" cap="none" spc="0" normalizeH="0" baseline="0" noProof="0" dirty="0">
              <a:ln>
                <a:noFill/>
              </a:ln>
              <a:gradFill flip="none" rotWithShape="1">
                <a:gsLst>
                  <a:gs pos="60000">
                    <a:schemeClr val="bg1"/>
                  </a:gs>
                  <a:gs pos="100000">
                    <a:schemeClr val="bg1">
                      <a:alpha val="37000"/>
                    </a:schemeClr>
                  </a:gs>
                </a:gsLst>
                <a:lin ang="0" scaled="1"/>
                <a:tileRect/>
              </a:gradFill>
              <a:effectLst/>
              <a:uLnTx/>
              <a:uFillTx/>
              <a:cs typeface="+mn-ea"/>
              <a:sym typeface="+mn-lt"/>
            </a:endParaRPr>
          </a:p>
        </p:txBody>
      </p:sp>
      <p:sp>
        <p:nvSpPr>
          <p:cNvPr id="24" name="Rounded Rectangle 365">
            <a:extLst>
              <a:ext uri="{FF2B5EF4-FFF2-40B4-BE49-F238E27FC236}">
                <a16:creationId xmlns:a16="http://schemas.microsoft.com/office/drawing/2014/main" id="{5A25346B-9480-47D3-BA1E-871A4F865C5B}"/>
              </a:ext>
            </a:extLst>
          </p:cNvPr>
          <p:cNvSpPr/>
          <p:nvPr/>
        </p:nvSpPr>
        <p:spPr>
          <a:xfrm>
            <a:off x="1660411" y="4265736"/>
            <a:ext cx="2029692" cy="421358"/>
          </a:xfrm>
          <a:prstGeom prst="roundRect">
            <a:avLst>
              <a:gd name="adj" fmla="val 50000"/>
            </a:avLst>
          </a:prstGeom>
          <a:solidFill>
            <a:schemeClr val="bg1"/>
          </a:solidFill>
          <a:ln w="15875">
            <a:solidFill>
              <a:schemeClr val="bg1"/>
            </a:solidFill>
          </a:ln>
          <a:effectLst>
            <a:outerShdw blurRad="1143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nvGrpSpPr>
          <p:cNvPr id="25" name="Group 366">
            <a:extLst>
              <a:ext uri="{FF2B5EF4-FFF2-40B4-BE49-F238E27FC236}">
                <a16:creationId xmlns:a16="http://schemas.microsoft.com/office/drawing/2014/main" id="{598B0A93-5077-4DE8-A7CC-044254F1553E}"/>
              </a:ext>
            </a:extLst>
          </p:cNvPr>
          <p:cNvGrpSpPr/>
          <p:nvPr/>
        </p:nvGrpSpPr>
        <p:grpSpPr>
          <a:xfrm>
            <a:off x="2068627" y="4349457"/>
            <a:ext cx="1213260" cy="253916"/>
            <a:chOff x="1475556" y="5376158"/>
            <a:chExt cx="1213260" cy="253916"/>
          </a:xfrm>
        </p:grpSpPr>
        <p:sp>
          <p:nvSpPr>
            <p:cNvPr id="26" name="TextBox 367">
              <a:extLst>
                <a:ext uri="{FF2B5EF4-FFF2-40B4-BE49-F238E27FC236}">
                  <a16:creationId xmlns:a16="http://schemas.microsoft.com/office/drawing/2014/main" id="{8DC2A5FB-6995-4C62-8100-0D00696CBA6A}"/>
                </a:ext>
              </a:extLst>
            </p:cNvPr>
            <p:cNvSpPr txBox="1"/>
            <p:nvPr/>
          </p:nvSpPr>
          <p:spPr>
            <a:xfrm>
              <a:off x="1475556" y="5376158"/>
              <a:ext cx="1031051" cy="253916"/>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E0D5B"/>
                  </a:solidFill>
                  <a:effectLst/>
                  <a:uLnTx/>
                  <a:uFillTx/>
                  <a:cs typeface="+mn-ea"/>
                  <a:sym typeface="+mn-lt"/>
                </a:rPr>
                <a:t>START HERE</a:t>
              </a:r>
            </a:p>
          </p:txBody>
        </p:sp>
        <p:sp>
          <p:nvSpPr>
            <p:cNvPr id="27" name="Half Frame 368">
              <a:extLst>
                <a:ext uri="{FF2B5EF4-FFF2-40B4-BE49-F238E27FC236}">
                  <a16:creationId xmlns:a16="http://schemas.microsoft.com/office/drawing/2014/main" id="{7C0BBC0F-4ADA-41BF-AF5F-904520213C46}"/>
                </a:ext>
              </a:extLst>
            </p:cNvPr>
            <p:cNvSpPr/>
            <p:nvPr/>
          </p:nvSpPr>
          <p:spPr>
            <a:xfrm rot="8100000">
              <a:off x="2551150" y="5436098"/>
              <a:ext cx="137666" cy="137666"/>
            </a:xfrm>
            <a:prstGeom prst="halfFrame">
              <a:avLst>
                <a:gd name="adj1" fmla="val 11987"/>
                <a:gd name="adj2" fmla="val 109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0D5B"/>
                </a:solidFill>
                <a:effectLst/>
                <a:uLnTx/>
                <a:uFillTx/>
                <a:cs typeface="+mn-ea"/>
                <a:sym typeface="+mn-lt"/>
              </a:endParaRPr>
            </a:p>
          </p:txBody>
        </p:sp>
      </p:grpSp>
      <p:grpSp>
        <p:nvGrpSpPr>
          <p:cNvPr id="28" name="Group 374">
            <a:extLst>
              <a:ext uri="{FF2B5EF4-FFF2-40B4-BE49-F238E27FC236}">
                <a16:creationId xmlns:a16="http://schemas.microsoft.com/office/drawing/2014/main" id="{825EF8F2-A2FD-4A63-A098-B5F0E0A93191}"/>
              </a:ext>
            </a:extLst>
          </p:cNvPr>
          <p:cNvGrpSpPr/>
          <p:nvPr/>
        </p:nvGrpSpPr>
        <p:grpSpPr>
          <a:xfrm>
            <a:off x="1850313" y="5081245"/>
            <a:ext cx="770836" cy="103545"/>
            <a:chOff x="9359457" y="5484992"/>
            <a:chExt cx="770836" cy="103545"/>
          </a:xfrm>
          <a:solidFill>
            <a:schemeClr val="bg1"/>
          </a:solidFill>
        </p:grpSpPr>
        <p:sp>
          <p:nvSpPr>
            <p:cNvPr id="29" name="Oval 370">
              <a:extLst>
                <a:ext uri="{FF2B5EF4-FFF2-40B4-BE49-F238E27FC236}">
                  <a16:creationId xmlns:a16="http://schemas.microsoft.com/office/drawing/2014/main" id="{69B464DA-5FF6-47DB-B56C-D9CB137BED95}"/>
                </a:ext>
              </a:extLst>
            </p:cNvPr>
            <p:cNvSpPr/>
            <p:nvPr/>
          </p:nvSpPr>
          <p:spPr>
            <a:xfrm>
              <a:off x="9693103" y="5484992"/>
              <a:ext cx="103545" cy="103545"/>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0" name="Oval 371">
              <a:extLst>
                <a:ext uri="{FF2B5EF4-FFF2-40B4-BE49-F238E27FC236}">
                  <a16:creationId xmlns:a16="http://schemas.microsoft.com/office/drawing/2014/main" id="{AC7740FA-977A-47D0-B71F-35C0CFA5D9EC}"/>
                </a:ext>
              </a:extLst>
            </p:cNvPr>
            <p:cNvSpPr/>
            <p:nvPr/>
          </p:nvSpPr>
          <p:spPr>
            <a:xfrm>
              <a:off x="9359457"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31" name="Oval 372">
              <a:extLst>
                <a:ext uri="{FF2B5EF4-FFF2-40B4-BE49-F238E27FC236}">
                  <a16:creationId xmlns:a16="http://schemas.microsoft.com/office/drawing/2014/main" id="{C3F42391-AE84-4AA0-932C-0F180048C0B3}"/>
                </a:ext>
              </a:extLst>
            </p:cNvPr>
            <p:cNvSpPr/>
            <p:nvPr/>
          </p:nvSpPr>
          <p:spPr>
            <a:xfrm>
              <a:off x="10034769" y="5489002"/>
              <a:ext cx="95524" cy="95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cs typeface="+mn-ea"/>
                <a:sym typeface="+mn-lt"/>
              </a:endParaRPr>
            </a:p>
          </p:txBody>
        </p:sp>
      </p:grpSp>
    </p:spTree>
    <p:extLst>
      <p:ext uri="{BB962C8B-B14F-4D97-AF65-F5344CB8AC3E}">
        <p14:creationId xmlns:p14="http://schemas.microsoft.com/office/powerpoint/2010/main" val="4298413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80000">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14:bounceEnd="80000">
                                          <p:cBhvr additive="base">
                                            <p:cTn id="12" dur="500" fill="hold"/>
                                            <p:tgtEl>
                                              <p:spTgt spid="15"/>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14:bounceEnd="80000">
                                          <p:cBhvr additive="base">
                                            <p:cTn id="16" dur="500" fill="hold"/>
                                            <p:tgtEl>
                                              <p:spTgt spid="1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80000">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14:bounceEnd="80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0000">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80000">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14:bounceEnd="80000">
                                          <p:cBhvr additive="base">
                                            <p:cTn id="24" dur="500" fill="hold"/>
                                            <p:tgtEl>
                                              <p:spTgt spid="18"/>
                                            </p:tgtEl>
                                            <p:attrNameLst>
                                              <p:attrName>ppt_x</p:attrName>
                                            </p:attrNameLst>
                                          </p:cBhvr>
                                          <p:tavLst>
                                            <p:tav tm="0">
                                              <p:val>
                                                <p:strVal val="1+#ppt_w/2"/>
                                              </p:val>
                                            </p:tav>
                                            <p:tav tm="100000">
                                              <p:val>
                                                <p:strVal val="#ppt_x"/>
                                              </p:val>
                                            </p:tav>
                                          </p:tavLst>
                                        </p:anim>
                                        <p:anim calcmode="lin" valueType="num" p14:bounceEnd="80000">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80000">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14:bounceEnd="80000">
                                          <p:cBhvr additive="base">
                                            <p:cTn id="28" dur="500" fill="hold"/>
                                            <p:tgtEl>
                                              <p:spTgt spid="19"/>
                                            </p:tgtEl>
                                            <p:attrNameLst>
                                              <p:attrName>ppt_x</p:attrName>
                                            </p:attrNameLst>
                                          </p:cBhvr>
                                          <p:tavLst>
                                            <p:tav tm="0">
                                              <p:val>
                                                <p:strVal val="1+#ppt_w/2"/>
                                              </p:val>
                                            </p:tav>
                                            <p:tav tm="100000">
                                              <p:val>
                                                <p:strVal val="#ppt_x"/>
                                              </p:val>
                                            </p:tav>
                                          </p:tavLst>
                                        </p:anim>
                                        <p:anim calcmode="lin" valueType="num" p14:bounceEnd="80000">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14:presetBounceEnd="80000">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14:bounceEnd="80000">
                                          <p:cBhvr additive="base">
                                            <p:cTn id="32"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0-#ppt_w/2"/>
                                              </p:val>
                                            </p:tav>
                                            <p:tav tm="100000">
                                              <p:val>
                                                <p:strVal val="#ppt_x"/>
                                              </p:val>
                                            </p:tav>
                                          </p:tavLst>
                                        </p:anim>
                                        <p:anim calcmode="lin" valueType="num">
                                          <p:cBhvr additive="base">
                                            <p:cTn id="47" dur="10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000" fill="hold"/>
                                            <p:tgtEl>
                                              <p:spTgt spid="23"/>
                                            </p:tgtEl>
                                            <p:attrNameLst>
                                              <p:attrName>ppt_x</p:attrName>
                                            </p:attrNameLst>
                                          </p:cBhvr>
                                          <p:tavLst>
                                            <p:tav tm="0">
                                              <p:val>
                                                <p:strVal val="0-#ppt_w/2"/>
                                              </p:val>
                                            </p:tav>
                                            <p:tav tm="100000">
                                              <p:val>
                                                <p:strVal val="#ppt_x"/>
                                              </p:val>
                                            </p:tav>
                                          </p:tavLst>
                                        </p:anim>
                                        <p:anim calcmode="lin" valueType="num">
                                          <p:cBhvr additive="base">
                                            <p:cTn id="51" dur="10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0-#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fill="hold"/>
                                            <p:tgtEl>
                                              <p:spTgt spid="28"/>
                                            </p:tgtEl>
                                            <p:attrNameLst>
                                              <p:attrName>ppt_x</p:attrName>
                                            </p:attrNameLst>
                                          </p:cBhvr>
                                          <p:tavLst>
                                            <p:tav tm="0">
                                              <p:val>
                                                <p:strVal val="0-#ppt_w/2"/>
                                              </p:val>
                                            </p:tav>
                                            <p:tav tm="100000">
                                              <p:val>
                                                <p:strVal val="#ppt_x"/>
                                              </p:val>
                                            </p:tav>
                                          </p:tavLst>
                                        </p:anim>
                                        <p:anim calcmode="lin" valueType="num">
                                          <p:cBhvr additive="base">
                                            <p:cTn id="6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7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2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2" presetClass="entr" presetSubtype="2" fill="hold" grpId="0"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0-#ppt_w/2"/>
                                              </p:val>
                                            </p:tav>
                                            <p:tav tm="100000">
                                              <p:val>
                                                <p:strVal val="#ppt_x"/>
                                              </p:val>
                                            </p:tav>
                                          </p:tavLst>
                                        </p:anim>
                                        <p:anim calcmode="lin" valueType="num">
                                          <p:cBhvr additive="base">
                                            <p:cTn id="47" dur="10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000" fill="hold"/>
                                            <p:tgtEl>
                                              <p:spTgt spid="23"/>
                                            </p:tgtEl>
                                            <p:attrNameLst>
                                              <p:attrName>ppt_x</p:attrName>
                                            </p:attrNameLst>
                                          </p:cBhvr>
                                          <p:tavLst>
                                            <p:tav tm="0">
                                              <p:val>
                                                <p:strVal val="0-#ppt_w/2"/>
                                              </p:val>
                                            </p:tav>
                                            <p:tav tm="100000">
                                              <p:val>
                                                <p:strVal val="#ppt_x"/>
                                              </p:val>
                                            </p:tav>
                                          </p:tavLst>
                                        </p:anim>
                                        <p:anim calcmode="lin" valueType="num">
                                          <p:cBhvr additive="base">
                                            <p:cTn id="51" dur="10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0-#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0-#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fill="hold"/>
                                            <p:tgtEl>
                                              <p:spTgt spid="28"/>
                                            </p:tgtEl>
                                            <p:attrNameLst>
                                              <p:attrName>ppt_x</p:attrName>
                                            </p:attrNameLst>
                                          </p:cBhvr>
                                          <p:tavLst>
                                            <p:tav tm="0">
                                              <p:val>
                                                <p:strVal val="0-#ppt_w/2"/>
                                              </p:val>
                                            </p:tav>
                                            <p:tav tm="100000">
                                              <p:val>
                                                <p:strVal val="#ppt_x"/>
                                              </p:val>
                                            </p:tav>
                                          </p:tavLst>
                                        </p:anim>
                                        <p:anim calcmode="lin" valueType="num">
                                          <p:cBhvr additive="base">
                                            <p:cTn id="6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7" grpId="0"/>
          <p:bldP spid="18" grpId="0"/>
          <p:bldP spid="22" grpId="0"/>
          <p:bldP spid="23" grpId="0"/>
          <p:bldP spid="2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labore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pPr defTabSz="412750" hangingPunct="0">
              <a:lnSpc>
                <a:spcPct val="70000"/>
              </a:lnSpc>
            </a:pPr>
            <a:r>
              <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01</a:t>
            </a: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a:extLst>
              <a:ext uri="{FF2B5EF4-FFF2-40B4-BE49-F238E27FC236}">
                <a16:creationId xmlns:a16="http://schemas.microsoft.com/office/drawing/2014/main" id="{D2407F23-4713-4228-8234-60C6E498C0C7}"/>
              </a:ext>
            </a:extLst>
          </p:cNvPr>
          <p:cNvSpPr txBox="1"/>
          <p:nvPr/>
        </p:nvSpPr>
        <p:spPr>
          <a:xfrm>
            <a:off x="1610514" y="2069891"/>
            <a:ext cx="4292072" cy="830997"/>
          </a:xfrm>
          <a:prstGeom prst="rect">
            <a:avLst/>
          </a:prstGeom>
          <a:noFill/>
        </p:spPr>
        <p:txBody>
          <a:bodyPr wrap="none" rtlCol="0">
            <a:spAutoFit/>
          </a:bodyPr>
          <a:lstStyle/>
          <a:p>
            <a:pPr defTabSz="914400"/>
            <a:r>
              <a:rPr lang="en-US" altLang="zh-CN" sz="4800" b="1" dirty="0">
                <a:gradFill flip="none" rotWithShape="1">
                  <a:gsLst>
                    <a:gs pos="60000">
                      <a:prstClr val="white"/>
                    </a:gs>
                    <a:gs pos="100000">
                      <a:prstClr val="white">
                        <a:alpha val="37000"/>
                      </a:prstClr>
                    </a:gs>
                  </a:gsLst>
                  <a:lin ang="0" scaled="1"/>
                  <a:tileRect/>
                </a:gradFill>
                <a:cs typeface="+mn-ea"/>
                <a:sym typeface="+mn-lt"/>
              </a:rPr>
              <a:t>Add title text</a:t>
            </a:r>
            <a:endParaRPr lang="en-US" sz="4800" b="1" dirty="0">
              <a:gradFill flip="none" rotWithShape="1">
                <a:gsLst>
                  <a:gs pos="60000">
                    <a:prstClr val="white"/>
                  </a:gs>
                  <a:gs pos="100000">
                    <a:prstClr val="white">
                      <a:alpha val="37000"/>
                    </a:prstClr>
                  </a:gs>
                </a:gsLst>
                <a:lin ang="0" scaled="1"/>
                <a:tileRect/>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roject Page"/>
          <p:cNvSpPr txBox="1">
            <a:spLocks noGrp="1"/>
          </p:cNvSpPr>
          <p:nvPr>
            <p:ph type="title"/>
          </p:nvPr>
        </p:nvSpPr>
        <p:spPr>
          <a:prstGeom prst="rect">
            <a:avLst/>
          </a:prstGeom>
        </p:spPr>
        <p:txBody>
          <a:bodyPr/>
          <a:lstStyle/>
          <a:p>
            <a:r>
              <a:rPr b="1" dirty="0">
                <a:solidFill>
                  <a:srgbClr val="FFFFFF"/>
                </a:solidFill>
                <a:cs typeface="+mn-ea"/>
                <a:sym typeface="+mn-lt"/>
              </a:rPr>
              <a:t>Project Page</a:t>
            </a:r>
          </a:p>
        </p:txBody>
      </p:sp>
      <p:sp>
        <p:nvSpPr>
          <p:cNvPr id="54" name="Rounded Rectangle"/>
          <p:cNvSpPr/>
          <p:nvPr/>
        </p:nvSpPr>
        <p:spPr>
          <a:xfrm>
            <a:off x="152072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64" name="Group"/>
          <p:cNvGrpSpPr/>
          <p:nvPr/>
        </p:nvGrpSpPr>
        <p:grpSpPr>
          <a:xfrm>
            <a:off x="1525293" y="5313025"/>
            <a:ext cx="758521" cy="62336"/>
            <a:chOff x="0" y="0"/>
            <a:chExt cx="1517039" cy="124671"/>
          </a:xfrm>
        </p:grpSpPr>
        <p:sp>
          <p:nvSpPr>
            <p:cNvPr id="56"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7" name="Circle"/>
            <p:cNvSpPr/>
            <p:nvPr/>
          </p:nvSpPr>
          <p:spPr>
            <a:xfrm>
              <a:off x="198909"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8" name="Circle"/>
            <p:cNvSpPr/>
            <p:nvPr/>
          </p:nvSpPr>
          <p:spPr>
            <a:xfrm>
              <a:off x="397819"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59" name="Circle"/>
            <p:cNvSpPr/>
            <p:nvPr/>
          </p:nvSpPr>
          <p:spPr>
            <a:xfrm>
              <a:off x="596729"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0" name="Circle"/>
            <p:cNvSpPr/>
            <p:nvPr/>
          </p:nvSpPr>
          <p:spPr>
            <a:xfrm>
              <a:off x="79563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1"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2"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3"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65" name="New York Project"/>
          <p:cNvSpPr txBox="1"/>
          <p:nvPr/>
        </p:nvSpPr>
        <p:spPr>
          <a:xfrm>
            <a:off x="2441082" y="5226212"/>
            <a:ext cx="1626841" cy="2359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New York Project</a:t>
            </a:r>
          </a:p>
        </p:txBody>
      </p:sp>
      <p:sp>
        <p:nvSpPr>
          <p:cNvPr id="68" name="Rounded Rectangle"/>
          <p:cNvSpPr/>
          <p:nvPr/>
        </p:nvSpPr>
        <p:spPr>
          <a:xfrm>
            <a:off x="477827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78" name="Group"/>
          <p:cNvGrpSpPr/>
          <p:nvPr/>
        </p:nvGrpSpPr>
        <p:grpSpPr>
          <a:xfrm>
            <a:off x="4782843" y="5313025"/>
            <a:ext cx="758521" cy="62336"/>
            <a:chOff x="0" y="0"/>
            <a:chExt cx="1517039" cy="124671"/>
          </a:xfrm>
        </p:grpSpPr>
        <p:sp>
          <p:nvSpPr>
            <p:cNvPr id="70"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1" name="Circle"/>
            <p:cNvSpPr/>
            <p:nvPr/>
          </p:nvSpPr>
          <p:spPr>
            <a:xfrm>
              <a:off x="19890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2" name="Circle"/>
            <p:cNvSpPr/>
            <p:nvPr/>
          </p:nvSpPr>
          <p:spPr>
            <a:xfrm>
              <a:off x="39781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3" name="Circle"/>
            <p:cNvSpPr/>
            <p:nvPr/>
          </p:nvSpPr>
          <p:spPr>
            <a:xfrm>
              <a:off x="596729"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4" name="Circle"/>
            <p:cNvSpPr/>
            <p:nvPr/>
          </p:nvSpPr>
          <p:spPr>
            <a:xfrm>
              <a:off x="79563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5"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6"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77"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79" name="Roma Project"/>
          <p:cNvSpPr txBox="1"/>
          <p:nvPr/>
        </p:nvSpPr>
        <p:spPr>
          <a:xfrm>
            <a:off x="5698632" y="5226212"/>
            <a:ext cx="1626841" cy="2359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Roma Project</a:t>
            </a:r>
          </a:p>
        </p:txBody>
      </p:sp>
      <p:sp>
        <p:nvSpPr>
          <p:cNvPr id="82" name="Rounded Rectangle"/>
          <p:cNvSpPr/>
          <p:nvPr/>
        </p:nvSpPr>
        <p:spPr>
          <a:xfrm>
            <a:off x="8035828" y="1890489"/>
            <a:ext cx="2553545" cy="3105945"/>
          </a:xfrm>
          <a:prstGeom prst="roundRect">
            <a:avLst>
              <a:gd name="adj" fmla="val 8881"/>
            </a:avLst>
          </a:prstGeom>
          <a:solidFill>
            <a:srgbClr val="FFFFFF"/>
          </a:solidFill>
          <a:ln w="12700" cap="flat">
            <a:noFill/>
            <a:miter lim="400000"/>
          </a:ln>
          <a:effectLst>
            <a:outerShdw blurRad="292100" dist="110334" dir="5400000" rotWithShape="0">
              <a:srgbClr val="475D84">
                <a:alpha val="2164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nvGrpSpPr>
          <p:cNvPr id="92" name="Group"/>
          <p:cNvGrpSpPr/>
          <p:nvPr/>
        </p:nvGrpSpPr>
        <p:grpSpPr>
          <a:xfrm>
            <a:off x="8040393" y="5313025"/>
            <a:ext cx="758521" cy="62336"/>
            <a:chOff x="0" y="0"/>
            <a:chExt cx="1517039" cy="124671"/>
          </a:xfrm>
        </p:grpSpPr>
        <p:sp>
          <p:nvSpPr>
            <p:cNvPr id="84" name="Circle"/>
            <p:cNvSpPr/>
            <p:nvPr/>
          </p:nvSpPr>
          <p:spPr>
            <a:xfrm>
              <a:off x="0"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5" name="Circle"/>
            <p:cNvSpPr/>
            <p:nvPr/>
          </p:nvSpPr>
          <p:spPr>
            <a:xfrm>
              <a:off x="19890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6" name="Circle"/>
            <p:cNvSpPr/>
            <p:nvPr/>
          </p:nvSpPr>
          <p:spPr>
            <a:xfrm>
              <a:off x="397819"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7" name="Circle"/>
            <p:cNvSpPr/>
            <p:nvPr/>
          </p:nvSpPr>
          <p:spPr>
            <a:xfrm>
              <a:off x="596729" y="0"/>
              <a:ext cx="124672"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8" name="Circle"/>
            <p:cNvSpPr/>
            <p:nvPr/>
          </p:nvSpPr>
          <p:spPr>
            <a:xfrm>
              <a:off x="795638" y="0"/>
              <a:ext cx="124673" cy="124672"/>
            </a:xfrm>
            <a:prstGeom prst="ellipse">
              <a:avLst/>
            </a:prstGeom>
            <a:solidFill>
              <a:srgbClr val="4983D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9" name="Circle"/>
            <p:cNvSpPr/>
            <p:nvPr/>
          </p:nvSpPr>
          <p:spPr>
            <a:xfrm>
              <a:off x="994548"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0" name="Circle"/>
            <p:cNvSpPr/>
            <p:nvPr/>
          </p:nvSpPr>
          <p:spPr>
            <a:xfrm>
              <a:off x="1193458" y="0"/>
              <a:ext cx="124672"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1" name="Circle"/>
            <p:cNvSpPr/>
            <p:nvPr/>
          </p:nvSpPr>
          <p:spPr>
            <a:xfrm>
              <a:off x="1392367" y="0"/>
              <a:ext cx="124673" cy="124672"/>
            </a:xfrm>
            <a:prstGeom prst="ellipse">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93" name="Tokio Project"/>
          <p:cNvSpPr txBox="1"/>
          <p:nvPr/>
        </p:nvSpPr>
        <p:spPr>
          <a:xfrm>
            <a:off x="8956182" y="5226212"/>
            <a:ext cx="1626841" cy="2359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r">
              <a:lnSpc>
                <a:spcPct val="100000"/>
              </a:lnSpc>
              <a:defRPr baseline="0">
                <a:solidFill>
                  <a:srgbClr val="475D84"/>
                </a:solidFill>
              </a:defRPr>
            </a:lvl1pPr>
          </a:lstStyle>
          <a:p>
            <a:pPr defTabSz="412750" hangingPunct="0"/>
            <a:r>
              <a:rPr sz="1200" kern="0">
                <a:solidFill>
                  <a:srgbClr val="FFFFFF"/>
                </a:solidFill>
                <a:cs typeface="+mn-ea"/>
                <a:sym typeface="+mn-lt"/>
              </a:rPr>
              <a:t>Tokio Project</a:t>
            </a:r>
          </a:p>
        </p:txBody>
      </p:sp>
      <p:pic>
        <p:nvPicPr>
          <p:cNvPr id="6" name="图片占位符 5" descr="图片包含 人员, 厨房, 男士, 室内&#10;&#10;自动生成的说明">
            <a:extLst>
              <a:ext uri="{FF2B5EF4-FFF2-40B4-BE49-F238E27FC236}">
                <a16:creationId xmlns:a16="http://schemas.microsoft.com/office/drawing/2014/main" id="{87A84BDA-2810-41F7-9E9B-9E4CD87C227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2529" r="22529"/>
          <a:stretch>
            <a:fillRect/>
          </a:stretch>
        </p:blipFill>
        <p:spPr>
          <a:xfrm>
            <a:off x="1514475" y="1890713"/>
            <a:ext cx="2559050" cy="3105150"/>
          </a:xfrm>
          <a:prstGeom prst="roundRect">
            <a:avLst>
              <a:gd name="adj" fmla="val 8665"/>
            </a:avLst>
          </a:prstGeom>
        </p:spPr>
      </p:pic>
      <p:pic>
        <p:nvPicPr>
          <p:cNvPr id="8" name="图片占位符 7" descr="图片包含 男士, 人员&#10;&#10;自动生成的说明">
            <a:extLst>
              <a:ext uri="{FF2B5EF4-FFF2-40B4-BE49-F238E27FC236}">
                <a16:creationId xmlns:a16="http://schemas.microsoft.com/office/drawing/2014/main" id="{A606BB5C-DBFF-475A-883D-63DE1C599DA8}"/>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2567" r="22567"/>
          <a:stretch>
            <a:fillRect/>
          </a:stretch>
        </p:blipFill>
        <p:spPr>
          <a:xfrm>
            <a:off x="4778375" y="1890713"/>
            <a:ext cx="2552700" cy="3105150"/>
          </a:xfrm>
          <a:prstGeom prst="roundRect">
            <a:avLst>
              <a:gd name="adj" fmla="val 8645"/>
            </a:avLst>
          </a:prstGeom>
        </p:spPr>
      </p:pic>
      <p:pic>
        <p:nvPicPr>
          <p:cNvPr id="10" name="图片占位符 9" descr="图片包含 服装&#10;&#10;自动生成的说明">
            <a:extLst>
              <a:ext uri="{FF2B5EF4-FFF2-40B4-BE49-F238E27FC236}">
                <a16:creationId xmlns:a16="http://schemas.microsoft.com/office/drawing/2014/main" id="{F246CB2B-9082-45D8-95DF-A024DAF4C0E8}"/>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2699" r="22699"/>
          <a:stretch>
            <a:fillRect/>
          </a:stretch>
        </p:blipFill>
        <p:spPr>
          <a:xfrm>
            <a:off x="8035925" y="1890713"/>
            <a:ext cx="2552700" cy="3105150"/>
          </a:xfrm>
          <a:prstGeom prst="roundRect">
            <a:avLst>
              <a:gd name="adj" fmla="val 8645"/>
            </a:avLst>
          </a:prstGeom>
        </p:spPr>
      </p:pic>
      <p:sp>
        <p:nvSpPr>
          <p:cNvPr id="55" name="Circle"/>
          <p:cNvSpPr/>
          <p:nvPr/>
        </p:nvSpPr>
        <p:spPr>
          <a:xfrm>
            <a:off x="129034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66" name="Shape"/>
          <p:cNvSpPr/>
          <p:nvPr/>
        </p:nvSpPr>
        <p:spPr>
          <a:xfrm>
            <a:off x="147317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69" name="Circle"/>
          <p:cNvSpPr/>
          <p:nvPr/>
        </p:nvSpPr>
        <p:spPr>
          <a:xfrm>
            <a:off x="454789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0" name="Shape"/>
          <p:cNvSpPr/>
          <p:nvPr/>
        </p:nvSpPr>
        <p:spPr>
          <a:xfrm>
            <a:off x="473072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
        <p:nvSpPr>
          <p:cNvPr id="83" name="Circle"/>
          <p:cNvSpPr/>
          <p:nvPr/>
        </p:nvSpPr>
        <p:spPr>
          <a:xfrm>
            <a:off x="7805443" y="2276053"/>
            <a:ext cx="462323" cy="462323"/>
          </a:xfrm>
          <a:prstGeom prst="ellipse">
            <a:avLst/>
          </a:prstGeom>
          <a:solidFill>
            <a:srgbClr val="457097"/>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4" name="Shape"/>
          <p:cNvSpPr/>
          <p:nvPr/>
        </p:nvSpPr>
        <p:spPr>
          <a:xfrm>
            <a:off x="7988275" y="2458885"/>
            <a:ext cx="96658" cy="96658"/>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solidFill>
            <a:srgbClr val="FFFFFF"/>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500" fill="hold"/>
                                        <p:tgtEl>
                                          <p:spTgt spid="68"/>
                                        </p:tgtEl>
                                        <p:attrNameLst>
                                          <p:attrName>ppt_x</p:attrName>
                                        </p:attrNameLst>
                                      </p:cBhvr>
                                      <p:tavLst>
                                        <p:tav tm="0">
                                          <p:val>
                                            <p:strVal val="#ppt_x"/>
                                          </p:val>
                                        </p:tav>
                                        <p:tav tm="100000">
                                          <p:val>
                                            <p:strVal val="#ppt_x"/>
                                          </p:val>
                                        </p:tav>
                                      </p:tavLst>
                                    </p:anim>
                                    <p:anim calcmode="lin" valueType="num">
                                      <p:cBhvr additive="base">
                                        <p:cTn id="34" dur="500" fill="hold"/>
                                        <p:tgtEl>
                                          <p:spTgt spid="6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fill="hold"/>
                                        <p:tgtEl>
                                          <p:spTgt spid="83"/>
                                        </p:tgtEl>
                                        <p:attrNameLst>
                                          <p:attrName>ppt_x</p:attrName>
                                        </p:attrNameLst>
                                      </p:cBhvr>
                                      <p:tavLst>
                                        <p:tav tm="0">
                                          <p:val>
                                            <p:strVal val="#ppt_x"/>
                                          </p:val>
                                        </p:tav>
                                        <p:tav tm="100000">
                                          <p:val>
                                            <p:strVal val="#ppt_x"/>
                                          </p:val>
                                        </p:tav>
                                      </p:tavLst>
                                    </p:anim>
                                    <p:anim calcmode="lin" valueType="num">
                                      <p:cBhvr additive="base">
                                        <p:cTn id="74" dur="500" fill="hold"/>
                                        <p:tgtEl>
                                          <p:spTgt spid="8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5" grpId="0"/>
      <p:bldP spid="68" grpId="0" animBg="1"/>
      <p:bldP spid="79" grpId="0"/>
      <p:bldP spid="82" grpId="0" animBg="1"/>
      <p:bldP spid="93" grpId="0"/>
      <p:bldP spid="55" grpId="0" animBg="1"/>
      <p:bldP spid="66" grpId="0" animBg="1"/>
      <p:bldP spid="69" grpId="0" animBg="1"/>
      <p:bldP spid="80" grpId="0" animBg="1"/>
      <p:bldP spid="83" grpId="0" animBg="1"/>
      <p:bldP spid="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309" name="Rounded Rectangle"/>
          <p:cNvSpPr/>
          <p:nvPr/>
        </p:nvSpPr>
        <p:spPr>
          <a:xfrm>
            <a:off x="1328805" y="1981208"/>
            <a:ext cx="4380565" cy="3756645"/>
          </a:xfrm>
          <a:prstGeom prst="roundRect">
            <a:avLst>
              <a:gd name="adj" fmla="val 6037"/>
            </a:avLst>
          </a:prstGeom>
          <a:solidFill>
            <a:srgbClr val="FFFFFF"/>
          </a:solidFill>
          <a:ln w="12700">
            <a:miter lim="400000"/>
          </a:ln>
          <a:effectLst>
            <a:outerShdw blurRad="292100" dist="110334" dir="5400000" rotWithShape="0">
              <a:srgbClr val="475D84">
                <a:alpha val="2164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 name="Project Page">
            <a:extLst>
              <a:ext uri="{FF2B5EF4-FFF2-40B4-BE49-F238E27FC236}">
                <a16:creationId xmlns:a16="http://schemas.microsoft.com/office/drawing/2014/main" id="{EA69976F-D391-4E5D-A55B-894416135EE5}"/>
              </a:ext>
            </a:extLst>
          </p:cNvPr>
          <p:cNvSpPr txBox="1">
            <a:spLocks noGrp="1"/>
          </p:cNvSpPr>
          <p:nvPr>
            <p:ph type="title"/>
          </p:nvPr>
        </p:nvSpPr>
        <p:spPr>
          <a:xfrm>
            <a:off x="1012735" y="417905"/>
            <a:ext cx="10502900" cy="1143001"/>
          </a:xfrm>
          <a:prstGeom prst="rect">
            <a:avLst/>
          </a:prstGeom>
        </p:spPr>
        <p:txBody>
          <a:bodyPr/>
          <a:lstStyle/>
          <a:p>
            <a:r>
              <a:rPr b="1" dirty="0">
                <a:solidFill>
                  <a:srgbClr val="FFFFFF"/>
                </a:solidFill>
                <a:cs typeface="+mn-ea"/>
                <a:sym typeface="+mn-lt"/>
              </a:rPr>
              <a:t>Project Page</a:t>
            </a:r>
          </a:p>
        </p:txBody>
      </p:sp>
      <p:pic>
        <p:nvPicPr>
          <p:cNvPr id="3" name="图片占位符 2">
            <a:extLst>
              <a:ext uri="{FF2B5EF4-FFF2-40B4-BE49-F238E27FC236}">
                <a16:creationId xmlns:a16="http://schemas.microsoft.com/office/drawing/2014/main" id="{BC66B335-2C9B-4BB8-A742-4F0FAEFFF27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130" r="11130"/>
          <a:stretch>
            <a:fillRect/>
          </a:stretch>
        </p:blipFill>
        <p:spPr>
          <a:xfrm>
            <a:off x="1329373" y="1981518"/>
            <a:ext cx="4379912" cy="3756025"/>
          </a:xfrm>
          <a:prstGeom prst="roundRect">
            <a:avLst>
              <a:gd name="adj" fmla="val 5887"/>
            </a:avLst>
          </a:prstGeom>
        </p:spPr>
      </p:pic>
      <p:grpSp>
        <p:nvGrpSpPr>
          <p:cNvPr id="312" name="Group"/>
          <p:cNvGrpSpPr/>
          <p:nvPr/>
        </p:nvGrpSpPr>
        <p:grpSpPr>
          <a:xfrm>
            <a:off x="1084389" y="2318449"/>
            <a:ext cx="462323" cy="462323"/>
            <a:chOff x="0" y="0"/>
            <a:chExt cx="924644" cy="924644"/>
          </a:xfrm>
          <a:solidFill>
            <a:srgbClr val="457097"/>
          </a:solidFill>
        </p:grpSpPr>
        <p:sp>
          <p:nvSpPr>
            <p:cNvPr id="310" name="Circle"/>
            <p:cNvSpPr/>
            <p:nvPr/>
          </p:nvSpPr>
          <p:spPr>
            <a:xfrm>
              <a:off x="0" y="0"/>
              <a:ext cx="924645" cy="924645"/>
            </a:xfrm>
            <a:prstGeom prst="ellipse">
              <a:avLst/>
            </a:prstGeom>
            <a:grp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311" name="Shape"/>
            <p:cNvSpPr/>
            <p:nvPr/>
          </p:nvSpPr>
          <p:spPr>
            <a:xfrm>
              <a:off x="365664" y="365664"/>
              <a:ext cx="193316" cy="193316"/>
            </a:xfrm>
            <a:custGeom>
              <a:avLst/>
              <a:gdLst/>
              <a:ahLst/>
              <a:cxnLst>
                <a:cxn ang="0">
                  <a:pos x="wd2" y="hd2"/>
                </a:cxn>
                <a:cxn ang="5400000">
                  <a:pos x="wd2" y="hd2"/>
                </a:cxn>
                <a:cxn ang="10800000">
                  <a:pos x="wd2" y="hd2"/>
                </a:cxn>
                <a:cxn ang="16200000">
                  <a:pos x="wd2" y="hd2"/>
                </a:cxn>
              </a:cxnLst>
              <a:rect l="0" t="0" r="r" b="b"/>
              <a:pathLst>
                <a:path w="21600" h="21600" extrusionOk="0">
                  <a:moveTo>
                    <a:pt x="21600" y="12107"/>
                  </a:moveTo>
                  <a:lnTo>
                    <a:pt x="12147" y="12107"/>
                  </a:lnTo>
                  <a:lnTo>
                    <a:pt x="12147" y="21600"/>
                  </a:lnTo>
                  <a:lnTo>
                    <a:pt x="9171" y="21600"/>
                  </a:lnTo>
                  <a:lnTo>
                    <a:pt x="9171" y="12107"/>
                  </a:lnTo>
                  <a:lnTo>
                    <a:pt x="0" y="12107"/>
                  </a:lnTo>
                  <a:lnTo>
                    <a:pt x="0" y="9171"/>
                  </a:lnTo>
                  <a:lnTo>
                    <a:pt x="9171" y="9171"/>
                  </a:lnTo>
                  <a:lnTo>
                    <a:pt x="9171" y="0"/>
                  </a:lnTo>
                  <a:lnTo>
                    <a:pt x="12147" y="0"/>
                  </a:lnTo>
                  <a:lnTo>
                    <a:pt x="12147" y="9171"/>
                  </a:lnTo>
                  <a:lnTo>
                    <a:pt x="21600" y="9171"/>
                  </a:lnTo>
                  <a:lnTo>
                    <a:pt x="21600" y="12107"/>
                  </a:lnTo>
                </a:path>
              </a:pathLst>
            </a:custGeom>
            <a:grp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sp>
        <p:nvSpPr>
          <p:cNvPr id="12" name="Lorem ipsum dolor sit amet, consectetur adipiscing elit, sed do eiusmod tempor incididunt ut labore et dolore magna aliqua. Ut enim ad minim veniam, quis nostrud reprehenderit in voluptate velit esse cillum dolore eu fugiat nulla culpa qui officia deserunt mollit anim id est laborum. accusantium doloremque laudantium, totam rem aperiam, eaque ipsa quae ab illo inventore verita.">
            <a:extLst>
              <a:ext uri="{FF2B5EF4-FFF2-40B4-BE49-F238E27FC236}">
                <a16:creationId xmlns:a16="http://schemas.microsoft.com/office/drawing/2014/main" id="{3F10A43F-E5ED-4A65-A090-06A45D1D736B}"/>
              </a:ext>
            </a:extLst>
          </p:cNvPr>
          <p:cNvSpPr txBox="1"/>
          <p:nvPr/>
        </p:nvSpPr>
        <p:spPr>
          <a:xfrm>
            <a:off x="6815286" y="3052344"/>
            <a:ext cx="4026552" cy="152862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a:solidFill>
                  <a:srgbClr val="9EAABE"/>
                </a:solidFill>
                <a:cs typeface="+mn-ea"/>
                <a:sym typeface="+mn-lt"/>
              </a:rPr>
              <a:t>Lorem ipsum dolor sit amet, consectetur adipiscing elit, sed do eiusmod tempor incididunt ut labore et dolore magna aliqua. </a:t>
            </a:r>
            <a:r>
              <a:rPr kern="0" baseline="50000" dirty="0">
                <a:solidFill>
                  <a:srgbClr val="9EAABE"/>
                </a:solidFill>
                <a:cs typeface="+mn-ea"/>
                <a:sym typeface="+mn-lt"/>
              </a:rPr>
              <a:t>Ut enim ad minim veniam, quis nostrud reprehenderit in voluptate velit esse cillum dolore eu fugiat nulla culpa qui officia deserunt mollit anim id est laborum. accusantium doloremque laudantium, totam rem aperiam, eaque ipsa quae ab illo inventore verita.</a:t>
            </a:r>
          </a:p>
        </p:txBody>
      </p:sp>
      <p:sp>
        <p:nvSpPr>
          <p:cNvPr id="13" name="Title text demo">
            <a:extLst>
              <a:ext uri="{FF2B5EF4-FFF2-40B4-BE49-F238E27FC236}">
                <a16:creationId xmlns:a16="http://schemas.microsoft.com/office/drawing/2014/main" id="{745B474E-05F3-497A-89BC-5476D79CFC24}"/>
              </a:ext>
            </a:extLst>
          </p:cNvPr>
          <p:cNvSpPr txBox="1"/>
          <p:nvPr/>
        </p:nvSpPr>
        <p:spPr>
          <a:xfrm>
            <a:off x="6815220" y="2026438"/>
            <a:ext cx="4700415"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14" name="Group">
            <a:extLst>
              <a:ext uri="{FF2B5EF4-FFF2-40B4-BE49-F238E27FC236}">
                <a16:creationId xmlns:a16="http://schemas.microsoft.com/office/drawing/2014/main" id="{1FFAF66C-BDA9-400F-87DE-0E22576FF2E3}"/>
              </a:ext>
            </a:extLst>
          </p:cNvPr>
          <p:cNvGrpSpPr/>
          <p:nvPr/>
        </p:nvGrpSpPr>
        <p:grpSpPr>
          <a:xfrm>
            <a:off x="6833759" y="4959399"/>
            <a:ext cx="1414799" cy="399849"/>
            <a:chOff x="0" y="0"/>
            <a:chExt cx="2829597" cy="799696"/>
          </a:xfrm>
        </p:grpSpPr>
        <p:sp>
          <p:nvSpPr>
            <p:cNvPr id="15" name="Rounded Rectangle">
              <a:extLst>
                <a:ext uri="{FF2B5EF4-FFF2-40B4-BE49-F238E27FC236}">
                  <a16:creationId xmlns:a16="http://schemas.microsoft.com/office/drawing/2014/main" id="{A9557EC1-7B95-4F40-8EB1-6EFD000F4EEC}"/>
                </a:ext>
              </a:extLst>
            </p:cNvPr>
            <p:cNvSpPr/>
            <p:nvPr/>
          </p:nvSpPr>
          <p:spPr>
            <a:xfrm>
              <a:off x="0" y="0"/>
              <a:ext cx="2829597" cy="79969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 name="more inform">
              <a:extLst>
                <a:ext uri="{FF2B5EF4-FFF2-40B4-BE49-F238E27FC236}">
                  <a16:creationId xmlns:a16="http://schemas.microsoft.com/office/drawing/2014/main" id="{21BB0B93-B947-41A2-98C7-66CFD574233C}"/>
                </a:ext>
              </a:extLst>
            </p:cNvPr>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a:cs typeface="+mn-ea"/>
                  <a:sym typeface="+mn-lt"/>
                </a:rPr>
                <a:t>more inform</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randombar(horizontal)">
                                      <p:cBhvr>
                                        <p:cTn id="7" dur="500"/>
                                        <p:tgtEl>
                                          <p:spTgt spid="30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312"/>
                                        </p:tgtEl>
                                        <p:attrNameLst>
                                          <p:attrName>style.visibility</p:attrName>
                                        </p:attrNameLst>
                                      </p:cBhvr>
                                      <p:to>
                                        <p:strVal val="visible"/>
                                      </p:to>
                                    </p:set>
                                    <p:animEffect transition="in" filter="randombar(horizontal)">
                                      <p:cBhvr>
                                        <p:cTn id="13" dur="500"/>
                                        <p:tgtEl>
                                          <p:spTgt spid="3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grpSp>
        <p:nvGrpSpPr>
          <p:cNvPr id="207" name="Group"/>
          <p:cNvGrpSpPr/>
          <p:nvPr/>
        </p:nvGrpSpPr>
        <p:grpSpPr>
          <a:xfrm>
            <a:off x="-8051171" y="-6827584"/>
            <a:ext cx="20296288" cy="20296287"/>
            <a:chOff x="0" y="0"/>
            <a:chExt cx="40592573" cy="40592573"/>
          </a:xfrm>
        </p:grpSpPr>
        <p:grpSp>
          <p:nvGrpSpPr>
            <p:cNvPr id="203" name="Group"/>
            <p:cNvGrpSpPr/>
            <p:nvPr/>
          </p:nvGrpSpPr>
          <p:grpSpPr>
            <a:xfrm>
              <a:off x="0" y="0"/>
              <a:ext cx="40592574" cy="40592574"/>
              <a:chOff x="0" y="0"/>
              <a:chExt cx="40592573" cy="40592573"/>
            </a:xfrm>
          </p:grpSpPr>
          <p:grpSp>
            <p:nvGrpSpPr>
              <p:cNvPr id="199" name="Group"/>
              <p:cNvGrpSpPr/>
              <p:nvPr/>
            </p:nvGrpSpPr>
            <p:grpSpPr>
              <a:xfrm>
                <a:off x="0" y="0"/>
                <a:ext cx="40592574" cy="40592574"/>
                <a:chOff x="0" y="0"/>
                <a:chExt cx="40592573" cy="40592573"/>
              </a:xfrm>
            </p:grpSpPr>
            <p:sp>
              <p:nvSpPr>
                <p:cNvPr id="190"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1"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2"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3"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4"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5"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6"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7"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98"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0"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1"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2"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4"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5"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06"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208" name="Rounded Rectangle"/>
          <p:cNvSpPr/>
          <p:nvPr/>
        </p:nvSpPr>
        <p:spPr>
          <a:xfrm>
            <a:off x="-940371" y="2310967"/>
            <a:ext cx="4077601" cy="2019186"/>
          </a:xfrm>
          <a:prstGeom prst="roundRect">
            <a:avLst>
              <a:gd name="adj" fmla="val 50000"/>
            </a:avLst>
          </a:prstGeom>
          <a:gradFill>
            <a:gsLst>
              <a:gs pos="0">
                <a:srgbClr val="54B2DB"/>
              </a:gs>
              <a:gs pos="100000">
                <a:srgbClr val="4983D0"/>
              </a:gs>
            </a:gsLst>
            <a:lin ang="2277912"/>
          </a:gradFill>
          <a:ln w="12700">
            <a:miter lim="400000"/>
          </a:ln>
          <a:effectLst>
            <a:outerShdw blurRad="279400" dist="112866" dir="5466904" rotWithShape="0">
              <a:srgbClr val="4983D0">
                <a:alpha val="61050"/>
              </a:srgbClr>
            </a:outerShdw>
          </a:effectLst>
        </p:spPr>
        <p:txBody>
          <a:bodyPr lIns="25400" tIns="25400" rIns="25400" bIns="25400" anchor="ct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12" name="01"/>
          <p:cNvSpPr txBox="1"/>
          <p:nvPr/>
        </p:nvSpPr>
        <p:spPr>
          <a:xfrm>
            <a:off x="-279013" y="3189905"/>
            <a:ext cx="2754886" cy="704295"/>
          </a:xfrm>
          <a:prstGeom prst="rect">
            <a:avLst/>
          </a:prstGeom>
          <a:noFill/>
          <a:ln>
            <a:noFill/>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lIns="25400" tIns="25400" rIns="25400" bIns="25400" anchor="ctr">
            <a:spAutoFit/>
          </a:bodyPr>
          <a:lstStyle>
            <a:lvl1pPr algn="r">
              <a:defRPr sz="12000" baseline="10000">
                <a:solidFill>
                  <a:srgbClr val="EDF0F3"/>
                </a:solidFill>
                <a:latin typeface="+mn-lt"/>
                <a:ea typeface="+mn-ea"/>
                <a:cs typeface="+mn-cs"/>
                <a:sym typeface="Open Sans Light"/>
              </a:defRPr>
            </a:lvl1pPr>
          </a:lstStyle>
          <a:p>
            <a:pPr defTabSz="412750" hangingPunct="0">
              <a:lnSpc>
                <a:spcPct val="70000"/>
              </a:lnSpc>
            </a:pPr>
            <a:r>
              <a:rPr lang="en-US" altLang="zh-CN" sz="8800" b="1" dirty="0">
                <a:solidFill>
                  <a:srgbClr val="FFFFFF"/>
                </a:solidFill>
                <a:cs typeface="+mn-ea"/>
                <a:sym typeface="+mn-lt"/>
              </a:rPr>
              <a:t>Project</a:t>
            </a:r>
            <a:endParaRPr sz="8800" kern="0" dirty="0">
              <a:cs typeface="+mn-ea"/>
              <a:sym typeface="+mn-lt"/>
            </a:endParaRPr>
          </a:p>
        </p:txBody>
      </p:sp>
      <p:sp>
        <p:nvSpPr>
          <p:cNvPr id="78" name="Lorem ipsum dolor sit amet, consectetur adipiscing elit, sed do eiusmod tempor incididunt ut labore et dolore magna aliqua. Ut enim ad minim commodo consequat. Duis aute irure dolor in reprehenderit in voluptate velit esse cillum dolore eu fugiat nulla culpa qui officia desent mollit anim  est laborum. accusantium doloremque laudantium, totam rem aperiam">
            <a:extLst>
              <a:ext uri="{FF2B5EF4-FFF2-40B4-BE49-F238E27FC236}">
                <a16:creationId xmlns:a16="http://schemas.microsoft.com/office/drawing/2014/main" id="{C449DD96-163B-418B-B588-5066B21853CB}"/>
              </a:ext>
            </a:extLst>
          </p:cNvPr>
          <p:cNvSpPr txBox="1"/>
          <p:nvPr/>
        </p:nvSpPr>
        <p:spPr>
          <a:xfrm>
            <a:off x="5980731" y="2259149"/>
            <a:ext cx="5467806"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commodo consequat. Duis aute irure dolor in reprehenderit in voluptate velit esse cillum dolore eu fugiat nulla culpa qui officia desent mollit anim  est laborum. accusantium doloremque laudantium, totam rem aperiam</a:t>
            </a:r>
          </a:p>
        </p:txBody>
      </p:sp>
      <p:sp>
        <p:nvSpPr>
          <p:cNvPr id="79" name="Title text demo">
            <a:extLst>
              <a:ext uri="{FF2B5EF4-FFF2-40B4-BE49-F238E27FC236}">
                <a16:creationId xmlns:a16="http://schemas.microsoft.com/office/drawing/2014/main" id="{09C6E039-ABB4-4352-A2B0-DE7E7E1CD428}"/>
              </a:ext>
            </a:extLst>
          </p:cNvPr>
          <p:cNvSpPr txBox="1"/>
          <p:nvPr/>
        </p:nvSpPr>
        <p:spPr>
          <a:xfrm>
            <a:off x="5955444" y="851895"/>
            <a:ext cx="4700415"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b="1" kern="0" dirty="0">
                <a:solidFill>
                  <a:srgbClr val="FFFFFF"/>
                </a:solidFill>
                <a:cs typeface="+mn-ea"/>
                <a:sym typeface="+mn-lt"/>
              </a:rPr>
              <a:t>Title text demo</a:t>
            </a:r>
          </a:p>
        </p:txBody>
      </p:sp>
      <p:grpSp>
        <p:nvGrpSpPr>
          <p:cNvPr id="80" name="Group">
            <a:extLst>
              <a:ext uri="{FF2B5EF4-FFF2-40B4-BE49-F238E27FC236}">
                <a16:creationId xmlns:a16="http://schemas.microsoft.com/office/drawing/2014/main" id="{5E98BABE-DB11-4024-9D49-28FB304FD3B7}"/>
              </a:ext>
            </a:extLst>
          </p:cNvPr>
          <p:cNvGrpSpPr/>
          <p:nvPr/>
        </p:nvGrpSpPr>
        <p:grpSpPr>
          <a:xfrm>
            <a:off x="5951284" y="3642348"/>
            <a:ext cx="5232379" cy="518900"/>
            <a:chOff x="25400" y="0"/>
            <a:chExt cx="10464755" cy="1037798"/>
          </a:xfrm>
        </p:grpSpPr>
        <p:sp>
          <p:nvSpPr>
            <p:cNvPr id="81" name="Rounded Rectangle">
              <a:extLst>
                <a:ext uri="{FF2B5EF4-FFF2-40B4-BE49-F238E27FC236}">
                  <a16:creationId xmlns:a16="http://schemas.microsoft.com/office/drawing/2014/main" id="{8F972189-22D8-4FC6-A64D-72BB855C25A4}"/>
                </a:ext>
              </a:extLst>
            </p:cNvPr>
            <p:cNvSpPr/>
            <p:nvPr/>
          </p:nvSpPr>
          <p:spPr>
            <a:xfrm>
              <a:off x="66724" y="759993"/>
              <a:ext cx="10410579" cy="277806"/>
            </a:xfrm>
            <a:prstGeom prst="roundRect">
              <a:avLst>
                <a:gd name="adj" fmla="val 50000"/>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2" name="Rounded Rectangle">
              <a:extLst>
                <a:ext uri="{FF2B5EF4-FFF2-40B4-BE49-F238E27FC236}">
                  <a16:creationId xmlns:a16="http://schemas.microsoft.com/office/drawing/2014/main" id="{B3E747B9-5062-4FC6-A8C9-D99E2D5CFA40}"/>
                </a:ext>
              </a:extLst>
            </p:cNvPr>
            <p:cNvSpPr/>
            <p:nvPr/>
          </p:nvSpPr>
          <p:spPr>
            <a:xfrm>
              <a:off x="66724" y="759993"/>
              <a:ext cx="2829598" cy="27780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83" name="Project Name New York">
              <a:extLst>
                <a:ext uri="{FF2B5EF4-FFF2-40B4-BE49-F238E27FC236}">
                  <a16:creationId xmlns:a16="http://schemas.microsoft.com/office/drawing/2014/main" id="{F9DEE734-303F-44F7-A601-1B31E91B438C}"/>
                </a:ext>
              </a:extLst>
            </p:cNvPr>
            <p:cNvSpPr txBox="1"/>
            <p:nvPr/>
          </p:nvSpPr>
          <p:spPr>
            <a:xfrm>
              <a:off x="25400" y="0"/>
              <a:ext cx="5885705" cy="639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baseline="0">
                  <a:solidFill>
                    <a:srgbClr val="475D84"/>
                  </a:solidFill>
                </a:defRPr>
              </a:lvl1pPr>
            </a:lstStyle>
            <a:p>
              <a:pPr defTabSz="412750" hangingPunct="0"/>
              <a:r>
                <a:rPr sz="1200" kern="0">
                  <a:solidFill>
                    <a:srgbClr val="FFFFFF"/>
                  </a:solidFill>
                  <a:cs typeface="+mn-ea"/>
                  <a:sym typeface="+mn-lt"/>
                </a:rPr>
                <a:t>Project Name New York</a:t>
              </a:r>
            </a:p>
          </p:txBody>
        </p:sp>
        <p:sp>
          <p:nvSpPr>
            <p:cNvPr id="84" name="35%">
              <a:extLst>
                <a:ext uri="{FF2B5EF4-FFF2-40B4-BE49-F238E27FC236}">
                  <a16:creationId xmlns:a16="http://schemas.microsoft.com/office/drawing/2014/main" id="{1AB29E0C-E9DD-4822-A408-3E63E529E97F}"/>
                </a:ext>
              </a:extLst>
            </p:cNvPr>
            <p:cNvSpPr txBox="1"/>
            <p:nvPr/>
          </p:nvSpPr>
          <p:spPr>
            <a:xfrm>
              <a:off x="8751030" y="0"/>
              <a:ext cx="1739126" cy="639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gn="r">
                <a:lnSpc>
                  <a:spcPct val="100000"/>
                </a:lnSpc>
                <a:defRPr b="1" baseline="0">
                  <a:solidFill>
                    <a:srgbClr val="475D84"/>
                  </a:solidFill>
                </a:defRPr>
              </a:lvl1pPr>
            </a:lstStyle>
            <a:p>
              <a:pPr defTabSz="412750" hangingPunct="0"/>
              <a:r>
                <a:rPr sz="1200" kern="0">
                  <a:solidFill>
                    <a:srgbClr val="FFFFFF"/>
                  </a:solidFill>
                  <a:cs typeface="+mn-ea"/>
                  <a:sym typeface="+mn-lt"/>
                </a:rPr>
                <a:t>35%</a:t>
              </a:r>
            </a:p>
          </p:txBody>
        </p:sp>
      </p:grpSp>
      <p:grpSp>
        <p:nvGrpSpPr>
          <p:cNvPr id="88" name="Group">
            <a:extLst>
              <a:ext uri="{FF2B5EF4-FFF2-40B4-BE49-F238E27FC236}">
                <a16:creationId xmlns:a16="http://schemas.microsoft.com/office/drawing/2014/main" id="{29326AC4-F211-4B43-B06D-6ACDABBAB75E}"/>
              </a:ext>
            </a:extLst>
          </p:cNvPr>
          <p:cNvGrpSpPr/>
          <p:nvPr/>
        </p:nvGrpSpPr>
        <p:grpSpPr>
          <a:xfrm>
            <a:off x="5918415" y="4566524"/>
            <a:ext cx="5232379" cy="518900"/>
            <a:chOff x="25400" y="0"/>
            <a:chExt cx="10464755" cy="1037798"/>
          </a:xfrm>
        </p:grpSpPr>
        <p:sp>
          <p:nvSpPr>
            <p:cNvPr id="89" name="Rounded Rectangle">
              <a:extLst>
                <a:ext uri="{FF2B5EF4-FFF2-40B4-BE49-F238E27FC236}">
                  <a16:creationId xmlns:a16="http://schemas.microsoft.com/office/drawing/2014/main" id="{45D1ABDD-B641-4496-B3B5-69F8EC835B86}"/>
                </a:ext>
              </a:extLst>
            </p:cNvPr>
            <p:cNvSpPr/>
            <p:nvPr/>
          </p:nvSpPr>
          <p:spPr>
            <a:xfrm>
              <a:off x="66724" y="759993"/>
              <a:ext cx="10410579" cy="277806"/>
            </a:xfrm>
            <a:prstGeom prst="roundRect">
              <a:avLst>
                <a:gd name="adj" fmla="val 50000"/>
              </a:avLst>
            </a:prstGeom>
            <a:solidFill>
              <a:srgbClr val="D9DDE0"/>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0" name="Rounded Rectangle">
              <a:extLst>
                <a:ext uri="{FF2B5EF4-FFF2-40B4-BE49-F238E27FC236}">
                  <a16:creationId xmlns:a16="http://schemas.microsoft.com/office/drawing/2014/main" id="{1F2B2A6D-02E9-43A8-82B9-A68F93428F68}"/>
                </a:ext>
              </a:extLst>
            </p:cNvPr>
            <p:cNvSpPr/>
            <p:nvPr/>
          </p:nvSpPr>
          <p:spPr>
            <a:xfrm>
              <a:off x="66724" y="759993"/>
              <a:ext cx="2829598" cy="277806"/>
            </a:xfrm>
            <a:prstGeom prst="roundRect">
              <a:avLst>
                <a:gd name="adj" fmla="val 50000"/>
              </a:avLst>
            </a:prstGeom>
            <a:gradFill flip="none" rotWithShape="1">
              <a:gsLst>
                <a:gs pos="0">
                  <a:srgbClr val="54B2DB"/>
                </a:gs>
                <a:gs pos="100000">
                  <a:schemeClr val="accent1"/>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91" name="Project Name New York">
              <a:extLst>
                <a:ext uri="{FF2B5EF4-FFF2-40B4-BE49-F238E27FC236}">
                  <a16:creationId xmlns:a16="http://schemas.microsoft.com/office/drawing/2014/main" id="{0535F230-9774-4915-BCD7-197B41F47D5E}"/>
                </a:ext>
              </a:extLst>
            </p:cNvPr>
            <p:cNvSpPr txBox="1"/>
            <p:nvPr/>
          </p:nvSpPr>
          <p:spPr>
            <a:xfrm>
              <a:off x="25400" y="0"/>
              <a:ext cx="5885705" cy="639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nSpc>
                  <a:spcPct val="100000"/>
                </a:lnSpc>
                <a:defRPr baseline="0">
                  <a:solidFill>
                    <a:srgbClr val="475D84"/>
                  </a:solidFill>
                </a:defRPr>
              </a:lvl1pPr>
            </a:lstStyle>
            <a:p>
              <a:pPr defTabSz="412750" hangingPunct="0"/>
              <a:r>
                <a:rPr sz="1200" kern="0">
                  <a:solidFill>
                    <a:srgbClr val="FFFFFF"/>
                  </a:solidFill>
                  <a:cs typeface="+mn-ea"/>
                  <a:sym typeface="+mn-lt"/>
                </a:rPr>
                <a:t>Project Name New York</a:t>
              </a:r>
            </a:p>
          </p:txBody>
        </p:sp>
        <p:sp>
          <p:nvSpPr>
            <p:cNvPr id="92" name="35%">
              <a:extLst>
                <a:ext uri="{FF2B5EF4-FFF2-40B4-BE49-F238E27FC236}">
                  <a16:creationId xmlns:a16="http://schemas.microsoft.com/office/drawing/2014/main" id="{816AE29E-358F-4518-A749-F18DBB3021AE}"/>
                </a:ext>
              </a:extLst>
            </p:cNvPr>
            <p:cNvSpPr txBox="1"/>
            <p:nvPr/>
          </p:nvSpPr>
          <p:spPr>
            <a:xfrm>
              <a:off x="8751030" y="0"/>
              <a:ext cx="1739126" cy="6394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lvl1pPr algn="r">
                <a:lnSpc>
                  <a:spcPct val="100000"/>
                </a:lnSpc>
                <a:defRPr b="1" baseline="0">
                  <a:solidFill>
                    <a:srgbClr val="475D84"/>
                  </a:solidFill>
                </a:defRPr>
              </a:lvl1pPr>
            </a:lstStyle>
            <a:p>
              <a:pPr defTabSz="412750" hangingPunct="0"/>
              <a:r>
                <a:rPr sz="1200" kern="0">
                  <a:solidFill>
                    <a:srgbClr val="FFFFFF"/>
                  </a:solidFill>
                  <a:cs typeface="+mn-ea"/>
                  <a:sym typeface="+mn-lt"/>
                </a:rPr>
                <a:t>35%</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1000" fill="hold"/>
                                        <p:tgtEl>
                                          <p:spTgt spid="207"/>
                                        </p:tgtEl>
                                        <p:attrNameLst>
                                          <p:attrName>ppt_w</p:attrName>
                                        </p:attrNameLst>
                                      </p:cBhvr>
                                      <p:tavLst>
                                        <p:tav tm="0">
                                          <p:val>
                                            <p:fltVal val="0"/>
                                          </p:val>
                                        </p:tav>
                                        <p:tav tm="100000">
                                          <p:val>
                                            <p:strVal val="#ppt_w"/>
                                          </p:val>
                                        </p:tav>
                                      </p:tavLst>
                                    </p:anim>
                                    <p:anim calcmode="lin" valueType="num">
                                      <p:cBhvr>
                                        <p:cTn id="8" dur="1000" fill="hold"/>
                                        <p:tgtEl>
                                          <p:spTgt spid="207"/>
                                        </p:tgtEl>
                                        <p:attrNameLst>
                                          <p:attrName>ppt_h</p:attrName>
                                        </p:attrNameLst>
                                      </p:cBhvr>
                                      <p:tavLst>
                                        <p:tav tm="0">
                                          <p:val>
                                            <p:fltVal val="0"/>
                                          </p:val>
                                        </p:tav>
                                        <p:tav tm="100000">
                                          <p:val>
                                            <p:strVal val="#ppt_h"/>
                                          </p:val>
                                        </p:tav>
                                      </p:tavLst>
                                    </p:anim>
                                    <p:animEffect transition="in" filter="fade">
                                      <p:cBhvr>
                                        <p:cTn id="9" dur="1000"/>
                                        <p:tgtEl>
                                          <p:spTgt spid="20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8"/>
                                        </p:tgtEl>
                                        <p:attrNameLst>
                                          <p:attrName>style.visibility</p:attrName>
                                        </p:attrNameLst>
                                      </p:cBhvr>
                                      <p:to>
                                        <p:strVal val="visible"/>
                                      </p:to>
                                    </p:set>
                                    <p:anim calcmode="lin" valueType="num">
                                      <p:cBhvr additive="base">
                                        <p:cTn id="14" dur="500" fill="hold"/>
                                        <p:tgtEl>
                                          <p:spTgt spid="208"/>
                                        </p:tgtEl>
                                        <p:attrNameLst>
                                          <p:attrName>ppt_x</p:attrName>
                                        </p:attrNameLst>
                                      </p:cBhvr>
                                      <p:tavLst>
                                        <p:tav tm="0">
                                          <p:val>
                                            <p:strVal val="0-#ppt_w/2"/>
                                          </p:val>
                                        </p:tav>
                                        <p:tav tm="100000">
                                          <p:val>
                                            <p:strVal val="#ppt_x"/>
                                          </p:val>
                                        </p:tav>
                                      </p:tavLst>
                                    </p:anim>
                                    <p:anim calcmode="lin" valueType="num">
                                      <p:cBhvr additive="base">
                                        <p:cTn id="15" dur="500" fill="hold"/>
                                        <p:tgtEl>
                                          <p:spTgt spid="20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 calcmode="lin" valueType="num">
                                      <p:cBhvr additive="base">
                                        <p:cTn id="18" dur="500" fill="hold"/>
                                        <p:tgtEl>
                                          <p:spTgt spid="212"/>
                                        </p:tgtEl>
                                        <p:attrNameLst>
                                          <p:attrName>ppt_x</p:attrName>
                                        </p:attrNameLst>
                                      </p:cBhvr>
                                      <p:tavLst>
                                        <p:tav tm="0">
                                          <p:val>
                                            <p:strVal val="0-#ppt_w/2"/>
                                          </p:val>
                                        </p:tav>
                                        <p:tav tm="100000">
                                          <p:val>
                                            <p:strVal val="#ppt_x"/>
                                          </p:val>
                                        </p:tav>
                                      </p:tavLst>
                                    </p:anim>
                                    <p:anim calcmode="lin" valueType="num">
                                      <p:cBhvr additive="base">
                                        <p:cTn id="19"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anim calcmode="lin" valueType="num">
                                      <p:cBhvr>
                                        <p:cTn id="25" dur="1000" fill="hold"/>
                                        <p:tgtEl>
                                          <p:spTgt spid="78"/>
                                        </p:tgtEl>
                                        <p:attrNameLst>
                                          <p:attrName>ppt_x</p:attrName>
                                        </p:attrNameLst>
                                      </p:cBhvr>
                                      <p:tavLst>
                                        <p:tav tm="0">
                                          <p:val>
                                            <p:strVal val="#ppt_x"/>
                                          </p:val>
                                        </p:tav>
                                        <p:tav tm="100000">
                                          <p:val>
                                            <p:strVal val="#ppt_x"/>
                                          </p:val>
                                        </p:tav>
                                      </p:tavLst>
                                    </p:anim>
                                    <p:anim calcmode="lin" valueType="num">
                                      <p:cBhvr>
                                        <p:cTn id="26" dur="1000" fill="hold"/>
                                        <p:tgtEl>
                                          <p:spTgt spid="7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1000"/>
                                        <p:tgtEl>
                                          <p:spTgt spid="88"/>
                                        </p:tgtEl>
                                      </p:cBhvr>
                                    </p:animEffect>
                                    <p:anim calcmode="lin" valueType="num">
                                      <p:cBhvr>
                                        <p:cTn id="40" dur="1000" fill="hold"/>
                                        <p:tgtEl>
                                          <p:spTgt spid="88"/>
                                        </p:tgtEl>
                                        <p:attrNameLst>
                                          <p:attrName>ppt_x</p:attrName>
                                        </p:attrNameLst>
                                      </p:cBhvr>
                                      <p:tavLst>
                                        <p:tav tm="0">
                                          <p:val>
                                            <p:strVal val="#ppt_x"/>
                                          </p:val>
                                        </p:tav>
                                        <p:tav tm="100000">
                                          <p:val>
                                            <p:strVal val="#ppt_x"/>
                                          </p:val>
                                        </p:tav>
                                      </p:tavLst>
                                    </p:anim>
                                    <p:anim calcmode="lin" valueType="num">
                                      <p:cBhvr>
                                        <p:cTn id="4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2" grpId="0"/>
      <p:bldP spid="78"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0D5B"/>
        </a:solidFill>
        <a:effectLst/>
      </p:bgPr>
    </p:bg>
    <p:spTree>
      <p:nvGrpSpPr>
        <p:cNvPr id="1" name=""/>
        <p:cNvGrpSpPr/>
        <p:nvPr/>
      </p:nvGrpSpPr>
      <p:grpSpPr>
        <a:xfrm>
          <a:off x="0" y="0"/>
          <a:ext cx="0" cy="0"/>
          <a:chOff x="0" y="0"/>
          <a:chExt cx="0" cy="0"/>
        </a:xfrm>
      </p:grpSpPr>
      <p:sp>
        <p:nvSpPr>
          <p:cNvPr id="9" name="Rectangle: Rounded Corners 8"/>
          <p:cNvSpPr/>
          <p:nvPr/>
        </p:nvSpPr>
        <p:spPr>
          <a:xfrm rot="18900000" flipH="1">
            <a:off x="7471526" y="4978214"/>
            <a:ext cx="1960663" cy="1081856"/>
          </a:xfrm>
          <a:prstGeom prst="roundRect">
            <a:avLst>
              <a:gd name="adj" fmla="val 50000"/>
            </a:avLst>
          </a:prstGeom>
          <a:gradFill>
            <a:gsLst>
              <a:gs pos="0">
                <a:srgbClr val="457097"/>
              </a:gs>
              <a:gs pos="100000">
                <a:srgbClr val="514067"/>
              </a:gs>
            </a:gsLst>
            <a:lin ang="0" scaled="1"/>
          </a:gradFill>
          <a:ln>
            <a:noFill/>
          </a:ln>
          <a:effectLst>
            <a:outerShdw blurRad="1270000" dist="63500" dir="8100000" sx="95000" sy="95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5" name="Freeform: Shape 14">
            <a:extLst>
              <a:ext uri="{FF2B5EF4-FFF2-40B4-BE49-F238E27FC236}">
                <a16:creationId xmlns:a16="http://schemas.microsoft.com/office/drawing/2014/main" id="{B68F331B-FF2F-4301-B1F6-1926E4020D72}"/>
              </a:ext>
            </a:extLst>
          </p:cNvPr>
          <p:cNvSpPr/>
          <p:nvPr/>
        </p:nvSpPr>
        <p:spPr>
          <a:xfrm rot="18900000" flipH="1">
            <a:off x="6290332" y="-1297001"/>
            <a:ext cx="6206170" cy="3120332"/>
          </a:xfrm>
          <a:custGeom>
            <a:avLst/>
            <a:gdLst>
              <a:gd name="connsiteX0" fmla="*/ 486951 w 3100723"/>
              <a:gd name="connsiteY0" fmla="*/ 463834 h 1558978"/>
              <a:gd name="connsiteX1" fmla="*/ 802606 w 3100723"/>
              <a:gd name="connsiteY1" fmla="*/ 333085 h 1558978"/>
              <a:gd name="connsiteX2" fmla="*/ 2298116 w 3100723"/>
              <a:gd name="connsiteY2" fmla="*/ 333085 h 1558978"/>
              <a:gd name="connsiteX3" fmla="*/ 2744519 w 3100723"/>
              <a:gd name="connsiteY3" fmla="*/ 779488 h 1558978"/>
              <a:gd name="connsiteX4" fmla="*/ 2298116 w 3100723"/>
              <a:gd name="connsiteY4" fmla="*/ 1225891 h 1558978"/>
              <a:gd name="connsiteX5" fmla="*/ 802606 w 3100723"/>
              <a:gd name="connsiteY5" fmla="*/ 1225891 h 1558978"/>
              <a:gd name="connsiteX6" fmla="*/ 356203 w 3100723"/>
              <a:gd name="connsiteY6" fmla="*/ 779488 h 1558978"/>
              <a:gd name="connsiteX7" fmla="*/ 486951 w 3100723"/>
              <a:gd name="connsiteY7" fmla="*/ 463834 h 1558978"/>
              <a:gd name="connsiteX8" fmla="*/ 0 w 3100723"/>
              <a:gd name="connsiteY8" fmla="*/ 779488 h 1558978"/>
              <a:gd name="connsiteX9" fmla="*/ 0 w 3100723"/>
              <a:gd name="connsiteY9" fmla="*/ 779489 h 1558978"/>
              <a:gd name="connsiteX10" fmla="*/ 0 w 3100723"/>
              <a:gd name="connsiteY10" fmla="*/ 779488 h 1558978"/>
              <a:gd name="connsiteX11" fmla="*/ 228307 w 3100723"/>
              <a:gd name="connsiteY11" fmla="*/ 228307 h 1558978"/>
              <a:gd name="connsiteX12" fmla="*/ 15836 w 3100723"/>
              <a:gd name="connsiteY12" fmla="*/ 622395 h 1558978"/>
              <a:gd name="connsiteX13" fmla="*/ 0 w 3100723"/>
              <a:gd name="connsiteY13" fmla="*/ 779488 h 1558978"/>
              <a:gd name="connsiteX14" fmla="*/ 15836 w 3100723"/>
              <a:gd name="connsiteY14" fmla="*/ 936582 h 1558978"/>
              <a:gd name="connsiteX15" fmla="*/ 779489 w 3100723"/>
              <a:gd name="connsiteY15" fmla="*/ 1558977 h 1558978"/>
              <a:gd name="connsiteX16" fmla="*/ 2321233 w 3100723"/>
              <a:gd name="connsiteY16" fmla="*/ 1558978 h 1558978"/>
              <a:gd name="connsiteX17" fmla="*/ 3100722 w 3100723"/>
              <a:gd name="connsiteY17" fmla="*/ 779489 h 1558978"/>
              <a:gd name="connsiteX18" fmla="*/ 3100723 w 3100723"/>
              <a:gd name="connsiteY18" fmla="*/ 779489 h 1558978"/>
              <a:gd name="connsiteX19" fmla="*/ 2321234 w 3100723"/>
              <a:gd name="connsiteY19" fmla="*/ 0 h 1558978"/>
              <a:gd name="connsiteX20" fmla="*/ 779489 w 3100723"/>
              <a:gd name="connsiteY20" fmla="*/ 0 h 1558978"/>
              <a:gd name="connsiteX21" fmla="*/ 228307 w 3100723"/>
              <a:gd name="connsiteY21" fmla="*/ 228307 h 15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23" h="1558978">
                <a:moveTo>
                  <a:pt x="486951" y="463834"/>
                </a:moveTo>
                <a:cubicBezTo>
                  <a:pt x="567734" y="383050"/>
                  <a:pt x="679335" y="333085"/>
                  <a:pt x="802606" y="333085"/>
                </a:cubicBezTo>
                <a:lnTo>
                  <a:pt x="2298116" y="333085"/>
                </a:lnTo>
                <a:cubicBezTo>
                  <a:pt x="2544658" y="333085"/>
                  <a:pt x="2744519" y="532946"/>
                  <a:pt x="2744519" y="779488"/>
                </a:cubicBezTo>
                <a:cubicBezTo>
                  <a:pt x="2744519" y="1026030"/>
                  <a:pt x="2544658" y="1225891"/>
                  <a:pt x="2298116" y="1225891"/>
                </a:cubicBezTo>
                <a:lnTo>
                  <a:pt x="802606" y="1225891"/>
                </a:lnTo>
                <a:cubicBezTo>
                  <a:pt x="556064" y="1225891"/>
                  <a:pt x="356203" y="1026030"/>
                  <a:pt x="356203" y="779488"/>
                </a:cubicBezTo>
                <a:cubicBezTo>
                  <a:pt x="356203" y="656217"/>
                  <a:pt x="406168" y="544616"/>
                  <a:pt x="486951" y="463834"/>
                </a:cubicBezTo>
                <a:close/>
                <a:moveTo>
                  <a:pt x="0" y="779488"/>
                </a:moveTo>
                <a:lnTo>
                  <a:pt x="0" y="779489"/>
                </a:lnTo>
                <a:lnTo>
                  <a:pt x="0" y="779488"/>
                </a:lnTo>
                <a:close/>
                <a:moveTo>
                  <a:pt x="228307" y="228307"/>
                </a:moveTo>
                <a:cubicBezTo>
                  <a:pt x="122512" y="334102"/>
                  <a:pt x="46987" y="470166"/>
                  <a:pt x="15836" y="622395"/>
                </a:cubicBezTo>
                <a:lnTo>
                  <a:pt x="0" y="779488"/>
                </a:lnTo>
                <a:lnTo>
                  <a:pt x="15836" y="936582"/>
                </a:lnTo>
                <a:cubicBezTo>
                  <a:pt x="88521" y="1291782"/>
                  <a:pt x="402802" y="1558977"/>
                  <a:pt x="779489" y="1558977"/>
                </a:cubicBezTo>
                <a:lnTo>
                  <a:pt x="2321233" y="1558978"/>
                </a:lnTo>
                <a:cubicBezTo>
                  <a:pt x="2751733" y="1558978"/>
                  <a:pt x="3100722" y="1209989"/>
                  <a:pt x="3100722" y="779489"/>
                </a:cubicBezTo>
                <a:lnTo>
                  <a:pt x="3100723" y="779489"/>
                </a:lnTo>
                <a:cubicBezTo>
                  <a:pt x="3100723" y="348989"/>
                  <a:pt x="2751734" y="0"/>
                  <a:pt x="2321234" y="0"/>
                </a:cubicBezTo>
                <a:lnTo>
                  <a:pt x="779489" y="0"/>
                </a:lnTo>
                <a:cubicBezTo>
                  <a:pt x="564239" y="0"/>
                  <a:pt x="369367" y="87247"/>
                  <a:pt x="228307" y="228307"/>
                </a:cubicBezTo>
                <a:close/>
              </a:path>
            </a:pathLst>
          </a:custGeom>
          <a:gradFill flip="none" rotWithShape="1">
            <a:gsLst>
              <a:gs pos="0">
                <a:srgbClr val="457097"/>
              </a:gs>
              <a:gs pos="100000">
                <a:srgbClr val="51406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cs typeface="+mn-ea"/>
              <a:sym typeface="+mn-lt"/>
            </a:endParaRPr>
          </a:p>
        </p:txBody>
      </p:sp>
      <p:pic>
        <p:nvPicPr>
          <p:cNvPr id="6" name="图片占位符 5" descr="图片包含 男士, 人员&#10;&#10;自动生成的说明">
            <a:extLst>
              <a:ext uri="{FF2B5EF4-FFF2-40B4-BE49-F238E27FC236}">
                <a16:creationId xmlns:a16="http://schemas.microsoft.com/office/drawing/2014/main" id="{59461414-AB3A-4B12-81FB-1AD8D5CC2FA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932" r="20932"/>
          <a:stretch>
            <a:fillRect/>
          </a:stretch>
        </p:blipFill>
        <p:spPr/>
      </p:pic>
      <p:sp>
        <p:nvSpPr>
          <p:cNvPr id="41" name="Текст 43">
            <a:extLst>
              <a:ext uri="{FF2B5EF4-FFF2-40B4-BE49-F238E27FC236}">
                <a16:creationId xmlns:a16="http://schemas.microsoft.com/office/drawing/2014/main" id="{39F59C97-8A9A-4637-9EB3-84EA57B19293}"/>
              </a:ext>
            </a:extLst>
          </p:cNvPr>
          <p:cNvSpPr txBox="1">
            <a:spLocks/>
          </p:cNvSpPr>
          <p:nvPr/>
        </p:nvSpPr>
        <p:spPr>
          <a:xfrm>
            <a:off x="1769820" y="1279263"/>
            <a:ext cx="3603867" cy="723104"/>
          </a:xfrm>
          <a:prstGeom prst="rect">
            <a:avLst/>
          </a:prstGeom>
        </p:spPr>
        <p:txBody>
          <a:bodyPr vert="horz" lIns="0" tIns="0" rIns="0" bIns="0" rtlCol="0" anchor="ctr" anchorCtr="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accent1"/>
                </a:solidFill>
                <a:latin typeface="+mj-lt"/>
                <a:ea typeface="+mn-ea"/>
                <a:cs typeface="+mn-cs"/>
              </a:defRPr>
            </a:lvl1pPr>
            <a:lvl2pPr marL="0" indent="0" algn="ctr"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chemeClr val="bg1"/>
                </a:solidFill>
                <a:effectLst/>
                <a:uLnTx/>
                <a:uFillTx/>
                <a:latin typeface="+mn-lt"/>
                <a:cs typeface="+mn-ea"/>
                <a:sym typeface="+mn-lt"/>
              </a:rPr>
              <a:t>SUPRIMO TEMPLATE</a:t>
            </a:r>
            <a:endParaRPr kumimoji="0" lang="en-US" sz="1000" b="0" i="0" u="none" strike="noStrike" kern="1200" cap="none" spc="0" normalizeH="0" baseline="0" noProof="0" dirty="0">
              <a:ln>
                <a:noFill/>
              </a:ln>
              <a:solidFill>
                <a:schemeClr val="bg1"/>
              </a:solidFill>
              <a:effectLst/>
              <a:uLnTx/>
              <a:uFillTx/>
              <a:latin typeface="+mn-lt"/>
              <a:cs typeface="+mn-ea"/>
              <a:sym typeface="+mn-lt"/>
            </a:endParaRPr>
          </a:p>
        </p:txBody>
      </p:sp>
      <p:sp>
        <p:nvSpPr>
          <p:cNvPr id="42" name="Заголовок 12">
            <a:extLst>
              <a:ext uri="{FF2B5EF4-FFF2-40B4-BE49-F238E27FC236}">
                <a16:creationId xmlns:a16="http://schemas.microsoft.com/office/drawing/2014/main" id="{7AD1C5B1-2D0E-4BA3-993F-8C8B9B0A9987}"/>
              </a:ext>
            </a:extLst>
          </p:cNvPr>
          <p:cNvSpPr txBox="1">
            <a:spLocks/>
          </p:cNvSpPr>
          <p:nvPr/>
        </p:nvSpPr>
        <p:spPr>
          <a:xfrm>
            <a:off x="1714501" y="2002368"/>
            <a:ext cx="3659188" cy="1985700"/>
          </a:xfrm>
          <a:prstGeom prst="rect">
            <a:avLst/>
          </a:prstGeom>
          <a:effectLst/>
        </p:spPr>
        <p:txBody>
          <a:bodyPr vert="horz" lIns="0" tIns="0" rIns="0" bIns="9144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marL="0" marR="0" lvl="0" indent="0" algn="l" defTabSz="914318"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151" normalizeH="0" baseline="0" noProof="0" dirty="0">
                <a:ln>
                  <a:noFill/>
                </a:ln>
                <a:solidFill>
                  <a:schemeClr val="bg1"/>
                </a:solidFill>
                <a:effectLst/>
                <a:uLnTx/>
                <a:uFillTx/>
                <a:latin typeface="+mn-lt"/>
                <a:ea typeface="+mn-ea"/>
                <a:cs typeface="+mn-ea"/>
                <a:sym typeface="+mn-lt"/>
              </a:rPr>
              <a:t>MODERN</a:t>
            </a:r>
            <a:br>
              <a:rPr kumimoji="0" lang="en-US" sz="4400" b="0" i="0" u="none" strike="noStrike" kern="1200" cap="none" spc="-151" normalizeH="0" baseline="0" noProof="0" dirty="0">
                <a:ln>
                  <a:noFill/>
                </a:ln>
                <a:solidFill>
                  <a:schemeClr val="bg1"/>
                </a:solidFill>
                <a:effectLst/>
                <a:uLnTx/>
                <a:uFillTx/>
                <a:latin typeface="+mn-lt"/>
                <a:ea typeface="+mn-ea"/>
                <a:cs typeface="+mn-ea"/>
                <a:sym typeface="+mn-lt"/>
              </a:rPr>
            </a:br>
            <a:r>
              <a:rPr kumimoji="0" lang="en-US" sz="4400" b="0" i="0" u="none" strike="noStrike" kern="1200" cap="none" spc="-151" normalizeH="0" baseline="0" noProof="0" dirty="0">
                <a:ln>
                  <a:noFill/>
                </a:ln>
                <a:solidFill>
                  <a:schemeClr val="bg1"/>
                </a:solidFill>
                <a:effectLst/>
                <a:uLnTx/>
                <a:uFillTx/>
                <a:latin typeface="+mn-lt"/>
                <a:ea typeface="+mn-ea"/>
                <a:cs typeface="+mn-ea"/>
                <a:sym typeface="+mn-lt"/>
              </a:rPr>
              <a:t>GALLARY </a:t>
            </a:r>
            <a:br>
              <a:rPr kumimoji="0" lang="en-US" sz="4400" b="0" i="0" u="none" strike="noStrike" kern="1200" cap="none" spc="-151" normalizeH="0" baseline="0" noProof="0" dirty="0">
                <a:ln>
                  <a:noFill/>
                </a:ln>
                <a:solidFill>
                  <a:schemeClr val="bg1"/>
                </a:solidFill>
                <a:effectLst/>
                <a:uLnTx/>
                <a:uFillTx/>
                <a:latin typeface="+mn-lt"/>
                <a:ea typeface="+mn-ea"/>
                <a:cs typeface="+mn-ea"/>
                <a:sym typeface="+mn-lt"/>
              </a:rPr>
            </a:br>
            <a:r>
              <a:rPr kumimoji="0" lang="en-US" sz="4400" b="0" i="0" u="none" strike="noStrike" kern="1200" cap="none" spc="-151" normalizeH="0" baseline="0" noProof="0" dirty="0">
                <a:ln>
                  <a:noFill/>
                </a:ln>
                <a:solidFill>
                  <a:schemeClr val="bg1"/>
                </a:solidFill>
                <a:effectLst/>
                <a:uLnTx/>
                <a:uFillTx/>
                <a:latin typeface="+mn-lt"/>
                <a:ea typeface="+mn-ea"/>
                <a:cs typeface="+mn-ea"/>
                <a:sym typeface="+mn-lt"/>
              </a:rPr>
              <a:t>SLIDE</a:t>
            </a:r>
          </a:p>
        </p:txBody>
      </p:sp>
      <p:sp>
        <p:nvSpPr>
          <p:cNvPr id="43" name="Текст 44">
            <a:extLst>
              <a:ext uri="{FF2B5EF4-FFF2-40B4-BE49-F238E27FC236}">
                <a16:creationId xmlns:a16="http://schemas.microsoft.com/office/drawing/2014/main" id="{90D8B09F-5E4A-4553-B809-8F5DCDE053F0}"/>
              </a:ext>
            </a:extLst>
          </p:cNvPr>
          <p:cNvSpPr txBox="1">
            <a:spLocks/>
          </p:cNvSpPr>
          <p:nvPr/>
        </p:nvSpPr>
        <p:spPr>
          <a:xfrm>
            <a:off x="1724103" y="3988067"/>
            <a:ext cx="3649585" cy="1612632"/>
          </a:xfrm>
          <a:prstGeom prst="rect">
            <a:avLst/>
          </a:prstGeom>
        </p:spPr>
        <p:txBody>
          <a:bodyPr vert="horz" lIns="0" tIns="73152" rIns="0" bIns="0" rtlCol="0">
            <a:noAutofit/>
          </a:bodyPr>
          <a:lstStyle>
            <a:lvl1pPr marL="0" indent="0" algn="l" defTabSz="914318" rtl="0" eaLnBrk="1" latinLnBrk="0" hangingPunct="1">
              <a:lnSpc>
                <a:spcPct val="145000"/>
              </a:lnSpc>
              <a:spcBef>
                <a:spcPts val="0"/>
              </a:spcBef>
              <a:buFont typeface="Arial" panose="020B0604020202020204" pitchFamily="34" charset="0"/>
              <a:buNone/>
              <a:defRPr sz="1000" b="0" kern="1200" baseline="0">
                <a:solidFill>
                  <a:schemeClr val="tx1">
                    <a:alpha val="80000"/>
                  </a:schemeClr>
                </a:solidFill>
                <a:latin typeface="+mn-lt"/>
                <a:ea typeface="+mn-ea"/>
                <a:cs typeface="+mn-cs"/>
              </a:defRPr>
            </a:lvl1pPr>
            <a:lvl2pPr marL="0" indent="0" algn="ctr"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ctr"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ctr"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ctr"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18" rtl="0" eaLnBrk="1" fontAlgn="auto" latinLnBrk="0" hangingPunct="1">
              <a:lnSpc>
                <a:spcPct val="14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chemeClr val="bg1"/>
                </a:solidFill>
                <a:effectLst/>
                <a:uLnTx/>
                <a:uFillTx/>
                <a:cs typeface="+mn-ea"/>
                <a:sym typeface="+mn-lt"/>
              </a:rPr>
              <a:t>The house stood on a slight rise just on the edge of the village. It stood on its own and looked over a broad spread of West Country farmland. Not a remarkable house by any means - it was about thirty years old, squattish, squarish, made of brick, and had four windows set in the front of a size and proportion which more or less exactly failed to please the eye. </a:t>
            </a:r>
            <a:endParaRPr kumimoji="0" lang="en-US" sz="10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9152883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p:cNvGrpSpPr/>
          <p:nvPr/>
        </p:nvGrpSpPr>
        <p:grpSpPr>
          <a:xfrm>
            <a:off x="-130905" y="-6719144"/>
            <a:ext cx="20296287" cy="20296287"/>
            <a:chOff x="0" y="0"/>
            <a:chExt cx="40592573" cy="40592573"/>
          </a:xfrm>
        </p:grpSpPr>
        <p:grpSp>
          <p:nvGrpSpPr>
            <p:cNvPr id="177" name="Group"/>
            <p:cNvGrpSpPr/>
            <p:nvPr/>
          </p:nvGrpSpPr>
          <p:grpSpPr>
            <a:xfrm>
              <a:off x="0" y="0"/>
              <a:ext cx="40592574" cy="40592574"/>
              <a:chOff x="0" y="0"/>
              <a:chExt cx="40592573" cy="40592573"/>
            </a:xfrm>
          </p:grpSpPr>
          <p:grpSp>
            <p:nvGrpSpPr>
              <p:cNvPr id="173" name="Group"/>
              <p:cNvGrpSpPr/>
              <p:nvPr/>
            </p:nvGrpSpPr>
            <p:grpSpPr>
              <a:xfrm>
                <a:off x="0" y="0"/>
                <a:ext cx="40592574" cy="40592574"/>
                <a:chOff x="0" y="0"/>
                <a:chExt cx="40592573" cy="40592573"/>
              </a:xfrm>
            </p:grpSpPr>
            <p:sp>
              <p:nvSpPr>
                <p:cNvPr id="164" name="Circle"/>
                <p:cNvSpPr/>
                <p:nvPr/>
              </p:nvSpPr>
              <p:spPr>
                <a:xfrm>
                  <a:off x="11890523" y="11890523"/>
                  <a:ext cx="16811527" cy="16811527"/>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5" name="Circle"/>
                <p:cNvSpPr/>
                <p:nvPr/>
              </p:nvSpPr>
              <p:spPr>
                <a:xfrm>
                  <a:off x="13583446" y="13583446"/>
                  <a:ext cx="13425681" cy="13425681"/>
                </a:xfrm>
                <a:prstGeom prst="ellipse">
                  <a:avLst/>
                </a:prstGeom>
                <a:noFill/>
                <a:ln w="38100" cap="flat">
                  <a:solidFill>
                    <a:srgbClr val="D9DDE0">
                      <a:alpha val="2329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6" name="Circle"/>
                <p:cNvSpPr/>
                <p:nvPr/>
              </p:nvSpPr>
              <p:spPr>
                <a:xfrm>
                  <a:off x="14985820" y="14985820"/>
                  <a:ext cx="10620934" cy="10620934"/>
                </a:xfrm>
                <a:prstGeom prst="ellipse">
                  <a:avLst/>
                </a:prstGeom>
                <a:noFill/>
                <a:ln w="38100" cap="flat">
                  <a:solidFill>
                    <a:srgbClr val="D9DDE0">
                      <a:alpha val="41969"/>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7" name="Circle"/>
                <p:cNvSpPr/>
                <p:nvPr/>
              </p:nvSpPr>
              <p:spPr>
                <a:xfrm>
                  <a:off x="16210929" y="16210928"/>
                  <a:ext cx="8170717" cy="8170717"/>
                </a:xfrm>
                <a:prstGeom prst="ellipse">
                  <a:avLst/>
                </a:prstGeom>
                <a:noFill/>
                <a:ln w="38100" cap="flat">
                  <a:solidFill>
                    <a:srgbClr val="D9DDE0">
                      <a:alpha val="5584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8" name="Circle"/>
                <p:cNvSpPr/>
                <p:nvPr/>
              </p:nvSpPr>
              <p:spPr>
                <a:xfrm>
                  <a:off x="17235760" y="17235760"/>
                  <a:ext cx="6121056" cy="6121056"/>
                </a:xfrm>
                <a:prstGeom prst="ellipse">
                  <a:avLst/>
                </a:prstGeom>
                <a:noFill/>
                <a:ln w="38100" cap="flat">
                  <a:solidFill>
                    <a:srgbClr val="D9DDE0">
                      <a:alpha val="7708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69" name="Circle"/>
                <p:cNvSpPr/>
                <p:nvPr/>
              </p:nvSpPr>
              <p:spPr>
                <a:xfrm>
                  <a:off x="5426561" y="5426561"/>
                  <a:ext cx="29739451" cy="29739451"/>
                </a:xfrm>
                <a:prstGeom prst="ellipse">
                  <a:avLst/>
                </a:prstGeom>
                <a:noFill/>
                <a:ln w="38100" cap="flat">
                  <a:solidFill>
                    <a:srgbClr val="D9DDE0">
                      <a:alpha val="10242"/>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0" name="Circle"/>
                <p:cNvSpPr/>
                <p:nvPr/>
              </p:nvSpPr>
              <p:spPr>
                <a:xfrm>
                  <a:off x="2761064" y="2761064"/>
                  <a:ext cx="35070446" cy="35070447"/>
                </a:xfrm>
                <a:prstGeom prst="ellipse">
                  <a:avLst/>
                </a:prstGeom>
                <a:noFill/>
                <a:ln w="38100" cap="flat">
                  <a:solidFill>
                    <a:srgbClr val="D9DDE0">
                      <a:alpha val="1956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1" name="Circle"/>
                <p:cNvSpPr/>
                <p:nvPr/>
              </p:nvSpPr>
              <p:spPr>
                <a:xfrm>
                  <a:off x="0" y="0"/>
                  <a:ext cx="40592574" cy="40592574"/>
                </a:xfrm>
                <a:prstGeom prst="ellipse">
                  <a:avLst/>
                </a:prstGeom>
                <a:noFill/>
                <a:ln w="38100" cap="flat">
                  <a:solidFill>
                    <a:srgbClr val="D9DDE0">
                      <a:alpha val="36010"/>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2" name="Circle"/>
                <p:cNvSpPr/>
                <p:nvPr/>
              </p:nvSpPr>
              <p:spPr>
                <a:xfrm>
                  <a:off x="7901970" y="7901970"/>
                  <a:ext cx="24788634" cy="24788634"/>
                </a:xfrm>
                <a:prstGeom prst="ellipse">
                  <a:avLst/>
                </a:prstGeom>
                <a:noFill/>
                <a:ln w="38100" cap="flat">
                  <a:solidFill>
                    <a:srgbClr val="D9DDE0">
                      <a:alpha val="6147"/>
                    </a:srgbClr>
                  </a:solidFill>
                  <a:prstDash val="solid"/>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4" name="Circle"/>
              <p:cNvSpPr/>
              <p:nvPr/>
            </p:nvSpPr>
            <p:spPr>
              <a:xfrm>
                <a:off x="18400194" y="16429423"/>
                <a:ext cx="357636" cy="357635"/>
              </a:xfrm>
              <a:prstGeom prst="ellipse">
                <a:avLst/>
              </a:prstGeom>
              <a:solidFill>
                <a:srgbClr val="E2E5E8"/>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5" name="Circle"/>
              <p:cNvSpPr/>
              <p:nvPr/>
            </p:nvSpPr>
            <p:spPr>
              <a:xfrm>
                <a:off x="24541519" y="17161053"/>
                <a:ext cx="250163" cy="250163"/>
              </a:xfrm>
              <a:prstGeom prst="ellipse">
                <a:avLst/>
              </a:prstGeom>
              <a:solidFill>
                <a:srgbClr val="E5E8EB"/>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6" name="Circle"/>
              <p:cNvSpPr/>
              <p:nvPr/>
            </p:nvSpPr>
            <p:spPr>
              <a:xfrm>
                <a:off x="25108706" y="24529817"/>
                <a:ext cx="447760" cy="447760"/>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78" name="Circle"/>
            <p:cNvSpPr/>
            <p:nvPr/>
          </p:nvSpPr>
          <p:spPr>
            <a:xfrm>
              <a:off x="18150826" y="22453745"/>
              <a:ext cx="447761" cy="447760"/>
            </a:xfrm>
            <a:prstGeom prst="ellipse">
              <a:avLst/>
            </a:prstGeom>
            <a:solidFill>
              <a:srgbClr val="DEE1E4"/>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79" name="Circle"/>
            <p:cNvSpPr/>
            <p:nvPr/>
          </p:nvSpPr>
          <p:spPr>
            <a:xfrm>
              <a:off x="14803009" y="15701182"/>
              <a:ext cx="637967" cy="637967"/>
            </a:xfrm>
            <a:prstGeom prst="ellipse">
              <a:avLst/>
            </a:prstGeom>
            <a:solidFill>
              <a:srgbClr val="E8ECEF"/>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0" name="Circle"/>
            <p:cNvSpPr/>
            <p:nvPr/>
          </p:nvSpPr>
          <p:spPr>
            <a:xfrm>
              <a:off x="14153928" y="26017388"/>
              <a:ext cx="637967" cy="637967"/>
            </a:xfrm>
            <a:prstGeom prst="ellipse">
              <a:avLst/>
            </a:prstGeom>
            <a:solidFill>
              <a:srgbClr val="EBEEF1"/>
            </a:solidFill>
            <a:ln w="12700" cap="flat">
              <a:noFill/>
              <a:miter lim="400000"/>
            </a:ln>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grpSp>
      <p:sp>
        <p:nvSpPr>
          <p:cNvPr id="183" name="Lorem ipsum dolor sit amet, consectetur adipiscing elit, sed do eiusmod tempor incididunt ut labore et dolore magna aliqua. Ut enim ad minim veniam, quis nostrud exercitation ullamco laboris nisi ut aliquip ex ea commodo consequat. Duis aute irure dolor in"/>
          <p:cNvSpPr txBox="1"/>
          <p:nvPr/>
        </p:nvSpPr>
        <p:spPr>
          <a:xfrm>
            <a:off x="1657479" y="3041069"/>
            <a:ext cx="4802477"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hangingPunct="0"/>
            <a:r>
              <a:rPr kern="0" baseline="50000" dirty="0">
                <a:solidFill>
                  <a:srgbClr val="9EAABE"/>
                </a:solidFill>
                <a:cs typeface="+mn-ea"/>
                <a:sym typeface="+mn-lt"/>
              </a:rPr>
              <a:t>Lorem ipsum dolor sit </a:t>
            </a:r>
            <a:r>
              <a:rPr kern="0" baseline="50000" dirty="0" err="1">
                <a:solidFill>
                  <a:srgbClr val="9EAABE"/>
                </a:solidFill>
                <a:cs typeface="+mn-ea"/>
                <a:sym typeface="+mn-lt"/>
              </a:rPr>
              <a:t>amet</a:t>
            </a:r>
            <a:r>
              <a:rPr kern="0" baseline="50000" dirty="0">
                <a:solidFill>
                  <a:srgbClr val="9EAABE"/>
                </a:solidFill>
                <a:cs typeface="+mn-ea"/>
                <a:sym typeface="+mn-lt"/>
              </a:rPr>
              <a:t>, </a:t>
            </a:r>
            <a:r>
              <a:rPr kern="0" baseline="50000" dirty="0" err="1">
                <a:solidFill>
                  <a:srgbClr val="9EAABE"/>
                </a:solidFill>
                <a:cs typeface="+mn-ea"/>
                <a:sym typeface="+mn-lt"/>
              </a:rPr>
              <a:t>consectetur</a:t>
            </a:r>
            <a:r>
              <a:rPr kern="0" baseline="50000" dirty="0">
                <a:solidFill>
                  <a:srgbClr val="9EAABE"/>
                </a:solidFill>
                <a:cs typeface="+mn-ea"/>
                <a:sym typeface="+mn-lt"/>
              </a:rPr>
              <a:t> </a:t>
            </a:r>
            <a:r>
              <a:rPr kern="0" baseline="50000" dirty="0" err="1">
                <a:solidFill>
                  <a:srgbClr val="9EAABE"/>
                </a:solidFill>
                <a:cs typeface="+mn-ea"/>
                <a:sym typeface="+mn-lt"/>
              </a:rPr>
              <a:t>adipiscing</a:t>
            </a:r>
            <a:r>
              <a:rPr kern="0" baseline="50000" dirty="0">
                <a:solidFill>
                  <a:srgbClr val="9EAABE"/>
                </a:solidFill>
                <a:cs typeface="+mn-ea"/>
                <a:sym typeface="+mn-lt"/>
              </a:rPr>
              <a:t> </a:t>
            </a:r>
            <a:r>
              <a:rPr kern="0" baseline="50000" dirty="0" err="1">
                <a:solidFill>
                  <a:srgbClr val="9EAABE"/>
                </a:solidFill>
                <a:cs typeface="+mn-ea"/>
                <a:sym typeface="+mn-lt"/>
              </a:rPr>
              <a:t>elit</a:t>
            </a:r>
            <a:r>
              <a:rPr kern="0" baseline="50000" dirty="0">
                <a:solidFill>
                  <a:srgbClr val="9EAABE"/>
                </a:solidFill>
                <a:cs typeface="+mn-ea"/>
                <a:sym typeface="+mn-lt"/>
              </a:rPr>
              <a:t>, sed do </a:t>
            </a:r>
            <a:r>
              <a:rPr kern="0" baseline="50000" dirty="0" err="1">
                <a:solidFill>
                  <a:srgbClr val="9EAABE"/>
                </a:solidFill>
                <a:cs typeface="+mn-ea"/>
                <a:sym typeface="+mn-lt"/>
              </a:rPr>
              <a:t>eiusmod</a:t>
            </a:r>
            <a:r>
              <a:rPr kern="0" baseline="50000" dirty="0">
                <a:solidFill>
                  <a:srgbClr val="9EAABE"/>
                </a:solidFill>
                <a:cs typeface="+mn-ea"/>
                <a:sym typeface="+mn-lt"/>
              </a:rPr>
              <a:t> </a:t>
            </a:r>
            <a:r>
              <a:rPr kern="0" baseline="50000" dirty="0" err="1">
                <a:solidFill>
                  <a:srgbClr val="9EAABE"/>
                </a:solidFill>
                <a:cs typeface="+mn-ea"/>
                <a:sym typeface="+mn-lt"/>
              </a:rPr>
              <a:t>tempor</a:t>
            </a:r>
            <a:r>
              <a:rPr kern="0" baseline="50000" dirty="0">
                <a:solidFill>
                  <a:srgbClr val="9EAABE"/>
                </a:solidFill>
                <a:cs typeface="+mn-ea"/>
                <a:sym typeface="+mn-lt"/>
              </a:rPr>
              <a:t> </a:t>
            </a:r>
            <a:r>
              <a:rPr kern="0" baseline="50000" dirty="0" err="1">
                <a:solidFill>
                  <a:srgbClr val="9EAABE"/>
                </a:solidFill>
                <a:cs typeface="+mn-ea"/>
                <a:sym typeface="+mn-lt"/>
              </a:rPr>
              <a:t>incididunt</a:t>
            </a:r>
            <a:r>
              <a:rPr kern="0" baseline="50000" dirty="0">
                <a:solidFill>
                  <a:srgbClr val="9EAABE"/>
                </a:solidFill>
                <a:cs typeface="+mn-ea"/>
                <a:sym typeface="+mn-lt"/>
              </a:rPr>
              <a:t> </a:t>
            </a:r>
            <a:r>
              <a:rPr kern="0" baseline="50000" dirty="0" err="1">
                <a:solidFill>
                  <a:srgbClr val="9EAABE"/>
                </a:solidFill>
                <a:cs typeface="+mn-ea"/>
                <a:sym typeface="+mn-lt"/>
              </a:rPr>
              <a:t>ut</a:t>
            </a:r>
            <a:r>
              <a:rPr kern="0" baseline="50000" dirty="0">
                <a:solidFill>
                  <a:srgbClr val="9EAABE"/>
                </a:solidFill>
                <a:cs typeface="+mn-ea"/>
                <a:sym typeface="+mn-lt"/>
              </a:rPr>
              <a:t> </a:t>
            </a:r>
            <a:r>
              <a:rPr kern="0" baseline="50000" dirty="0" err="1">
                <a:solidFill>
                  <a:srgbClr val="9EAABE"/>
                </a:solidFill>
                <a:cs typeface="+mn-ea"/>
                <a:sym typeface="+mn-lt"/>
              </a:rPr>
              <a:t>labore</a:t>
            </a:r>
            <a:r>
              <a:rPr kern="0" baseline="50000" dirty="0">
                <a:solidFill>
                  <a:srgbClr val="9EAABE"/>
                </a:solidFill>
                <a:cs typeface="+mn-ea"/>
                <a:sym typeface="+mn-lt"/>
              </a:rPr>
              <a:t> et dolore magna </a:t>
            </a:r>
            <a:r>
              <a:rPr kern="0" baseline="50000" dirty="0" err="1">
                <a:solidFill>
                  <a:srgbClr val="9EAABE"/>
                </a:solidFill>
                <a:cs typeface="+mn-ea"/>
                <a:sym typeface="+mn-lt"/>
              </a:rPr>
              <a:t>aliqua</a:t>
            </a:r>
            <a:r>
              <a:rPr kern="0" baseline="50000" dirty="0">
                <a:solidFill>
                  <a:srgbClr val="9EAABE"/>
                </a:solidFill>
                <a:cs typeface="+mn-ea"/>
                <a:sym typeface="+mn-lt"/>
              </a:rPr>
              <a:t>. Ut enim ad minim veniam, quis nostrud exercitation ullamco laboris nisi ut aliquip ex ea commodo consequat. Duis aute irure dolor in</a:t>
            </a:r>
          </a:p>
        </p:txBody>
      </p:sp>
      <p:sp>
        <p:nvSpPr>
          <p:cNvPr id="184" name="Shape"/>
          <p:cNvSpPr/>
          <p:nvPr/>
        </p:nvSpPr>
        <p:spPr>
          <a:xfrm>
            <a:off x="997856" y="2448301"/>
            <a:ext cx="431382" cy="242619"/>
          </a:xfrm>
          <a:custGeom>
            <a:avLst/>
            <a:gdLst/>
            <a:ahLst/>
            <a:cxnLst>
              <a:cxn ang="0">
                <a:pos x="wd2" y="hd2"/>
              </a:cxn>
              <a:cxn ang="5400000">
                <a:pos x="wd2" y="hd2"/>
              </a:cxn>
              <a:cxn ang="10800000">
                <a:pos x="wd2" y="hd2"/>
              </a:cxn>
              <a:cxn ang="16200000">
                <a:pos x="wd2" y="hd2"/>
              </a:cxn>
            </a:cxnLst>
            <a:rect l="0" t="0" r="r" b="b"/>
            <a:pathLst>
              <a:path w="21600" h="21600" extrusionOk="0">
                <a:moveTo>
                  <a:pt x="15648" y="0"/>
                </a:moveTo>
                <a:lnTo>
                  <a:pt x="14482" y="1817"/>
                </a:lnTo>
                <a:lnTo>
                  <a:pt x="18852" y="9507"/>
                </a:lnTo>
                <a:lnTo>
                  <a:pt x="0" y="9507"/>
                </a:lnTo>
                <a:lnTo>
                  <a:pt x="0" y="12093"/>
                </a:lnTo>
                <a:lnTo>
                  <a:pt x="18852" y="12093"/>
                </a:lnTo>
                <a:lnTo>
                  <a:pt x="14482" y="19538"/>
                </a:lnTo>
                <a:lnTo>
                  <a:pt x="15648" y="21600"/>
                </a:lnTo>
                <a:lnTo>
                  <a:pt x="21600" y="10800"/>
                </a:lnTo>
                <a:lnTo>
                  <a:pt x="15648" y="0"/>
                </a:lnTo>
              </a:path>
            </a:pathLst>
          </a:custGeom>
          <a:solidFill>
            <a:srgbClr val="D9DDE0"/>
          </a:solidFill>
          <a:ln w="12700">
            <a:miter lim="400000"/>
          </a:ln>
        </p:spPr>
        <p:txBody>
          <a:bodyPr lIns="22860" rIns="22860" anchor="ctr"/>
          <a:lstStyle/>
          <a:p>
            <a:pPr hangingPunct="0">
              <a:defRPr sz="1800" baseline="0">
                <a:solidFill>
                  <a:srgbClr val="000000"/>
                </a:solidFill>
                <a:latin typeface="Roboto Regular"/>
                <a:ea typeface="Roboto Regular"/>
                <a:cs typeface="Roboto Regular"/>
                <a:sym typeface="Roboto Regular"/>
              </a:defRPr>
            </a:pPr>
            <a:endParaRPr sz="900" kern="0">
              <a:solidFill>
                <a:srgbClr val="000000"/>
              </a:solidFill>
              <a:cs typeface="+mn-ea"/>
              <a:sym typeface="+mn-lt"/>
            </a:endParaRPr>
          </a:p>
        </p:txBody>
      </p:sp>
      <p:grpSp>
        <p:nvGrpSpPr>
          <p:cNvPr id="187" name="Group"/>
          <p:cNvGrpSpPr/>
          <p:nvPr/>
        </p:nvGrpSpPr>
        <p:grpSpPr>
          <a:xfrm>
            <a:off x="1664859" y="4320198"/>
            <a:ext cx="1414799" cy="399849"/>
            <a:chOff x="0" y="0"/>
            <a:chExt cx="2829597" cy="799696"/>
          </a:xfrm>
        </p:grpSpPr>
        <p:sp>
          <p:nvSpPr>
            <p:cNvPr id="185" name="Rounded Rectangle"/>
            <p:cNvSpPr/>
            <p:nvPr/>
          </p:nvSpPr>
          <p:spPr>
            <a:xfrm>
              <a:off x="0" y="0"/>
              <a:ext cx="2829597" cy="799696"/>
            </a:xfrm>
            <a:prstGeom prst="roundRect">
              <a:avLst>
                <a:gd name="adj" fmla="val 50000"/>
              </a:avLst>
            </a:prstGeom>
            <a:gradFill flip="none" rotWithShape="1">
              <a:gsLst>
                <a:gs pos="0">
                  <a:srgbClr val="54B2DB"/>
                </a:gs>
                <a:gs pos="100000">
                  <a:srgbClr val="4983D0"/>
                </a:gs>
              </a:gsLst>
              <a:lin ang="2277912" scaled="0"/>
            </a:gradFill>
            <a:ln w="12700" cap="flat">
              <a:noFill/>
              <a:miter lim="400000"/>
            </a:ln>
            <a:effectLst>
              <a:outerShdw blurRad="279400" dist="112866" dir="5466904" rotWithShape="0">
                <a:srgbClr val="4983D0">
                  <a:alpha val="61050"/>
                </a:srgbClr>
              </a:outerShdw>
            </a:effectLst>
          </p:spPr>
          <p:txBody>
            <a:bodyPr wrap="square" lIns="25400" tIns="25400" rIns="25400" bIns="25400" numCol="1" anchor="ctr">
              <a:noAutofit/>
            </a:bodyPr>
            <a:lstStyle/>
            <a:p>
              <a:pPr algn="ctr" defTabSz="412750" hangingPunct="0">
                <a:defRPr sz="3200" baseline="0">
                  <a:solidFill>
                    <a:srgbClr val="FFFFFF"/>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186" name="more inform"/>
            <p:cNvSpPr txBox="1"/>
            <p:nvPr/>
          </p:nvSpPr>
          <p:spPr>
            <a:xfrm>
              <a:off x="282104" y="143342"/>
              <a:ext cx="2265389" cy="4719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lvl1pPr algn="ctr">
                <a:lnSpc>
                  <a:spcPct val="100000"/>
                </a:lnSpc>
                <a:defRPr baseline="0">
                  <a:solidFill>
                    <a:srgbClr val="FFFFFF"/>
                  </a:solidFill>
                </a:defRPr>
              </a:lvl1pPr>
            </a:lstStyle>
            <a:p>
              <a:pPr defTabSz="412750" hangingPunct="0"/>
              <a:r>
                <a:rPr sz="1200" kern="0" dirty="0">
                  <a:cs typeface="+mn-ea"/>
                  <a:sym typeface="+mn-lt"/>
                </a:rPr>
                <a:t>more inform</a:t>
              </a:r>
            </a:p>
          </p:txBody>
        </p:sp>
      </p:grpSp>
      <p:sp>
        <p:nvSpPr>
          <p:cNvPr id="188" name="01"/>
          <p:cNvSpPr txBox="1"/>
          <p:nvPr/>
        </p:nvSpPr>
        <p:spPr>
          <a:xfrm>
            <a:off x="8616358" y="3118234"/>
            <a:ext cx="2754886" cy="133504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a:defRPr sz="14400" baseline="8333">
                <a:latin typeface="+mn-lt"/>
                <a:ea typeface="+mn-ea"/>
                <a:cs typeface="+mn-cs"/>
                <a:sym typeface="Open Sans Light"/>
              </a:defRPr>
            </a:lvl1pPr>
          </a:lstStyle>
          <a:p>
            <a:pPr defTabSz="412750" hangingPunct="0">
              <a:lnSpc>
                <a:spcPct val="70000"/>
              </a:lnSpc>
            </a:pPr>
            <a:r>
              <a:rPr lang="en-US" altLang="zh-CN"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rPr>
              <a:t>02</a:t>
            </a:r>
            <a:endParaRPr sz="17300" b="1" kern="0" dirty="0">
              <a:gradFill>
                <a:gsLst>
                  <a:gs pos="0">
                    <a:schemeClr val="tx1">
                      <a:lumMod val="20000"/>
                      <a:lumOff val="80000"/>
                    </a:schemeClr>
                  </a:gs>
                  <a:gs pos="100000">
                    <a:schemeClr val="tx1">
                      <a:lumMod val="20000"/>
                      <a:lumOff val="80000"/>
                      <a:alpha val="46000"/>
                    </a:schemeClr>
                  </a:gs>
                </a:gsLst>
                <a:lin ang="0" scaled="1"/>
              </a:gradFill>
              <a:cs typeface="+mn-ea"/>
              <a:sym typeface="+mn-lt"/>
            </a:endParaRPr>
          </a:p>
        </p:txBody>
      </p:sp>
      <p:sp>
        <p:nvSpPr>
          <p:cNvPr id="2" name="TextBox 1"/>
          <p:cNvSpPr txBox="1"/>
          <p:nvPr/>
        </p:nvSpPr>
        <p:spPr>
          <a:xfrm>
            <a:off x="4073237" y="669018"/>
            <a:ext cx="51361" cy="137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412750" hangingPunct="0">
              <a:lnSpc>
                <a:spcPct val="70000"/>
              </a:lnSpc>
            </a:pPr>
            <a:endParaRPr lang="en-US" sz="1200" kern="0" baseline="50000" dirty="0">
              <a:solidFill>
                <a:srgbClr val="9EAABE"/>
              </a:solidFill>
              <a:cs typeface="+mn-ea"/>
              <a:sym typeface="+mn-lt"/>
            </a:endParaRPr>
          </a:p>
        </p:txBody>
      </p:sp>
      <p:sp>
        <p:nvSpPr>
          <p:cNvPr id="32" name="TextBox 364">
            <a:extLst>
              <a:ext uri="{FF2B5EF4-FFF2-40B4-BE49-F238E27FC236}">
                <a16:creationId xmlns:a16="http://schemas.microsoft.com/office/drawing/2014/main" id="{D2407F23-4713-4228-8234-60C6E498C0C7}"/>
              </a:ext>
            </a:extLst>
          </p:cNvPr>
          <p:cNvSpPr txBox="1"/>
          <p:nvPr/>
        </p:nvSpPr>
        <p:spPr>
          <a:xfrm>
            <a:off x="1619560" y="2057820"/>
            <a:ext cx="4292072" cy="830997"/>
          </a:xfrm>
          <a:prstGeom prst="rect">
            <a:avLst/>
          </a:prstGeom>
          <a:noFill/>
        </p:spPr>
        <p:txBody>
          <a:bodyPr wrap="none" rtlCol="0">
            <a:spAutoFit/>
          </a:bodyPr>
          <a:lstStyle/>
          <a:p>
            <a:pPr defTabSz="914400"/>
            <a:r>
              <a:rPr lang="en-US" altLang="zh-CN" sz="4800" b="1" dirty="0">
                <a:gradFill flip="none" rotWithShape="1">
                  <a:gsLst>
                    <a:gs pos="60000">
                      <a:prstClr val="white"/>
                    </a:gs>
                    <a:gs pos="100000">
                      <a:prstClr val="white">
                        <a:alpha val="37000"/>
                      </a:prstClr>
                    </a:gs>
                  </a:gsLst>
                  <a:lin ang="0" scaled="1"/>
                  <a:tileRect/>
                </a:gradFill>
                <a:cs typeface="+mn-ea"/>
                <a:sym typeface="+mn-lt"/>
              </a:rPr>
              <a:t>Add title text</a:t>
            </a:r>
            <a:endParaRPr lang="en-US" sz="4800" b="1" dirty="0">
              <a:gradFill flip="none" rotWithShape="1">
                <a:gsLst>
                  <a:gs pos="60000">
                    <a:prstClr val="white"/>
                  </a:gs>
                  <a:gs pos="100000">
                    <a:prstClr val="white">
                      <a:alpha val="37000"/>
                    </a:prstClr>
                  </a:gs>
                </a:gsLst>
                <a:lin ang="0" scaled="1"/>
                <a:tileRect/>
              </a:gradFill>
              <a:cs typeface="+mn-ea"/>
              <a:sym typeface="+mn-lt"/>
            </a:endParaRPr>
          </a:p>
        </p:txBody>
      </p:sp>
    </p:spTree>
    <p:extLst>
      <p:ext uri="{BB962C8B-B14F-4D97-AF65-F5344CB8AC3E}">
        <p14:creationId xmlns:p14="http://schemas.microsoft.com/office/powerpoint/2010/main" val="30798086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p:cTn id="7" dur="1000" fill="hold"/>
                                        <p:tgtEl>
                                          <p:spTgt spid="181"/>
                                        </p:tgtEl>
                                        <p:attrNameLst>
                                          <p:attrName>ppt_w</p:attrName>
                                        </p:attrNameLst>
                                      </p:cBhvr>
                                      <p:tavLst>
                                        <p:tav tm="0">
                                          <p:val>
                                            <p:fltVal val="0"/>
                                          </p:val>
                                        </p:tav>
                                        <p:tav tm="100000">
                                          <p:val>
                                            <p:strVal val="#ppt_w"/>
                                          </p:val>
                                        </p:tav>
                                      </p:tavLst>
                                    </p:anim>
                                    <p:anim calcmode="lin" valueType="num">
                                      <p:cBhvr>
                                        <p:cTn id="8" dur="1000" fill="hold"/>
                                        <p:tgtEl>
                                          <p:spTgt spid="181"/>
                                        </p:tgtEl>
                                        <p:attrNameLst>
                                          <p:attrName>ppt_h</p:attrName>
                                        </p:attrNameLst>
                                      </p:cBhvr>
                                      <p:tavLst>
                                        <p:tav tm="0">
                                          <p:val>
                                            <p:fltVal val="0"/>
                                          </p:val>
                                        </p:tav>
                                        <p:tav tm="100000">
                                          <p:val>
                                            <p:strVal val="#ppt_h"/>
                                          </p:val>
                                        </p:tav>
                                      </p:tavLst>
                                    </p:anim>
                                    <p:animEffect transition="in" filter="fade">
                                      <p:cBhvr>
                                        <p:cTn id="9" dur="1000"/>
                                        <p:tgtEl>
                                          <p:spTgt spid="1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fade">
                                      <p:cBhvr>
                                        <p:cTn id="14" dur="1000"/>
                                        <p:tgtEl>
                                          <p:spTgt spid="188"/>
                                        </p:tgtEl>
                                      </p:cBhvr>
                                    </p:animEffect>
                                    <p:anim calcmode="lin" valueType="num">
                                      <p:cBhvr>
                                        <p:cTn id="15" dur="1000" fill="hold"/>
                                        <p:tgtEl>
                                          <p:spTgt spid="188"/>
                                        </p:tgtEl>
                                        <p:attrNameLst>
                                          <p:attrName>ppt_x</p:attrName>
                                        </p:attrNameLst>
                                      </p:cBhvr>
                                      <p:tavLst>
                                        <p:tav tm="0">
                                          <p:val>
                                            <p:strVal val="#ppt_x"/>
                                          </p:val>
                                        </p:tav>
                                        <p:tav tm="100000">
                                          <p:val>
                                            <p:strVal val="#ppt_x"/>
                                          </p:val>
                                        </p:tav>
                                      </p:tavLst>
                                    </p:anim>
                                    <p:anim calcmode="lin" valueType="num">
                                      <p:cBhvr>
                                        <p:cTn id="16"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0-#ppt_w/2"/>
                                          </p:val>
                                        </p:tav>
                                        <p:tav tm="100000">
                                          <p:val>
                                            <p:strVal val="#ppt_x"/>
                                          </p:val>
                                        </p:tav>
                                      </p:tavLst>
                                    </p:anim>
                                    <p:anim calcmode="lin" valueType="num">
                                      <p:cBhvr additive="base">
                                        <p:cTn id="22" dur="500" fill="hold"/>
                                        <p:tgtEl>
                                          <p:spTgt spid="18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anim calcmode="lin" valueType="num">
                                      <p:cBhvr additive="base">
                                        <p:cTn id="25" dur="500" fill="hold"/>
                                        <p:tgtEl>
                                          <p:spTgt spid="184"/>
                                        </p:tgtEl>
                                        <p:attrNameLst>
                                          <p:attrName>ppt_x</p:attrName>
                                        </p:attrNameLst>
                                      </p:cBhvr>
                                      <p:tavLst>
                                        <p:tav tm="0">
                                          <p:val>
                                            <p:strVal val="0-#ppt_w/2"/>
                                          </p:val>
                                        </p:tav>
                                        <p:tav tm="100000">
                                          <p:val>
                                            <p:strVal val="#ppt_x"/>
                                          </p:val>
                                        </p:tav>
                                      </p:tavLst>
                                    </p:anim>
                                    <p:anim calcmode="lin" valueType="num">
                                      <p:cBhvr additive="base">
                                        <p:cTn id="26" dur="500" fill="hold"/>
                                        <p:tgtEl>
                                          <p:spTgt spid="18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fill="hold"/>
                                        <p:tgtEl>
                                          <p:spTgt spid="187"/>
                                        </p:tgtEl>
                                        <p:attrNameLst>
                                          <p:attrName>ppt_x</p:attrName>
                                        </p:attrNameLst>
                                      </p:cBhvr>
                                      <p:tavLst>
                                        <p:tav tm="0">
                                          <p:val>
                                            <p:strVal val="0-#ppt_w/2"/>
                                          </p:val>
                                        </p:tav>
                                        <p:tav tm="100000">
                                          <p:val>
                                            <p:strVal val="#ppt_x"/>
                                          </p:val>
                                        </p:tav>
                                      </p:tavLst>
                                    </p:anim>
                                    <p:anim calcmode="lin" valueType="num">
                                      <p:cBhvr additive="base">
                                        <p:cTn id="30" dur="500" fill="hold"/>
                                        <p:tgtEl>
                                          <p:spTgt spid="18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6AE6A89-5DC8-4A77-A410-39B53E4F390A}"/>
              </a:ext>
            </a:extLst>
          </p:cNvPr>
          <p:cNvSpPr/>
          <p:nvPr/>
        </p:nvSpPr>
        <p:spPr>
          <a:xfrm>
            <a:off x="715647" y="1675615"/>
            <a:ext cx="4881901" cy="4527334"/>
          </a:xfrm>
          <a:custGeom>
            <a:avLst/>
            <a:gdLst>
              <a:gd name="connsiteX0" fmla="*/ 169643 w 3522865"/>
              <a:gd name="connsiteY0" fmla="*/ 1030958 h 2484348"/>
              <a:gd name="connsiteX1" fmla="*/ 2684243 w 3522865"/>
              <a:gd name="connsiteY1" fmla="*/ 2258 h 2484348"/>
              <a:gd name="connsiteX2" fmla="*/ 3522443 w 3522865"/>
              <a:gd name="connsiteY2" fmla="*/ 1316708 h 2484348"/>
              <a:gd name="connsiteX3" fmla="*/ 2779493 w 3522865"/>
              <a:gd name="connsiteY3" fmla="*/ 2478758 h 2484348"/>
              <a:gd name="connsiteX4" fmla="*/ 1579343 w 3522865"/>
              <a:gd name="connsiteY4" fmla="*/ 1773908 h 2484348"/>
              <a:gd name="connsiteX5" fmla="*/ 379193 w 3522865"/>
              <a:gd name="connsiteY5" fmla="*/ 2154908 h 2484348"/>
              <a:gd name="connsiteX6" fmla="*/ 169643 w 3522865"/>
              <a:gd name="connsiteY6" fmla="*/ 1030958 h 2484348"/>
              <a:gd name="connsiteX0" fmla="*/ 158936 w 3514183"/>
              <a:gd name="connsiteY0" fmla="*/ 433349 h 1886739"/>
              <a:gd name="connsiteX1" fmla="*/ 2528756 w 3514183"/>
              <a:gd name="connsiteY1" fmla="*/ 6629 h 1886739"/>
              <a:gd name="connsiteX2" fmla="*/ 3511736 w 3514183"/>
              <a:gd name="connsiteY2" fmla="*/ 719099 h 1886739"/>
              <a:gd name="connsiteX3" fmla="*/ 2768786 w 3514183"/>
              <a:gd name="connsiteY3" fmla="*/ 1881149 h 1886739"/>
              <a:gd name="connsiteX4" fmla="*/ 1568636 w 3514183"/>
              <a:gd name="connsiteY4" fmla="*/ 1176299 h 1886739"/>
              <a:gd name="connsiteX5" fmla="*/ 368486 w 3514183"/>
              <a:gd name="connsiteY5" fmla="*/ 1557299 h 1886739"/>
              <a:gd name="connsiteX6" fmla="*/ 158936 w 3514183"/>
              <a:gd name="connsiteY6" fmla="*/ 433349 h 1886739"/>
              <a:gd name="connsiteX0" fmla="*/ 165698 w 3519490"/>
              <a:gd name="connsiteY0" fmla="*/ 1061364 h 2514754"/>
              <a:gd name="connsiteX1" fmla="*/ 2626958 w 3519490"/>
              <a:gd name="connsiteY1" fmla="*/ 2184 h 2514754"/>
              <a:gd name="connsiteX2" fmla="*/ 3518498 w 3519490"/>
              <a:gd name="connsiteY2" fmla="*/ 1347114 h 2514754"/>
              <a:gd name="connsiteX3" fmla="*/ 2775548 w 3519490"/>
              <a:gd name="connsiteY3" fmla="*/ 2509164 h 2514754"/>
              <a:gd name="connsiteX4" fmla="*/ 1575398 w 3519490"/>
              <a:gd name="connsiteY4" fmla="*/ 1804314 h 2514754"/>
              <a:gd name="connsiteX5" fmla="*/ 375248 w 3519490"/>
              <a:gd name="connsiteY5" fmla="*/ 2185314 h 2514754"/>
              <a:gd name="connsiteX6" fmla="*/ 165698 w 3519490"/>
              <a:gd name="connsiteY6" fmla="*/ 1061364 h 2514754"/>
              <a:gd name="connsiteX0" fmla="*/ 165698 w 3519490"/>
              <a:gd name="connsiteY0" fmla="*/ 1110091 h 2563481"/>
              <a:gd name="connsiteX1" fmla="*/ 2626958 w 3519490"/>
              <a:gd name="connsiteY1" fmla="*/ 50911 h 2563481"/>
              <a:gd name="connsiteX2" fmla="*/ 3518498 w 3519490"/>
              <a:gd name="connsiteY2" fmla="*/ 1395841 h 2563481"/>
              <a:gd name="connsiteX3" fmla="*/ 2775548 w 3519490"/>
              <a:gd name="connsiteY3" fmla="*/ 2557891 h 2563481"/>
              <a:gd name="connsiteX4" fmla="*/ 1575398 w 3519490"/>
              <a:gd name="connsiteY4" fmla="*/ 1853041 h 2563481"/>
              <a:gd name="connsiteX5" fmla="*/ 375248 w 3519490"/>
              <a:gd name="connsiteY5" fmla="*/ 2234041 h 2563481"/>
              <a:gd name="connsiteX6" fmla="*/ 165698 w 3519490"/>
              <a:gd name="connsiteY6" fmla="*/ 1110091 h 2563481"/>
              <a:gd name="connsiteX0" fmla="*/ 162317 w 3516109"/>
              <a:gd name="connsiteY0" fmla="*/ 1118578 h 2571968"/>
              <a:gd name="connsiteX1" fmla="*/ 2623577 w 3516109"/>
              <a:gd name="connsiteY1" fmla="*/ 59398 h 2571968"/>
              <a:gd name="connsiteX2" fmla="*/ 3515117 w 3516109"/>
              <a:gd name="connsiteY2" fmla="*/ 1404328 h 2571968"/>
              <a:gd name="connsiteX3" fmla="*/ 2772167 w 3516109"/>
              <a:gd name="connsiteY3" fmla="*/ 2566378 h 2571968"/>
              <a:gd name="connsiteX4" fmla="*/ 1572017 w 3516109"/>
              <a:gd name="connsiteY4" fmla="*/ 1861528 h 2571968"/>
              <a:gd name="connsiteX5" fmla="*/ 371867 w 3516109"/>
              <a:gd name="connsiteY5" fmla="*/ 2242528 h 2571968"/>
              <a:gd name="connsiteX6" fmla="*/ 162317 w 3516109"/>
              <a:gd name="connsiteY6" fmla="*/ 1118578 h 2571968"/>
              <a:gd name="connsiteX0" fmla="*/ 139541 w 3493333"/>
              <a:gd name="connsiteY0" fmla="*/ 1109787 h 2563177"/>
              <a:gd name="connsiteX1" fmla="*/ 2600801 w 3493333"/>
              <a:gd name="connsiteY1" fmla="*/ 50607 h 2563177"/>
              <a:gd name="connsiteX2" fmla="*/ 3492341 w 3493333"/>
              <a:gd name="connsiteY2" fmla="*/ 1395537 h 2563177"/>
              <a:gd name="connsiteX3" fmla="*/ 2749391 w 3493333"/>
              <a:gd name="connsiteY3" fmla="*/ 2557587 h 2563177"/>
              <a:gd name="connsiteX4" fmla="*/ 1549241 w 3493333"/>
              <a:gd name="connsiteY4" fmla="*/ 1852737 h 2563177"/>
              <a:gd name="connsiteX5" fmla="*/ 440531 w 3493333"/>
              <a:gd name="connsiteY5" fmla="*/ 2188017 h 2563177"/>
              <a:gd name="connsiteX6" fmla="*/ 139541 w 3493333"/>
              <a:gd name="connsiteY6" fmla="*/ 1109787 h 2563177"/>
              <a:gd name="connsiteX0" fmla="*/ 163892 w 3517684"/>
              <a:gd name="connsiteY0" fmla="*/ 1109787 h 2563177"/>
              <a:gd name="connsiteX1" fmla="*/ 2625152 w 3517684"/>
              <a:gd name="connsiteY1" fmla="*/ 50607 h 2563177"/>
              <a:gd name="connsiteX2" fmla="*/ 3516692 w 3517684"/>
              <a:gd name="connsiteY2" fmla="*/ 1395537 h 2563177"/>
              <a:gd name="connsiteX3" fmla="*/ 2773742 w 3517684"/>
              <a:gd name="connsiteY3" fmla="*/ 2557587 h 2563177"/>
              <a:gd name="connsiteX4" fmla="*/ 1573592 w 3517684"/>
              <a:gd name="connsiteY4" fmla="*/ 1852737 h 2563177"/>
              <a:gd name="connsiteX5" fmla="*/ 464882 w 3517684"/>
              <a:gd name="connsiteY5" fmla="*/ 2188017 h 2563177"/>
              <a:gd name="connsiteX6" fmla="*/ 163892 w 3517684"/>
              <a:gd name="connsiteY6" fmla="*/ 1109787 h 2563177"/>
              <a:gd name="connsiteX0" fmla="*/ 82749 w 3436541"/>
              <a:gd name="connsiteY0" fmla="*/ 1110091 h 2563481"/>
              <a:gd name="connsiteX1" fmla="*/ 2544009 w 3436541"/>
              <a:gd name="connsiteY1" fmla="*/ 50911 h 2563481"/>
              <a:gd name="connsiteX2" fmla="*/ 3435549 w 3436541"/>
              <a:gd name="connsiteY2" fmla="*/ 1395841 h 2563481"/>
              <a:gd name="connsiteX3" fmla="*/ 2692599 w 3436541"/>
              <a:gd name="connsiteY3" fmla="*/ 2557891 h 2563481"/>
              <a:gd name="connsiteX4" fmla="*/ 1492449 w 3436541"/>
              <a:gd name="connsiteY4" fmla="*/ 1853041 h 2563481"/>
              <a:gd name="connsiteX5" fmla="*/ 383739 w 3436541"/>
              <a:gd name="connsiteY5" fmla="*/ 2188321 h 2563481"/>
              <a:gd name="connsiteX6" fmla="*/ 82749 w 3436541"/>
              <a:gd name="connsiteY6" fmla="*/ 1110091 h 2563481"/>
              <a:gd name="connsiteX0" fmla="*/ 57039 w 3410900"/>
              <a:gd name="connsiteY0" fmla="*/ 1110091 h 2562627"/>
              <a:gd name="connsiteX1" fmla="*/ 2518299 w 3410900"/>
              <a:gd name="connsiteY1" fmla="*/ 50911 h 2562627"/>
              <a:gd name="connsiteX2" fmla="*/ 3409839 w 3410900"/>
              <a:gd name="connsiteY2" fmla="*/ 1395841 h 2562627"/>
              <a:gd name="connsiteX3" fmla="*/ 2666889 w 3410900"/>
              <a:gd name="connsiteY3" fmla="*/ 2557891 h 2562627"/>
              <a:gd name="connsiteX4" fmla="*/ 1283859 w 3410900"/>
              <a:gd name="connsiteY4" fmla="*/ 1822561 h 2562627"/>
              <a:gd name="connsiteX5" fmla="*/ 358029 w 3410900"/>
              <a:gd name="connsiteY5" fmla="*/ 2188321 h 2562627"/>
              <a:gd name="connsiteX6" fmla="*/ 57039 w 3410900"/>
              <a:gd name="connsiteY6" fmla="*/ 1110091 h 2562627"/>
              <a:gd name="connsiteX0" fmla="*/ 86841 w 3440702"/>
              <a:gd name="connsiteY0" fmla="*/ 1110091 h 2562627"/>
              <a:gd name="connsiteX1" fmla="*/ 2548101 w 3440702"/>
              <a:gd name="connsiteY1" fmla="*/ 50911 h 2562627"/>
              <a:gd name="connsiteX2" fmla="*/ 3439641 w 3440702"/>
              <a:gd name="connsiteY2" fmla="*/ 1395841 h 2562627"/>
              <a:gd name="connsiteX3" fmla="*/ 2696691 w 3440702"/>
              <a:gd name="connsiteY3" fmla="*/ 2557891 h 2562627"/>
              <a:gd name="connsiteX4" fmla="*/ 1313661 w 3440702"/>
              <a:gd name="connsiteY4" fmla="*/ 1822561 h 2562627"/>
              <a:gd name="connsiteX5" fmla="*/ 387831 w 3440702"/>
              <a:gd name="connsiteY5" fmla="*/ 2188321 h 2562627"/>
              <a:gd name="connsiteX6" fmla="*/ 86841 w 3440702"/>
              <a:gd name="connsiteY6" fmla="*/ 1110091 h 2562627"/>
              <a:gd name="connsiteX0" fmla="*/ 79129 w 3432990"/>
              <a:gd name="connsiteY0" fmla="*/ 1110091 h 2562627"/>
              <a:gd name="connsiteX1" fmla="*/ 2540389 w 3432990"/>
              <a:gd name="connsiteY1" fmla="*/ 50911 h 2562627"/>
              <a:gd name="connsiteX2" fmla="*/ 3431929 w 3432990"/>
              <a:gd name="connsiteY2" fmla="*/ 1395841 h 2562627"/>
              <a:gd name="connsiteX3" fmla="*/ 2688979 w 3432990"/>
              <a:gd name="connsiteY3" fmla="*/ 2557891 h 2562627"/>
              <a:gd name="connsiteX4" fmla="*/ 1305949 w 3432990"/>
              <a:gd name="connsiteY4" fmla="*/ 1822561 h 2562627"/>
              <a:gd name="connsiteX5" fmla="*/ 380119 w 3432990"/>
              <a:gd name="connsiteY5" fmla="*/ 2188321 h 2562627"/>
              <a:gd name="connsiteX6" fmla="*/ 79129 w 3432990"/>
              <a:gd name="connsiteY6" fmla="*/ 1110091 h 2562627"/>
              <a:gd name="connsiteX0" fmla="*/ 79129 w 3432990"/>
              <a:gd name="connsiteY0" fmla="*/ 1110091 h 2562043"/>
              <a:gd name="connsiteX1" fmla="*/ 2540389 w 3432990"/>
              <a:gd name="connsiteY1" fmla="*/ 50911 h 2562043"/>
              <a:gd name="connsiteX2" fmla="*/ 3431929 w 3432990"/>
              <a:gd name="connsiteY2" fmla="*/ 1395841 h 2562043"/>
              <a:gd name="connsiteX3" fmla="*/ 2688979 w 3432990"/>
              <a:gd name="connsiteY3" fmla="*/ 2557891 h 2562043"/>
              <a:gd name="connsiteX4" fmla="*/ 1305949 w 3432990"/>
              <a:gd name="connsiteY4" fmla="*/ 1822561 h 2562043"/>
              <a:gd name="connsiteX5" fmla="*/ 380119 w 3432990"/>
              <a:gd name="connsiteY5" fmla="*/ 2188321 h 2562043"/>
              <a:gd name="connsiteX6" fmla="*/ 79129 w 3432990"/>
              <a:gd name="connsiteY6" fmla="*/ 1110091 h 2562043"/>
              <a:gd name="connsiteX0" fmla="*/ 79129 w 3433048"/>
              <a:gd name="connsiteY0" fmla="*/ 1110091 h 2574990"/>
              <a:gd name="connsiteX1" fmla="*/ 2540389 w 3433048"/>
              <a:gd name="connsiteY1" fmla="*/ 50911 h 2574990"/>
              <a:gd name="connsiteX2" fmla="*/ 3431929 w 3433048"/>
              <a:gd name="connsiteY2" fmla="*/ 1395841 h 2574990"/>
              <a:gd name="connsiteX3" fmla="*/ 2688979 w 3433048"/>
              <a:gd name="connsiteY3" fmla="*/ 2557891 h 2574990"/>
              <a:gd name="connsiteX4" fmla="*/ 1305949 w 3433048"/>
              <a:gd name="connsiteY4" fmla="*/ 1822561 h 2574990"/>
              <a:gd name="connsiteX5" fmla="*/ 380119 w 3433048"/>
              <a:gd name="connsiteY5" fmla="*/ 2188321 h 2574990"/>
              <a:gd name="connsiteX6" fmla="*/ 79129 w 3433048"/>
              <a:gd name="connsiteY6" fmla="*/ 1110091 h 2574990"/>
              <a:gd name="connsiteX0" fmla="*/ 79129 w 3433628"/>
              <a:gd name="connsiteY0" fmla="*/ 1110091 h 2564852"/>
              <a:gd name="connsiteX1" fmla="*/ 2540389 w 3433628"/>
              <a:gd name="connsiteY1" fmla="*/ 50911 h 2564852"/>
              <a:gd name="connsiteX2" fmla="*/ 3431929 w 3433628"/>
              <a:gd name="connsiteY2" fmla="*/ 1395841 h 2564852"/>
              <a:gd name="connsiteX3" fmla="*/ 2688979 w 3433628"/>
              <a:gd name="connsiteY3" fmla="*/ 2557891 h 2564852"/>
              <a:gd name="connsiteX4" fmla="*/ 1305949 w 3433628"/>
              <a:gd name="connsiteY4" fmla="*/ 1822561 h 2564852"/>
              <a:gd name="connsiteX5" fmla="*/ 380119 w 3433628"/>
              <a:gd name="connsiteY5" fmla="*/ 2188321 h 2564852"/>
              <a:gd name="connsiteX6" fmla="*/ 79129 w 3433628"/>
              <a:gd name="connsiteY6" fmla="*/ 1110091 h 2564852"/>
              <a:gd name="connsiteX0" fmla="*/ 79129 w 3432791"/>
              <a:gd name="connsiteY0" fmla="*/ 1110091 h 2564852"/>
              <a:gd name="connsiteX1" fmla="*/ 2540389 w 3432791"/>
              <a:gd name="connsiteY1" fmla="*/ 50911 h 2564852"/>
              <a:gd name="connsiteX2" fmla="*/ 3431929 w 3432791"/>
              <a:gd name="connsiteY2" fmla="*/ 1395841 h 2564852"/>
              <a:gd name="connsiteX3" fmla="*/ 2688979 w 3432791"/>
              <a:gd name="connsiteY3" fmla="*/ 2557891 h 2564852"/>
              <a:gd name="connsiteX4" fmla="*/ 1305949 w 3432791"/>
              <a:gd name="connsiteY4" fmla="*/ 1822561 h 2564852"/>
              <a:gd name="connsiteX5" fmla="*/ 380119 w 3432791"/>
              <a:gd name="connsiteY5" fmla="*/ 2188321 h 2564852"/>
              <a:gd name="connsiteX6" fmla="*/ 79129 w 3432791"/>
              <a:gd name="connsiteY6" fmla="*/ 1110091 h 256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791" h="2564852">
                <a:moveTo>
                  <a:pt x="79129" y="1110091"/>
                </a:moveTo>
                <a:cubicBezTo>
                  <a:pt x="256294" y="746236"/>
                  <a:pt x="1585349" y="-232934"/>
                  <a:pt x="2540389" y="50911"/>
                </a:cubicBezTo>
                <a:cubicBezTo>
                  <a:pt x="3495429" y="334756"/>
                  <a:pt x="3414784" y="901811"/>
                  <a:pt x="3431929" y="1395841"/>
                </a:cubicBezTo>
                <a:cubicBezTo>
                  <a:pt x="3449074" y="1889871"/>
                  <a:pt x="3210949" y="2463911"/>
                  <a:pt x="2688979" y="2557891"/>
                </a:cubicBezTo>
                <a:cubicBezTo>
                  <a:pt x="2167009" y="2651871"/>
                  <a:pt x="1728859" y="1762236"/>
                  <a:pt x="1305949" y="1822561"/>
                </a:cubicBezTo>
                <a:cubicBezTo>
                  <a:pt x="905899" y="1768586"/>
                  <a:pt x="729369" y="2352786"/>
                  <a:pt x="380119" y="2188321"/>
                </a:cubicBezTo>
                <a:cubicBezTo>
                  <a:pt x="30869" y="2023856"/>
                  <a:pt x="-98036" y="1473946"/>
                  <a:pt x="79129" y="1110091"/>
                </a:cubicBezTo>
                <a:close/>
              </a:path>
            </a:pathLst>
          </a:custGeom>
          <a:gradFill flip="none" rotWithShape="1">
            <a:gsLst>
              <a:gs pos="0">
                <a:srgbClr val="00D7DF"/>
              </a:gs>
              <a:gs pos="100000">
                <a:srgbClr val="2E0D5B"/>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pic>
        <p:nvPicPr>
          <p:cNvPr id="10" name="图片占位符 9" descr="图片包含 小狗, 外表, 就坐, 站立&#10;&#10;自动生成的说明">
            <a:extLst>
              <a:ext uri="{FF2B5EF4-FFF2-40B4-BE49-F238E27FC236}">
                <a16:creationId xmlns:a16="http://schemas.microsoft.com/office/drawing/2014/main" id="{2B7E7298-62EB-4370-9324-01CC16A4171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9718" b="19718"/>
          <a:stretch>
            <a:fillRect/>
          </a:stretch>
        </p:blipFill>
        <p:spPr>
          <a:xfrm>
            <a:off x="715647" y="2020568"/>
            <a:ext cx="5506539" cy="3837429"/>
          </a:xfrm>
        </p:spPr>
      </p:pic>
      <p:grpSp>
        <p:nvGrpSpPr>
          <p:cNvPr id="14" name="Group">
            <a:extLst>
              <a:ext uri="{FF2B5EF4-FFF2-40B4-BE49-F238E27FC236}">
                <a16:creationId xmlns:a16="http://schemas.microsoft.com/office/drawing/2014/main" id="{BB5A1C80-737E-4353-B33D-BCAA6D9065AC}"/>
              </a:ext>
            </a:extLst>
          </p:cNvPr>
          <p:cNvGrpSpPr/>
          <p:nvPr/>
        </p:nvGrpSpPr>
        <p:grpSpPr>
          <a:xfrm>
            <a:off x="6851620" y="1711932"/>
            <a:ext cx="4769937" cy="4123997"/>
            <a:chOff x="0" y="0"/>
            <a:chExt cx="9539871" cy="8247992"/>
          </a:xfrm>
        </p:grpSpPr>
        <p:grpSp>
          <p:nvGrpSpPr>
            <p:cNvPr id="15" name="Group">
              <a:extLst>
                <a:ext uri="{FF2B5EF4-FFF2-40B4-BE49-F238E27FC236}">
                  <a16:creationId xmlns:a16="http://schemas.microsoft.com/office/drawing/2014/main" id="{7E95E8CB-961B-4BA2-BF67-1C017E62F194}"/>
                </a:ext>
              </a:extLst>
            </p:cNvPr>
            <p:cNvGrpSpPr/>
            <p:nvPr/>
          </p:nvGrpSpPr>
          <p:grpSpPr>
            <a:xfrm>
              <a:off x="0" y="0"/>
              <a:ext cx="9539871" cy="8247992"/>
              <a:chOff x="0" y="0"/>
              <a:chExt cx="9539870" cy="8247991"/>
            </a:xfrm>
          </p:grpSpPr>
          <p:sp>
            <p:nvSpPr>
              <p:cNvPr id="19" name="Lorem ipsum dolor sit amet, consectetur adipiscing elit, sed do eiusmod tempor incididunt ut labore et dolore magna aliqua. Ut enim ad minim veniam, quis nostrud reprehenderit doloremque laudantium, totam rem aperiam, eaque ipsa.">
                <a:extLst>
                  <a:ext uri="{FF2B5EF4-FFF2-40B4-BE49-F238E27FC236}">
                    <a16:creationId xmlns:a16="http://schemas.microsoft.com/office/drawing/2014/main" id="{501E361A-5561-4E6D-8D6C-8E3127D11E05}"/>
                  </a:ext>
                </a:extLst>
              </p:cNvPr>
              <p:cNvSpPr txBox="1"/>
              <p:nvPr/>
            </p:nvSpPr>
            <p:spPr>
              <a:xfrm>
                <a:off x="67218" y="4452082"/>
                <a:ext cx="8874626" cy="37959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spAutoFit/>
              </a:bodyPr>
              <a:lstStyle/>
              <a:p>
                <a:pPr defTabSz="412750" hangingPunct="0">
                  <a:lnSpc>
                    <a:spcPct val="200000"/>
                  </a:lnSpc>
                </a:pPr>
                <a:r>
                  <a:rPr kern="0" baseline="50000" dirty="0">
                    <a:solidFill>
                      <a:srgbClr val="FFFFFF"/>
                    </a:solidFill>
                    <a:cs typeface="+mn-ea"/>
                    <a:sym typeface="+mn-lt"/>
                  </a:rPr>
                  <a:t>Lorem ipsum dolor sit </a:t>
                </a:r>
                <a:r>
                  <a:rPr kern="0" baseline="50000" dirty="0" err="1">
                    <a:solidFill>
                      <a:srgbClr val="FFFFFF"/>
                    </a:solidFill>
                    <a:cs typeface="+mn-ea"/>
                    <a:sym typeface="+mn-lt"/>
                  </a:rPr>
                  <a:t>amet</a:t>
                </a:r>
                <a:r>
                  <a:rPr kern="0" baseline="50000" dirty="0">
                    <a:solidFill>
                      <a:srgbClr val="FFFFFF"/>
                    </a:solidFill>
                    <a:cs typeface="+mn-ea"/>
                    <a:sym typeface="+mn-lt"/>
                  </a:rPr>
                  <a:t>, </a:t>
                </a:r>
                <a:r>
                  <a:rPr kern="0" baseline="50000" dirty="0" err="1">
                    <a:solidFill>
                      <a:srgbClr val="FFFFFF"/>
                    </a:solidFill>
                    <a:cs typeface="+mn-ea"/>
                    <a:sym typeface="+mn-lt"/>
                  </a:rPr>
                  <a:t>consectetur</a:t>
                </a:r>
                <a:r>
                  <a:rPr kern="0" baseline="50000" dirty="0">
                    <a:solidFill>
                      <a:srgbClr val="FFFFFF"/>
                    </a:solidFill>
                    <a:cs typeface="+mn-ea"/>
                    <a:sym typeface="+mn-lt"/>
                  </a:rPr>
                  <a:t> </a:t>
                </a:r>
                <a:r>
                  <a:rPr kern="0" baseline="50000" dirty="0" err="1">
                    <a:solidFill>
                      <a:srgbClr val="FFFFFF"/>
                    </a:solidFill>
                    <a:cs typeface="+mn-ea"/>
                    <a:sym typeface="+mn-lt"/>
                  </a:rPr>
                  <a:t>adipiscing</a:t>
                </a:r>
                <a:r>
                  <a:rPr kern="0" baseline="50000" dirty="0">
                    <a:solidFill>
                      <a:srgbClr val="FFFFFF"/>
                    </a:solidFill>
                    <a:cs typeface="+mn-ea"/>
                    <a:sym typeface="+mn-lt"/>
                  </a:rPr>
                  <a:t> </a:t>
                </a:r>
                <a:r>
                  <a:rPr kern="0" baseline="50000" dirty="0" err="1">
                    <a:solidFill>
                      <a:srgbClr val="FFFFFF"/>
                    </a:solidFill>
                    <a:cs typeface="+mn-ea"/>
                    <a:sym typeface="+mn-lt"/>
                  </a:rPr>
                  <a:t>elit</a:t>
                </a:r>
                <a:r>
                  <a:rPr kern="0" baseline="50000" dirty="0">
                    <a:solidFill>
                      <a:srgbClr val="FFFFFF"/>
                    </a:solidFill>
                    <a:cs typeface="+mn-ea"/>
                    <a:sym typeface="+mn-lt"/>
                  </a:rPr>
                  <a:t>, sed do </a:t>
                </a:r>
                <a:r>
                  <a:rPr kern="0" baseline="50000" dirty="0" err="1">
                    <a:solidFill>
                      <a:srgbClr val="FFFFFF"/>
                    </a:solidFill>
                    <a:cs typeface="+mn-ea"/>
                    <a:sym typeface="+mn-lt"/>
                  </a:rPr>
                  <a:t>eiusmod</a:t>
                </a:r>
                <a:r>
                  <a:rPr kern="0" baseline="50000" dirty="0">
                    <a:solidFill>
                      <a:srgbClr val="FFFFFF"/>
                    </a:solidFill>
                    <a:cs typeface="+mn-ea"/>
                    <a:sym typeface="+mn-lt"/>
                  </a:rPr>
                  <a:t> </a:t>
                </a:r>
                <a:r>
                  <a:rPr kern="0" baseline="50000" dirty="0" err="1">
                    <a:solidFill>
                      <a:srgbClr val="FFFFFF"/>
                    </a:solidFill>
                    <a:cs typeface="+mn-ea"/>
                    <a:sym typeface="+mn-lt"/>
                  </a:rPr>
                  <a:t>tempor</a:t>
                </a:r>
                <a:r>
                  <a:rPr kern="0" baseline="50000" dirty="0">
                    <a:solidFill>
                      <a:srgbClr val="FFFFFF"/>
                    </a:solidFill>
                    <a:cs typeface="+mn-ea"/>
                    <a:sym typeface="+mn-lt"/>
                  </a:rPr>
                  <a:t> </a:t>
                </a:r>
                <a:r>
                  <a:rPr kern="0" baseline="50000" dirty="0" err="1">
                    <a:solidFill>
                      <a:srgbClr val="FFFFFF"/>
                    </a:solidFill>
                    <a:cs typeface="+mn-ea"/>
                    <a:sym typeface="+mn-lt"/>
                  </a:rPr>
                  <a:t>incididunt</a:t>
                </a:r>
                <a:r>
                  <a:rPr kern="0" baseline="50000" dirty="0">
                    <a:solidFill>
                      <a:srgbClr val="FFFFFF"/>
                    </a:solidFill>
                    <a:cs typeface="+mn-ea"/>
                    <a:sym typeface="+mn-lt"/>
                  </a:rPr>
                  <a:t> </a:t>
                </a:r>
                <a:r>
                  <a:rPr kern="0" baseline="50000" dirty="0" err="1">
                    <a:solidFill>
                      <a:srgbClr val="FFFFFF"/>
                    </a:solidFill>
                    <a:cs typeface="+mn-ea"/>
                    <a:sym typeface="+mn-lt"/>
                  </a:rPr>
                  <a:t>ut</a:t>
                </a:r>
                <a:r>
                  <a:rPr kern="0" baseline="50000" dirty="0">
                    <a:solidFill>
                      <a:srgbClr val="FFFFFF"/>
                    </a:solidFill>
                    <a:cs typeface="+mn-ea"/>
                    <a:sym typeface="+mn-lt"/>
                  </a:rPr>
                  <a:t> </a:t>
                </a:r>
                <a:r>
                  <a:rPr kern="0" baseline="50000" dirty="0" err="1">
                    <a:solidFill>
                      <a:srgbClr val="FFFFFF"/>
                    </a:solidFill>
                    <a:cs typeface="+mn-ea"/>
                    <a:sym typeface="+mn-lt"/>
                  </a:rPr>
                  <a:t>labore</a:t>
                </a:r>
                <a:r>
                  <a:rPr kern="0" baseline="50000" dirty="0">
                    <a:solidFill>
                      <a:srgbClr val="FFFFFF"/>
                    </a:solidFill>
                    <a:cs typeface="+mn-ea"/>
                    <a:sym typeface="+mn-lt"/>
                  </a:rPr>
                  <a:t> et dolore magna </a:t>
                </a:r>
                <a:r>
                  <a:rPr kern="0" baseline="50000" dirty="0" err="1">
                    <a:solidFill>
                      <a:srgbClr val="FFFFFF"/>
                    </a:solidFill>
                    <a:cs typeface="+mn-ea"/>
                    <a:sym typeface="+mn-lt"/>
                  </a:rPr>
                  <a:t>aliqua</a:t>
                </a:r>
                <a:r>
                  <a:rPr kern="0" baseline="50000" dirty="0">
                    <a:solidFill>
                      <a:srgbClr val="FFFFFF"/>
                    </a:solidFill>
                    <a:cs typeface="+mn-ea"/>
                    <a:sym typeface="+mn-lt"/>
                  </a:rPr>
                  <a:t>. Ut enim ad minim veniam, quis nostrud reprehenderit doloremque laudantium, totam rem aperiam, eaque ipsa.</a:t>
                </a:r>
              </a:p>
            </p:txBody>
          </p:sp>
          <p:sp>
            <p:nvSpPr>
              <p:cNvPr id="20" name="Contact">
                <a:extLst>
                  <a:ext uri="{FF2B5EF4-FFF2-40B4-BE49-F238E27FC236}">
                    <a16:creationId xmlns:a16="http://schemas.microsoft.com/office/drawing/2014/main" id="{C0662F39-9A35-47ED-874B-AC2C1C136392}"/>
                  </a:ext>
                </a:extLst>
              </p:cNvPr>
              <p:cNvSpPr txBox="1"/>
              <p:nvPr/>
            </p:nvSpPr>
            <p:spPr>
              <a:xfrm>
                <a:off x="0" y="0"/>
                <a:ext cx="9400829" cy="2286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rmAutofit/>
              </a:bodyPr>
              <a:lstStyle>
                <a:lvl1pPr>
                  <a:lnSpc>
                    <a:spcPct val="100000"/>
                  </a:lnSpc>
                  <a:defRPr sz="7000" baseline="0">
                    <a:solidFill>
                      <a:srgbClr val="475D84"/>
                    </a:solidFill>
                    <a:latin typeface="+mn-lt"/>
                    <a:ea typeface="+mn-ea"/>
                    <a:cs typeface="+mn-cs"/>
                    <a:sym typeface="Open Sans Light"/>
                  </a:defRPr>
                </a:lvl1pPr>
              </a:lstStyle>
              <a:p>
                <a:pPr defTabSz="412750" hangingPunct="0"/>
                <a:r>
                  <a:rPr sz="3500" kern="0" dirty="0">
                    <a:solidFill>
                      <a:srgbClr val="FFFFFF"/>
                    </a:solidFill>
                    <a:cs typeface="+mn-ea"/>
                    <a:sym typeface="+mn-lt"/>
                  </a:rPr>
                  <a:t>Contact</a:t>
                </a:r>
              </a:p>
            </p:txBody>
          </p:sp>
          <p:sp>
            <p:nvSpPr>
              <p:cNvPr id="21" name="Line">
                <a:extLst>
                  <a:ext uri="{FF2B5EF4-FFF2-40B4-BE49-F238E27FC236}">
                    <a16:creationId xmlns:a16="http://schemas.microsoft.com/office/drawing/2014/main" id="{C3365532-77CA-41CE-ACEA-3C70EB894875}"/>
                  </a:ext>
                </a:extLst>
              </p:cNvPr>
              <p:cNvSpPr/>
              <p:nvPr/>
            </p:nvSpPr>
            <p:spPr>
              <a:xfrm flipH="1" flipV="1">
                <a:off x="42196" y="4200226"/>
                <a:ext cx="8832562" cy="1"/>
              </a:xfrm>
              <a:prstGeom prst="line">
                <a:avLst/>
              </a:prstGeom>
              <a:noFill/>
              <a:ln w="25400" cap="flat">
                <a:solidFill>
                  <a:srgbClr val="D9DDE0"/>
                </a:solidFill>
                <a:prstDash val="solid"/>
                <a:miter lim="400000"/>
              </a:ln>
              <a:effectLst/>
            </p:spPr>
            <p:txBody>
              <a:bodyPr wrap="square" lIns="25400" tIns="25400" rIns="25400" bIns="25400" numCol="1" anchor="ctr">
                <a:noAutofit/>
              </a:bodyPr>
              <a:lstStyle/>
              <a:p>
                <a:pPr algn="ctr" defTabSz="412750" hangingPunct="0">
                  <a:defRPr sz="3200" baseline="0">
                    <a:solidFill>
                      <a:srgbClr val="000000"/>
                    </a:solidFill>
                    <a:latin typeface="Helvetica Light"/>
                    <a:ea typeface="Helvetica Light"/>
                    <a:cs typeface="Helvetica Light"/>
                    <a:sym typeface="Helvetica Light"/>
                  </a:defRPr>
                </a:pPr>
                <a:endParaRPr sz="1600" kern="0">
                  <a:solidFill>
                    <a:srgbClr val="FFFFFF"/>
                  </a:solidFill>
                  <a:cs typeface="+mn-ea"/>
                  <a:sym typeface="+mn-lt"/>
                </a:endParaRPr>
              </a:p>
            </p:txBody>
          </p:sp>
          <p:sp>
            <p:nvSpPr>
              <p:cNvPr id="22" name="Webslide…">
                <a:extLst>
                  <a:ext uri="{FF2B5EF4-FFF2-40B4-BE49-F238E27FC236}">
                    <a16:creationId xmlns:a16="http://schemas.microsoft.com/office/drawing/2014/main" id="{C73E9622-88F8-45DD-8FBA-3F68B32D6440}"/>
                  </a:ext>
                </a:extLst>
              </p:cNvPr>
              <p:cNvSpPr txBox="1"/>
              <p:nvPr/>
            </p:nvSpPr>
            <p:spPr>
              <a:xfrm>
                <a:off x="45051" y="2603406"/>
                <a:ext cx="2957370" cy="11131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200" b="1" kern="0" dirty="0" err="1">
                    <a:solidFill>
                      <a:srgbClr val="FFFFFF"/>
                    </a:solidFill>
                    <a:cs typeface="+mn-ea"/>
                    <a:sym typeface="+mn-lt"/>
                  </a:rPr>
                  <a:t>Webslide</a:t>
                </a:r>
                <a:endParaRPr lang="en-US" sz="1200" b="1" kern="0" dirty="0">
                  <a:solidFill>
                    <a:srgbClr val="FFFFFF"/>
                  </a:solidFill>
                  <a:cs typeface="+mn-ea"/>
                  <a:sym typeface="+mn-lt"/>
                </a:endParaRPr>
              </a:p>
              <a:p>
                <a:pPr defTabSz="412750" hangingPunct="0">
                  <a:defRPr baseline="0">
                    <a:solidFill>
                      <a:srgbClr val="475D84"/>
                    </a:solidFill>
                  </a:defRPr>
                </a:pPr>
                <a:r>
                  <a:rPr lang="en-US" sz="1200" u="sng" kern="0" dirty="0">
                    <a:solidFill>
                      <a:srgbClr val="FFFFFF"/>
                    </a:solidFill>
                    <a:cs typeface="+mn-ea"/>
                    <a:sym typeface="+mn-lt"/>
                    <a:hlinkClick r:id="rId4">
                      <a:extLst>
                        <a:ext uri="{A12FA001-AC4F-418D-AE19-62706E023703}">
                          <ahyp:hlinkClr xmlns:ahyp="http://schemas.microsoft.com/office/drawing/2018/hyperlinkcolor" val="tx"/>
                        </a:ext>
                      </a:extLst>
                    </a:hlinkClick>
                  </a:rPr>
                  <a:t>www.jpppt.com</a:t>
                </a:r>
                <a:endParaRPr lang="en-US" sz="1200" u="sng" kern="0" dirty="0">
                  <a:solidFill>
                    <a:srgbClr val="FFFFFF"/>
                  </a:solidFill>
                  <a:cs typeface="+mn-ea"/>
                  <a:sym typeface="+mn-lt"/>
                  <a:hlinkClick r:id="rId5">
                    <a:extLst>
                      <a:ext uri="{A12FA001-AC4F-418D-AE19-62706E023703}">
                        <ahyp:hlinkClr xmlns:ahyp="http://schemas.microsoft.com/office/drawing/2018/hyperlinkcolor" val="tx"/>
                      </a:ext>
                    </a:extLst>
                  </a:hlinkClick>
                </a:endParaRPr>
              </a:p>
            </p:txBody>
          </p:sp>
          <p:sp>
            <p:nvSpPr>
              <p:cNvPr id="33" name="Phone number…">
                <a:extLst>
                  <a:ext uri="{FF2B5EF4-FFF2-40B4-BE49-F238E27FC236}">
                    <a16:creationId xmlns:a16="http://schemas.microsoft.com/office/drawing/2014/main" id="{89138D55-1DD8-492B-8860-A48948DDE9AA}"/>
                  </a:ext>
                </a:extLst>
              </p:cNvPr>
              <p:cNvSpPr txBox="1"/>
              <p:nvPr/>
            </p:nvSpPr>
            <p:spPr>
              <a:xfrm>
                <a:off x="3313776" y="2603406"/>
                <a:ext cx="2957370" cy="11131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200" b="1" kern="0" dirty="0">
                    <a:solidFill>
                      <a:srgbClr val="FFFFFF"/>
                    </a:solidFill>
                    <a:cs typeface="+mn-ea"/>
                    <a:sym typeface="+mn-lt"/>
                  </a:rPr>
                  <a:t>Phone number</a:t>
                </a:r>
              </a:p>
              <a:p>
                <a:pPr defTabSz="412750" hangingPunct="0">
                  <a:defRPr baseline="0">
                    <a:solidFill>
                      <a:srgbClr val="475D84"/>
                    </a:solidFill>
                  </a:defRPr>
                </a:pPr>
                <a:r>
                  <a:rPr sz="1200" kern="0" dirty="0">
                    <a:solidFill>
                      <a:srgbClr val="FFFFFF"/>
                    </a:solidFill>
                    <a:cs typeface="+mn-ea"/>
                    <a:sym typeface="+mn-lt"/>
                  </a:rPr>
                  <a:t>+ 123456789</a:t>
                </a:r>
              </a:p>
            </p:txBody>
          </p:sp>
          <p:sp>
            <p:nvSpPr>
              <p:cNvPr id="34" name="Open…">
                <a:extLst>
                  <a:ext uri="{FF2B5EF4-FFF2-40B4-BE49-F238E27FC236}">
                    <a16:creationId xmlns:a16="http://schemas.microsoft.com/office/drawing/2014/main" id="{A6DED414-8D73-4056-93D5-4D79B66A696D}"/>
                  </a:ext>
                </a:extLst>
              </p:cNvPr>
              <p:cNvSpPr txBox="1"/>
              <p:nvPr/>
            </p:nvSpPr>
            <p:spPr>
              <a:xfrm>
                <a:off x="6582499" y="2603406"/>
                <a:ext cx="2957371" cy="11131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t">
                <a:normAutofit/>
              </a:bodyPr>
              <a:lstStyle/>
              <a:p>
                <a:pPr defTabSz="412750" hangingPunct="0">
                  <a:defRPr b="1" baseline="0">
                    <a:solidFill>
                      <a:srgbClr val="475D84"/>
                    </a:solidFill>
                  </a:defRPr>
                </a:pPr>
                <a:r>
                  <a:rPr sz="1200" b="1" kern="0">
                    <a:solidFill>
                      <a:srgbClr val="FFFFFF"/>
                    </a:solidFill>
                    <a:cs typeface="+mn-ea"/>
                    <a:sym typeface="+mn-lt"/>
                  </a:rPr>
                  <a:t>Open</a:t>
                </a:r>
              </a:p>
              <a:p>
                <a:pPr defTabSz="412750" hangingPunct="0">
                  <a:defRPr baseline="0">
                    <a:solidFill>
                      <a:srgbClr val="475D84"/>
                    </a:solidFill>
                  </a:defRPr>
                </a:pPr>
                <a:r>
                  <a:rPr sz="1200" kern="0">
                    <a:solidFill>
                      <a:srgbClr val="FFFFFF"/>
                    </a:solidFill>
                    <a:cs typeface="+mn-ea"/>
                    <a:sym typeface="+mn-lt"/>
                  </a:rPr>
                  <a:t>Mon - Fri</a:t>
                </a:r>
              </a:p>
            </p:txBody>
          </p:sp>
        </p:grpSp>
        <p:sp>
          <p:nvSpPr>
            <p:cNvPr id="16" name="Shape">
              <a:extLst>
                <a:ext uri="{FF2B5EF4-FFF2-40B4-BE49-F238E27FC236}">
                  <a16:creationId xmlns:a16="http://schemas.microsoft.com/office/drawing/2014/main" id="{A477C55C-5489-4E9C-B701-0825B57D3F64}"/>
                </a:ext>
              </a:extLst>
            </p:cNvPr>
            <p:cNvSpPr/>
            <p:nvPr/>
          </p:nvSpPr>
          <p:spPr>
            <a:xfrm>
              <a:off x="6633320" y="2109089"/>
              <a:ext cx="337977" cy="332194"/>
            </a:xfrm>
            <a:custGeom>
              <a:avLst/>
              <a:gdLst/>
              <a:ahLst/>
              <a:cxnLst>
                <a:cxn ang="0">
                  <a:pos x="wd2" y="hd2"/>
                </a:cxn>
                <a:cxn ang="5400000">
                  <a:pos x="wd2" y="hd2"/>
                </a:cxn>
                <a:cxn ang="10800000">
                  <a:pos x="wd2" y="hd2"/>
                </a:cxn>
                <a:cxn ang="16200000">
                  <a:pos x="wd2" y="hd2"/>
                </a:cxn>
              </a:cxnLst>
              <a:rect l="0" t="0" r="r" b="b"/>
              <a:pathLst>
                <a:path w="21600" h="21600" extrusionOk="0">
                  <a:moveTo>
                    <a:pt x="9642" y="16200"/>
                  </a:moveTo>
                  <a:lnTo>
                    <a:pt x="11916" y="16200"/>
                  </a:lnTo>
                  <a:lnTo>
                    <a:pt x="11916" y="9780"/>
                  </a:lnTo>
                  <a:lnTo>
                    <a:pt x="9642" y="9780"/>
                  </a:lnTo>
                  <a:lnTo>
                    <a:pt x="9642" y="16200"/>
                  </a:lnTo>
                  <a:close/>
                  <a:moveTo>
                    <a:pt x="10905" y="0"/>
                  </a:moveTo>
                  <a:cubicBezTo>
                    <a:pt x="4926" y="0"/>
                    <a:pt x="0" y="4762"/>
                    <a:pt x="0" y="10800"/>
                  </a:cubicBezTo>
                  <a:cubicBezTo>
                    <a:pt x="0" y="16838"/>
                    <a:pt x="5053" y="21600"/>
                    <a:pt x="10905" y="21600"/>
                  </a:cubicBezTo>
                  <a:cubicBezTo>
                    <a:pt x="16758" y="21600"/>
                    <a:pt x="21600" y="16838"/>
                    <a:pt x="21600" y="10800"/>
                  </a:cubicBezTo>
                  <a:cubicBezTo>
                    <a:pt x="21600" y="4762"/>
                    <a:pt x="16674" y="0"/>
                    <a:pt x="10905" y="0"/>
                  </a:cubicBezTo>
                  <a:close/>
                  <a:moveTo>
                    <a:pt x="10905" y="19517"/>
                  </a:moveTo>
                  <a:cubicBezTo>
                    <a:pt x="6147" y="19517"/>
                    <a:pt x="2274" y="15562"/>
                    <a:pt x="2274" y="10800"/>
                  </a:cubicBezTo>
                  <a:cubicBezTo>
                    <a:pt x="2274" y="6038"/>
                    <a:pt x="6147" y="2083"/>
                    <a:pt x="10905" y="2083"/>
                  </a:cubicBezTo>
                  <a:cubicBezTo>
                    <a:pt x="15621" y="2083"/>
                    <a:pt x="19326" y="6038"/>
                    <a:pt x="19326" y="10800"/>
                  </a:cubicBezTo>
                  <a:cubicBezTo>
                    <a:pt x="19326" y="15562"/>
                    <a:pt x="15621" y="19517"/>
                    <a:pt x="10905" y="19517"/>
                  </a:cubicBezTo>
                  <a:close/>
                  <a:moveTo>
                    <a:pt x="9642" y="7483"/>
                  </a:moveTo>
                  <a:lnTo>
                    <a:pt x="11916" y="7483"/>
                  </a:lnTo>
                  <a:lnTo>
                    <a:pt x="11916" y="5400"/>
                  </a:lnTo>
                  <a:lnTo>
                    <a:pt x="9642" y="5400"/>
                  </a:lnTo>
                  <a:lnTo>
                    <a:pt x="9642" y="7483"/>
                  </a:ln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sp>
          <p:nvSpPr>
            <p:cNvPr id="17" name="Shape">
              <a:extLst>
                <a:ext uri="{FF2B5EF4-FFF2-40B4-BE49-F238E27FC236}">
                  <a16:creationId xmlns:a16="http://schemas.microsoft.com/office/drawing/2014/main" id="{85E0A094-6859-4E61-9341-B33E57343EC0}"/>
                </a:ext>
              </a:extLst>
            </p:cNvPr>
            <p:cNvSpPr/>
            <p:nvPr/>
          </p:nvSpPr>
          <p:spPr>
            <a:xfrm>
              <a:off x="67217" y="2109090"/>
              <a:ext cx="337977" cy="332192"/>
            </a:xfrm>
            <a:custGeom>
              <a:avLst/>
              <a:gdLst/>
              <a:ahLst/>
              <a:cxnLst>
                <a:cxn ang="0">
                  <a:pos x="wd2" y="hd2"/>
                </a:cxn>
                <a:cxn ang="5400000">
                  <a:pos x="wd2" y="hd2"/>
                </a:cxn>
                <a:cxn ang="10800000">
                  <a:pos x="wd2" y="hd2"/>
                </a:cxn>
                <a:cxn ang="16200000">
                  <a:pos x="wd2" y="hd2"/>
                </a:cxn>
              </a:cxnLst>
              <a:rect l="0" t="0" r="r" b="b"/>
              <a:pathLst>
                <a:path w="21600" h="21600" extrusionOk="0">
                  <a:moveTo>
                    <a:pt x="10905" y="0"/>
                  </a:moveTo>
                  <a:cubicBezTo>
                    <a:pt x="4926" y="0"/>
                    <a:pt x="0" y="4762"/>
                    <a:pt x="0" y="10800"/>
                  </a:cubicBezTo>
                  <a:cubicBezTo>
                    <a:pt x="0" y="16795"/>
                    <a:pt x="5053" y="21600"/>
                    <a:pt x="10905" y="21600"/>
                  </a:cubicBezTo>
                  <a:cubicBezTo>
                    <a:pt x="16758" y="21600"/>
                    <a:pt x="21600" y="16795"/>
                    <a:pt x="21600" y="10800"/>
                  </a:cubicBezTo>
                  <a:cubicBezTo>
                    <a:pt x="21600" y="4762"/>
                    <a:pt x="16674" y="0"/>
                    <a:pt x="10905" y="0"/>
                  </a:cubicBezTo>
                  <a:close/>
                  <a:moveTo>
                    <a:pt x="18316" y="6420"/>
                  </a:moveTo>
                  <a:lnTo>
                    <a:pt x="15032" y="6420"/>
                  </a:lnTo>
                  <a:cubicBezTo>
                    <a:pt x="14821" y="4975"/>
                    <a:pt x="14189" y="3912"/>
                    <a:pt x="13558" y="2466"/>
                  </a:cubicBezTo>
                  <a:cubicBezTo>
                    <a:pt x="15621" y="3317"/>
                    <a:pt x="17263" y="4550"/>
                    <a:pt x="18316" y="6420"/>
                  </a:cubicBezTo>
                  <a:close/>
                  <a:moveTo>
                    <a:pt x="10905" y="2041"/>
                  </a:moveTo>
                  <a:cubicBezTo>
                    <a:pt x="11705" y="3529"/>
                    <a:pt x="12337" y="4762"/>
                    <a:pt x="12968" y="6420"/>
                  </a:cubicBezTo>
                  <a:lnTo>
                    <a:pt x="8842" y="6420"/>
                  </a:lnTo>
                  <a:cubicBezTo>
                    <a:pt x="9263" y="4975"/>
                    <a:pt x="9853" y="3529"/>
                    <a:pt x="10905" y="2041"/>
                  </a:cubicBezTo>
                  <a:close/>
                  <a:moveTo>
                    <a:pt x="2484" y="13054"/>
                  </a:moveTo>
                  <a:cubicBezTo>
                    <a:pt x="2274" y="12246"/>
                    <a:pt x="2274" y="11608"/>
                    <a:pt x="2274" y="10800"/>
                  </a:cubicBezTo>
                  <a:cubicBezTo>
                    <a:pt x="2274" y="9950"/>
                    <a:pt x="2274" y="9312"/>
                    <a:pt x="2484" y="8717"/>
                  </a:cubicBezTo>
                  <a:lnTo>
                    <a:pt x="6147" y="8717"/>
                  </a:lnTo>
                  <a:cubicBezTo>
                    <a:pt x="6147" y="9312"/>
                    <a:pt x="6147" y="9950"/>
                    <a:pt x="6147" y="10800"/>
                  </a:cubicBezTo>
                  <a:cubicBezTo>
                    <a:pt x="6147" y="11608"/>
                    <a:pt x="6147" y="12246"/>
                    <a:pt x="6147" y="13054"/>
                  </a:cubicBezTo>
                  <a:lnTo>
                    <a:pt x="2484" y="13054"/>
                  </a:lnTo>
                  <a:close/>
                  <a:moveTo>
                    <a:pt x="3284" y="15137"/>
                  </a:moveTo>
                  <a:lnTo>
                    <a:pt x="6568" y="15137"/>
                  </a:lnTo>
                  <a:cubicBezTo>
                    <a:pt x="6779" y="16583"/>
                    <a:pt x="7411" y="17858"/>
                    <a:pt x="8000" y="19091"/>
                  </a:cubicBezTo>
                  <a:cubicBezTo>
                    <a:pt x="6147" y="18241"/>
                    <a:pt x="4295" y="17008"/>
                    <a:pt x="3284" y="15137"/>
                  </a:cubicBezTo>
                  <a:close/>
                  <a:moveTo>
                    <a:pt x="6568" y="6420"/>
                  </a:moveTo>
                  <a:lnTo>
                    <a:pt x="3284" y="6420"/>
                  </a:lnTo>
                  <a:cubicBezTo>
                    <a:pt x="4505" y="4550"/>
                    <a:pt x="6147" y="3317"/>
                    <a:pt x="8000" y="2466"/>
                  </a:cubicBezTo>
                  <a:cubicBezTo>
                    <a:pt x="7411" y="3912"/>
                    <a:pt x="6779" y="4975"/>
                    <a:pt x="6568" y="6420"/>
                  </a:cubicBezTo>
                  <a:close/>
                  <a:moveTo>
                    <a:pt x="10905" y="19517"/>
                  </a:moveTo>
                  <a:cubicBezTo>
                    <a:pt x="9853" y="18241"/>
                    <a:pt x="9263" y="16795"/>
                    <a:pt x="8842" y="15137"/>
                  </a:cubicBezTo>
                  <a:lnTo>
                    <a:pt x="12968" y="15137"/>
                  </a:lnTo>
                  <a:cubicBezTo>
                    <a:pt x="12337" y="16583"/>
                    <a:pt x="11705" y="18241"/>
                    <a:pt x="10905" y="19517"/>
                  </a:cubicBezTo>
                  <a:close/>
                  <a:moveTo>
                    <a:pt x="13347" y="13054"/>
                  </a:moveTo>
                  <a:lnTo>
                    <a:pt x="8421" y="13054"/>
                  </a:lnTo>
                  <a:cubicBezTo>
                    <a:pt x="8211" y="12246"/>
                    <a:pt x="8211" y="11608"/>
                    <a:pt x="8211" y="10800"/>
                  </a:cubicBezTo>
                  <a:cubicBezTo>
                    <a:pt x="8211" y="9950"/>
                    <a:pt x="8211" y="9312"/>
                    <a:pt x="8421" y="8717"/>
                  </a:cubicBezTo>
                  <a:lnTo>
                    <a:pt x="13347" y="8717"/>
                  </a:lnTo>
                  <a:cubicBezTo>
                    <a:pt x="13558" y="9312"/>
                    <a:pt x="13558" y="9950"/>
                    <a:pt x="13558" y="10800"/>
                  </a:cubicBezTo>
                  <a:cubicBezTo>
                    <a:pt x="13558" y="11608"/>
                    <a:pt x="13347" y="12246"/>
                    <a:pt x="13347" y="13054"/>
                  </a:cubicBezTo>
                  <a:close/>
                  <a:moveTo>
                    <a:pt x="13558" y="19091"/>
                  </a:moveTo>
                  <a:cubicBezTo>
                    <a:pt x="14189" y="17858"/>
                    <a:pt x="14821" y="16583"/>
                    <a:pt x="15032" y="15137"/>
                  </a:cubicBezTo>
                  <a:lnTo>
                    <a:pt x="18316" y="15137"/>
                  </a:lnTo>
                  <a:cubicBezTo>
                    <a:pt x="17263" y="17008"/>
                    <a:pt x="15621" y="18241"/>
                    <a:pt x="13558" y="19091"/>
                  </a:cubicBezTo>
                  <a:close/>
                  <a:moveTo>
                    <a:pt x="15621" y="13054"/>
                  </a:moveTo>
                  <a:cubicBezTo>
                    <a:pt x="15621" y="12246"/>
                    <a:pt x="15621" y="11608"/>
                    <a:pt x="15621" y="10800"/>
                  </a:cubicBezTo>
                  <a:cubicBezTo>
                    <a:pt x="15621" y="9950"/>
                    <a:pt x="15621" y="9312"/>
                    <a:pt x="15621" y="8717"/>
                  </a:cubicBezTo>
                  <a:lnTo>
                    <a:pt x="19116" y="8717"/>
                  </a:lnTo>
                  <a:cubicBezTo>
                    <a:pt x="19326" y="9312"/>
                    <a:pt x="19537" y="9950"/>
                    <a:pt x="19537" y="10800"/>
                  </a:cubicBezTo>
                  <a:cubicBezTo>
                    <a:pt x="19537" y="11608"/>
                    <a:pt x="19326" y="12246"/>
                    <a:pt x="19116" y="13054"/>
                  </a:cubicBezTo>
                  <a:lnTo>
                    <a:pt x="15621" y="13054"/>
                  </a:ln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sp>
          <p:nvSpPr>
            <p:cNvPr id="18" name="Shape">
              <a:extLst>
                <a:ext uri="{FF2B5EF4-FFF2-40B4-BE49-F238E27FC236}">
                  <a16:creationId xmlns:a16="http://schemas.microsoft.com/office/drawing/2014/main" id="{7EB0F27A-70DC-4603-A8C4-15AAF0C82A54}"/>
                </a:ext>
              </a:extLst>
            </p:cNvPr>
            <p:cNvSpPr/>
            <p:nvPr/>
          </p:nvSpPr>
          <p:spPr>
            <a:xfrm>
              <a:off x="3394430" y="2109089"/>
              <a:ext cx="332194" cy="332194"/>
            </a:xfrm>
            <a:custGeom>
              <a:avLst/>
              <a:gdLst/>
              <a:ahLst/>
              <a:cxnLst>
                <a:cxn ang="0">
                  <a:pos x="wd2" y="hd2"/>
                </a:cxn>
                <a:cxn ang="5400000">
                  <a:pos x="wd2" y="hd2"/>
                </a:cxn>
                <a:cxn ang="10800000">
                  <a:pos x="wd2" y="hd2"/>
                </a:cxn>
                <a:cxn ang="16200000">
                  <a:pos x="wd2" y="hd2"/>
                </a:cxn>
              </a:cxnLst>
              <a:rect l="0" t="0" r="r" b="b"/>
              <a:pathLst>
                <a:path w="21600" h="21600" extrusionOk="0">
                  <a:moveTo>
                    <a:pt x="16234" y="10710"/>
                  </a:moveTo>
                  <a:lnTo>
                    <a:pt x="21600" y="5332"/>
                  </a:lnTo>
                  <a:lnTo>
                    <a:pt x="16234" y="0"/>
                  </a:lnTo>
                  <a:lnTo>
                    <a:pt x="16234" y="3299"/>
                  </a:lnTo>
                  <a:lnTo>
                    <a:pt x="11950" y="3299"/>
                  </a:lnTo>
                  <a:lnTo>
                    <a:pt x="11950" y="7637"/>
                  </a:lnTo>
                  <a:lnTo>
                    <a:pt x="16234" y="7637"/>
                  </a:lnTo>
                  <a:lnTo>
                    <a:pt x="16234" y="10710"/>
                  </a:lnTo>
                  <a:close/>
                  <a:moveTo>
                    <a:pt x="18308" y="15635"/>
                  </a:moveTo>
                  <a:cubicBezTo>
                    <a:pt x="17091" y="15635"/>
                    <a:pt x="15648" y="15454"/>
                    <a:pt x="14385" y="15048"/>
                  </a:cubicBezTo>
                  <a:cubicBezTo>
                    <a:pt x="14205" y="14822"/>
                    <a:pt x="13573" y="15048"/>
                    <a:pt x="13393" y="15228"/>
                  </a:cubicBezTo>
                  <a:lnTo>
                    <a:pt x="10913" y="17488"/>
                  </a:lnTo>
                  <a:cubicBezTo>
                    <a:pt x="8027" y="16042"/>
                    <a:pt x="5547" y="13376"/>
                    <a:pt x="3923" y="10484"/>
                  </a:cubicBezTo>
                  <a:lnTo>
                    <a:pt x="6178" y="8044"/>
                  </a:lnTo>
                  <a:cubicBezTo>
                    <a:pt x="6584" y="7818"/>
                    <a:pt x="6809" y="7411"/>
                    <a:pt x="6403" y="7004"/>
                  </a:cubicBezTo>
                  <a:cubicBezTo>
                    <a:pt x="6178" y="5784"/>
                    <a:pt x="5997" y="4519"/>
                    <a:pt x="5997" y="3299"/>
                  </a:cubicBezTo>
                  <a:cubicBezTo>
                    <a:pt x="5997" y="2666"/>
                    <a:pt x="5547" y="2079"/>
                    <a:pt x="4960" y="2079"/>
                  </a:cubicBezTo>
                  <a:lnTo>
                    <a:pt x="1037" y="2079"/>
                  </a:lnTo>
                  <a:cubicBezTo>
                    <a:pt x="406" y="2079"/>
                    <a:pt x="0" y="2666"/>
                    <a:pt x="0" y="3299"/>
                  </a:cubicBezTo>
                  <a:cubicBezTo>
                    <a:pt x="0" y="13376"/>
                    <a:pt x="8252" y="21600"/>
                    <a:pt x="18308" y="21600"/>
                  </a:cubicBezTo>
                  <a:cubicBezTo>
                    <a:pt x="18939" y="21600"/>
                    <a:pt x="19345" y="21193"/>
                    <a:pt x="19345" y="20380"/>
                  </a:cubicBezTo>
                  <a:lnTo>
                    <a:pt x="19345" y="16674"/>
                  </a:lnTo>
                  <a:cubicBezTo>
                    <a:pt x="19345" y="16042"/>
                    <a:pt x="18939" y="15635"/>
                    <a:pt x="18308" y="15635"/>
                  </a:cubicBezTo>
                  <a:close/>
                </a:path>
              </a:pathLst>
            </a:custGeom>
            <a:solidFill>
              <a:srgbClr val="9EAABE"/>
            </a:solidFill>
            <a:ln w="12700" cap="flat">
              <a:noFill/>
              <a:miter lim="400000"/>
            </a:ln>
            <a:effectLst/>
          </p:spPr>
          <p:txBody>
            <a:bodyPr wrap="square" lIns="22860" tIns="22860" rIns="22860" bIns="22860" numCol="1" anchor="ctr">
              <a:noAutofit/>
            </a:bodyPr>
            <a:lstStyle/>
            <a:p>
              <a:pPr hangingPunct="0">
                <a:defRPr sz="1800" baseline="0">
                  <a:solidFill>
                    <a:srgbClr val="000000"/>
                  </a:solidFill>
                  <a:latin typeface="Roboto Regular"/>
                  <a:ea typeface="Roboto Regular"/>
                  <a:cs typeface="Roboto Regular"/>
                  <a:sym typeface="Roboto Regular"/>
                </a:defRPr>
              </a:pPr>
              <a:endParaRPr sz="900" kern="0">
                <a:solidFill>
                  <a:srgbClr val="FFFFFF"/>
                </a:solidFill>
                <a:cs typeface="+mn-ea"/>
                <a:sym typeface="+mn-lt"/>
              </a:endParaRPr>
            </a:p>
          </p:txBody>
        </p:sp>
      </p:grpSp>
      <p:sp>
        <p:nvSpPr>
          <p:cNvPr id="35" name="Testimonials Page">
            <a:extLst>
              <a:ext uri="{FF2B5EF4-FFF2-40B4-BE49-F238E27FC236}">
                <a16:creationId xmlns:a16="http://schemas.microsoft.com/office/drawing/2014/main" id="{556A392F-69F2-4BF6-A072-A2C1682221BA}"/>
              </a:ext>
            </a:extLst>
          </p:cNvPr>
          <p:cNvSpPr txBox="1"/>
          <p:nvPr/>
        </p:nvSpPr>
        <p:spPr>
          <a:xfrm>
            <a:off x="780257" y="109350"/>
            <a:ext cx="10502900" cy="11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nSpc>
                <a:spcPct val="100000"/>
              </a:lnSpc>
              <a:defRPr sz="7000" baseline="0">
                <a:solidFill>
                  <a:srgbClr val="475D84"/>
                </a:solidFill>
                <a:latin typeface="+mn-lt"/>
                <a:ea typeface="+mn-ea"/>
                <a:cs typeface="+mn-cs"/>
                <a:sym typeface="Open Sans Light"/>
              </a:defRPr>
            </a:lvl1pPr>
          </a:lstStyle>
          <a:p>
            <a:r>
              <a:rPr sz="3500" b="1" dirty="0" err="1">
                <a:solidFill>
                  <a:srgbClr val="FFFFFF"/>
                </a:solidFill>
                <a:cs typeface="+mn-ea"/>
                <a:sym typeface="+mn-lt"/>
              </a:rPr>
              <a:t>Tes</a:t>
            </a:r>
            <a:r>
              <a:rPr lang="en-US" sz="3500" b="1" dirty="0" err="1">
                <a:solidFill>
                  <a:srgbClr val="FFFFFF"/>
                </a:solidFill>
                <a:cs typeface="+mn-ea"/>
                <a:sym typeface="+mn-lt"/>
              </a:rPr>
              <a:t>a</a:t>
            </a:r>
            <a:r>
              <a:rPr sz="3500" b="1" dirty="0" err="1">
                <a:solidFill>
                  <a:srgbClr val="FFFFFF"/>
                </a:solidFill>
                <a:cs typeface="+mn-ea"/>
                <a:sym typeface="+mn-lt"/>
              </a:rPr>
              <a:t>timonials</a:t>
            </a:r>
            <a:r>
              <a:rPr sz="3500" b="1" dirty="0">
                <a:solidFill>
                  <a:srgbClr val="FFFFFF"/>
                </a:solidFill>
                <a:cs typeface="+mn-ea"/>
                <a:sym typeface="+mn-lt"/>
              </a:rPr>
              <a:t> Page</a:t>
            </a:r>
          </a:p>
        </p:txBody>
      </p:sp>
    </p:spTree>
    <p:extLst>
      <p:ext uri="{BB962C8B-B14F-4D97-AF65-F5344CB8AC3E}">
        <p14:creationId xmlns:p14="http://schemas.microsoft.com/office/powerpoint/2010/main" val="7328374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1ksau3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White">
      <a:dk1>
        <a:srgbClr val="BE8420"/>
      </a:dk1>
      <a:lt1>
        <a:srgbClr val="9EAAB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p1ksau3f">
      <a:majorFont>
        <a:latin typeface="微软雅黑"/>
        <a:ea typeface="微软雅黑"/>
        <a:cs typeface=""/>
      </a:majorFont>
      <a:minorFont>
        <a:latin typeface="微软雅黑"/>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70000"/>
          </a:lnSpc>
          <a:spcBef>
            <a:spcPts val="0"/>
          </a:spcBef>
          <a:spcAft>
            <a:spcPts val="0"/>
          </a:spcAft>
          <a:buClrTx/>
          <a:buSzTx/>
          <a:buFontTx/>
          <a:buNone/>
          <a:tabLst/>
          <a:defRPr kumimoji="0" sz="2400" b="0" i="0" u="none" strike="noStrike" cap="none" spc="0" normalizeH="0" baseline="50000">
            <a:ln>
              <a:noFill/>
            </a:ln>
            <a:solidFill>
              <a:srgbClr val="9EAABE"/>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jpppt.com">
  <a:themeElements>
    <a:clrScheme name="White">
      <a:dk1>
        <a:srgbClr val="BE8420"/>
      </a:dk1>
      <a:lt1>
        <a:srgbClr val="9EAABE"/>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p1ksau3f">
      <a:majorFont>
        <a:latin typeface="微软雅黑"/>
        <a:ea typeface="微软雅黑"/>
        <a:cs typeface=""/>
      </a:majorFont>
      <a:minorFont>
        <a:latin typeface="微软雅黑"/>
        <a:ea typeface="微软雅黑"/>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70000"/>
          </a:lnSpc>
          <a:spcBef>
            <a:spcPts val="0"/>
          </a:spcBef>
          <a:spcAft>
            <a:spcPts val="0"/>
          </a:spcAft>
          <a:buClrTx/>
          <a:buSzTx/>
          <a:buFontTx/>
          <a:buNone/>
          <a:tabLst/>
          <a:defRPr kumimoji="0" sz="2400" b="0" i="0" u="none" strike="noStrike" cap="none" spc="0" normalizeH="0" baseline="50000">
            <a:ln>
              <a:noFill/>
            </a:ln>
            <a:solidFill>
              <a:srgbClr val="9EAABE"/>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1ksau3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1637</Words>
  <Application>Microsoft Office PowerPoint</Application>
  <PresentationFormat>宽屏</PresentationFormat>
  <Paragraphs>229</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25</vt:i4>
      </vt:variant>
    </vt:vector>
  </HeadingPairs>
  <TitlesOfParts>
    <vt:vector size="42" baseType="lpstr">
      <vt:lpstr>fontello</vt:lpstr>
      <vt:lpstr>Helvetica Light</vt:lpstr>
      <vt:lpstr>Proxima Nova</vt:lpstr>
      <vt:lpstr>Proxima Nova Semibold</vt:lpstr>
      <vt:lpstr>Roboto Regular</vt:lpstr>
      <vt:lpstr>等线</vt:lpstr>
      <vt:lpstr>微软雅黑</vt:lpstr>
      <vt:lpstr>Arial</vt:lpstr>
      <vt:lpstr>Calibri</vt:lpstr>
      <vt:lpstr>Open Sans</vt:lpstr>
      <vt:lpstr>Open Sans Semibold</vt:lpstr>
      <vt:lpstr>Roboto Light</vt:lpstr>
      <vt:lpstr>www.freeppt7.com</vt:lpstr>
      <vt:lpstr>www.jpppt.com</vt:lpstr>
      <vt:lpstr>jpppt.com</vt:lpstr>
      <vt:lpstr>freeppt7.com</vt:lpstr>
      <vt:lpstr>自定义设计方案</vt:lpstr>
      <vt:lpstr>PowerPoint 演示文稿</vt:lpstr>
      <vt:lpstr>PowerPoint 演示文稿</vt:lpstr>
      <vt:lpstr>PowerPoint 演示文稿</vt:lpstr>
      <vt:lpstr>Project Page</vt:lpstr>
      <vt:lpstr>Project Page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Infographic Page Design</vt:lpstr>
      <vt:lpstr>PowerPoint 演示文稿</vt:lpstr>
      <vt:lpstr>PowerPoint 演示文稿</vt:lpstr>
      <vt:lpstr>PowerPoint 演示文稿</vt:lpstr>
      <vt:lpstr>Countdown Page</vt:lpstr>
      <vt:lpstr>PowerPoint 演示文稿</vt:lpstr>
      <vt:lpstr>PowerPoint 演示文稿</vt:lpstr>
      <vt:lpstr>PowerPoint 演示文稿</vt:lpstr>
      <vt:lpstr>Countdown Page</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123</cp:revision>
  <dcterms:created xsi:type="dcterms:W3CDTF">2019-03-06T04:17:11Z</dcterms:created>
  <dcterms:modified xsi:type="dcterms:W3CDTF">2022-05-07T08:03:34Z</dcterms:modified>
</cp:coreProperties>
</file>