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2" r:id="rId7"/>
    <p:sldId id="263" r:id="rId8"/>
    <p:sldId id="264" r:id="rId9"/>
    <p:sldId id="265" r:id="rId10"/>
    <p:sldId id="266" r:id="rId11"/>
    <p:sldId id="274" r:id="rId12"/>
    <p:sldId id="260" r:id="rId13"/>
    <p:sldId id="267" r:id="rId14"/>
    <p:sldId id="268" r:id="rId15"/>
    <p:sldId id="269" r:id="rId16"/>
    <p:sldId id="261" r:id="rId17"/>
    <p:sldId id="271" r:id="rId18"/>
    <p:sldId id="272" r:id="rId19"/>
    <p:sldId id="273"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C6FD74-FB7C-4C1E-BA25-588DAF8C74E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80FBFB-E219-486E-B4FF-C7662E2FB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1E022AD-AEB9-492A-A949-CEDEA44F401D}"/>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5" name="页脚占位符 4">
            <a:extLst>
              <a:ext uri="{FF2B5EF4-FFF2-40B4-BE49-F238E27FC236}">
                <a16:creationId xmlns:a16="http://schemas.microsoft.com/office/drawing/2014/main" id="{6ABBF1D6-5FE7-46F8-B5E4-6136A954C5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5DE117-23DD-448B-831D-EC63C4EC9418}"/>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392635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37C6B6-5767-4880-B00F-899E3351E01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00F291-75EE-4718-8381-4BD1FE70C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D26F357-9A8B-4760-9509-3A14F0B03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28BD44-FC3A-4B50-80DD-8E25AC50B70B}"/>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6" name="页脚占位符 5">
            <a:extLst>
              <a:ext uri="{FF2B5EF4-FFF2-40B4-BE49-F238E27FC236}">
                <a16:creationId xmlns:a16="http://schemas.microsoft.com/office/drawing/2014/main" id="{5A2FC65E-70AE-4EF4-8634-B253C1A227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8CE083B-CD70-4905-9341-26C6C47407BE}"/>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77216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FFE4A-A38B-4506-AD23-4B2B38D633E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D4C7D5-7B3C-482E-B44D-611484F5D02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108ED2-5F3E-4E37-911F-9B83DB7E45FD}"/>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5" name="页脚占位符 4">
            <a:extLst>
              <a:ext uri="{FF2B5EF4-FFF2-40B4-BE49-F238E27FC236}">
                <a16:creationId xmlns:a16="http://schemas.microsoft.com/office/drawing/2014/main" id="{DDD39E47-A0D6-4E9E-9442-6C5A4C006D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5C3B2B-8886-4442-A717-11F3F5C6B3E3}"/>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37472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2D3B36D-EA93-4370-9E64-48656D88B9B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16B0E56-2E05-4537-AC9B-DAD83FB28CD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D77CA7-CE76-4E84-AED7-54650759840E}"/>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5" name="页脚占位符 4">
            <a:extLst>
              <a:ext uri="{FF2B5EF4-FFF2-40B4-BE49-F238E27FC236}">
                <a16:creationId xmlns:a16="http://schemas.microsoft.com/office/drawing/2014/main" id="{FBE1AC5A-08B2-4331-8828-2D739A018C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F59BE6-6B65-4586-983A-681EF85968BC}"/>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331378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2022/5/8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899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2022/5/8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0220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17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4AD26-CC29-4F12-A08E-70C5D4BEBE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9DFC95A-B7C7-4165-8A21-0F0A1B1DBC9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2F0265-FD5A-45E5-B4DB-D0FFF874141A}"/>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5" name="页脚占位符 4">
            <a:extLst>
              <a:ext uri="{FF2B5EF4-FFF2-40B4-BE49-F238E27FC236}">
                <a16:creationId xmlns:a16="http://schemas.microsoft.com/office/drawing/2014/main" id="{0B228CE7-D12B-4E4A-ABB3-32C473AA6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309BF1-C5C0-4928-AA7F-63A6AB4AD53A}"/>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29016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578620-6E7B-44D9-B83A-EE11F70C3F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C3FF064-44BB-4F51-A1A3-E1EE5E474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53DEF8-2020-499D-B932-EDFF228451C2}"/>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5" name="页脚占位符 4">
            <a:extLst>
              <a:ext uri="{FF2B5EF4-FFF2-40B4-BE49-F238E27FC236}">
                <a16:creationId xmlns:a16="http://schemas.microsoft.com/office/drawing/2014/main" id="{0710CDD6-2E42-4EE3-9EAD-687155288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94869B-A985-413B-A26F-F6A1FA593785}"/>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32568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1513C4-F636-42D2-BB4C-C48F41DE9B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83B900-42A7-4A57-8F64-3C3E4BC59E0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2A80CA2-78B2-40C7-9A01-80AA20C57C7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36FF234-6195-406C-A543-C67F99F4BB54}"/>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6" name="页脚占位符 5">
            <a:extLst>
              <a:ext uri="{FF2B5EF4-FFF2-40B4-BE49-F238E27FC236}">
                <a16:creationId xmlns:a16="http://schemas.microsoft.com/office/drawing/2014/main" id="{6FCD6719-CBE8-4B1E-A6B3-1D9202B719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425100-DE37-4D33-8CB1-9678A0384E3E}"/>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24557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9E1CA-4F7B-4765-94DF-C52DD448CF2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F308A88-8EC3-46D0-A341-30EF4A420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281AF4-CE59-4C17-B257-40A6A5A838A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2068550-E0C1-4F50-B059-DDB99E97F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1A63944-F38A-4233-9AC6-2610AE90607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C89D844-7A7F-4DBF-AA66-01752AB5B4D5}"/>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8" name="页脚占位符 7">
            <a:extLst>
              <a:ext uri="{FF2B5EF4-FFF2-40B4-BE49-F238E27FC236}">
                <a16:creationId xmlns:a16="http://schemas.microsoft.com/office/drawing/2014/main" id="{26444982-A9EB-42F2-B780-C74C891608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2F8F9B8-E852-4A0D-ACAA-1B920D698211}"/>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38832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9E1CA-4F7B-4765-94DF-C52DD448CF2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F308A88-8EC3-46D0-A341-30EF4A420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281AF4-CE59-4C17-B257-40A6A5A838A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2068550-E0C1-4F50-B059-DDB99E97F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1A63944-F38A-4233-9AC6-2610AE90607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C89D844-7A7F-4DBF-AA66-01752AB5B4D5}"/>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8" name="页脚占位符 7">
            <a:extLst>
              <a:ext uri="{FF2B5EF4-FFF2-40B4-BE49-F238E27FC236}">
                <a16:creationId xmlns:a16="http://schemas.microsoft.com/office/drawing/2014/main" id="{26444982-A9EB-42F2-B780-C74C891608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2F8F9B8-E852-4A0D-ACAA-1B920D698211}"/>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
        <p:nvSpPr>
          <p:cNvPr id="11" name="TextBox 10"/>
          <p:cNvSpPr txBox="1"/>
          <p:nvPr userDrawn="1"/>
        </p:nvSpPr>
        <p:spPr>
          <a:xfrm>
            <a:off x="1514004" y="67378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http://www.1ppt.com/jieri/</a:t>
            </a:r>
          </a:p>
        </p:txBody>
      </p:sp>
    </p:spTree>
    <p:extLst>
      <p:ext uri="{BB962C8B-B14F-4D97-AF65-F5344CB8AC3E}">
        <p14:creationId xmlns:p14="http://schemas.microsoft.com/office/powerpoint/2010/main" val="35272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E99E87-88AA-49FE-BEF7-08E5A7BC94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7B1B0A-44C1-4F77-9CE9-DC75798A28E1}"/>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4" name="页脚占位符 3">
            <a:extLst>
              <a:ext uri="{FF2B5EF4-FFF2-40B4-BE49-F238E27FC236}">
                <a16:creationId xmlns:a16="http://schemas.microsoft.com/office/drawing/2014/main" id="{8363516F-5B0D-4F63-8558-B1050E4B5BE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C497F66-FCE2-48EA-AF9E-5AA4B8354DF9}"/>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93178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36C907B-9BDC-47E3-BE23-ABCAD4805715}"/>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3" name="页脚占位符 2">
            <a:extLst>
              <a:ext uri="{FF2B5EF4-FFF2-40B4-BE49-F238E27FC236}">
                <a16:creationId xmlns:a16="http://schemas.microsoft.com/office/drawing/2014/main" id="{3B67F8ED-F2B8-407D-B2DC-6D18BB49DC6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7135CC2-410E-494A-9920-01F1DCE6BD45}"/>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297169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27CA84-DAD6-438E-905D-1CC4A313D5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ED129E4-9110-4B28-A679-870D9D01C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AE0937-9397-401E-A9E1-576038827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8A4603-5D86-4E65-B3D8-0BBF94255044}"/>
              </a:ext>
            </a:extLst>
          </p:cNvPr>
          <p:cNvSpPr>
            <a:spLocks noGrp="1"/>
          </p:cNvSpPr>
          <p:nvPr>
            <p:ph type="dt" sz="half" idx="10"/>
          </p:nvPr>
        </p:nvSpPr>
        <p:spPr/>
        <p:txBody>
          <a:bodyPr/>
          <a:lstStyle/>
          <a:p>
            <a:fld id="{C0AB632C-933F-4243-B562-B7C6F9B98958}" type="datetimeFigureOut">
              <a:rPr lang="zh-CN" altLang="en-US" smtClean="0"/>
              <a:t>2022/5/8</a:t>
            </a:fld>
            <a:endParaRPr lang="zh-CN" altLang="en-US"/>
          </a:p>
        </p:txBody>
      </p:sp>
      <p:sp>
        <p:nvSpPr>
          <p:cNvPr id="6" name="页脚占位符 5">
            <a:extLst>
              <a:ext uri="{FF2B5EF4-FFF2-40B4-BE49-F238E27FC236}">
                <a16:creationId xmlns:a16="http://schemas.microsoft.com/office/drawing/2014/main" id="{7D6714EC-6417-4CF0-B73B-196D7954AD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FD2A5D-E303-40CF-AFF9-BBA0DC49151F}"/>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258406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F504F0C-8EC8-4AFA-B536-F50CFB22E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549B8AF-9081-4D6C-9B27-2C2CE8A51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CCE312-EDE7-4DC5-AA83-EFAA15772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632C-933F-4243-B562-B7C6F9B98958}" type="datetimeFigureOut">
              <a:rPr lang="zh-CN" altLang="en-US" smtClean="0"/>
              <a:t>2022/5/8</a:t>
            </a:fld>
            <a:endParaRPr lang="zh-CN" altLang="en-US"/>
          </a:p>
        </p:txBody>
      </p:sp>
      <p:sp>
        <p:nvSpPr>
          <p:cNvPr id="5" name="页脚占位符 4">
            <a:extLst>
              <a:ext uri="{FF2B5EF4-FFF2-40B4-BE49-F238E27FC236}">
                <a16:creationId xmlns:a16="http://schemas.microsoft.com/office/drawing/2014/main" id="{83643F7D-11E1-4122-856D-206141D5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5C72CF2-A7A7-41D6-B05E-64E08FCF4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09672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240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hyperlink" Target="https://www.freeppt7.com/" TargetMode="External"/><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35.xml"/><Relationship Id="rId7" Type="http://schemas.openxmlformats.org/officeDocument/2006/relationships/image" Target="../media/image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image" Target="../media/image1.jp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10" Type="http://schemas.openxmlformats.org/officeDocument/2006/relationships/image" Target="../media/image7.png"/><Relationship Id="rId4" Type="http://schemas.openxmlformats.org/officeDocument/2006/relationships/tags" Target="../tags/tag4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5.xml"/><Relationship Id="rId7" Type="http://schemas.openxmlformats.org/officeDocument/2006/relationships/image" Target="../media/image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5.xml"/><Relationship Id="rId7" Type="http://schemas.openxmlformats.org/officeDocument/2006/relationships/image" Target="../media/image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0.xml"/><Relationship Id="rId7" Type="http://schemas.openxmlformats.org/officeDocument/2006/relationships/image" Target="../media/image1.jp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10" Type="http://schemas.openxmlformats.org/officeDocument/2006/relationships/image" Target="../media/image7.png"/><Relationship Id="rId4" Type="http://schemas.openxmlformats.org/officeDocument/2006/relationships/tags" Target="../tags/tag61.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9.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5.xml"/><Relationship Id="rId7" Type="http://schemas.openxmlformats.org/officeDocument/2006/relationships/image" Target="../media/image9.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png"/><Relationship Id="rId11" Type="http://schemas.openxmlformats.org/officeDocument/2006/relationships/hyperlink" Target="https://www.freeppt7.com/" TargetMode="External"/><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1.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10" Type="http://schemas.openxmlformats.org/officeDocument/2006/relationships/image" Target="../media/image7.png"/><Relationship Id="rId4" Type="http://schemas.openxmlformats.org/officeDocument/2006/relationships/tags" Target="../tags/tag6.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0.xml"/><Relationship Id="rId7" Type="http://schemas.openxmlformats.org/officeDocument/2006/relationships/image" Target="../media/image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CCADBB6-0837-4165-AF9A-2F6844E665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A-图片 7">
            <a:extLst>
              <a:ext uri="{FF2B5EF4-FFF2-40B4-BE49-F238E27FC236}">
                <a16:creationId xmlns:a16="http://schemas.microsoft.com/office/drawing/2014/main" id="{EA94DD02-F50E-410F-80AF-412F7C5350F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802326" y="-43467"/>
            <a:ext cx="6462250" cy="6462250"/>
          </a:xfrm>
          <a:prstGeom prst="rect">
            <a:avLst/>
          </a:prstGeom>
          <a:effectLst>
            <a:outerShdw blurRad="50800" dist="38100" dir="8100000" sx="101000" sy="101000" algn="tr" rotWithShape="0">
              <a:srgbClr val="596DC4">
                <a:alpha val="58000"/>
              </a:srgbClr>
            </a:outerShdw>
          </a:effectLst>
        </p:spPr>
      </p:pic>
      <p:pic>
        <p:nvPicPr>
          <p:cNvPr id="10" name="图片 9">
            <a:extLst>
              <a:ext uri="{FF2B5EF4-FFF2-40B4-BE49-F238E27FC236}">
                <a16:creationId xmlns:a16="http://schemas.microsoft.com/office/drawing/2014/main" id="{6D44C769-2A32-405C-9EC3-2618D3CBC2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58475">
            <a:off x="841375" y="967879"/>
            <a:ext cx="909137" cy="1144481"/>
          </a:xfrm>
          <a:prstGeom prst="rect">
            <a:avLst/>
          </a:prstGeom>
          <a:effectLst>
            <a:outerShdw blurRad="50800" dist="38100" dir="8100000" algn="tr" rotWithShape="0">
              <a:prstClr val="black">
                <a:alpha val="40000"/>
              </a:prstClr>
            </a:outerShdw>
          </a:effectLst>
        </p:spPr>
      </p:pic>
      <p:pic>
        <p:nvPicPr>
          <p:cNvPr id="15" name="图片 14">
            <a:extLst>
              <a:ext uri="{FF2B5EF4-FFF2-40B4-BE49-F238E27FC236}">
                <a16:creationId xmlns:a16="http://schemas.microsoft.com/office/drawing/2014/main" id="{E4522473-9EC7-4CB9-9C8B-E75B081D93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340" y="570186"/>
            <a:ext cx="1624781" cy="1624781"/>
          </a:xfrm>
          <a:prstGeom prst="rect">
            <a:avLst/>
          </a:prstGeom>
          <a:effectLst>
            <a:outerShdw blurRad="50800" dist="38100" dir="2700000" algn="tl" rotWithShape="0">
              <a:srgbClr val="596DC4"/>
            </a:outerShdw>
          </a:effectLst>
        </p:spPr>
      </p:pic>
      <p:pic>
        <p:nvPicPr>
          <p:cNvPr id="16" name="图片 15">
            <a:extLst>
              <a:ext uri="{FF2B5EF4-FFF2-40B4-BE49-F238E27FC236}">
                <a16:creationId xmlns:a16="http://schemas.microsoft.com/office/drawing/2014/main" id="{8B41990F-FC69-49AA-9195-0881A6020E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971" y="4610779"/>
            <a:ext cx="2159565" cy="2159565"/>
          </a:xfrm>
          <a:prstGeom prst="rect">
            <a:avLst/>
          </a:prstGeom>
          <a:effectLst>
            <a:outerShdw blurRad="50800" dist="38100" dir="2700000" algn="tl" rotWithShape="0">
              <a:srgbClr val="596DC4"/>
            </a:outerShdw>
          </a:effectLst>
        </p:spPr>
      </p:pic>
      <p:pic>
        <p:nvPicPr>
          <p:cNvPr id="17" name="图片 16">
            <a:extLst>
              <a:ext uri="{FF2B5EF4-FFF2-40B4-BE49-F238E27FC236}">
                <a16:creationId xmlns:a16="http://schemas.microsoft.com/office/drawing/2014/main" id="{EE837620-4E6E-4983-976B-EC886B32B5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6410" y="-395028"/>
            <a:ext cx="3555210" cy="3555210"/>
          </a:xfrm>
          <a:prstGeom prst="rect">
            <a:avLst/>
          </a:prstGeom>
          <a:effectLst>
            <a:outerShdw blurRad="50800" dist="38100" dir="2700000" algn="tl" rotWithShape="0">
              <a:srgbClr val="596DC4"/>
            </a:outerShdw>
          </a:effectLst>
        </p:spPr>
      </p:pic>
      <p:pic>
        <p:nvPicPr>
          <p:cNvPr id="18" name="图片 17">
            <a:extLst>
              <a:ext uri="{FF2B5EF4-FFF2-40B4-BE49-F238E27FC236}">
                <a16:creationId xmlns:a16="http://schemas.microsoft.com/office/drawing/2014/main" id="{EBF53C5A-7E21-460B-B648-7D1B898BCF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39218" y="4643484"/>
            <a:ext cx="2159565" cy="2159565"/>
          </a:xfrm>
          <a:prstGeom prst="rect">
            <a:avLst/>
          </a:prstGeom>
          <a:effectLst>
            <a:outerShdw blurRad="50800" dist="38100" dir="2700000" algn="tl" rotWithShape="0">
              <a:srgbClr val="596DC4"/>
            </a:outerShdw>
          </a:effectLst>
        </p:spPr>
      </p:pic>
      <p:sp>
        <p:nvSpPr>
          <p:cNvPr id="21" name="文本框 20">
            <a:extLst>
              <a:ext uri="{FF2B5EF4-FFF2-40B4-BE49-F238E27FC236}">
                <a16:creationId xmlns:a16="http://schemas.microsoft.com/office/drawing/2014/main" id="{5E6885FE-6159-4BEE-8402-826A432F4B22}"/>
              </a:ext>
            </a:extLst>
          </p:cNvPr>
          <p:cNvSpPr txBox="1"/>
          <p:nvPr/>
        </p:nvSpPr>
        <p:spPr>
          <a:xfrm>
            <a:off x="4309174" y="2142859"/>
            <a:ext cx="1212191" cy="707886"/>
          </a:xfrm>
          <a:prstGeom prst="rect">
            <a:avLst/>
          </a:prstGeom>
          <a:noFill/>
          <a:effectLst>
            <a:outerShdw blurRad="50800" dist="38100" dir="8100000" algn="tr" rotWithShape="0">
              <a:srgbClr val="596DC4">
                <a:alpha val="77000"/>
              </a:srgbClr>
            </a:outerShdw>
          </a:effectLst>
        </p:spPr>
        <p:txBody>
          <a:bodyPr wrap="none" rtlCol="0">
            <a:spAutoFit/>
          </a:bodyPr>
          <a:lstStyle/>
          <a:p>
            <a:r>
              <a:rPr lang="en-US" altLang="zh-CN" sz="4000" dirty="0">
                <a:solidFill>
                  <a:srgbClr val="FFFFFF"/>
                </a:solidFill>
                <a:cs typeface="+mn-ea"/>
                <a:sym typeface="+mn-lt"/>
              </a:rPr>
              <a:t>5.10</a:t>
            </a:r>
            <a:endParaRPr lang="zh-CN" altLang="en-US" sz="4000" dirty="0">
              <a:solidFill>
                <a:srgbClr val="FFFFFF"/>
              </a:solidFill>
              <a:cs typeface="+mn-ea"/>
              <a:sym typeface="+mn-lt"/>
            </a:endParaRPr>
          </a:p>
        </p:txBody>
      </p:sp>
      <p:sp>
        <p:nvSpPr>
          <p:cNvPr id="22" name="矩形: 圆角 21">
            <a:extLst>
              <a:ext uri="{FF2B5EF4-FFF2-40B4-BE49-F238E27FC236}">
                <a16:creationId xmlns:a16="http://schemas.microsoft.com/office/drawing/2014/main" id="{07CD2795-DDCF-49A7-8A25-DF7D1BB7A22D}"/>
              </a:ext>
            </a:extLst>
          </p:cNvPr>
          <p:cNvSpPr/>
          <p:nvPr/>
        </p:nvSpPr>
        <p:spPr>
          <a:xfrm>
            <a:off x="997324" y="5140620"/>
            <a:ext cx="2071247" cy="359453"/>
          </a:xfrm>
          <a:prstGeom prst="roundRect">
            <a:avLst>
              <a:gd name="adj" fmla="val 50000"/>
            </a:avLst>
          </a:prstGeom>
          <a:solidFill>
            <a:schemeClr val="bg1"/>
          </a:solidFill>
          <a:ln>
            <a:noFill/>
          </a:ln>
          <a:effectLst>
            <a:outerShdw blurRad="50800" dist="38100" dir="3600000" sx="104000" sy="104000" algn="tr" rotWithShape="0">
              <a:srgbClr val="596DC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96DC4"/>
                </a:solidFill>
                <a:cs typeface="+mn-ea"/>
                <a:sym typeface="+mn-lt"/>
              </a:rPr>
              <a:t>Love you</a:t>
            </a:r>
            <a:r>
              <a:rPr lang="zh-CN" altLang="en-US" sz="2000" dirty="0">
                <a:solidFill>
                  <a:srgbClr val="596DC4"/>
                </a:solidFill>
                <a:cs typeface="+mn-ea"/>
                <a:sym typeface="+mn-lt"/>
              </a:rPr>
              <a:t>！</a:t>
            </a:r>
          </a:p>
        </p:txBody>
      </p:sp>
      <p:pic>
        <p:nvPicPr>
          <p:cNvPr id="24" name="PA-图片 23">
            <a:extLst>
              <a:ext uri="{FF2B5EF4-FFF2-40B4-BE49-F238E27FC236}">
                <a16:creationId xmlns:a16="http://schemas.microsoft.com/office/drawing/2014/main" id="{2E43DF82-A396-465A-A353-C3D9BA7C125E}"/>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p:blipFill>
        <p:spPr>
          <a:xfrm>
            <a:off x="3122482" y="3877601"/>
            <a:ext cx="1903004" cy="1903004"/>
          </a:xfrm>
          <a:prstGeom prst="rect">
            <a:avLst/>
          </a:prstGeom>
          <a:effectLst>
            <a:outerShdw blurRad="50800" dist="38100" dir="2700000" algn="tl" rotWithShape="0">
              <a:srgbClr val="596DC4">
                <a:alpha val="40000"/>
              </a:srgbClr>
            </a:outerShdw>
          </a:effectLst>
        </p:spPr>
      </p:pic>
      <p:sp>
        <p:nvSpPr>
          <p:cNvPr id="13" name="TextBox 3">
            <a:hlinkClick r:id="rId11"/>
            <a:extLst>
              <a:ext uri="{FF2B5EF4-FFF2-40B4-BE49-F238E27FC236}">
                <a16:creationId xmlns:a16="http://schemas.microsoft.com/office/drawing/2014/main" id="{11032638-E0FA-D040-B29C-34E8096D297A}"/>
              </a:ext>
            </a:extLst>
          </p:cNvPr>
          <p:cNvSpPr txBox="1"/>
          <p:nvPr/>
        </p:nvSpPr>
        <p:spPr>
          <a:xfrm>
            <a:off x="3682284" y="6506760"/>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11">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9583191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0" presetClass="entr" presetSubtype="0" accel="50000" fill="hold" nodeType="withEffect" p14:presetBounceEnd="38000">
                                      <p:stCondLst>
                                        <p:cond delay="0"/>
                                      </p:stCondLst>
                                      <p:childTnLst>
                                        <p:set>
                                          <p:cBhvr>
                                            <p:cTn id="14" dur="1" fill="hold">
                                              <p:stCondLst>
                                                <p:cond delay="0"/>
                                              </p:stCondLst>
                                            </p:cTn>
                                            <p:tgtEl>
                                              <p:spTgt spid="8"/>
                                            </p:tgtEl>
                                            <p:attrNameLst>
                                              <p:attrName>style.visibility</p:attrName>
                                            </p:attrNameLst>
                                          </p:cBhvr>
                                          <p:to>
                                            <p:strVal val="visible"/>
                                          </p:to>
                                        </p:set>
                                        <p:animScale p14:bounceEnd="38000">
                                          <p:cBhvr>
                                            <p:cTn id="15" dur="1000" fill="hold">
                                              <p:stCondLst>
                                                <p:cond delay="0"/>
                                              </p:stCondLst>
                                            </p:cTn>
                                            <p:tgtEl>
                                              <p:spTgt spid="8"/>
                                            </p:tgtEl>
                                          </p:cBhvr>
                                          <p:from x="0" y="0"/>
                                          <p:to x="100000" y="100000"/>
                                        </p:animScale>
                                        <p:anim to="" calcmode="lin" valueType="num" p14:bounceEnd="38000">
                                          <p:cBhvr>
                                            <p:cTn id="16" dur="1000" fill="hold">
                                              <p:stCondLst>
                                                <p:cond delay="0"/>
                                              </p:stCondLst>
                                            </p:cTn>
                                            <p:tgtEl>
                                              <p:spTgt spid="8"/>
                                            </p:tgtEl>
                                            <p:attrNameLst>
                                              <p:attrName>ppt_x</p:attrName>
                                            </p:attrNameLst>
                                          </p:cBhvr>
                                          <p:tavLst>
                                            <p:tav tm="0">
                                              <p:val>
                                                <p:strVal val="#ppt_x"/>
                                              </p:val>
                                            </p:tav>
                                            <p:tav tm="100000">
                                              <p:val>
                                                <p:strVal val="#ppt_x"/>
                                              </p:val>
                                            </p:tav>
                                          </p:tavLst>
                                        </p:anim>
                                        <p:anim to="" calcmode="lin" valueType="num" p14:bounceEnd="38000">
                                          <p:cBhvr>
                                            <p:cTn id="17" dur="1000" fill="hold">
                                              <p:stCondLst>
                                                <p:cond delay="0"/>
                                              </p:stCondLst>
                                            </p:cTn>
                                            <p:tgtEl>
                                              <p:spTgt spid="8"/>
                                            </p:tgtEl>
                                            <p:attrNameLst>
                                              <p:attrName>ppt_y</p:attrName>
                                            </p:attrNameLst>
                                          </p:cBhvr>
                                          <p:tavLst>
                                            <p:tav tm="0">
                                              <p:val>
                                                <p:strVal val="#ppt_y"/>
                                              </p:val>
                                            </p:tav>
                                            <p:tav tm="40000">
                                              <p:val>
                                                <p:strVal val="#ppt_y-0.1"/>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2000"/>
                                </p:stCondLst>
                                <p:childTnLst>
                                  <p:par>
                                    <p:cTn id="44" presetID="0" presetClass="entr" presetSubtype="0" fill="hold" nodeType="afterEffect">
                                      <p:stCondLst>
                                        <p:cond delay="0"/>
                                      </p:stCondLst>
                                      <p:childTnLst>
                                        <p:set>
                                          <p:cBhvr>
                                            <p:cTn id="45" dur="750" fill="hold">
                                              <p:stCondLst>
                                                <p:cond delay="0"/>
                                              </p:stCondLst>
                                            </p:cTn>
                                            <p:tgtEl>
                                              <p:spTgt spid="24"/>
                                            </p:tgtEl>
                                            <p:attrNameLst>
                                              <p:attrName>style.visibility</p:attrName>
                                            </p:attrNameLst>
                                          </p:cBhvr>
                                          <p:to>
                                            <p:strVal val="visible"/>
                                          </p:to>
                                        </p:set>
                                        <p:anim to="" calcmode="lin" valueType="num">
                                          <p:cBhvr>
                                            <p:cTn id="46" dur="75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47" dur="750" fill="hold">
                                              <p:stCondLst>
                                                <p:cond delay="0"/>
                                              </p:stCondLst>
                                            </p:cTn>
                                            <p:tgtEl>
                                              <p:spTgt spid="24"/>
                                            </p:tgtEl>
                                            <p:attrNameLst>
                                              <p:attrName>ppt_w</p:attrName>
                                            </p:attrNameLst>
                                          </p:cBhvr>
                                          <p:tavLst>
                                            <p:tav tm="0" fmla="#ppt_w-#ppt_w*((1.5-1.5*$)^3-(1.5-1.5*$)^2)">
                                              <p:val>
                                                <p:strVal val="0"/>
                                              </p:val>
                                            </p:tav>
                                            <p:tav tm="100000">
                                              <p:val>
                                                <p:strVal val="1"/>
                                              </p:val>
                                            </p:tav>
                                          </p:tavLst>
                                        </p:anim>
                                        <p:anim to="" calcmode="lin" valueType="num">
                                          <p:cBhvr>
                                            <p:cTn id="48" dur="750" fill="hold">
                                              <p:stCondLst>
                                                <p:cond delay="0"/>
                                              </p:stCondLst>
                                            </p:cTn>
                                            <p:tgtEl>
                                              <p:spTgt spid="24"/>
                                            </p:tgtEl>
                                            <p:attrNameLst>
                                              <p:attrName>transform.rotation_z</p:attrName>
                                            </p:attrNameLst>
                                          </p:cBhvr>
                                          <p:tavLst>
                                            <p:tav tm="0" fmla="#ppt_r+45*((1.5-1.5*$)^3-(1.5-1.5*$)^2)">
                                              <p:val>
                                                <p:strVal val="0"/>
                                              </p:val>
                                            </p:tav>
                                            <p:tav tm="100000">
                                              <p:val>
                                                <p:strVal val="1"/>
                                              </p:val>
                                            </p:tav>
                                          </p:tavLst>
                                        </p:anim>
                                        <p:animEffect filter="fade">
                                          <p:cBhvr>
                                            <p:cTn id="49" dur="750">
                                              <p:stCondLst>
                                                <p:cond delay="0"/>
                                              </p:stCondLst>
                                            </p:cTn>
                                            <p:tgtEl>
                                              <p:spTgt spid="24"/>
                                            </p:tgtEl>
                                          </p:cBhvr>
                                        </p:animEffect>
                                      </p:childTnLst>
                                    </p:cTn>
                                  </p:par>
                                </p:childTnLst>
                              </p:cTn>
                            </p:par>
                            <p:par>
                              <p:cTn id="50" fill="hold">
                                <p:stCondLst>
                                  <p:cond delay="275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0" presetClass="entr" presetSubtype="0" ac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fill="hold">
                                              <p:stCondLst>
                                                <p:cond delay="0"/>
                                              </p:stCondLst>
                                            </p:cTn>
                                            <p:tgtEl>
                                              <p:spTgt spid="8"/>
                                            </p:tgtEl>
                                          </p:cBhvr>
                                          <p:from x="0" y="0"/>
                                          <p:to x="100000" y="100000"/>
                                        </p:animScale>
                                        <p:anim to="" calcmode="lin" valueType="num">
                                          <p:cBhvr>
                                            <p:cTn id="16" dur="1000" fill="hold">
                                              <p:stCondLst>
                                                <p:cond delay="0"/>
                                              </p:stCondLst>
                                            </p:cTn>
                                            <p:tgtEl>
                                              <p:spTgt spid="8"/>
                                            </p:tgtEl>
                                            <p:attrNameLst>
                                              <p:attrName>ppt_x</p:attrName>
                                            </p:attrNameLst>
                                          </p:cBhvr>
                                          <p:tavLst>
                                            <p:tav tm="0">
                                              <p:val>
                                                <p:strVal val="#ppt_x"/>
                                              </p:val>
                                            </p:tav>
                                            <p:tav tm="100000">
                                              <p:val>
                                                <p:strVal val="#ppt_x"/>
                                              </p:val>
                                            </p:tav>
                                          </p:tavLst>
                                        </p:anim>
                                        <p:anim to="" calcmode="lin" valueType="num">
                                          <p:cBhvr>
                                            <p:cTn id="17" dur="1000" fill="hold">
                                              <p:stCondLst>
                                                <p:cond delay="0"/>
                                              </p:stCondLst>
                                            </p:cTn>
                                            <p:tgtEl>
                                              <p:spTgt spid="8"/>
                                            </p:tgtEl>
                                            <p:attrNameLst>
                                              <p:attrName>ppt_y</p:attrName>
                                            </p:attrNameLst>
                                          </p:cBhvr>
                                          <p:tavLst>
                                            <p:tav tm="0">
                                              <p:val>
                                                <p:strVal val="#ppt_y"/>
                                              </p:val>
                                            </p:tav>
                                            <p:tav tm="40000">
                                              <p:val>
                                                <p:strVal val="#ppt_y-0.1"/>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2000"/>
                                </p:stCondLst>
                                <p:childTnLst>
                                  <p:par>
                                    <p:cTn id="44" presetID="0" presetClass="entr" presetSubtype="0" fill="hold" nodeType="afterEffect">
                                      <p:stCondLst>
                                        <p:cond delay="0"/>
                                      </p:stCondLst>
                                      <p:childTnLst>
                                        <p:set>
                                          <p:cBhvr>
                                            <p:cTn id="45" dur="750" fill="hold">
                                              <p:stCondLst>
                                                <p:cond delay="0"/>
                                              </p:stCondLst>
                                            </p:cTn>
                                            <p:tgtEl>
                                              <p:spTgt spid="24"/>
                                            </p:tgtEl>
                                            <p:attrNameLst>
                                              <p:attrName>style.visibility</p:attrName>
                                            </p:attrNameLst>
                                          </p:cBhvr>
                                          <p:to>
                                            <p:strVal val="visible"/>
                                          </p:to>
                                        </p:set>
                                        <p:anim to="" calcmode="lin" valueType="num">
                                          <p:cBhvr>
                                            <p:cTn id="46" dur="75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47" dur="750" fill="hold">
                                              <p:stCondLst>
                                                <p:cond delay="0"/>
                                              </p:stCondLst>
                                            </p:cTn>
                                            <p:tgtEl>
                                              <p:spTgt spid="24"/>
                                            </p:tgtEl>
                                            <p:attrNameLst>
                                              <p:attrName>ppt_w</p:attrName>
                                            </p:attrNameLst>
                                          </p:cBhvr>
                                          <p:tavLst>
                                            <p:tav tm="0" fmla="#ppt_w-#ppt_w*((1.5-1.5*$)^3-(1.5-1.5*$)^2)">
                                              <p:val>
                                                <p:strVal val="0"/>
                                              </p:val>
                                            </p:tav>
                                            <p:tav tm="100000">
                                              <p:val>
                                                <p:strVal val="1"/>
                                              </p:val>
                                            </p:tav>
                                          </p:tavLst>
                                        </p:anim>
                                        <p:anim to="" calcmode="lin" valueType="num">
                                          <p:cBhvr>
                                            <p:cTn id="48" dur="750" fill="hold">
                                              <p:stCondLst>
                                                <p:cond delay="0"/>
                                              </p:stCondLst>
                                            </p:cTn>
                                            <p:tgtEl>
                                              <p:spTgt spid="24"/>
                                            </p:tgtEl>
                                            <p:attrNameLst>
                                              <p:attrName>transform.rotation_z</p:attrName>
                                            </p:attrNameLst>
                                          </p:cBhvr>
                                          <p:tavLst>
                                            <p:tav tm="0" fmla="#ppt_r+45*((1.5-1.5*$)^3-(1.5-1.5*$)^2)">
                                              <p:val>
                                                <p:strVal val="0"/>
                                              </p:val>
                                            </p:tav>
                                            <p:tav tm="100000">
                                              <p:val>
                                                <p:strVal val="1"/>
                                              </p:val>
                                            </p:tav>
                                          </p:tavLst>
                                        </p:anim>
                                        <p:animEffect filter="fade">
                                          <p:cBhvr>
                                            <p:cTn id="49" dur="750">
                                              <p:stCondLst>
                                                <p:cond delay="0"/>
                                              </p:stCondLst>
                                            </p:cTn>
                                            <p:tgtEl>
                                              <p:spTgt spid="24"/>
                                            </p:tgtEl>
                                          </p:cBhvr>
                                        </p:animEffect>
                                      </p:childTnLst>
                                    </p:cTn>
                                  </p:par>
                                </p:childTnLst>
                              </p:cTn>
                            </p:par>
                            <p:par>
                              <p:cTn id="50" fill="hold">
                                <p:stCondLst>
                                  <p:cond delay="275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3250"/>
                                </p:stCondLst>
                                <p:childTnLst>
                                  <p:par>
                                    <p:cTn id="55" presetID="16" presetClass="entr" presetSubtype="37"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1" name="矩形 20">
            <a:extLst>
              <a:ext uri="{FF2B5EF4-FFF2-40B4-BE49-F238E27FC236}">
                <a16:creationId xmlns:a16="http://schemas.microsoft.com/office/drawing/2014/main" id="{8027844F-7C4C-4F94-AD2A-FAD458077048}"/>
              </a:ext>
            </a:extLst>
          </p:cNvPr>
          <p:cNvSpPr/>
          <p:nvPr/>
        </p:nvSpPr>
        <p:spPr>
          <a:xfrm>
            <a:off x="1343660" y="1872584"/>
            <a:ext cx="5788660" cy="3391790"/>
          </a:xfrm>
          <a:prstGeom prst="rect">
            <a:avLst/>
          </a:prstGeom>
          <a:gradFill flip="none" rotWithShape="1">
            <a:gsLst>
              <a:gs pos="0">
                <a:schemeClr val="accent1">
                  <a:lumMod val="60000"/>
                  <a:lumOff val="40000"/>
                </a:schemeClr>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76DA8AE8-24D6-4115-91C9-084C0396608D}"/>
              </a:ext>
            </a:extLst>
          </p:cNvPr>
          <p:cNvSpPr txBox="1"/>
          <p:nvPr/>
        </p:nvSpPr>
        <p:spPr>
          <a:xfrm>
            <a:off x="1686242" y="2385463"/>
            <a:ext cx="5103495" cy="1183016"/>
          </a:xfrm>
          <a:prstGeom prst="rect">
            <a:avLst/>
          </a:prstGeom>
          <a:noFill/>
        </p:spPr>
        <p:txBody>
          <a:bodyPr wrap="square" rtlCol="0">
            <a:spAutoFit/>
          </a:bodyPr>
          <a:lstStyle/>
          <a:p>
            <a:pPr>
              <a:lnSpc>
                <a:spcPct val="130000"/>
              </a:lnSpc>
            </a:pPr>
            <a:r>
              <a:rPr lang="en-US" altLang="zh-CN" sz="1400" dirty="0">
                <a:solidFill>
                  <a:schemeClr val="bg1"/>
                </a:solidFill>
                <a:cs typeface="+mn-ea"/>
                <a:sym typeface="+mn-lt"/>
              </a:rPr>
              <a:t>On this day mothers often receive gifts. Overseas, the carnation flower is regarded as dedicated to his mother. In China, mother lily flower </a:t>
            </a:r>
            <a:r>
              <a:rPr lang="en-US" altLang="zh-CN" sz="1400" dirty="0" err="1">
                <a:solidFill>
                  <a:schemeClr val="bg1"/>
                </a:solidFill>
                <a:cs typeface="+mn-ea"/>
                <a:sym typeface="+mn-lt"/>
              </a:rPr>
              <a:t>flower</a:t>
            </a:r>
            <a:r>
              <a:rPr lang="en-US" altLang="zh-CN" sz="1400" dirty="0">
                <a:solidFill>
                  <a:schemeClr val="bg1"/>
                </a:solidFill>
                <a:cs typeface="+mn-ea"/>
                <a:sym typeface="+mn-lt"/>
              </a:rPr>
              <a:t>, also known as Wang </a:t>
            </a:r>
            <a:r>
              <a:rPr lang="en-US" altLang="zh-CN" sz="1400" dirty="0" err="1">
                <a:solidFill>
                  <a:schemeClr val="bg1"/>
                </a:solidFill>
                <a:cs typeface="+mn-ea"/>
                <a:sym typeface="+mn-lt"/>
              </a:rPr>
              <a:t>Youcao</a:t>
            </a:r>
            <a:r>
              <a:rPr lang="en-US" altLang="zh-CN" sz="1400" dirty="0">
                <a:solidFill>
                  <a:schemeClr val="bg1"/>
                </a:solidFill>
                <a:cs typeface="+mn-ea"/>
                <a:sym typeface="+mn-lt"/>
              </a:rPr>
              <a:t>. </a:t>
            </a:r>
          </a:p>
        </p:txBody>
      </p:sp>
      <p:sp>
        <p:nvSpPr>
          <p:cNvPr id="23" name="文本框 22">
            <a:extLst>
              <a:ext uri="{FF2B5EF4-FFF2-40B4-BE49-F238E27FC236}">
                <a16:creationId xmlns:a16="http://schemas.microsoft.com/office/drawing/2014/main" id="{BD26A14F-2FDE-4140-B7A7-1DBFEB8821DD}"/>
              </a:ext>
            </a:extLst>
          </p:cNvPr>
          <p:cNvSpPr txBox="1"/>
          <p:nvPr/>
        </p:nvSpPr>
        <p:spPr>
          <a:xfrm>
            <a:off x="1686242" y="3841195"/>
            <a:ext cx="5103495" cy="932563"/>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母亲们在这一天通常会收到礼物。       </a:t>
            </a:r>
          </a:p>
          <a:p>
            <a:pPr>
              <a:lnSpc>
                <a:spcPct val="130000"/>
              </a:lnSpc>
            </a:pPr>
            <a:r>
              <a:rPr lang="zh-CN" altLang="en-US" sz="1400" dirty="0">
                <a:solidFill>
                  <a:schemeClr val="bg1"/>
                </a:solidFill>
                <a:cs typeface="+mn-ea"/>
                <a:sym typeface="+mn-lt"/>
              </a:rPr>
              <a:t>在国外，康乃馨被视为献给母亲的花。      </a:t>
            </a:r>
          </a:p>
          <a:p>
            <a:pPr>
              <a:lnSpc>
                <a:spcPct val="130000"/>
              </a:lnSpc>
            </a:pPr>
            <a:r>
              <a:rPr lang="zh-CN" altLang="en-US" sz="1400" dirty="0">
                <a:solidFill>
                  <a:schemeClr val="bg1"/>
                </a:solidFill>
                <a:cs typeface="+mn-ea"/>
                <a:sym typeface="+mn-lt"/>
              </a:rPr>
              <a:t>而我国的母亲花是萱草花，又叫忘忧草</a:t>
            </a:r>
          </a:p>
        </p:txBody>
      </p:sp>
      <p:pic>
        <p:nvPicPr>
          <p:cNvPr id="20" name="图片 19">
            <a:extLst>
              <a:ext uri="{FF2B5EF4-FFF2-40B4-BE49-F238E27FC236}">
                <a16:creationId xmlns:a16="http://schemas.microsoft.com/office/drawing/2014/main" id="{FE5DCBEF-A04B-406E-9158-68C7170324D0}"/>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456143" y="1528840"/>
            <a:ext cx="2834641" cy="4079277"/>
          </a:xfrm>
          <a:prstGeom prst="rect">
            <a:avLst/>
          </a:prstGeom>
        </p:spPr>
      </p:pic>
    </p:spTree>
    <p:extLst>
      <p:ext uri="{BB962C8B-B14F-4D97-AF65-F5344CB8AC3E}">
        <p14:creationId xmlns:p14="http://schemas.microsoft.com/office/powerpoint/2010/main" val="24679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C6D36B9-FED8-4075-AE45-8B791ADFF84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A-图片 4">
            <a:extLst>
              <a:ext uri="{FF2B5EF4-FFF2-40B4-BE49-F238E27FC236}">
                <a16:creationId xmlns:a16="http://schemas.microsoft.com/office/drawing/2014/main" id="{0640214B-CCAB-4D42-9683-5202997A77DB}"/>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a:extLst>
              <a:ext uri="{FF2B5EF4-FFF2-40B4-BE49-F238E27FC236}">
                <a16:creationId xmlns:a16="http://schemas.microsoft.com/office/drawing/2014/main" id="{0DF5ECF2-9CF9-4D1F-B248-A1E68C0D3CDB}"/>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a:extLst>
              <a:ext uri="{FF2B5EF4-FFF2-40B4-BE49-F238E27FC236}">
                <a16:creationId xmlns:a16="http://schemas.microsoft.com/office/drawing/2014/main" id="{82185F2C-BA6E-46D4-A438-2D027159F06D}"/>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a:extLst>
              <a:ext uri="{FF2B5EF4-FFF2-40B4-BE49-F238E27FC236}">
                <a16:creationId xmlns:a16="http://schemas.microsoft.com/office/drawing/2014/main" id="{16AC4DC2-1393-4AA5-B5DE-13E178D46656}"/>
              </a:ext>
            </a:extLst>
          </p:cNvPr>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Famous phrase</a:t>
            </a:r>
          </a:p>
          <a:p>
            <a:pPr algn="r"/>
            <a:r>
              <a:rPr lang="zh-CN" altLang="en-US" sz="4000" dirty="0">
                <a:solidFill>
                  <a:schemeClr val="bg1"/>
                </a:solidFill>
                <a:cs typeface="+mn-ea"/>
                <a:sym typeface="+mn-lt"/>
              </a:rPr>
              <a:t>名言名句</a:t>
            </a:r>
          </a:p>
        </p:txBody>
      </p:sp>
      <p:sp>
        <p:nvSpPr>
          <p:cNvPr id="18" name="PA-文本框 17">
            <a:extLst>
              <a:ext uri="{FF2B5EF4-FFF2-40B4-BE49-F238E27FC236}">
                <a16:creationId xmlns:a16="http://schemas.microsoft.com/office/drawing/2014/main" id="{3534692F-4377-4340-9C35-0B92A1EDD289}"/>
              </a:ext>
            </a:extLst>
          </p:cNvPr>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2</a:t>
            </a:r>
            <a:endParaRPr lang="zh-CN" altLang="en-US" sz="6000" b="1" dirty="0">
              <a:solidFill>
                <a:schemeClr val="bg1"/>
              </a:solidFill>
              <a:cs typeface="+mn-ea"/>
              <a:sym typeface="+mn-lt"/>
            </a:endParaRPr>
          </a:p>
        </p:txBody>
      </p:sp>
    </p:spTree>
    <p:extLst>
      <p:ext uri="{BB962C8B-B14F-4D97-AF65-F5344CB8AC3E}">
        <p14:creationId xmlns:p14="http://schemas.microsoft.com/office/powerpoint/2010/main" val="7823637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28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36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16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28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36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16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sp>
        <p:nvSpPr>
          <p:cNvPr id="20" name="文本框 19">
            <a:extLst>
              <a:ext uri="{FF2B5EF4-FFF2-40B4-BE49-F238E27FC236}">
                <a16:creationId xmlns:a16="http://schemas.microsoft.com/office/drawing/2014/main" id="{4654BE43-C3AC-418A-8393-739671DAA876}"/>
              </a:ext>
            </a:extLst>
          </p:cNvPr>
          <p:cNvSpPr txBox="1"/>
          <p:nvPr/>
        </p:nvSpPr>
        <p:spPr>
          <a:xfrm>
            <a:off x="2948390" y="1730888"/>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世界上的一切光荣和骄傲</a:t>
            </a:r>
            <a:r>
              <a:rPr lang="en-US" altLang="zh-CN" sz="1400" dirty="0">
                <a:solidFill>
                  <a:srgbClr val="596DC4"/>
                </a:solidFill>
                <a:cs typeface="+mn-ea"/>
                <a:sym typeface="+mn-lt"/>
              </a:rPr>
              <a:t>,</a:t>
            </a:r>
            <a:r>
              <a:rPr lang="zh-CN" altLang="en-US" sz="1400" dirty="0">
                <a:solidFill>
                  <a:srgbClr val="596DC4"/>
                </a:solidFill>
                <a:cs typeface="+mn-ea"/>
                <a:sym typeface="+mn-lt"/>
              </a:rPr>
              <a:t>都来自母亲。</a:t>
            </a:r>
            <a:r>
              <a:rPr lang="en-US" altLang="zh-CN" sz="1400" dirty="0">
                <a:solidFill>
                  <a:srgbClr val="596DC4"/>
                </a:solidFill>
                <a:cs typeface="+mn-ea"/>
                <a:sym typeface="+mn-lt"/>
              </a:rPr>
              <a:t>(</a:t>
            </a:r>
            <a:r>
              <a:rPr lang="zh-CN" altLang="en-US" sz="1400" dirty="0">
                <a:solidFill>
                  <a:srgbClr val="596DC4"/>
                </a:solidFill>
                <a:cs typeface="+mn-ea"/>
                <a:sym typeface="+mn-lt"/>
              </a:rPr>
              <a:t>高尔基</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All the world of glory and pride from his mother. (Golgi)</a:t>
            </a:r>
          </a:p>
        </p:txBody>
      </p:sp>
      <p:sp>
        <p:nvSpPr>
          <p:cNvPr id="21" name="文本框 20">
            <a:extLst>
              <a:ext uri="{FF2B5EF4-FFF2-40B4-BE49-F238E27FC236}">
                <a16:creationId xmlns:a16="http://schemas.microsoft.com/office/drawing/2014/main" id="{F8CFC21F-AC67-4F8C-89F5-9E93EED23073}"/>
              </a:ext>
            </a:extLst>
          </p:cNvPr>
          <p:cNvSpPr txBox="1"/>
          <p:nvPr/>
        </p:nvSpPr>
        <p:spPr>
          <a:xfrm>
            <a:off x="4808635" y="3100930"/>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母爱是一种巨大的火焰。</a:t>
            </a:r>
            <a:r>
              <a:rPr lang="en-US" altLang="zh-CN" sz="1400" dirty="0">
                <a:solidFill>
                  <a:srgbClr val="596DC4"/>
                </a:solidFill>
                <a:cs typeface="+mn-ea"/>
                <a:sym typeface="+mn-lt"/>
              </a:rPr>
              <a:t>(</a:t>
            </a:r>
            <a:r>
              <a:rPr lang="zh-CN" altLang="en-US" sz="1400" dirty="0">
                <a:solidFill>
                  <a:srgbClr val="596DC4"/>
                </a:solidFill>
                <a:cs typeface="+mn-ea"/>
                <a:sym typeface="+mn-lt"/>
              </a:rPr>
              <a:t>罗曼</a:t>
            </a:r>
            <a:r>
              <a:rPr lang="en-US" altLang="zh-CN" sz="1400" dirty="0">
                <a:solidFill>
                  <a:srgbClr val="596DC4"/>
                </a:solidFill>
                <a:cs typeface="+mn-ea"/>
                <a:sym typeface="+mn-lt"/>
              </a:rPr>
              <a:t>.</a:t>
            </a:r>
            <a:r>
              <a:rPr lang="zh-CN" altLang="en-US" sz="1400" dirty="0">
                <a:solidFill>
                  <a:srgbClr val="596DC4"/>
                </a:solidFill>
                <a:cs typeface="+mn-ea"/>
                <a:sym typeface="+mn-lt"/>
              </a:rPr>
              <a:t>罗兰</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Motherly love is a huge flame. (Romain Rolland)</a:t>
            </a:r>
          </a:p>
        </p:txBody>
      </p:sp>
      <p:sp>
        <p:nvSpPr>
          <p:cNvPr id="22" name="文本框 21">
            <a:extLst>
              <a:ext uri="{FF2B5EF4-FFF2-40B4-BE49-F238E27FC236}">
                <a16:creationId xmlns:a16="http://schemas.microsoft.com/office/drawing/2014/main" id="{9C94653F-03B0-40B7-BA92-45E50F146B22}"/>
              </a:ext>
            </a:extLst>
          </p:cNvPr>
          <p:cNvSpPr txBox="1"/>
          <p:nvPr/>
        </p:nvSpPr>
        <p:spPr>
          <a:xfrm>
            <a:off x="6709630" y="4590392"/>
            <a:ext cx="5257779"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世界上有一种最美丽的声音，那便是母亲的呼唤。</a:t>
            </a:r>
            <a:r>
              <a:rPr lang="en-US" altLang="zh-CN" sz="1400" dirty="0">
                <a:solidFill>
                  <a:srgbClr val="596DC4"/>
                </a:solidFill>
                <a:cs typeface="+mn-ea"/>
                <a:sym typeface="+mn-lt"/>
              </a:rPr>
              <a:t>(</a:t>
            </a:r>
            <a:r>
              <a:rPr lang="zh-CN" altLang="en-US" sz="1400" dirty="0">
                <a:solidFill>
                  <a:srgbClr val="596DC4"/>
                </a:solidFill>
                <a:cs typeface="+mn-ea"/>
                <a:sym typeface="+mn-lt"/>
              </a:rPr>
              <a:t>但丁</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The world there is a most beautiful voice, and that is the call of the mother. (Dante)</a:t>
            </a:r>
          </a:p>
        </p:txBody>
      </p:sp>
      <p:pic>
        <p:nvPicPr>
          <p:cNvPr id="3" name="图片 2">
            <a:extLst>
              <a:ext uri="{FF2B5EF4-FFF2-40B4-BE49-F238E27FC236}">
                <a16:creationId xmlns:a16="http://schemas.microsoft.com/office/drawing/2014/main" id="{1745E8CD-3E6D-4149-A251-05B1B9864C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9550" y="758034"/>
            <a:ext cx="2740166" cy="2740166"/>
          </a:xfrm>
          <a:prstGeom prst="rect">
            <a:avLst/>
          </a:prstGeom>
        </p:spPr>
      </p:pic>
      <p:pic>
        <p:nvPicPr>
          <p:cNvPr id="23" name="图片 22">
            <a:extLst>
              <a:ext uri="{FF2B5EF4-FFF2-40B4-BE49-F238E27FC236}">
                <a16:creationId xmlns:a16="http://schemas.microsoft.com/office/drawing/2014/main" id="{28339AD7-2FBE-4D02-929B-21B8BC05BE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94221" y="2386715"/>
            <a:ext cx="2740166" cy="2740166"/>
          </a:xfrm>
          <a:prstGeom prst="rect">
            <a:avLst/>
          </a:prstGeom>
        </p:spPr>
      </p:pic>
      <p:pic>
        <p:nvPicPr>
          <p:cNvPr id="24" name="图片 23">
            <a:extLst>
              <a:ext uri="{FF2B5EF4-FFF2-40B4-BE49-F238E27FC236}">
                <a16:creationId xmlns:a16="http://schemas.microsoft.com/office/drawing/2014/main" id="{16E4101B-20EB-4C1B-A027-205EA1FEEF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84564" y="3766644"/>
            <a:ext cx="2740166" cy="2740166"/>
          </a:xfrm>
          <a:prstGeom prst="rect">
            <a:avLst/>
          </a:prstGeom>
        </p:spPr>
      </p:pic>
    </p:spTree>
    <p:extLst>
      <p:ext uri="{BB962C8B-B14F-4D97-AF65-F5344CB8AC3E}">
        <p14:creationId xmlns:p14="http://schemas.microsoft.com/office/powerpoint/2010/main" val="10448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grpId="0" nodeType="withEffec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par>
                                <p:cTn id="27" presetID="14" presetClass="entr" presetSubtype="10" fill="hold" grpId="0" nodeType="withEffec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grpSp>
        <p:nvGrpSpPr>
          <p:cNvPr id="20" name="组合 19">
            <a:extLst>
              <a:ext uri="{FF2B5EF4-FFF2-40B4-BE49-F238E27FC236}">
                <a16:creationId xmlns:a16="http://schemas.microsoft.com/office/drawing/2014/main" id="{44B771D5-877B-4D02-83EB-02836B08BECA}"/>
              </a:ext>
            </a:extLst>
          </p:cNvPr>
          <p:cNvGrpSpPr/>
          <p:nvPr/>
        </p:nvGrpSpPr>
        <p:grpSpPr>
          <a:xfrm>
            <a:off x="4762500" y="2468422"/>
            <a:ext cx="2857676" cy="2491705"/>
            <a:chOff x="5414198" y="2198903"/>
            <a:chExt cx="3742678" cy="3263368"/>
          </a:xfrm>
        </p:grpSpPr>
        <p:sp>
          <p:nvSpPr>
            <p:cNvPr id="21" name="Freeform 5">
              <a:extLst>
                <a:ext uri="{FF2B5EF4-FFF2-40B4-BE49-F238E27FC236}">
                  <a16:creationId xmlns:a16="http://schemas.microsoft.com/office/drawing/2014/main" id="{BF385EE8-16AB-43AD-855C-DD450DF6D461}"/>
                </a:ext>
              </a:extLst>
            </p:cNvPr>
            <p:cNvSpPr>
              <a:spLocks noEditPoints="1"/>
            </p:cNvSpPr>
            <p:nvPr/>
          </p:nvSpPr>
          <p:spPr bwMode="auto">
            <a:xfrm>
              <a:off x="6234079" y="3025852"/>
              <a:ext cx="1616538" cy="1616539"/>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6">
              <a:extLst>
                <a:ext uri="{FF2B5EF4-FFF2-40B4-BE49-F238E27FC236}">
                  <a16:creationId xmlns:a16="http://schemas.microsoft.com/office/drawing/2014/main" id="{229AD090-E3F9-472F-B9EC-3692535E71E9}"/>
                </a:ext>
              </a:extLst>
            </p:cNvPr>
            <p:cNvSpPr/>
            <p:nvPr/>
          </p:nvSpPr>
          <p:spPr bwMode="auto">
            <a:xfrm>
              <a:off x="5414198" y="2198903"/>
              <a:ext cx="1554947" cy="1554946"/>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7">
              <a:extLst>
                <a:ext uri="{FF2B5EF4-FFF2-40B4-BE49-F238E27FC236}">
                  <a16:creationId xmlns:a16="http://schemas.microsoft.com/office/drawing/2014/main" id="{84589751-0C5E-4382-A632-54B78FA0CBDC}"/>
                </a:ext>
              </a:extLst>
            </p:cNvPr>
            <p:cNvSpPr/>
            <p:nvPr/>
          </p:nvSpPr>
          <p:spPr bwMode="auto">
            <a:xfrm>
              <a:off x="5414198" y="3907325"/>
              <a:ext cx="1554947" cy="1554946"/>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8">
              <a:extLst>
                <a:ext uri="{FF2B5EF4-FFF2-40B4-BE49-F238E27FC236}">
                  <a16:creationId xmlns:a16="http://schemas.microsoft.com/office/drawing/2014/main" id="{FEEA2872-CDA3-49EE-B1AF-5777CB9CC2F1}"/>
                </a:ext>
              </a:extLst>
            </p:cNvPr>
            <p:cNvSpPr/>
            <p:nvPr/>
          </p:nvSpPr>
          <p:spPr bwMode="auto">
            <a:xfrm>
              <a:off x="7122620" y="2198903"/>
              <a:ext cx="1547878" cy="1554946"/>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9">
              <a:extLst>
                <a:ext uri="{FF2B5EF4-FFF2-40B4-BE49-F238E27FC236}">
                  <a16:creationId xmlns:a16="http://schemas.microsoft.com/office/drawing/2014/main" id="{DC2F2454-7C5F-4CB0-B116-99890819067C}"/>
                </a:ext>
              </a:extLst>
            </p:cNvPr>
            <p:cNvSpPr/>
            <p:nvPr/>
          </p:nvSpPr>
          <p:spPr bwMode="auto">
            <a:xfrm>
              <a:off x="7122620" y="3907325"/>
              <a:ext cx="1547878" cy="1554946"/>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文本框 25">
              <a:extLst>
                <a:ext uri="{FF2B5EF4-FFF2-40B4-BE49-F238E27FC236}">
                  <a16:creationId xmlns:a16="http://schemas.microsoft.com/office/drawing/2014/main" id="{673DEF0F-C0C9-48E5-85E1-047CA7E277BA}"/>
                </a:ext>
              </a:extLst>
            </p:cNvPr>
            <p:cNvSpPr txBox="1"/>
            <p:nvPr/>
          </p:nvSpPr>
          <p:spPr>
            <a:xfrm>
              <a:off x="5912455" y="2656143"/>
              <a:ext cx="723787" cy="524021"/>
            </a:xfrm>
            <a:prstGeom prst="rect">
              <a:avLst/>
            </a:prstGeom>
            <a:noFill/>
          </p:spPr>
          <p:txBody>
            <a:bodyPr wrap="square" rtlCol="0">
              <a:spAutoFit/>
            </a:bodyPr>
            <a:lstStyle/>
            <a:p>
              <a:r>
                <a:rPr lang="en-US" altLang="zh-CN" sz="2000" b="1">
                  <a:solidFill>
                    <a:schemeClr val="bg1"/>
                  </a:solidFill>
                  <a:cs typeface="+mn-ea"/>
                  <a:sym typeface="+mn-lt"/>
                </a:rPr>
                <a:t>01</a:t>
              </a:r>
              <a:endParaRPr lang="zh-CN" altLang="en-US" sz="2000" b="1">
                <a:solidFill>
                  <a:schemeClr val="bg1"/>
                </a:solidFill>
                <a:cs typeface="+mn-ea"/>
                <a:sym typeface="+mn-lt"/>
              </a:endParaRPr>
            </a:p>
          </p:txBody>
        </p:sp>
        <p:sp>
          <p:nvSpPr>
            <p:cNvPr id="27" name="文本框 26">
              <a:extLst>
                <a:ext uri="{FF2B5EF4-FFF2-40B4-BE49-F238E27FC236}">
                  <a16:creationId xmlns:a16="http://schemas.microsoft.com/office/drawing/2014/main" id="{F8853FC6-4EBC-4554-AC0F-468031957C48}"/>
                </a:ext>
              </a:extLst>
            </p:cNvPr>
            <p:cNvSpPr txBox="1"/>
            <p:nvPr/>
          </p:nvSpPr>
          <p:spPr>
            <a:xfrm>
              <a:off x="7690245" y="2656143"/>
              <a:ext cx="1466631" cy="524021"/>
            </a:xfrm>
            <a:prstGeom prst="rect">
              <a:avLst/>
            </a:prstGeom>
            <a:noFill/>
          </p:spPr>
          <p:txBody>
            <a:bodyPr wrap="square" rtlCol="0">
              <a:spAutoFit/>
            </a:bodyPr>
            <a:lstStyle/>
            <a:p>
              <a:r>
                <a:rPr lang="en-US" altLang="zh-CN" sz="2000" b="1">
                  <a:solidFill>
                    <a:schemeClr val="bg1"/>
                  </a:solidFill>
                  <a:cs typeface="+mn-ea"/>
                  <a:sym typeface="+mn-lt"/>
                </a:rPr>
                <a:t>02</a:t>
              </a:r>
              <a:endParaRPr lang="zh-CN" altLang="en-US" sz="2000" b="1">
                <a:solidFill>
                  <a:schemeClr val="bg1"/>
                </a:solidFill>
                <a:cs typeface="+mn-ea"/>
                <a:sym typeface="+mn-lt"/>
              </a:endParaRPr>
            </a:p>
          </p:txBody>
        </p:sp>
        <p:sp>
          <p:nvSpPr>
            <p:cNvPr id="28" name="文本框 27">
              <a:extLst>
                <a:ext uri="{FF2B5EF4-FFF2-40B4-BE49-F238E27FC236}">
                  <a16:creationId xmlns:a16="http://schemas.microsoft.com/office/drawing/2014/main" id="{AA42C80A-2024-4C78-A866-BDD61C36B34B}"/>
                </a:ext>
              </a:extLst>
            </p:cNvPr>
            <p:cNvSpPr txBox="1"/>
            <p:nvPr/>
          </p:nvSpPr>
          <p:spPr>
            <a:xfrm>
              <a:off x="5912454" y="4452597"/>
              <a:ext cx="1466631" cy="524021"/>
            </a:xfrm>
            <a:prstGeom prst="rect">
              <a:avLst/>
            </a:prstGeom>
            <a:noFill/>
          </p:spPr>
          <p:txBody>
            <a:bodyPr wrap="square" rtlCol="0">
              <a:spAutoFit/>
            </a:bodyPr>
            <a:lstStyle/>
            <a:p>
              <a:r>
                <a:rPr lang="en-US" altLang="zh-CN" sz="2000" b="1">
                  <a:solidFill>
                    <a:schemeClr val="bg1"/>
                  </a:solidFill>
                  <a:cs typeface="+mn-ea"/>
                  <a:sym typeface="+mn-lt"/>
                </a:rPr>
                <a:t>03</a:t>
              </a:r>
              <a:endParaRPr lang="zh-CN" altLang="en-US" sz="2000" b="1">
                <a:solidFill>
                  <a:schemeClr val="bg1"/>
                </a:solidFill>
                <a:cs typeface="+mn-ea"/>
                <a:sym typeface="+mn-lt"/>
              </a:endParaRPr>
            </a:p>
          </p:txBody>
        </p:sp>
        <p:sp>
          <p:nvSpPr>
            <p:cNvPr id="29" name="文本框 28">
              <a:extLst>
                <a:ext uri="{FF2B5EF4-FFF2-40B4-BE49-F238E27FC236}">
                  <a16:creationId xmlns:a16="http://schemas.microsoft.com/office/drawing/2014/main" id="{84DBBF82-A895-46D4-A965-08942BDC0DCC}"/>
                </a:ext>
              </a:extLst>
            </p:cNvPr>
            <p:cNvSpPr txBox="1"/>
            <p:nvPr/>
          </p:nvSpPr>
          <p:spPr>
            <a:xfrm>
              <a:off x="7690245" y="4452597"/>
              <a:ext cx="1466631" cy="524021"/>
            </a:xfrm>
            <a:prstGeom prst="rect">
              <a:avLst/>
            </a:prstGeom>
            <a:noFill/>
          </p:spPr>
          <p:txBody>
            <a:bodyPr wrap="square" rtlCol="0">
              <a:spAutoFit/>
            </a:bodyPr>
            <a:lstStyle/>
            <a:p>
              <a:r>
                <a:rPr lang="en-US" altLang="zh-CN" sz="2000" b="1">
                  <a:solidFill>
                    <a:schemeClr val="bg1"/>
                  </a:solidFill>
                  <a:cs typeface="+mn-ea"/>
                  <a:sym typeface="+mn-lt"/>
                </a:rPr>
                <a:t>04</a:t>
              </a:r>
              <a:endParaRPr lang="zh-CN" altLang="en-US" sz="2000" b="1">
                <a:solidFill>
                  <a:schemeClr val="bg1"/>
                </a:solidFill>
                <a:cs typeface="+mn-ea"/>
                <a:sym typeface="+mn-lt"/>
              </a:endParaRPr>
            </a:p>
          </p:txBody>
        </p:sp>
      </p:grpSp>
      <p:sp>
        <p:nvSpPr>
          <p:cNvPr id="30" name="文本框 29">
            <a:extLst>
              <a:ext uri="{FF2B5EF4-FFF2-40B4-BE49-F238E27FC236}">
                <a16:creationId xmlns:a16="http://schemas.microsoft.com/office/drawing/2014/main" id="{62C583BD-0298-4D31-AB36-5AE2F83C42C7}"/>
              </a:ext>
            </a:extLst>
          </p:cNvPr>
          <p:cNvSpPr txBox="1"/>
          <p:nvPr/>
        </p:nvSpPr>
        <p:spPr>
          <a:xfrm>
            <a:off x="1067054" y="1496090"/>
            <a:ext cx="3001371" cy="167007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慈母的胳膊是慈爱构成的</a:t>
            </a:r>
            <a:r>
              <a:rPr lang="en-US" altLang="zh-CN" sz="1400" dirty="0">
                <a:solidFill>
                  <a:srgbClr val="596DC4"/>
                </a:solidFill>
                <a:cs typeface="+mn-ea"/>
                <a:sym typeface="+mn-lt"/>
              </a:rPr>
              <a:t>,</a:t>
            </a:r>
            <a:r>
              <a:rPr lang="zh-CN" altLang="en-US" sz="1400" dirty="0">
                <a:solidFill>
                  <a:srgbClr val="596DC4"/>
                </a:solidFill>
                <a:cs typeface="+mn-ea"/>
                <a:sym typeface="+mn-lt"/>
              </a:rPr>
              <a:t>孩子睡在里面怎能不甜</a:t>
            </a:r>
            <a:r>
              <a:rPr lang="en-US" altLang="zh-CN" sz="1400" dirty="0">
                <a:solidFill>
                  <a:srgbClr val="596DC4"/>
                </a:solidFill>
                <a:cs typeface="+mn-ea"/>
                <a:sym typeface="+mn-lt"/>
              </a:rPr>
              <a:t>? (</a:t>
            </a:r>
            <a:r>
              <a:rPr lang="zh-CN" altLang="en-US" sz="1400" dirty="0">
                <a:solidFill>
                  <a:srgbClr val="596DC4"/>
                </a:solidFill>
                <a:cs typeface="+mn-ea"/>
                <a:sym typeface="+mn-lt"/>
              </a:rPr>
              <a:t>雨果</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 is the charity arm of the composition, the children could not sleep in it sweet?(Hugo)</a:t>
            </a:r>
          </a:p>
        </p:txBody>
      </p:sp>
      <p:sp>
        <p:nvSpPr>
          <p:cNvPr id="31" name="文本框 30">
            <a:extLst>
              <a:ext uri="{FF2B5EF4-FFF2-40B4-BE49-F238E27FC236}">
                <a16:creationId xmlns:a16="http://schemas.microsoft.com/office/drawing/2014/main" id="{7CA86715-C5F6-48D2-B53C-9520750CA797}"/>
              </a:ext>
            </a:extLst>
          </p:cNvPr>
          <p:cNvSpPr txBox="1"/>
          <p:nvPr/>
        </p:nvSpPr>
        <p:spPr>
          <a:xfrm>
            <a:off x="1067054" y="4295088"/>
            <a:ext cx="3001371" cy="106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母爱是世间最伟大的力量。</a:t>
            </a:r>
            <a:r>
              <a:rPr lang="en-US" altLang="zh-CN" sz="1400" dirty="0">
                <a:solidFill>
                  <a:srgbClr val="596DC4"/>
                </a:solidFill>
                <a:cs typeface="+mn-ea"/>
                <a:sym typeface="+mn-lt"/>
              </a:rPr>
              <a:t>(</a:t>
            </a:r>
            <a:r>
              <a:rPr lang="zh-CN" altLang="en-US" sz="1400" dirty="0">
                <a:solidFill>
                  <a:srgbClr val="596DC4"/>
                </a:solidFill>
                <a:cs typeface="+mn-ea"/>
                <a:sym typeface="+mn-lt"/>
              </a:rPr>
              <a:t>米尔</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Maternal love is the greatest force in the world. (Mir)</a:t>
            </a:r>
          </a:p>
        </p:txBody>
      </p:sp>
      <p:sp>
        <p:nvSpPr>
          <p:cNvPr id="32" name="文本框 31">
            <a:extLst>
              <a:ext uri="{FF2B5EF4-FFF2-40B4-BE49-F238E27FC236}">
                <a16:creationId xmlns:a16="http://schemas.microsoft.com/office/drawing/2014/main" id="{B78AE8D8-E948-4ABB-A213-53539AB7122D}"/>
              </a:ext>
            </a:extLst>
          </p:cNvPr>
          <p:cNvSpPr txBox="1"/>
          <p:nvPr/>
        </p:nvSpPr>
        <p:spPr>
          <a:xfrm>
            <a:off x="7539547" y="1524757"/>
            <a:ext cx="3925412" cy="167007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人的嘴唇所能发出的最甜美的字眼，就是母亲，最美好的呼唤，就是“妈妈”。</a:t>
            </a:r>
            <a:r>
              <a:rPr lang="en-US" altLang="zh-CN" sz="1400" dirty="0">
                <a:solidFill>
                  <a:srgbClr val="596DC4"/>
                </a:solidFill>
                <a:cs typeface="+mn-ea"/>
                <a:sym typeface="+mn-lt"/>
              </a:rPr>
              <a:t>(</a:t>
            </a:r>
            <a:r>
              <a:rPr lang="zh-CN" altLang="en-US" sz="1400" dirty="0">
                <a:solidFill>
                  <a:srgbClr val="596DC4"/>
                </a:solidFill>
                <a:cs typeface="+mn-ea"/>
                <a:sym typeface="+mn-lt"/>
              </a:rPr>
              <a:t>纪伯伦</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Person's lips can be issued by the sweet words, that is, mother, best call is the "mother." (Kahlil Gibran)</a:t>
            </a:r>
          </a:p>
        </p:txBody>
      </p:sp>
      <p:sp>
        <p:nvSpPr>
          <p:cNvPr id="33" name="文本框 32">
            <a:extLst>
              <a:ext uri="{FF2B5EF4-FFF2-40B4-BE49-F238E27FC236}">
                <a16:creationId xmlns:a16="http://schemas.microsoft.com/office/drawing/2014/main" id="{0377622A-D3E3-41F1-8A6F-B13ABD66AAF0}"/>
              </a:ext>
            </a:extLst>
          </p:cNvPr>
          <p:cNvSpPr txBox="1"/>
          <p:nvPr/>
        </p:nvSpPr>
        <p:spPr>
          <a:xfrm>
            <a:off x="7539547" y="4389258"/>
            <a:ext cx="3925412" cy="138499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成功的时候，谁都是朋友。但只有母亲一一一她是 失败时的伴侣。</a:t>
            </a:r>
            <a:r>
              <a:rPr lang="en-US" altLang="zh-CN" sz="1400" dirty="0">
                <a:solidFill>
                  <a:srgbClr val="596DC4"/>
                </a:solidFill>
                <a:cs typeface="+mn-ea"/>
                <a:sym typeface="+mn-lt"/>
              </a:rPr>
              <a:t>(</a:t>
            </a:r>
            <a:r>
              <a:rPr lang="zh-CN" altLang="en-US" sz="1400" dirty="0">
                <a:solidFill>
                  <a:srgbClr val="596DC4"/>
                </a:solidFill>
                <a:cs typeface="+mn-ea"/>
                <a:sym typeface="+mn-lt"/>
              </a:rPr>
              <a:t>郑振铎</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When successful, who are friends. But only his mother --- she was a partner at the time</a:t>
            </a:r>
          </a:p>
        </p:txBody>
      </p:sp>
    </p:spTree>
    <p:extLst>
      <p:ext uri="{BB962C8B-B14F-4D97-AF65-F5344CB8AC3E}">
        <p14:creationId xmlns:p14="http://schemas.microsoft.com/office/powerpoint/2010/main" val="536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grpId="0" nodeType="withEffec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par>
                                <p:cTn id="15" presetID="14" presetClass="entr" presetSubtype="10" fill="hold" grpId="0" nodeType="withEffec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par>
                                <p:cTn id="18" presetID="14" presetClass="entr" presetSubtype="10" fill="hold" grpId="0" nodeType="withEffec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sp>
        <p:nvSpPr>
          <p:cNvPr id="20" name="文本框 19">
            <a:extLst>
              <a:ext uri="{FF2B5EF4-FFF2-40B4-BE49-F238E27FC236}">
                <a16:creationId xmlns:a16="http://schemas.microsoft.com/office/drawing/2014/main" id="{52BCA3CF-8CD4-47D4-BD59-EDBB17E732FD}"/>
              </a:ext>
            </a:extLst>
          </p:cNvPr>
          <p:cNvSpPr txBox="1"/>
          <p:nvPr/>
        </p:nvSpPr>
        <p:spPr>
          <a:xfrm>
            <a:off x="921390" y="1563248"/>
            <a:ext cx="5918309"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母爱是多么强烈、自私、狂热地占据我们整个心灵的感情。</a:t>
            </a:r>
            <a:r>
              <a:rPr lang="en-US" altLang="zh-CN" sz="1400" dirty="0">
                <a:solidFill>
                  <a:srgbClr val="596DC4"/>
                </a:solidFill>
                <a:cs typeface="+mn-ea"/>
                <a:sym typeface="+mn-lt"/>
              </a:rPr>
              <a:t>(</a:t>
            </a:r>
            <a:r>
              <a:rPr lang="zh-CN" altLang="en-US" sz="1400" dirty="0">
                <a:solidFill>
                  <a:srgbClr val="596DC4"/>
                </a:solidFill>
                <a:cs typeface="+mn-ea"/>
                <a:sym typeface="+mn-lt"/>
              </a:rPr>
              <a:t>邓肯</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Motherly love is how strong, selfish and feverishly occupied mind the feelings of the Whole. (Duncan)</a:t>
            </a:r>
          </a:p>
        </p:txBody>
      </p:sp>
      <p:sp>
        <p:nvSpPr>
          <p:cNvPr id="21" name="文本框 20">
            <a:extLst>
              <a:ext uri="{FF2B5EF4-FFF2-40B4-BE49-F238E27FC236}">
                <a16:creationId xmlns:a16="http://schemas.microsoft.com/office/drawing/2014/main" id="{0907F665-FF36-48AD-9C60-BD22F4DE9791}"/>
              </a:ext>
            </a:extLst>
          </p:cNvPr>
          <p:cNvSpPr txBox="1"/>
          <p:nvPr/>
        </p:nvSpPr>
        <p:spPr>
          <a:xfrm>
            <a:off x="921390" y="2993000"/>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世界上的一切光荣和骄傲，都来自母亲。</a:t>
            </a:r>
            <a:r>
              <a:rPr lang="en-US" altLang="zh-CN" sz="1400" dirty="0">
                <a:solidFill>
                  <a:srgbClr val="596DC4"/>
                </a:solidFill>
                <a:cs typeface="+mn-ea"/>
                <a:sym typeface="+mn-lt"/>
              </a:rPr>
              <a:t>(</a:t>
            </a:r>
            <a:r>
              <a:rPr lang="zh-CN" altLang="en-US" sz="1400" dirty="0">
                <a:solidFill>
                  <a:srgbClr val="596DC4"/>
                </a:solidFill>
                <a:cs typeface="+mn-ea"/>
                <a:sym typeface="+mn-lt"/>
              </a:rPr>
              <a:t>高尔基</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All the world of glory and pride from his mother. (Golgi)</a:t>
            </a:r>
          </a:p>
        </p:txBody>
      </p:sp>
      <p:sp>
        <p:nvSpPr>
          <p:cNvPr id="22" name="文本框 21">
            <a:extLst>
              <a:ext uri="{FF2B5EF4-FFF2-40B4-BE49-F238E27FC236}">
                <a16:creationId xmlns:a16="http://schemas.microsoft.com/office/drawing/2014/main" id="{C9A847C3-EB46-4EB6-8B4B-56490A2027A6}"/>
              </a:ext>
            </a:extLst>
          </p:cNvPr>
          <p:cNvSpPr txBox="1"/>
          <p:nvPr/>
        </p:nvSpPr>
        <p:spPr>
          <a:xfrm>
            <a:off x="921390" y="4422752"/>
            <a:ext cx="7064290"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人生最美的东西之一就是母爱，这是无私的爱</a:t>
            </a:r>
            <a:r>
              <a:rPr lang="en-US" altLang="zh-CN" sz="1400" dirty="0">
                <a:solidFill>
                  <a:srgbClr val="596DC4"/>
                </a:solidFill>
                <a:cs typeface="+mn-ea"/>
                <a:sym typeface="+mn-lt"/>
              </a:rPr>
              <a:t>,</a:t>
            </a:r>
            <a:r>
              <a:rPr lang="zh-CN" altLang="en-US" sz="1400" dirty="0">
                <a:solidFill>
                  <a:srgbClr val="596DC4"/>
                </a:solidFill>
                <a:cs typeface="+mn-ea"/>
                <a:sym typeface="+mn-lt"/>
              </a:rPr>
              <a:t>道德与之相形见拙。</a:t>
            </a:r>
            <a:r>
              <a:rPr lang="en-US" altLang="zh-CN" sz="1400" dirty="0">
                <a:solidFill>
                  <a:srgbClr val="596DC4"/>
                </a:solidFill>
                <a:cs typeface="+mn-ea"/>
                <a:sym typeface="+mn-lt"/>
              </a:rPr>
              <a:t>(</a:t>
            </a:r>
            <a:r>
              <a:rPr lang="zh-CN" altLang="en-US" sz="1400" dirty="0">
                <a:solidFill>
                  <a:srgbClr val="596DC4"/>
                </a:solidFill>
                <a:cs typeface="+mn-ea"/>
                <a:sym typeface="+mn-lt"/>
              </a:rPr>
              <a:t>日本</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One of the most beautiful things in life is love, which is selfless love, morality pales beside them. (Japan)</a:t>
            </a:r>
          </a:p>
        </p:txBody>
      </p:sp>
      <p:pic>
        <p:nvPicPr>
          <p:cNvPr id="3" name="图片 2">
            <a:extLst>
              <a:ext uri="{FF2B5EF4-FFF2-40B4-BE49-F238E27FC236}">
                <a16:creationId xmlns:a16="http://schemas.microsoft.com/office/drawing/2014/main" id="{E44373EB-833D-4166-987F-8ECFBB1A6A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37602" y="477024"/>
            <a:ext cx="3351143" cy="5031951"/>
          </a:xfrm>
          <a:prstGeom prst="rect">
            <a:avLst/>
          </a:prstGeom>
        </p:spPr>
      </p:pic>
    </p:spTree>
    <p:extLst>
      <p:ext uri="{BB962C8B-B14F-4D97-AF65-F5344CB8AC3E}">
        <p14:creationId xmlns:p14="http://schemas.microsoft.com/office/powerpoint/2010/main" val="29360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C6D36B9-FED8-4075-AE45-8B791ADFF84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A-图片 4">
            <a:extLst>
              <a:ext uri="{FF2B5EF4-FFF2-40B4-BE49-F238E27FC236}">
                <a16:creationId xmlns:a16="http://schemas.microsoft.com/office/drawing/2014/main" id="{0640214B-CCAB-4D42-9683-5202997A77DB}"/>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a:extLst>
              <a:ext uri="{FF2B5EF4-FFF2-40B4-BE49-F238E27FC236}">
                <a16:creationId xmlns:a16="http://schemas.microsoft.com/office/drawing/2014/main" id="{0DF5ECF2-9CF9-4D1F-B248-A1E68C0D3CDB}"/>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a:extLst>
              <a:ext uri="{FF2B5EF4-FFF2-40B4-BE49-F238E27FC236}">
                <a16:creationId xmlns:a16="http://schemas.microsoft.com/office/drawing/2014/main" id="{82185F2C-BA6E-46D4-A438-2D027159F06D}"/>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a:extLst>
              <a:ext uri="{FF2B5EF4-FFF2-40B4-BE49-F238E27FC236}">
                <a16:creationId xmlns:a16="http://schemas.microsoft.com/office/drawing/2014/main" id="{16AC4DC2-1393-4AA5-B5DE-13E178D46656}"/>
              </a:ext>
            </a:extLst>
          </p:cNvPr>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Mother‘s Day blessing </a:t>
            </a:r>
          </a:p>
          <a:p>
            <a:pPr algn="r"/>
            <a:r>
              <a:rPr lang="zh-CN" altLang="en-US" sz="4000" dirty="0">
                <a:solidFill>
                  <a:schemeClr val="bg1"/>
                </a:solidFill>
                <a:cs typeface="+mn-ea"/>
                <a:sym typeface="+mn-lt"/>
              </a:rPr>
              <a:t>母亲节祝福</a:t>
            </a:r>
          </a:p>
        </p:txBody>
      </p:sp>
      <p:sp>
        <p:nvSpPr>
          <p:cNvPr id="18" name="PA-文本框 17">
            <a:extLst>
              <a:ext uri="{FF2B5EF4-FFF2-40B4-BE49-F238E27FC236}">
                <a16:creationId xmlns:a16="http://schemas.microsoft.com/office/drawing/2014/main" id="{3534692F-4377-4340-9C35-0B92A1EDD289}"/>
              </a:ext>
            </a:extLst>
          </p:cNvPr>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3</a:t>
            </a:r>
            <a:endParaRPr lang="zh-CN" altLang="en-US" sz="6000" b="1" dirty="0">
              <a:solidFill>
                <a:schemeClr val="bg1"/>
              </a:solidFill>
              <a:cs typeface="+mn-ea"/>
              <a:sym typeface="+mn-lt"/>
            </a:endParaRPr>
          </a:p>
        </p:txBody>
      </p:sp>
    </p:spTree>
    <p:extLst>
      <p:ext uri="{BB962C8B-B14F-4D97-AF65-F5344CB8AC3E}">
        <p14:creationId xmlns:p14="http://schemas.microsoft.com/office/powerpoint/2010/main" val="13077514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4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2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2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4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2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2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pic>
        <p:nvPicPr>
          <p:cNvPr id="20" name="图片 19">
            <a:extLst>
              <a:ext uri="{FF2B5EF4-FFF2-40B4-BE49-F238E27FC236}">
                <a16:creationId xmlns:a16="http://schemas.microsoft.com/office/drawing/2014/main" id="{C45C7BE2-2B5B-4504-99B7-1C146AFC7B3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290242" y="1994383"/>
            <a:ext cx="3515565" cy="3515565"/>
          </a:xfrm>
          <a:prstGeom prst="rect">
            <a:avLst/>
          </a:prstGeom>
        </p:spPr>
      </p:pic>
      <p:sp>
        <p:nvSpPr>
          <p:cNvPr id="21" name="文本框 20">
            <a:extLst>
              <a:ext uri="{FF2B5EF4-FFF2-40B4-BE49-F238E27FC236}">
                <a16:creationId xmlns:a16="http://schemas.microsoft.com/office/drawing/2014/main" id="{2DAEF32F-8D17-456F-9359-DB97EFA550BF}"/>
              </a:ext>
            </a:extLst>
          </p:cNvPr>
          <p:cNvSpPr txBox="1"/>
          <p:nvPr/>
        </p:nvSpPr>
        <p:spPr>
          <a:xfrm>
            <a:off x="10523160" y="2019300"/>
            <a:ext cx="830997"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I may not often say it, but I do love you.</a:t>
            </a:r>
          </a:p>
          <a:p>
            <a:pPr>
              <a:lnSpc>
                <a:spcPct val="150000"/>
              </a:lnSpc>
            </a:pPr>
            <a:r>
              <a:rPr lang="zh-CN" altLang="en-US" sz="1400" dirty="0">
                <a:solidFill>
                  <a:srgbClr val="596DC4"/>
                </a:solidFill>
                <a:cs typeface="+mn-ea"/>
                <a:sym typeface="+mn-lt"/>
              </a:rPr>
              <a:t>我也许并不常挂在嘴上，但我真正爱您。</a:t>
            </a:r>
          </a:p>
        </p:txBody>
      </p:sp>
      <p:sp>
        <p:nvSpPr>
          <p:cNvPr id="22" name="文本框 21">
            <a:extLst>
              <a:ext uri="{FF2B5EF4-FFF2-40B4-BE49-F238E27FC236}">
                <a16:creationId xmlns:a16="http://schemas.microsoft.com/office/drawing/2014/main" id="{54498655-E19A-4D44-A55A-47D376E79D63}"/>
              </a:ext>
            </a:extLst>
          </p:cNvPr>
          <p:cNvSpPr txBox="1"/>
          <p:nvPr/>
        </p:nvSpPr>
        <p:spPr>
          <a:xfrm>
            <a:off x="804804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Though it is hard to tell you sometimes, I do love you dearly, mom.</a:t>
            </a:r>
          </a:p>
          <a:p>
            <a:pPr>
              <a:lnSpc>
                <a:spcPct val="150000"/>
              </a:lnSpc>
            </a:pPr>
            <a:r>
              <a:rPr lang="zh-CN" altLang="en-US" sz="1400" dirty="0">
                <a:solidFill>
                  <a:srgbClr val="596DC4"/>
                </a:solidFill>
                <a:cs typeface="+mn-ea"/>
                <a:sym typeface="+mn-lt"/>
              </a:rPr>
              <a:t>虽然有时要告诉您并不太容易，但是我真的非常爱您，妈妈。</a:t>
            </a:r>
          </a:p>
        </p:txBody>
      </p:sp>
      <p:sp>
        <p:nvSpPr>
          <p:cNvPr id="23" name="文本框 22">
            <a:extLst>
              <a:ext uri="{FF2B5EF4-FFF2-40B4-BE49-F238E27FC236}">
                <a16:creationId xmlns:a16="http://schemas.microsoft.com/office/drawing/2014/main" id="{23BA512C-039F-430A-93C8-AE7A3D40FE0E}"/>
              </a:ext>
            </a:extLst>
          </p:cNvPr>
          <p:cNvSpPr txBox="1"/>
          <p:nvPr/>
        </p:nvSpPr>
        <p:spPr>
          <a:xfrm>
            <a:off x="280929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I've tried many times to tell you, but I'll say it again: I love you mother.</a:t>
            </a:r>
          </a:p>
          <a:p>
            <a:pPr>
              <a:lnSpc>
                <a:spcPct val="150000"/>
              </a:lnSpc>
            </a:pPr>
            <a:r>
              <a:rPr lang="zh-CN" altLang="en-US" sz="1400" dirty="0">
                <a:solidFill>
                  <a:srgbClr val="596DC4"/>
                </a:solidFill>
                <a:cs typeface="+mn-ea"/>
                <a:sym typeface="+mn-lt"/>
              </a:rPr>
              <a:t>我已经告诉您许多次了，但是我将再说一次：我爱您，妈妈。</a:t>
            </a:r>
          </a:p>
        </p:txBody>
      </p:sp>
      <p:sp>
        <p:nvSpPr>
          <p:cNvPr id="24" name="文本框 23">
            <a:extLst>
              <a:ext uri="{FF2B5EF4-FFF2-40B4-BE49-F238E27FC236}">
                <a16:creationId xmlns:a16="http://schemas.microsoft.com/office/drawing/2014/main" id="{B050A71D-F118-425E-9E88-F920538DBB6F}"/>
              </a:ext>
            </a:extLst>
          </p:cNvPr>
          <p:cNvSpPr txBox="1"/>
          <p:nvPr/>
        </p:nvSpPr>
        <p:spPr>
          <a:xfrm>
            <a:off x="98049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On this day we all sit back and think about how much our mothers do for us.</a:t>
            </a:r>
          </a:p>
          <a:p>
            <a:pPr>
              <a:lnSpc>
                <a:spcPct val="150000"/>
              </a:lnSpc>
            </a:pPr>
            <a:r>
              <a:rPr lang="zh-CN" altLang="en-US" sz="1400" dirty="0">
                <a:solidFill>
                  <a:srgbClr val="596DC4"/>
                </a:solidFill>
                <a:cs typeface="+mn-ea"/>
                <a:sym typeface="+mn-lt"/>
              </a:rPr>
              <a:t>在这一天，我们将会抽空休息一下，想想妈妈们帮我们做了多少事。</a:t>
            </a:r>
          </a:p>
        </p:txBody>
      </p:sp>
      <p:grpSp>
        <p:nvGrpSpPr>
          <p:cNvPr id="25" name="组合 24">
            <a:extLst>
              <a:ext uri="{FF2B5EF4-FFF2-40B4-BE49-F238E27FC236}">
                <a16:creationId xmlns:a16="http://schemas.microsoft.com/office/drawing/2014/main" id="{761AD7DC-BBAD-4798-A18E-C4C87F77226B}"/>
              </a:ext>
            </a:extLst>
          </p:cNvPr>
          <p:cNvGrpSpPr/>
          <p:nvPr/>
        </p:nvGrpSpPr>
        <p:grpSpPr>
          <a:xfrm>
            <a:off x="1835636" y="1584106"/>
            <a:ext cx="329713" cy="329713"/>
            <a:chOff x="3979938" y="4775297"/>
            <a:chExt cx="329713" cy="329713"/>
          </a:xfrm>
        </p:grpSpPr>
        <p:sp>
          <p:nvSpPr>
            <p:cNvPr id="26" name="椭圆 25">
              <a:extLst>
                <a:ext uri="{FF2B5EF4-FFF2-40B4-BE49-F238E27FC236}">
                  <a16:creationId xmlns:a16="http://schemas.microsoft.com/office/drawing/2014/main" id="{54621AB0-00E6-4BE9-80E8-595DC9F8442A}"/>
                </a:ext>
              </a:extLst>
            </p:cNvPr>
            <p:cNvSpPr/>
            <p:nvPr/>
          </p:nvSpPr>
          <p:spPr>
            <a:xfrm>
              <a:off x="3979938" y="4775297"/>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27" name="Shape 2961">
              <a:extLst>
                <a:ext uri="{FF2B5EF4-FFF2-40B4-BE49-F238E27FC236}">
                  <a16:creationId xmlns:a16="http://schemas.microsoft.com/office/drawing/2014/main" id="{48FED88F-2D9E-41EB-AA48-6B6092B0B99B}"/>
                </a:ext>
              </a:extLst>
            </p:cNvPr>
            <p:cNvSpPr/>
            <p:nvPr/>
          </p:nvSpPr>
          <p:spPr>
            <a:xfrm>
              <a:off x="4105747" y="4846776"/>
              <a:ext cx="129243" cy="1777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8" name="组合 27">
            <a:extLst>
              <a:ext uri="{FF2B5EF4-FFF2-40B4-BE49-F238E27FC236}">
                <a16:creationId xmlns:a16="http://schemas.microsoft.com/office/drawing/2014/main" id="{7B02F52F-3FCF-493D-B13E-28D4A0B82185}"/>
              </a:ext>
            </a:extLst>
          </p:cNvPr>
          <p:cNvGrpSpPr/>
          <p:nvPr/>
        </p:nvGrpSpPr>
        <p:grpSpPr>
          <a:xfrm>
            <a:off x="3660085" y="1560425"/>
            <a:ext cx="329713" cy="329713"/>
            <a:chOff x="4513294" y="4777918"/>
            <a:chExt cx="329713" cy="329713"/>
          </a:xfrm>
        </p:grpSpPr>
        <p:sp>
          <p:nvSpPr>
            <p:cNvPr id="29" name="椭圆 28">
              <a:extLst>
                <a:ext uri="{FF2B5EF4-FFF2-40B4-BE49-F238E27FC236}">
                  <a16:creationId xmlns:a16="http://schemas.microsoft.com/office/drawing/2014/main" id="{225E176A-352B-4212-9ED5-1C051FA42C14}"/>
                </a:ext>
              </a:extLst>
            </p:cNvPr>
            <p:cNvSpPr/>
            <p:nvPr/>
          </p:nvSpPr>
          <p:spPr>
            <a:xfrm>
              <a:off x="4513294" y="4777918"/>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0" name="Shape 2962">
              <a:extLst>
                <a:ext uri="{FF2B5EF4-FFF2-40B4-BE49-F238E27FC236}">
                  <a16:creationId xmlns:a16="http://schemas.microsoft.com/office/drawing/2014/main" id="{B15A51B1-3EC2-4FEB-A398-7DA1788FE2D7}"/>
                </a:ext>
              </a:extLst>
            </p:cNvPr>
            <p:cNvSpPr/>
            <p:nvPr/>
          </p:nvSpPr>
          <p:spPr>
            <a:xfrm>
              <a:off x="4600790" y="4846776"/>
              <a:ext cx="177709" cy="1777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31" name="组合 30">
            <a:extLst>
              <a:ext uri="{FF2B5EF4-FFF2-40B4-BE49-F238E27FC236}">
                <a16:creationId xmlns:a16="http://schemas.microsoft.com/office/drawing/2014/main" id="{D2BB0F9F-4E13-4F88-AC02-301120F2E042}"/>
              </a:ext>
            </a:extLst>
          </p:cNvPr>
          <p:cNvGrpSpPr/>
          <p:nvPr/>
        </p:nvGrpSpPr>
        <p:grpSpPr>
          <a:xfrm>
            <a:off x="10727635" y="1560426"/>
            <a:ext cx="329713" cy="329713"/>
            <a:chOff x="5053722" y="4782283"/>
            <a:chExt cx="329713" cy="329713"/>
          </a:xfrm>
        </p:grpSpPr>
        <p:sp>
          <p:nvSpPr>
            <p:cNvPr id="32" name="椭圆 31">
              <a:extLst>
                <a:ext uri="{FF2B5EF4-FFF2-40B4-BE49-F238E27FC236}">
                  <a16:creationId xmlns:a16="http://schemas.microsoft.com/office/drawing/2014/main" id="{D0A81648-79A2-4BE1-8777-3165F62F1BCB}"/>
                </a:ext>
              </a:extLst>
            </p:cNvPr>
            <p:cNvSpPr/>
            <p:nvPr/>
          </p:nvSpPr>
          <p:spPr>
            <a:xfrm>
              <a:off x="5053722" y="4782283"/>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3" name="Shape 2963">
              <a:extLst>
                <a:ext uri="{FF2B5EF4-FFF2-40B4-BE49-F238E27FC236}">
                  <a16:creationId xmlns:a16="http://schemas.microsoft.com/office/drawing/2014/main" id="{DA6910EF-7CA1-4B62-9F7A-D5FA350F8AE8}"/>
                </a:ext>
              </a:extLst>
            </p:cNvPr>
            <p:cNvSpPr/>
            <p:nvPr/>
          </p:nvSpPr>
          <p:spPr>
            <a:xfrm>
              <a:off x="5133912" y="4910244"/>
              <a:ext cx="177709" cy="96933"/>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34" name="组合 33">
            <a:extLst>
              <a:ext uri="{FF2B5EF4-FFF2-40B4-BE49-F238E27FC236}">
                <a16:creationId xmlns:a16="http://schemas.microsoft.com/office/drawing/2014/main" id="{CA206399-8C33-4F7E-B03A-ED677524D0D9}"/>
              </a:ext>
            </a:extLst>
          </p:cNvPr>
          <p:cNvGrpSpPr/>
          <p:nvPr/>
        </p:nvGrpSpPr>
        <p:grpSpPr>
          <a:xfrm>
            <a:off x="8898835" y="1562100"/>
            <a:ext cx="329713" cy="329713"/>
            <a:chOff x="5587078" y="4784904"/>
            <a:chExt cx="329713" cy="329713"/>
          </a:xfrm>
        </p:grpSpPr>
        <p:sp>
          <p:nvSpPr>
            <p:cNvPr id="35" name="椭圆 34">
              <a:extLst>
                <a:ext uri="{FF2B5EF4-FFF2-40B4-BE49-F238E27FC236}">
                  <a16:creationId xmlns:a16="http://schemas.microsoft.com/office/drawing/2014/main" id="{0634DF52-218A-4D1E-9BD4-EEEC5FEB8483}"/>
                </a:ext>
              </a:extLst>
            </p:cNvPr>
            <p:cNvSpPr/>
            <p:nvPr/>
          </p:nvSpPr>
          <p:spPr>
            <a:xfrm>
              <a:off x="5587078" y="4784904"/>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6" name="Shape 2964">
              <a:extLst>
                <a:ext uri="{FF2B5EF4-FFF2-40B4-BE49-F238E27FC236}">
                  <a16:creationId xmlns:a16="http://schemas.microsoft.com/office/drawing/2014/main" id="{CDB59487-B98D-417D-91C6-05ECB7F1576A}"/>
                </a:ext>
              </a:extLst>
            </p:cNvPr>
            <p:cNvSpPr/>
            <p:nvPr/>
          </p:nvSpPr>
          <p:spPr>
            <a:xfrm>
              <a:off x="5667034" y="4884856"/>
              <a:ext cx="177709" cy="12924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Tree>
    <p:extLst>
      <p:ext uri="{BB962C8B-B14F-4D97-AF65-F5344CB8AC3E}">
        <p14:creationId xmlns:p14="http://schemas.microsoft.com/office/powerpoint/2010/main" val="21990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anim calcmode="lin" valueType="num">
                                      <p:cBhvr>
                                        <p:cTn id="14" dur="2000" fill="hold"/>
                                        <p:tgtEl>
                                          <p:spTgt spid="25"/>
                                        </p:tgtEl>
                                        <p:attrNameLst>
                                          <p:attrName>ppt_w</p:attrName>
                                        </p:attrNameLst>
                                      </p:cBhvr>
                                      <p:tavLst>
                                        <p:tav tm="0" fmla="#ppt_w*sin(2.5*pi*$)">
                                          <p:val>
                                            <p:fltVal val="0"/>
                                          </p:val>
                                        </p:tav>
                                        <p:tav tm="100000">
                                          <p:val>
                                            <p:fltVal val="1"/>
                                          </p:val>
                                        </p:tav>
                                      </p:tavLst>
                                    </p:anim>
                                    <p:anim calcmode="lin" valueType="num">
                                      <p:cBhvr>
                                        <p:cTn id="15" dur="2000" fill="hold"/>
                                        <p:tgtEl>
                                          <p:spTgt spid="2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anim calcmode="lin" valueType="num">
                                      <p:cBhvr>
                                        <p:cTn id="19" dur="2000" fill="hold"/>
                                        <p:tgtEl>
                                          <p:spTgt spid="28"/>
                                        </p:tgtEl>
                                        <p:attrNameLst>
                                          <p:attrName>ppt_w</p:attrName>
                                        </p:attrNameLst>
                                      </p:cBhvr>
                                      <p:tavLst>
                                        <p:tav tm="0" fmla="#ppt_w*sin(2.5*pi*$)">
                                          <p:val>
                                            <p:fltVal val="0"/>
                                          </p:val>
                                        </p:tav>
                                        <p:tav tm="100000">
                                          <p:val>
                                            <p:fltVal val="1"/>
                                          </p:val>
                                        </p:tav>
                                      </p:tavLst>
                                    </p:anim>
                                    <p:anim calcmode="lin" valueType="num">
                                      <p:cBhvr>
                                        <p:cTn id="20" dur="2000" fill="hold"/>
                                        <p:tgtEl>
                                          <p:spTgt spid="28"/>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anim calcmode="lin" valueType="num">
                                      <p:cBhvr>
                                        <p:cTn id="24" dur="2000" fill="hold"/>
                                        <p:tgtEl>
                                          <p:spTgt spid="34"/>
                                        </p:tgtEl>
                                        <p:attrNameLst>
                                          <p:attrName>ppt_w</p:attrName>
                                        </p:attrNameLst>
                                      </p:cBhvr>
                                      <p:tavLst>
                                        <p:tav tm="0" fmla="#ppt_w*sin(2.5*pi*$)">
                                          <p:val>
                                            <p:fltVal val="0"/>
                                          </p:val>
                                        </p:tav>
                                        <p:tav tm="100000">
                                          <p:val>
                                            <p:fltVal val="1"/>
                                          </p:val>
                                        </p:tav>
                                      </p:tavLst>
                                    </p:anim>
                                    <p:anim calcmode="lin" valueType="num">
                                      <p:cBhvr>
                                        <p:cTn id="25" dur="2000" fill="hold"/>
                                        <p:tgtEl>
                                          <p:spTgt spid="3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anim calcmode="lin" valueType="num">
                                      <p:cBhvr>
                                        <p:cTn id="29" dur="2000" fill="hold"/>
                                        <p:tgtEl>
                                          <p:spTgt spid="31"/>
                                        </p:tgtEl>
                                        <p:attrNameLst>
                                          <p:attrName>ppt_w</p:attrName>
                                        </p:attrNameLst>
                                      </p:cBhvr>
                                      <p:tavLst>
                                        <p:tav tm="0" fmla="#ppt_w*sin(2.5*pi*$)">
                                          <p:val>
                                            <p:fltVal val="0"/>
                                          </p:val>
                                        </p:tav>
                                        <p:tav tm="100000">
                                          <p:val>
                                            <p:fltVal val="1"/>
                                          </p:val>
                                        </p:tav>
                                      </p:tavLst>
                                    </p:anim>
                                    <p:anim calcmode="lin" valueType="num">
                                      <p:cBhvr>
                                        <p:cTn id="30" dur="2000" fill="hold"/>
                                        <p:tgtEl>
                                          <p:spTgt spid="31"/>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grpId="0" nodeType="withEffec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4" presetClass="entr" presetSubtype="10" fill="hold" grpId="0" nodeType="withEffec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cxnSp>
        <p:nvCxnSpPr>
          <p:cNvPr id="20" name="直接连接符 19">
            <a:extLst>
              <a:ext uri="{FF2B5EF4-FFF2-40B4-BE49-F238E27FC236}">
                <a16:creationId xmlns:a16="http://schemas.microsoft.com/office/drawing/2014/main" id="{04219251-16A9-4415-A719-5014A94364D8}"/>
              </a:ext>
            </a:extLst>
          </p:cNvPr>
          <p:cNvCxnSpPr>
            <a:cxnSpLocks/>
          </p:cNvCxnSpPr>
          <p:nvPr/>
        </p:nvCxnSpPr>
        <p:spPr>
          <a:xfrm flipH="1">
            <a:off x="2844800" y="2306320"/>
            <a:ext cx="1706880" cy="179832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727110A8-F41F-4CEA-9831-E68F5357DB16}"/>
              </a:ext>
            </a:extLst>
          </p:cNvPr>
          <p:cNvCxnSpPr>
            <a:cxnSpLocks/>
          </p:cNvCxnSpPr>
          <p:nvPr/>
        </p:nvCxnSpPr>
        <p:spPr>
          <a:xfrm flipH="1" flipV="1">
            <a:off x="4551680" y="2306320"/>
            <a:ext cx="2143760" cy="143256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65ABAB2-A939-45A8-AFE4-2B2D318E2424}"/>
              </a:ext>
            </a:extLst>
          </p:cNvPr>
          <p:cNvCxnSpPr>
            <a:cxnSpLocks/>
          </p:cNvCxnSpPr>
          <p:nvPr/>
        </p:nvCxnSpPr>
        <p:spPr>
          <a:xfrm flipV="1">
            <a:off x="6737350" y="2113280"/>
            <a:ext cx="2112010" cy="162560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sp>
        <p:nvSpPr>
          <p:cNvPr id="23" name="Oval 80">
            <a:extLst>
              <a:ext uri="{FF2B5EF4-FFF2-40B4-BE49-F238E27FC236}">
                <a16:creationId xmlns:a16="http://schemas.microsoft.com/office/drawing/2014/main" id="{18A8186F-6B6C-4368-B5D0-6A2BD749291D}"/>
              </a:ext>
            </a:extLst>
          </p:cNvPr>
          <p:cNvSpPr/>
          <p:nvPr/>
        </p:nvSpPr>
        <p:spPr>
          <a:xfrm>
            <a:off x="2614940" y="3874781"/>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4" name="Oval 80">
            <a:extLst>
              <a:ext uri="{FF2B5EF4-FFF2-40B4-BE49-F238E27FC236}">
                <a16:creationId xmlns:a16="http://schemas.microsoft.com/office/drawing/2014/main" id="{79467E5C-E95C-402F-AE4C-C30210E04991}"/>
              </a:ext>
            </a:extLst>
          </p:cNvPr>
          <p:cNvSpPr/>
          <p:nvPr/>
        </p:nvSpPr>
        <p:spPr>
          <a:xfrm>
            <a:off x="4321820" y="2042160"/>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5" name="Oval 80">
            <a:extLst>
              <a:ext uri="{FF2B5EF4-FFF2-40B4-BE49-F238E27FC236}">
                <a16:creationId xmlns:a16="http://schemas.microsoft.com/office/drawing/2014/main" id="{10A058EE-0860-4D07-9093-2E0E360D6191}"/>
              </a:ext>
            </a:extLst>
          </p:cNvPr>
          <p:cNvSpPr/>
          <p:nvPr/>
        </p:nvSpPr>
        <p:spPr>
          <a:xfrm>
            <a:off x="6460468" y="3543322"/>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6" name="Oval 80">
            <a:extLst>
              <a:ext uri="{FF2B5EF4-FFF2-40B4-BE49-F238E27FC236}">
                <a16:creationId xmlns:a16="http://schemas.microsoft.com/office/drawing/2014/main" id="{EC428441-1C1B-4ABD-B945-FB4B305BFF77}"/>
              </a:ext>
            </a:extLst>
          </p:cNvPr>
          <p:cNvSpPr/>
          <p:nvPr/>
        </p:nvSpPr>
        <p:spPr>
          <a:xfrm>
            <a:off x="8661410" y="1822461"/>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7" name="TextBox 13">
            <a:extLst>
              <a:ext uri="{FF2B5EF4-FFF2-40B4-BE49-F238E27FC236}">
                <a16:creationId xmlns:a16="http://schemas.microsoft.com/office/drawing/2014/main" id="{F6A89B4B-49A0-4B99-9DFC-29FA02ECCBB6}"/>
              </a:ext>
            </a:extLst>
          </p:cNvPr>
          <p:cNvSpPr txBox="1"/>
          <p:nvPr/>
        </p:nvSpPr>
        <p:spPr>
          <a:xfrm>
            <a:off x="2708010" y="1001466"/>
            <a:ext cx="4011963" cy="974498"/>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I don't take the time to tell you this often, but I love you, mom.</a:t>
            </a:r>
          </a:p>
          <a:p>
            <a:pPr algn="ctr" defTabSz="1216817">
              <a:lnSpc>
                <a:spcPct val="150000"/>
              </a:lnSpc>
              <a:spcBef>
                <a:spcPct val="20000"/>
              </a:spcBef>
              <a:defRPr/>
            </a:pPr>
            <a:r>
              <a:rPr lang="zh-CN" altLang="en-US" sz="1400" dirty="0">
                <a:solidFill>
                  <a:srgbClr val="596DC4"/>
                </a:solidFill>
                <a:cs typeface="+mn-ea"/>
                <a:sym typeface="+mn-lt"/>
              </a:rPr>
              <a:t>虽然我经常没有时间告诉您，但我真的爱您，妈妈。</a:t>
            </a:r>
          </a:p>
        </p:txBody>
      </p:sp>
      <p:sp>
        <p:nvSpPr>
          <p:cNvPr id="28" name="TextBox 13">
            <a:extLst>
              <a:ext uri="{FF2B5EF4-FFF2-40B4-BE49-F238E27FC236}">
                <a16:creationId xmlns:a16="http://schemas.microsoft.com/office/drawing/2014/main" id="{1F923517-80D2-44C0-8C61-7925B49FAF1B}"/>
              </a:ext>
            </a:extLst>
          </p:cNvPr>
          <p:cNvSpPr txBox="1"/>
          <p:nvPr/>
        </p:nvSpPr>
        <p:spPr>
          <a:xfrm>
            <a:off x="741220" y="4567010"/>
            <a:ext cx="4160994" cy="1620828"/>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There are little things that I should have said and done to show my gratitude, but it is appreciated what you do.</a:t>
            </a:r>
          </a:p>
          <a:p>
            <a:pPr algn="ctr" defTabSz="1216817">
              <a:lnSpc>
                <a:spcPct val="150000"/>
              </a:lnSpc>
              <a:spcBef>
                <a:spcPct val="20000"/>
              </a:spcBef>
              <a:defRPr/>
            </a:pPr>
            <a:r>
              <a:rPr lang="zh-CN" altLang="en-US" sz="1400" dirty="0">
                <a:solidFill>
                  <a:srgbClr val="596DC4"/>
                </a:solidFill>
                <a:cs typeface="+mn-ea"/>
                <a:sym typeface="+mn-lt"/>
              </a:rPr>
              <a:t>尽管我为表示谢意所说的和所做的都那么少，但同样也是表达对您所做一切的感激之情。</a:t>
            </a:r>
          </a:p>
        </p:txBody>
      </p:sp>
      <p:sp>
        <p:nvSpPr>
          <p:cNvPr id="29" name="TextBox 13">
            <a:extLst>
              <a:ext uri="{FF2B5EF4-FFF2-40B4-BE49-F238E27FC236}">
                <a16:creationId xmlns:a16="http://schemas.microsoft.com/office/drawing/2014/main" id="{9285D705-65BF-45AF-AC2E-B10525CE6F9E}"/>
              </a:ext>
            </a:extLst>
          </p:cNvPr>
          <p:cNvSpPr txBox="1"/>
          <p:nvPr/>
        </p:nvSpPr>
        <p:spPr>
          <a:xfrm>
            <a:off x="5226037" y="4441868"/>
            <a:ext cx="3649877" cy="1335750"/>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Sometimes I cry and make you sigh, but you know that I love you so.</a:t>
            </a:r>
          </a:p>
          <a:p>
            <a:pPr algn="ctr" defTabSz="1216817">
              <a:lnSpc>
                <a:spcPct val="150000"/>
              </a:lnSpc>
              <a:spcBef>
                <a:spcPct val="20000"/>
              </a:spcBef>
              <a:defRPr/>
            </a:pPr>
            <a:r>
              <a:rPr lang="zh-CN" altLang="en-US" sz="1400" dirty="0">
                <a:solidFill>
                  <a:srgbClr val="596DC4"/>
                </a:solidFill>
                <a:cs typeface="+mn-ea"/>
                <a:sym typeface="+mn-lt"/>
              </a:rPr>
              <a:t>有时候我哭泣而使您叹息，但您却知道，我是如此地爱您。</a:t>
            </a:r>
          </a:p>
        </p:txBody>
      </p:sp>
      <p:sp>
        <p:nvSpPr>
          <p:cNvPr id="30" name="TextBox 13">
            <a:extLst>
              <a:ext uri="{FF2B5EF4-FFF2-40B4-BE49-F238E27FC236}">
                <a16:creationId xmlns:a16="http://schemas.microsoft.com/office/drawing/2014/main" id="{680A3FE6-E234-4C77-A437-64C50566FC7A}"/>
              </a:ext>
            </a:extLst>
          </p:cNvPr>
          <p:cNvSpPr txBox="1"/>
          <p:nvPr/>
        </p:nvSpPr>
        <p:spPr>
          <a:xfrm>
            <a:off x="8500522" y="2503798"/>
            <a:ext cx="3276728" cy="1620828"/>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To mother on Mother's Day: Thank you for all of the wonderful things that you h </a:t>
            </a:r>
            <a:r>
              <a:rPr lang="en-US" altLang="zh-CN" sz="1400" dirty="0" err="1">
                <a:solidFill>
                  <a:schemeClr val="tx1">
                    <a:lumMod val="75000"/>
                    <a:lumOff val="25000"/>
                  </a:schemeClr>
                </a:solidFill>
                <a:cs typeface="+mn-ea"/>
                <a:sym typeface="+mn-lt"/>
              </a:rPr>
              <a:t>ave</a:t>
            </a:r>
            <a:r>
              <a:rPr lang="en-US" altLang="zh-CN" sz="1400" dirty="0">
                <a:solidFill>
                  <a:schemeClr val="tx1">
                    <a:lumMod val="75000"/>
                    <a:lumOff val="25000"/>
                  </a:schemeClr>
                </a:solidFill>
                <a:cs typeface="+mn-ea"/>
                <a:sym typeface="+mn-lt"/>
              </a:rPr>
              <a:t> done for me.</a:t>
            </a:r>
          </a:p>
          <a:p>
            <a:pPr algn="ctr" defTabSz="1216817">
              <a:lnSpc>
                <a:spcPct val="150000"/>
              </a:lnSpc>
              <a:spcBef>
                <a:spcPct val="20000"/>
              </a:spcBef>
              <a:defRPr/>
            </a:pPr>
            <a:r>
              <a:rPr lang="zh-CN" altLang="en-US" sz="1400" dirty="0">
                <a:solidFill>
                  <a:srgbClr val="596DC4"/>
                </a:solidFill>
                <a:cs typeface="+mn-ea"/>
                <a:sym typeface="+mn-lt"/>
              </a:rPr>
              <a:t>母亲节给妈妈：谢谢您为我做了那么多奇妙的事。</a:t>
            </a:r>
          </a:p>
        </p:txBody>
      </p:sp>
      <p:sp>
        <p:nvSpPr>
          <p:cNvPr id="31" name="Freeform 5">
            <a:extLst>
              <a:ext uri="{FF2B5EF4-FFF2-40B4-BE49-F238E27FC236}">
                <a16:creationId xmlns:a16="http://schemas.microsoft.com/office/drawing/2014/main" id="{7E57398B-F140-45EF-BBE5-29340B02505E}"/>
              </a:ext>
            </a:extLst>
          </p:cNvPr>
          <p:cNvSpPr>
            <a:spLocks/>
          </p:cNvSpPr>
          <p:nvPr/>
        </p:nvSpPr>
        <p:spPr bwMode="auto">
          <a:xfrm>
            <a:off x="2709772" y="3960160"/>
            <a:ext cx="311150" cy="315913"/>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dirty="0">
              <a:solidFill>
                <a:schemeClr val="tx1">
                  <a:lumMod val="75000"/>
                  <a:lumOff val="25000"/>
                </a:schemeClr>
              </a:solidFill>
              <a:cs typeface="+mn-ea"/>
              <a:sym typeface="+mn-lt"/>
            </a:endParaRPr>
          </a:p>
        </p:txBody>
      </p:sp>
      <p:sp>
        <p:nvSpPr>
          <p:cNvPr id="32" name="Freeform 9">
            <a:extLst>
              <a:ext uri="{FF2B5EF4-FFF2-40B4-BE49-F238E27FC236}">
                <a16:creationId xmlns:a16="http://schemas.microsoft.com/office/drawing/2014/main" id="{77A23709-8054-474B-AD16-196B797409DC}"/>
              </a:ext>
            </a:extLst>
          </p:cNvPr>
          <p:cNvSpPr>
            <a:spLocks/>
          </p:cNvSpPr>
          <p:nvPr/>
        </p:nvSpPr>
        <p:spPr bwMode="auto">
          <a:xfrm rot="5400000">
            <a:off x="4442529" y="2088638"/>
            <a:ext cx="217488" cy="325437"/>
          </a:xfrm>
          <a:custGeom>
            <a:avLst/>
            <a:gdLst>
              <a:gd name="T0" fmla="*/ 88 w 116"/>
              <a:gd name="T1" fmla="*/ 117 h 174"/>
              <a:gd name="T2" fmla="*/ 76 w 116"/>
              <a:gd name="T3" fmla="*/ 120 h 174"/>
              <a:gd name="T4" fmla="*/ 54 w 116"/>
              <a:gd name="T5" fmla="*/ 99 h 174"/>
              <a:gd name="T6" fmla="*/ 56 w 116"/>
              <a:gd name="T7" fmla="*/ 87 h 174"/>
              <a:gd name="T8" fmla="*/ 54 w 116"/>
              <a:gd name="T9" fmla="*/ 75 h 174"/>
              <a:gd name="T10" fmla="*/ 75 w 116"/>
              <a:gd name="T11" fmla="*/ 54 h 174"/>
              <a:gd name="T12" fmla="*/ 88 w 116"/>
              <a:gd name="T13" fmla="*/ 57 h 174"/>
              <a:gd name="T14" fmla="*/ 116 w 116"/>
              <a:gd name="T15" fmla="*/ 28 h 174"/>
              <a:gd name="T16" fmla="*/ 88 w 116"/>
              <a:gd name="T17" fmla="*/ 0 h 174"/>
              <a:gd name="T18" fmla="*/ 60 w 116"/>
              <a:gd name="T19" fmla="*/ 28 h 174"/>
              <a:gd name="T20" fmla="*/ 62 w 116"/>
              <a:gd name="T21" fmla="*/ 39 h 174"/>
              <a:gd name="T22" fmla="*/ 40 w 116"/>
              <a:gd name="T23" fmla="*/ 61 h 174"/>
              <a:gd name="T24" fmla="*/ 28 w 116"/>
              <a:gd name="T25" fmla="*/ 59 h 174"/>
              <a:gd name="T26" fmla="*/ 0 w 116"/>
              <a:gd name="T27" fmla="*/ 87 h 174"/>
              <a:gd name="T28" fmla="*/ 28 w 116"/>
              <a:gd name="T29" fmla="*/ 115 h 174"/>
              <a:gd name="T30" fmla="*/ 40 w 116"/>
              <a:gd name="T31" fmla="*/ 113 h 174"/>
              <a:gd name="T32" fmla="*/ 62 w 116"/>
              <a:gd name="T33" fmla="*/ 135 h 174"/>
              <a:gd name="T34" fmla="*/ 60 w 116"/>
              <a:gd name="T35" fmla="*/ 146 h 174"/>
              <a:gd name="T36" fmla="*/ 88 w 116"/>
              <a:gd name="T37" fmla="*/ 174 h 174"/>
              <a:gd name="T38" fmla="*/ 116 w 116"/>
              <a:gd name="T39" fmla="*/ 146 h 174"/>
              <a:gd name="T40" fmla="*/ 88 w 116"/>
              <a:gd name="T4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a:solidFill>
                <a:schemeClr val="tx1">
                  <a:lumMod val="75000"/>
                  <a:lumOff val="25000"/>
                </a:schemeClr>
              </a:solidFill>
              <a:cs typeface="+mn-ea"/>
              <a:sym typeface="+mn-lt"/>
            </a:endParaRPr>
          </a:p>
        </p:txBody>
      </p:sp>
      <p:sp>
        <p:nvSpPr>
          <p:cNvPr id="33" name="Freeform 13">
            <a:extLst>
              <a:ext uri="{FF2B5EF4-FFF2-40B4-BE49-F238E27FC236}">
                <a16:creationId xmlns:a16="http://schemas.microsoft.com/office/drawing/2014/main" id="{A47F9970-C452-4516-BA12-95B93E6D9A2C}"/>
              </a:ext>
            </a:extLst>
          </p:cNvPr>
          <p:cNvSpPr>
            <a:spLocks noEditPoints="1"/>
          </p:cNvSpPr>
          <p:nvPr/>
        </p:nvSpPr>
        <p:spPr bwMode="auto">
          <a:xfrm>
            <a:off x="6601427" y="3616659"/>
            <a:ext cx="177800" cy="314325"/>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a:solidFill>
                <a:schemeClr val="tx1">
                  <a:lumMod val="75000"/>
                  <a:lumOff val="25000"/>
                </a:schemeClr>
              </a:solidFill>
              <a:cs typeface="+mn-ea"/>
              <a:sym typeface="+mn-lt"/>
            </a:endParaRPr>
          </a:p>
        </p:txBody>
      </p:sp>
      <p:sp>
        <p:nvSpPr>
          <p:cNvPr id="34" name="Freeform 17">
            <a:extLst>
              <a:ext uri="{FF2B5EF4-FFF2-40B4-BE49-F238E27FC236}">
                <a16:creationId xmlns:a16="http://schemas.microsoft.com/office/drawing/2014/main" id="{4F7D2615-744F-4491-A7C5-6FDE3660BB29}"/>
              </a:ext>
            </a:extLst>
          </p:cNvPr>
          <p:cNvSpPr>
            <a:spLocks noEditPoints="1"/>
          </p:cNvSpPr>
          <p:nvPr/>
        </p:nvSpPr>
        <p:spPr bwMode="auto">
          <a:xfrm>
            <a:off x="8795270" y="1891661"/>
            <a:ext cx="171450" cy="317500"/>
          </a:xfrm>
          <a:custGeom>
            <a:avLst/>
            <a:gdLst>
              <a:gd name="T0" fmla="*/ 108 w 108"/>
              <a:gd name="T1" fmla="*/ 60 h 200"/>
              <a:gd name="T2" fmla="*/ 47 w 108"/>
              <a:gd name="T3" fmla="*/ 0 h 200"/>
              <a:gd name="T4" fmla="*/ 47 w 108"/>
              <a:gd name="T5" fmla="*/ 80 h 200"/>
              <a:gd name="T6" fmla="*/ 13 w 108"/>
              <a:gd name="T7" fmla="*/ 47 h 200"/>
              <a:gd name="T8" fmla="*/ 0 w 108"/>
              <a:gd name="T9" fmla="*/ 59 h 200"/>
              <a:gd name="T10" fmla="*/ 43 w 108"/>
              <a:gd name="T11" fmla="*/ 100 h 200"/>
              <a:gd name="T12" fmla="*/ 0 w 108"/>
              <a:gd name="T13" fmla="*/ 141 h 200"/>
              <a:gd name="T14" fmla="*/ 13 w 108"/>
              <a:gd name="T15" fmla="*/ 153 h 200"/>
              <a:gd name="T16" fmla="*/ 47 w 108"/>
              <a:gd name="T17" fmla="*/ 120 h 200"/>
              <a:gd name="T18" fmla="*/ 47 w 108"/>
              <a:gd name="T19" fmla="*/ 200 h 200"/>
              <a:gd name="T20" fmla="*/ 108 w 108"/>
              <a:gd name="T21" fmla="*/ 140 h 200"/>
              <a:gd name="T22" fmla="*/ 67 w 108"/>
              <a:gd name="T23" fmla="*/ 100 h 200"/>
              <a:gd name="T24" fmla="*/ 108 w 108"/>
              <a:gd name="T25" fmla="*/ 60 h 200"/>
              <a:gd name="T26" fmla="*/ 83 w 108"/>
              <a:gd name="T27" fmla="*/ 60 h 200"/>
              <a:gd name="T28" fmla="*/ 64 w 108"/>
              <a:gd name="T29" fmla="*/ 80 h 200"/>
              <a:gd name="T30" fmla="*/ 64 w 108"/>
              <a:gd name="T31" fmla="*/ 41 h 200"/>
              <a:gd name="T32" fmla="*/ 83 w 108"/>
              <a:gd name="T33" fmla="*/ 60 h 200"/>
              <a:gd name="T34" fmla="*/ 83 w 108"/>
              <a:gd name="T35" fmla="*/ 140 h 200"/>
              <a:gd name="T36" fmla="*/ 64 w 108"/>
              <a:gd name="T37" fmla="*/ 159 h 200"/>
              <a:gd name="T38" fmla="*/ 64 w 108"/>
              <a:gd name="T39" fmla="*/ 120 h 200"/>
              <a:gd name="T40" fmla="*/ 83 w 108"/>
              <a:gd name="T41" fmla="*/ 1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00">
                <a:moveTo>
                  <a:pt x="108" y="60"/>
                </a:moveTo>
                <a:lnTo>
                  <a:pt x="47" y="0"/>
                </a:lnTo>
                <a:lnTo>
                  <a:pt x="47" y="80"/>
                </a:lnTo>
                <a:lnTo>
                  <a:pt x="13" y="47"/>
                </a:lnTo>
                <a:lnTo>
                  <a:pt x="0" y="59"/>
                </a:lnTo>
                <a:lnTo>
                  <a:pt x="43" y="100"/>
                </a:lnTo>
                <a:lnTo>
                  <a:pt x="0" y="141"/>
                </a:lnTo>
                <a:lnTo>
                  <a:pt x="13" y="153"/>
                </a:lnTo>
                <a:lnTo>
                  <a:pt x="47" y="120"/>
                </a:lnTo>
                <a:lnTo>
                  <a:pt x="47" y="200"/>
                </a:lnTo>
                <a:lnTo>
                  <a:pt x="108" y="140"/>
                </a:lnTo>
                <a:lnTo>
                  <a:pt x="67" y="100"/>
                </a:lnTo>
                <a:lnTo>
                  <a:pt x="108" y="60"/>
                </a:lnTo>
                <a:close/>
                <a:moveTo>
                  <a:pt x="83" y="60"/>
                </a:moveTo>
                <a:lnTo>
                  <a:pt x="64" y="80"/>
                </a:lnTo>
                <a:lnTo>
                  <a:pt x="64" y="41"/>
                </a:lnTo>
                <a:lnTo>
                  <a:pt x="83" y="60"/>
                </a:lnTo>
                <a:close/>
                <a:moveTo>
                  <a:pt x="83" y="140"/>
                </a:moveTo>
                <a:lnTo>
                  <a:pt x="64" y="159"/>
                </a:lnTo>
                <a:lnTo>
                  <a:pt x="64" y="120"/>
                </a:lnTo>
                <a:lnTo>
                  <a:pt x="83"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069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sp>
        <p:nvSpPr>
          <p:cNvPr id="2" name="矩形 1">
            <a:extLst>
              <a:ext uri="{FF2B5EF4-FFF2-40B4-BE49-F238E27FC236}">
                <a16:creationId xmlns:a16="http://schemas.microsoft.com/office/drawing/2014/main" id="{8AA009E3-00EB-4366-B088-D7BA1B358756}"/>
              </a:ext>
            </a:extLst>
          </p:cNvPr>
          <p:cNvSpPr/>
          <p:nvPr/>
        </p:nvSpPr>
        <p:spPr>
          <a:xfrm>
            <a:off x="4983481" y="1862857"/>
            <a:ext cx="6591924" cy="1023742"/>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This card is from all of us. It may not be the greatest, but it's from the heart.</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这张卡片是我们合送的。它也许不是最棒的，但却是出自内心的。</a:t>
            </a:r>
          </a:p>
        </p:txBody>
      </p:sp>
      <p:sp>
        <p:nvSpPr>
          <p:cNvPr id="20" name="矩形 19">
            <a:extLst>
              <a:ext uri="{FF2B5EF4-FFF2-40B4-BE49-F238E27FC236}">
                <a16:creationId xmlns:a16="http://schemas.microsoft.com/office/drawing/2014/main" id="{2FBA7E5F-B93B-4390-9159-D1167A5B604B}"/>
              </a:ext>
            </a:extLst>
          </p:cNvPr>
          <p:cNvSpPr/>
          <p:nvPr/>
        </p:nvSpPr>
        <p:spPr>
          <a:xfrm>
            <a:off x="4983481" y="2760955"/>
            <a:ext cx="6591924" cy="700576"/>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Mother, I just want to let you know that you are always in my thoughts.</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妈妈，我只是想让您知道，您一直都在我的心中。</a:t>
            </a:r>
          </a:p>
        </p:txBody>
      </p:sp>
      <p:sp>
        <p:nvSpPr>
          <p:cNvPr id="21" name="矩形 20">
            <a:extLst>
              <a:ext uri="{FF2B5EF4-FFF2-40B4-BE49-F238E27FC236}">
                <a16:creationId xmlns:a16="http://schemas.microsoft.com/office/drawing/2014/main" id="{97F53AC6-3BA8-4926-932C-39101B00C441}"/>
              </a:ext>
            </a:extLst>
          </p:cNvPr>
          <p:cNvSpPr/>
          <p:nvPr/>
        </p:nvSpPr>
        <p:spPr>
          <a:xfrm>
            <a:off x="4983481" y="3659053"/>
            <a:ext cx="6591924" cy="1023742"/>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We may not be angels all of the time, but we do appreciate what you do.</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我们也许不是一直都像天使那样乖巧，但我们确实感谢您的教诲。</a:t>
            </a:r>
          </a:p>
        </p:txBody>
      </p:sp>
      <p:sp>
        <p:nvSpPr>
          <p:cNvPr id="22" name="矩形 21">
            <a:extLst>
              <a:ext uri="{FF2B5EF4-FFF2-40B4-BE49-F238E27FC236}">
                <a16:creationId xmlns:a16="http://schemas.microsoft.com/office/drawing/2014/main" id="{2C72121F-53F5-4A3F-A34A-84AA011C4064}"/>
              </a:ext>
            </a:extLst>
          </p:cNvPr>
          <p:cNvSpPr/>
          <p:nvPr/>
        </p:nvSpPr>
        <p:spPr>
          <a:xfrm>
            <a:off x="4983481" y="4557152"/>
            <a:ext cx="6591924" cy="700576"/>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Thanks for being there, mom. Happy Mother's Day.</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谢谢您不断地扶持我。祝您母亲节快乐。</a:t>
            </a:r>
          </a:p>
        </p:txBody>
      </p:sp>
      <p:pic>
        <p:nvPicPr>
          <p:cNvPr id="23" name="图片 22">
            <a:extLst>
              <a:ext uri="{FF2B5EF4-FFF2-40B4-BE49-F238E27FC236}">
                <a16:creationId xmlns:a16="http://schemas.microsoft.com/office/drawing/2014/main" id="{8C02560E-B1FA-4EB5-9906-EDDD8EFAFA0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4588" y="1845844"/>
            <a:ext cx="4993384" cy="3745038"/>
          </a:xfrm>
          <a:prstGeom prst="rect">
            <a:avLst/>
          </a:prstGeom>
        </p:spPr>
      </p:pic>
    </p:spTree>
    <p:extLst>
      <p:ext uri="{BB962C8B-B14F-4D97-AF65-F5344CB8AC3E}">
        <p14:creationId xmlns:p14="http://schemas.microsoft.com/office/powerpoint/2010/main" val="164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par>
                                <p:cTn id="14" presetID="18" presetClass="entr" presetSubtype="6" fill="hold" grpId="0" nodeType="with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500"/>
                                        <p:tgtEl>
                                          <p:spTgt spid="20"/>
                                        </p:tgtEl>
                                      </p:cBhvr>
                                    </p:animEffect>
                                  </p:childTnLst>
                                </p:cTn>
                              </p:par>
                              <p:par>
                                <p:cTn id="17" presetID="18" presetClass="entr" presetSubtype="6"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strips(downRight)">
                                      <p:cBhvr>
                                        <p:cTn id="19" dur="500"/>
                                        <p:tgtEl>
                                          <p:spTgt spid="21"/>
                                        </p:tgtEl>
                                      </p:cBhvr>
                                    </p:animEffect>
                                  </p:childTnLst>
                                </p:cTn>
                              </p:par>
                              <p:par>
                                <p:cTn id="20" presetID="18" presetClass="entr" presetSubtype="6" fill="hold" grpId="0" nodeType="withEffect">
                                  <p:stCondLst>
                                    <p:cond delay="75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CCADBB6-0837-4165-AF9A-2F6844E665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A-图片 7">
            <a:extLst>
              <a:ext uri="{FF2B5EF4-FFF2-40B4-BE49-F238E27FC236}">
                <a16:creationId xmlns:a16="http://schemas.microsoft.com/office/drawing/2014/main" id="{EA94DD02-F50E-410F-80AF-412F7C5350F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802326" y="-43467"/>
            <a:ext cx="6462250" cy="6462250"/>
          </a:xfrm>
          <a:prstGeom prst="rect">
            <a:avLst/>
          </a:prstGeom>
          <a:effectLst>
            <a:outerShdw blurRad="50800" dist="38100" dir="8100000" sx="101000" sy="101000" algn="tr" rotWithShape="0">
              <a:srgbClr val="596DC4">
                <a:alpha val="58000"/>
              </a:srgbClr>
            </a:outerShdw>
          </a:effectLst>
        </p:spPr>
      </p:pic>
      <p:pic>
        <p:nvPicPr>
          <p:cNvPr id="10" name="图片 9">
            <a:extLst>
              <a:ext uri="{FF2B5EF4-FFF2-40B4-BE49-F238E27FC236}">
                <a16:creationId xmlns:a16="http://schemas.microsoft.com/office/drawing/2014/main" id="{6D44C769-2A32-405C-9EC3-2618D3CBC2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58475">
            <a:off x="841375" y="967879"/>
            <a:ext cx="909137" cy="1144481"/>
          </a:xfrm>
          <a:prstGeom prst="rect">
            <a:avLst/>
          </a:prstGeom>
          <a:effectLst>
            <a:outerShdw blurRad="50800" dist="38100" dir="8100000" algn="tr" rotWithShape="0">
              <a:prstClr val="black">
                <a:alpha val="40000"/>
              </a:prstClr>
            </a:outerShdw>
          </a:effectLst>
        </p:spPr>
      </p:pic>
      <p:pic>
        <p:nvPicPr>
          <p:cNvPr id="15" name="图片 14">
            <a:extLst>
              <a:ext uri="{FF2B5EF4-FFF2-40B4-BE49-F238E27FC236}">
                <a16:creationId xmlns:a16="http://schemas.microsoft.com/office/drawing/2014/main" id="{E4522473-9EC7-4CB9-9C8B-E75B081D93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340" y="570186"/>
            <a:ext cx="1624781" cy="1624781"/>
          </a:xfrm>
          <a:prstGeom prst="rect">
            <a:avLst/>
          </a:prstGeom>
          <a:effectLst>
            <a:outerShdw blurRad="50800" dist="38100" dir="2700000" algn="tl" rotWithShape="0">
              <a:srgbClr val="596DC4"/>
            </a:outerShdw>
          </a:effectLst>
        </p:spPr>
      </p:pic>
      <p:pic>
        <p:nvPicPr>
          <p:cNvPr id="16" name="图片 15">
            <a:extLst>
              <a:ext uri="{FF2B5EF4-FFF2-40B4-BE49-F238E27FC236}">
                <a16:creationId xmlns:a16="http://schemas.microsoft.com/office/drawing/2014/main" id="{8B41990F-FC69-49AA-9195-0881A6020E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971" y="4610779"/>
            <a:ext cx="2159565" cy="2159565"/>
          </a:xfrm>
          <a:prstGeom prst="rect">
            <a:avLst/>
          </a:prstGeom>
          <a:effectLst>
            <a:outerShdw blurRad="50800" dist="38100" dir="2700000" algn="tl" rotWithShape="0">
              <a:srgbClr val="596DC4"/>
            </a:outerShdw>
          </a:effectLst>
        </p:spPr>
      </p:pic>
      <p:pic>
        <p:nvPicPr>
          <p:cNvPr id="17" name="图片 16">
            <a:extLst>
              <a:ext uri="{FF2B5EF4-FFF2-40B4-BE49-F238E27FC236}">
                <a16:creationId xmlns:a16="http://schemas.microsoft.com/office/drawing/2014/main" id="{EE837620-4E6E-4983-976B-EC886B32B5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6410" y="-395028"/>
            <a:ext cx="3555210" cy="3555210"/>
          </a:xfrm>
          <a:prstGeom prst="rect">
            <a:avLst/>
          </a:prstGeom>
          <a:effectLst>
            <a:outerShdw blurRad="50800" dist="38100" dir="2700000" algn="tl" rotWithShape="0">
              <a:srgbClr val="596DC4"/>
            </a:outerShdw>
          </a:effectLst>
        </p:spPr>
      </p:pic>
      <p:pic>
        <p:nvPicPr>
          <p:cNvPr id="18" name="图片 17">
            <a:extLst>
              <a:ext uri="{FF2B5EF4-FFF2-40B4-BE49-F238E27FC236}">
                <a16:creationId xmlns:a16="http://schemas.microsoft.com/office/drawing/2014/main" id="{EBF53C5A-7E21-460B-B648-7D1B898BCF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39218" y="4643484"/>
            <a:ext cx="2159565" cy="2159565"/>
          </a:xfrm>
          <a:prstGeom prst="rect">
            <a:avLst/>
          </a:prstGeom>
          <a:effectLst>
            <a:outerShdw blurRad="50800" dist="38100" dir="2700000" algn="tl" rotWithShape="0">
              <a:srgbClr val="596DC4"/>
            </a:outerShdw>
          </a:effectLst>
        </p:spPr>
      </p:pic>
      <p:sp>
        <p:nvSpPr>
          <p:cNvPr id="21" name="文本框 20">
            <a:extLst>
              <a:ext uri="{FF2B5EF4-FFF2-40B4-BE49-F238E27FC236}">
                <a16:creationId xmlns:a16="http://schemas.microsoft.com/office/drawing/2014/main" id="{5E6885FE-6159-4BEE-8402-826A432F4B22}"/>
              </a:ext>
            </a:extLst>
          </p:cNvPr>
          <p:cNvSpPr txBox="1"/>
          <p:nvPr/>
        </p:nvSpPr>
        <p:spPr>
          <a:xfrm>
            <a:off x="4309174" y="2142859"/>
            <a:ext cx="1212191" cy="707886"/>
          </a:xfrm>
          <a:prstGeom prst="rect">
            <a:avLst/>
          </a:prstGeom>
          <a:noFill/>
          <a:effectLst>
            <a:outerShdw blurRad="50800" dist="38100" dir="8100000" algn="tr" rotWithShape="0">
              <a:srgbClr val="596DC4">
                <a:alpha val="77000"/>
              </a:srgbClr>
            </a:outerShdw>
          </a:effectLst>
        </p:spPr>
        <p:txBody>
          <a:bodyPr wrap="none" rtlCol="0">
            <a:spAutoFit/>
          </a:bodyPr>
          <a:lstStyle/>
          <a:p>
            <a:r>
              <a:rPr lang="en-US" altLang="zh-CN" sz="4000" dirty="0">
                <a:solidFill>
                  <a:srgbClr val="FFFFFF"/>
                </a:solidFill>
                <a:cs typeface="+mn-ea"/>
                <a:sym typeface="+mn-lt"/>
              </a:rPr>
              <a:t>5.10</a:t>
            </a:r>
            <a:endParaRPr lang="zh-CN" altLang="en-US" sz="4000" dirty="0">
              <a:solidFill>
                <a:srgbClr val="FFFFFF"/>
              </a:solidFill>
              <a:cs typeface="+mn-ea"/>
              <a:sym typeface="+mn-lt"/>
            </a:endParaRPr>
          </a:p>
        </p:txBody>
      </p:sp>
      <p:sp>
        <p:nvSpPr>
          <p:cNvPr id="22" name="矩形: 圆角 21">
            <a:extLst>
              <a:ext uri="{FF2B5EF4-FFF2-40B4-BE49-F238E27FC236}">
                <a16:creationId xmlns:a16="http://schemas.microsoft.com/office/drawing/2014/main" id="{07CD2795-DDCF-49A7-8A25-DF7D1BB7A22D}"/>
              </a:ext>
            </a:extLst>
          </p:cNvPr>
          <p:cNvSpPr/>
          <p:nvPr/>
        </p:nvSpPr>
        <p:spPr>
          <a:xfrm>
            <a:off x="997324" y="5140620"/>
            <a:ext cx="2071247" cy="359453"/>
          </a:xfrm>
          <a:prstGeom prst="roundRect">
            <a:avLst>
              <a:gd name="adj" fmla="val 50000"/>
            </a:avLst>
          </a:prstGeom>
          <a:solidFill>
            <a:schemeClr val="bg1"/>
          </a:solidFill>
          <a:ln>
            <a:noFill/>
          </a:ln>
          <a:effectLst>
            <a:outerShdw blurRad="50800" dist="38100" dir="3600000" sx="104000" sy="104000" algn="tr" rotWithShape="0">
              <a:srgbClr val="596DC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96DC4"/>
                </a:solidFill>
                <a:cs typeface="+mn-ea"/>
                <a:sym typeface="+mn-lt"/>
              </a:rPr>
              <a:t>Thank you</a:t>
            </a:r>
            <a:r>
              <a:rPr lang="zh-CN" altLang="en-US" dirty="0">
                <a:solidFill>
                  <a:srgbClr val="596DC4"/>
                </a:solidFill>
                <a:cs typeface="+mn-ea"/>
                <a:sym typeface="+mn-lt"/>
              </a:rPr>
              <a:t>！</a:t>
            </a:r>
          </a:p>
        </p:txBody>
      </p:sp>
      <p:pic>
        <p:nvPicPr>
          <p:cNvPr id="24" name="PA-图片 23">
            <a:extLst>
              <a:ext uri="{FF2B5EF4-FFF2-40B4-BE49-F238E27FC236}">
                <a16:creationId xmlns:a16="http://schemas.microsoft.com/office/drawing/2014/main" id="{2E43DF82-A396-465A-A353-C3D9BA7C125E}"/>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p:blipFill>
        <p:spPr>
          <a:xfrm>
            <a:off x="3122482" y="3877601"/>
            <a:ext cx="1903004" cy="1903004"/>
          </a:xfrm>
          <a:prstGeom prst="rect">
            <a:avLst/>
          </a:prstGeom>
          <a:effectLst>
            <a:outerShdw blurRad="50800" dist="38100" dir="2700000" algn="tl" rotWithShape="0">
              <a:srgbClr val="596DC4">
                <a:alpha val="40000"/>
              </a:srgbClr>
            </a:outerShdw>
          </a:effectLst>
        </p:spPr>
      </p:pic>
      <p:sp>
        <p:nvSpPr>
          <p:cNvPr id="13" name="TextBox 3">
            <a:hlinkClick r:id="rId11"/>
            <a:extLst>
              <a:ext uri="{FF2B5EF4-FFF2-40B4-BE49-F238E27FC236}">
                <a16:creationId xmlns:a16="http://schemas.microsoft.com/office/drawing/2014/main" id="{923E4771-7804-A74D-5600-A97DAEEB04E0}"/>
              </a:ext>
            </a:extLst>
          </p:cNvPr>
          <p:cNvSpPr txBox="1"/>
          <p:nvPr/>
        </p:nvSpPr>
        <p:spPr>
          <a:xfrm>
            <a:off x="3682284" y="6506760"/>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11">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338766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DB06FF-B1C6-4EC9-B601-ED07AD997D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6" name="图片 5">
            <a:extLst>
              <a:ext uri="{FF2B5EF4-FFF2-40B4-BE49-F238E27FC236}">
                <a16:creationId xmlns:a16="http://schemas.microsoft.com/office/drawing/2014/main" id="{6CBFBC56-B8C8-4ADE-86A9-F61D5791A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8034" y="612028"/>
            <a:ext cx="1624781" cy="1624781"/>
          </a:xfrm>
          <a:prstGeom prst="rect">
            <a:avLst/>
          </a:prstGeom>
          <a:effectLst>
            <a:outerShdw blurRad="50800" dist="38100" dir="2700000" algn="tl" rotWithShape="0">
              <a:srgbClr val="596DC4"/>
            </a:outerShdw>
          </a:effectLst>
        </p:spPr>
      </p:pic>
      <p:pic>
        <p:nvPicPr>
          <p:cNvPr id="7" name="图片 6">
            <a:extLst>
              <a:ext uri="{FF2B5EF4-FFF2-40B4-BE49-F238E27FC236}">
                <a16:creationId xmlns:a16="http://schemas.microsoft.com/office/drawing/2014/main" id="{9A62E2E7-DFFF-4F18-A581-BD0E0A34E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611" y="4473619"/>
            <a:ext cx="2159565" cy="2159565"/>
          </a:xfrm>
          <a:prstGeom prst="rect">
            <a:avLst/>
          </a:prstGeom>
          <a:effectLst>
            <a:outerShdw blurRad="50800" dist="38100" dir="2700000" algn="tl" rotWithShape="0">
              <a:srgbClr val="596DC4"/>
            </a:outerShdw>
          </a:effectLst>
        </p:spPr>
      </p:pic>
      <p:pic>
        <p:nvPicPr>
          <p:cNvPr id="8" name="图片 7">
            <a:extLst>
              <a:ext uri="{FF2B5EF4-FFF2-40B4-BE49-F238E27FC236}">
                <a16:creationId xmlns:a16="http://schemas.microsoft.com/office/drawing/2014/main" id="{4D2C90E2-E6D3-475D-A06E-AC9DE29380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1578" y="4506324"/>
            <a:ext cx="2159565" cy="2159565"/>
          </a:xfrm>
          <a:prstGeom prst="rect">
            <a:avLst/>
          </a:prstGeom>
          <a:effectLst>
            <a:outerShdw blurRad="50800" dist="38100" dir="2700000" algn="tl" rotWithShape="0">
              <a:srgbClr val="596DC4"/>
            </a:outerShdw>
          </a:effectLst>
        </p:spPr>
      </p:pic>
      <p:sp>
        <p:nvSpPr>
          <p:cNvPr id="9" name="矩形 8">
            <a:extLst>
              <a:ext uri="{FF2B5EF4-FFF2-40B4-BE49-F238E27FC236}">
                <a16:creationId xmlns:a16="http://schemas.microsoft.com/office/drawing/2014/main" id="{0BC98E39-2F3E-4A28-8AAB-ABA934255E3C}"/>
              </a:ext>
            </a:extLst>
          </p:cNvPr>
          <p:cNvSpPr/>
          <p:nvPr/>
        </p:nvSpPr>
        <p:spPr>
          <a:xfrm>
            <a:off x="5118199" y="1960943"/>
            <a:ext cx="6519079" cy="2541850"/>
          </a:xfrm>
          <a:prstGeom prst="rect">
            <a:avLst/>
          </a:prstGeom>
        </p:spPr>
        <p:txBody>
          <a:bodyPr wrap="square">
            <a:spAutoFit/>
          </a:bodyPr>
          <a:lstStyle/>
          <a:p>
            <a:r>
              <a:rPr lang="en-US" altLang="zh-CN" sz="2400" b="1" i="0" dirty="0">
                <a:solidFill>
                  <a:schemeClr val="bg1"/>
                </a:solidFill>
                <a:effectLst/>
                <a:cs typeface="+mn-ea"/>
                <a:sym typeface="+mn-lt"/>
              </a:rPr>
              <a:t>Mother's Day</a:t>
            </a:r>
          </a:p>
          <a:p>
            <a:endParaRPr lang="en-US" altLang="zh-CN" b="0" i="0" dirty="0">
              <a:solidFill>
                <a:schemeClr val="bg1"/>
              </a:solidFill>
              <a:effectLst/>
              <a:cs typeface="+mn-ea"/>
              <a:sym typeface="+mn-lt"/>
            </a:endParaRPr>
          </a:p>
          <a:p>
            <a:pPr>
              <a:lnSpc>
                <a:spcPct val="150000"/>
              </a:lnSpc>
            </a:pPr>
            <a:r>
              <a:rPr lang="en-US" altLang="zh-CN" sz="1600" b="0" i="0" dirty="0">
                <a:solidFill>
                  <a:schemeClr val="bg1"/>
                </a:solidFill>
                <a:effectLst/>
                <a:cs typeface="+mn-ea"/>
                <a:sym typeface="+mn-lt"/>
              </a:rPr>
              <a:t>Mother's Day is a celebration honoring the mother of the family, as well as motherhood, maternal bonds, and the influence of mothers in society.</a:t>
            </a:r>
          </a:p>
          <a:p>
            <a:pPr>
              <a:lnSpc>
                <a:spcPct val="150000"/>
              </a:lnSpc>
            </a:pPr>
            <a:r>
              <a:rPr lang="zh-CN" altLang="en-US" sz="1600" b="0" i="0" dirty="0">
                <a:solidFill>
                  <a:schemeClr val="bg1"/>
                </a:solidFill>
                <a:effectLst/>
                <a:cs typeface="+mn-ea"/>
                <a:sym typeface="+mn-lt"/>
              </a:rPr>
              <a:t>母亲节是一个庆祝家庭的母亲，母亲的身份，母系的纽带，以及母亲对社会的影响。</a:t>
            </a:r>
          </a:p>
        </p:txBody>
      </p:sp>
      <p:pic>
        <p:nvPicPr>
          <p:cNvPr id="10" name="图片 9">
            <a:extLst>
              <a:ext uri="{FF2B5EF4-FFF2-40B4-BE49-F238E27FC236}">
                <a16:creationId xmlns:a16="http://schemas.microsoft.com/office/drawing/2014/main" id="{626F1793-64AC-472C-AC6B-06DB494E9F5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011635" y="976736"/>
            <a:ext cx="1903004" cy="1903004"/>
          </a:xfrm>
          <a:prstGeom prst="rect">
            <a:avLst/>
          </a:prstGeom>
          <a:effectLst>
            <a:outerShdw blurRad="50800" dist="38100" dir="2700000" algn="tl" rotWithShape="0">
              <a:srgbClr val="596DC4">
                <a:alpha val="40000"/>
              </a:srgbClr>
            </a:outerShdw>
          </a:effectLst>
        </p:spPr>
      </p:pic>
    </p:spTree>
    <p:extLst>
      <p:ext uri="{BB962C8B-B14F-4D97-AF65-F5344CB8AC3E}">
        <p14:creationId xmlns:p14="http://schemas.microsoft.com/office/powerpoint/2010/main" val="1424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2000"/>
                            </p:stCondLst>
                            <p:childTnLst>
                              <p:par>
                                <p:cTn id="27" presetID="0" presetClass="entr" presetSubtype="0" fill="hold" nodeType="afterEffect">
                                  <p:stCondLst>
                                    <p:cond delay="0"/>
                                  </p:stCondLst>
                                  <p:childTnLst>
                                    <p:set>
                                      <p:cBhvr>
                                        <p:cTn id="28" dur="750" fill="hold">
                                          <p:stCondLst>
                                            <p:cond delay="0"/>
                                          </p:stCondLst>
                                        </p:cTn>
                                        <p:tgtEl>
                                          <p:spTgt spid="10"/>
                                        </p:tgtEl>
                                        <p:attrNameLst>
                                          <p:attrName>style.visibility</p:attrName>
                                        </p:attrNameLst>
                                      </p:cBhvr>
                                      <p:to>
                                        <p:strVal val="visible"/>
                                      </p:to>
                                    </p:set>
                                    <p:anim to="" calcmode="lin" valueType="num">
                                      <p:cBhvr>
                                        <p:cTn id="29" dur="75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0" dur="750" fill="hold">
                                          <p:stCondLst>
                                            <p:cond delay="0"/>
                                          </p:stCondLst>
                                        </p:cTn>
                                        <p:tgtEl>
                                          <p:spTgt spid="10"/>
                                        </p:tgtEl>
                                        <p:attrNameLst>
                                          <p:attrName>ppt_w</p:attrName>
                                        </p:attrNameLst>
                                      </p:cBhvr>
                                      <p:tavLst>
                                        <p:tav tm="0" fmla="#ppt_w-#ppt_w*((1.5-1.5*$)^3-(1.5-1.5*$)^2)">
                                          <p:val>
                                            <p:strVal val="0"/>
                                          </p:val>
                                        </p:tav>
                                        <p:tav tm="100000">
                                          <p:val>
                                            <p:strVal val="1"/>
                                          </p:val>
                                        </p:tav>
                                      </p:tavLst>
                                    </p:anim>
                                    <p:anim to="" calcmode="lin" valueType="num">
                                      <p:cBhvr>
                                        <p:cTn id="31" dur="750" fill="hold">
                                          <p:stCondLst>
                                            <p:cond delay="0"/>
                                          </p:stCondLst>
                                        </p:cTn>
                                        <p:tgtEl>
                                          <p:spTgt spid="10"/>
                                        </p:tgtEl>
                                        <p:attrNameLst>
                                          <p:attrName>transform.rotation_z</p:attrName>
                                        </p:attrNameLst>
                                      </p:cBhvr>
                                      <p:tavLst>
                                        <p:tav tm="0" fmla="#ppt_r+45*((1.5-1.5*$)^3-(1.5-1.5*$)^2)">
                                          <p:val>
                                            <p:strVal val="0"/>
                                          </p:val>
                                        </p:tav>
                                        <p:tav tm="100000">
                                          <p:val>
                                            <p:strVal val="1"/>
                                          </p:val>
                                        </p:tav>
                                      </p:tavLst>
                                    </p:anim>
                                    <p:animEffect filter="fade">
                                      <p:cBhvr>
                                        <p:cTn id="32" dur="75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7892C53-5C73-4A6E-B63F-B1C25DE2914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5" name="图片 4">
            <a:extLst>
              <a:ext uri="{FF2B5EF4-FFF2-40B4-BE49-F238E27FC236}">
                <a16:creationId xmlns:a16="http://schemas.microsoft.com/office/drawing/2014/main" id="{D87B7C41-015E-4D3A-84AD-6EF39627A4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8034" y="612028"/>
            <a:ext cx="1624781" cy="1624781"/>
          </a:xfrm>
          <a:prstGeom prst="rect">
            <a:avLst/>
          </a:prstGeom>
          <a:effectLst>
            <a:outerShdw blurRad="50800" dist="38100" dir="2700000" algn="tl" rotWithShape="0">
              <a:srgbClr val="596DC4"/>
            </a:outerShdw>
          </a:effectLst>
        </p:spPr>
      </p:pic>
      <p:pic>
        <p:nvPicPr>
          <p:cNvPr id="6" name="图片 5">
            <a:extLst>
              <a:ext uri="{FF2B5EF4-FFF2-40B4-BE49-F238E27FC236}">
                <a16:creationId xmlns:a16="http://schemas.microsoft.com/office/drawing/2014/main" id="{93B3EBB5-6763-48D4-8409-B2B5273116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611" y="4473619"/>
            <a:ext cx="2159565" cy="2159565"/>
          </a:xfrm>
          <a:prstGeom prst="rect">
            <a:avLst/>
          </a:prstGeom>
          <a:effectLst>
            <a:outerShdw blurRad="50800" dist="38100" dir="2700000" algn="tl" rotWithShape="0">
              <a:srgbClr val="596DC4"/>
            </a:outerShdw>
          </a:effectLst>
        </p:spPr>
      </p:pic>
      <p:grpSp>
        <p:nvGrpSpPr>
          <p:cNvPr id="8" name="组合 7">
            <a:extLst>
              <a:ext uri="{FF2B5EF4-FFF2-40B4-BE49-F238E27FC236}">
                <a16:creationId xmlns:a16="http://schemas.microsoft.com/office/drawing/2014/main" id="{6A078C89-47D0-49A1-BE04-023224F7ECE8}"/>
              </a:ext>
            </a:extLst>
          </p:cNvPr>
          <p:cNvGrpSpPr/>
          <p:nvPr/>
        </p:nvGrpSpPr>
        <p:grpSpPr>
          <a:xfrm>
            <a:off x="5174816" y="1924956"/>
            <a:ext cx="921184" cy="836847"/>
            <a:chOff x="5168900" y="1346200"/>
            <a:chExt cx="1467889" cy="1333500"/>
          </a:xfrm>
        </p:grpSpPr>
        <p:pic>
          <p:nvPicPr>
            <p:cNvPr id="9" name="图片 8">
              <a:extLst>
                <a:ext uri="{FF2B5EF4-FFF2-40B4-BE49-F238E27FC236}">
                  <a16:creationId xmlns:a16="http://schemas.microsoft.com/office/drawing/2014/main" id="{F0B48F31-E5DD-4A64-A61C-8EF76C9789AC}"/>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a:xfrm>
              <a:off x="5168900" y="1346200"/>
              <a:ext cx="1346200" cy="1333500"/>
            </a:xfrm>
            <a:prstGeom prst="rect">
              <a:avLst/>
            </a:prstGeom>
          </p:spPr>
        </p:pic>
        <p:sp>
          <p:nvSpPr>
            <p:cNvPr id="10" name="文本框 9">
              <a:extLst>
                <a:ext uri="{FF2B5EF4-FFF2-40B4-BE49-F238E27FC236}">
                  <a16:creationId xmlns:a16="http://schemas.microsoft.com/office/drawing/2014/main" id="{FBC8AE9C-069C-43BF-8D21-1BEBD5BABA85}"/>
                </a:ext>
              </a:extLst>
            </p:cNvPr>
            <p:cNvSpPr txBox="1"/>
            <p:nvPr/>
          </p:nvSpPr>
          <p:spPr>
            <a:xfrm>
              <a:off x="5168900" y="1664746"/>
              <a:ext cx="1467889" cy="735655"/>
            </a:xfrm>
            <a:prstGeom prst="rect">
              <a:avLst/>
            </a:prstGeom>
            <a:noFill/>
          </p:spPr>
          <p:txBody>
            <a:bodyPr wrap="square" rtlCol="0">
              <a:spAutoFit/>
            </a:bodyPr>
            <a:lstStyle/>
            <a:p>
              <a:pPr algn="ctr"/>
              <a:r>
                <a:rPr lang="en-US" altLang="zh-CN" sz="2400" b="1">
                  <a:solidFill>
                    <a:schemeClr val="bg1"/>
                  </a:solidFill>
                  <a:cs typeface="+mn-ea"/>
                  <a:sym typeface="+mn-lt"/>
                </a:rPr>
                <a:t>01</a:t>
              </a:r>
              <a:endParaRPr lang="zh-CN" altLang="en-US" sz="2400" b="1">
                <a:solidFill>
                  <a:schemeClr val="bg1"/>
                </a:solidFill>
                <a:cs typeface="+mn-ea"/>
                <a:sym typeface="+mn-lt"/>
              </a:endParaRPr>
            </a:p>
          </p:txBody>
        </p:sp>
      </p:grpSp>
      <p:sp>
        <p:nvSpPr>
          <p:cNvPr id="11" name="文本框 10">
            <a:extLst>
              <a:ext uri="{FF2B5EF4-FFF2-40B4-BE49-F238E27FC236}">
                <a16:creationId xmlns:a16="http://schemas.microsoft.com/office/drawing/2014/main" id="{ED0680D6-B702-4063-99A6-5232E0A96C72}"/>
              </a:ext>
            </a:extLst>
          </p:cNvPr>
          <p:cNvSpPr txBox="1"/>
          <p:nvPr/>
        </p:nvSpPr>
        <p:spPr>
          <a:xfrm>
            <a:off x="6096000" y="2063307"/>
            <a:ext cx="4945562" cy="830997"/>
          </a:xfrm>
          <a:prstGeom prst="rect">
            <a:avLst/>
          </a:prstGeom>
          <a:noFill/>
        </p:spPr>
        <p:txBody>
          <a:bodyPr wrap="square" rtlCol="0">
            <a:spAutoFit/>
          </a:bodyPr>
          <a:lstStyle/>
          <a:p>
            <a:r>
              <a:rPr lang="en-US" altLang="zh-CN" sz="2800" b="1" dirty="0">
                <a:solidFill>
                  <a:schemeClr val="bg1"/>
                </a:solidFill>
                <a:cs typeface="+mn-ea"/>
                <a:sym typeface="+mn-lt"/>
              </a:rPr>
              <a:t>History of Mother′s Day</a:t>
            </a:r>
          </a:p>
          <a:p>
            <a:r>
              <a:rPr lang="zh-CN" altLang="en-US" sz="2000" b="1" dirty="0">
                <a:solidFill>
                  <a:schemeClr val="bg1"/>
                </a:solidFill>
                <a:cs typeface="+mn-ea"/>
                <a:sym typeface="+mn-lt"/>
              </a:rPr>
              <a:t>母亲节的来源</a:t>
            </a:r>
            <a:endParaRPr lang="zh-CN" altLang="en-US" sz="2800" b="1" dirty="0">
              <a:solidFill>
                <a:schemeClr val="bg1"/>
              </a:solidFill>
              <a:cs typeface="+mn-ea"/>
              <a:sym typeface="+mn-lt"/>
            </a:endParaRPr>
          </a:p>
        </p:txBody>
      </p:sp>
      <p:sp>
        <p:nvSpPr>
          <p:cNvPr id="12" name="文本框 11">
            <a:extLst>
              <a:ext uri="{FF2B5EF4-FFF2-40B4-BE49-F238E27FC236}">
                <a16:creationId xmlns:a16="http://schemas.microsoft.com/office/drawing/2014/main" id="{6CA23697-6BC1-4139-AFD7-2F1848B96493}"/>
              </a:ext>
            </a:extLst>
          </p:cNvPr>
          <p:cNvSpPr txBox="1"/>
          <p:nvPr/>
        </p:nvSpPr>
        <p:spPr>
          <a:xfrm>
            <a:off x="6096000" y="3097083"/>
            <a:ext cx="3848100" cy="830997"/>
          </a:xfrm>
          <a:prstGeom prst="rect">
            <a:avLst/>
          </a:prstGeom>
          <a:noFill/>
        </p:spPr>
        <p:txBody>
          <a:bodyPr wrap="square" rtlCol="0">
            <a:spAutoFit/>
          </a:bodyPr>
          <a:lstStyle/>
          <a:p>
            <a:r>
              <a:rPr lang="en-US" altLang="zh-CN" sz="2800" b="1" dirty="0">
                <a:solidFill>
                  <a:schemeClr val="bg1"/>
                </a:solidFill>
                <a:cs typeface="+mn-ea"/>
                <a:sym typeface="+mn-lt"/>
              </a:rPr>
              <a:t>Famous phrase</a:t>
            </a:r>
          </a:p>
          <a:p>
            <a:r>
              <a:rPr lang="zh-CN" altLang="en-US" sz="2000" b="1" dirty="0">
                <a:solidFill>
                  <a:schemeClr val="bg1"/>
                </a:solidFill>
                <a:cs typeface="+mn-ea"/>
                <a:sym typeface="+mn-lt"/>
              </a:rPr>
              <a:t>名言名句</a:t>
            </a:r>
          </a:p>
        </p:txBody>
      </p:sp>
      <p:sp>
        <p:nvSpPr>
          <p:cNvPr id="13" name="文本框 12">
            <a:extLst>
              <a:ext uri="{FF2B5EF4-FFF2-40B4-BE49-F238E27FC236}">
                <a16:creationId xmlns:a16="http://schemas.microsoft.com/office/drawing/2014/main" id="{CA61593C-1165-4DB9-AB43-33D5A1B98599}"/>
              </a:ext>
            </a:extLst>
          </p:cNvPr>
          <p:cNvSpPr txBox="1"/>
          <p:nvPr/>
        </p:nvSpPr>
        <p:spPr>
          <a:xfrm>
            <a:off x="6096000" y="4161339"/>
            <a:ext cx="5768522" cy="830997"/>
          </a:xfrm>
          <a:prstGeom prst="rect">
            <a:avLst/>
          </a:prstGeom>
          <a:noFill/>
        </p:spPr>
        <p:txBody>
          <a:bodyPr wrap="square" rtlCol="0">
            <a:spAutoFit/>
          </a:bodyPr>
          <a:lstStyle/>
          <a:p>
            <a:r>
              <a:rPr lang="en-US" altLang="zh-CN" sz="2800" b="1" dirty="0">
                <a:solidFill>
                  <a:schemeClr val="bg1"/>
                </a:solidFill>
                <a:cs typeface="+mn-ea"/>
                <a:sym typeface="+mn-lt"/>
              </a:rPr>
              <a:t>Mother‘s Day blessing </a:t>
            </a:r>
          </a:p>
          <a:p>
            <a:r>
              <a:rPr lang="zh-CN" altLang="en-US" sz="2000" b="1" dirty="0">
                <a:solidFill>
                  <a:schemeClr val="bg1"/>
                </a:solidFill>
                <a:cs typeface="+mn-ea"/>
                <a:sym typeface="+mn-lt"/>
              </a:rPr>
              <a:t>母亲节祝福</a:t>
            </a:r>
          </a:p>
        </p:txBody>
      </p:sp>
      <p:grpSp>
        <p:nvGrpSpPr>
          <p:cNvPr id="14" name="组合 13">
            <a:extLst>
              <a:ext uri="{FF2B5EF4-FFF2-40B4-BE49-F238E27FC236}">
                <a16:creationId xmlns:a16="http://schemas.microsoft.com/office/drawing/2014/main" id="{616420BB-DA15-464E-B070-AFA51EDFB368}"/>
              </a:ext>
            </a:extLst>
          </p:cNvPr>
          <p:cNvGrpSpPr/>
          <p:nvPr/>
        </p:nvGrpSpPr>
        <p:grpSpPr>
          <a:xfrm>
            <a:off x="5174816" y="2960790"/>
            <a:ext cx="921184" cy="836847"/>
            <a:chOff x="5168900" y="1346200"/>
            <a:chExt cx="1467889" cy="1333500"/>
          </a:xfrm>
        </p:grpSpPr>
        <p:pic>
          <p:nvPicPr>
            <p:cNvPr id="15" name="图片 14">
              <a:extLst>
                <a:ext uri="{FF2B5EF4-FFF2-40B4-BE49-F238E27FC236}">
                  <a16:creationId xmlns:a16="http://schemas.microsoft.com/office/drawing/2014/main" id="{AE117E46-9F4D-4500-88E1-1E95EF0279AA}"/>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a:xfrm>
              <a:off x="5168900" y="1346200"/>
              <a:ext cx="1346200" cy="1333500"/>
            </a:xfrm>
            <a:prstGeom prst="rect">
              <a:avLst/>
            </a:prstGeom>
          </p:spPr>
        </p:pic>
        <p:sp>
          <p:nvSpPr>
            <p:cNvPr id="16" name="文本框 15">
              <a:extLst>
                <a:ext uri="{FF2B5EF4-FFF2-40B4-BE49-F238E27FC236}">
                  <a16:creationId xmlns:a16="http://schemas.microsoft.com/office/drawing/2014/main" id="{8A80840C-2A07-45AD-B588-193660527EA5}"/>
                </a:ext>
              </a:extLst>
            </p:cNvPr>
            <p:cNvSpPr txBox="1"/>
            <p:nvPr/>
          </p:nvSpPr>
          <p:spPr>
            <a:xfrm>
              <a:off x="5168900" y="1664746"/>
              <a:ext cx="1467889" cy="735655"/>
            </a:xfrm>
            <a:prstGeom prst="rect">
              <a:avLst/>
            </a:prstGeom>
            <a:noFill/>
          </p:spPr>
          <p:txBody>
            <a:bodyPr wrap="square" rtlCol="0">
              <a:spAutoFit/>
            </a:bodyPr>
            <a:lstStyle/>
            <a:p>
              <a:pPr algn="ctr"/>
              <a:r>
                <a:rPr lang="en-US" altLang="zh-CN" sz="2400" b="1">
                  <a:solidFill>
                    <a:schemeClr val="bg1"/>
                  </a:solidFill>
                  <a:cs typeface="+mn-ea"/>
                  <a:sym typeface="+mn-lt"/>
                </a:rPr>
                <a:t>02</a:t>
              </a:r>
              <a:endParaRPr lang="zh-CN" altLang="en-US" sz="2400" b="1">
                <a:solidFill>
                  <a:schemeClr val="bg1"/>
                </a:solidFill>
                <a:cs typeface="+mn-ea"/>
                <a:sym typeface="+mn-lt"/>
              </a:endParaRPr>
            </a:p>
          </p:txBody>
        </p:sp>
      </p:grpSp>
      <p:grpSp>
        <p:nvGrpSpPr>
          <p:cNvPr id="17" name="组合 16">
            <a:extLst>
              <a:ext uri="{FF2B5EF4-FFF2-40B4-BE49-F238E27FC236}">
                <a16:creationId xmlns:a16="http://schemas.microsoft.com/office/drawing/2014/main" id="{5A895AB2-5101-42EF-85EB-1DECDB9F9F7B}"/>
              </a:ext>
            </a:extLst>
          </p:cNvPr>
          <p:cNvGrpSpPr/>
          <p:nvPr/>
        </p:nvGrpSpPr>
        <p:grpSpPr>
          <a:xfrm>
            <a:off x="5174816" y="4027104"/>
            <a:ext cx="921184" cy="836847"/>
            <a:chOff x="5168900" y="1346200"/>
            <a:chExt cx="1467889" cy="1333500"/>
          </a:xfrm>
        </p:grpSpPr>
        <p:pic>
          <p:nvPicPr>
            <p:cNvPr id="18" name="图片 17">
              <a:extLst>
                <a:ext uri="{FF2B5EF4-FFF2-40B4-BE49-F238E27FC236}">
                  <a16:creationId xmlns:a16="http://schemas.microsoft.com/office/drawing/2014/main" id="{BC8B2899-0814-459A-8E5B-FC787C1EE1C3}"/>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a:xfrm>
              <a:off x="5168900" y="1346200"/>
              <a:ext cx="1346200" cy="1333500"/>
            </a:xfrm>
            <a:prstGeom prst="rect">
              <a:avLst/>
            </a:prstGeom>
          </p:spPr>
        </p:pic>
        <p:sp>
          <p:nvSpPr>
            <p:cNvPr id="19" name="文本框 18">
              <a:extLst>
                <a:ext uri="{FF2B5EF4-FFF2-40B4-BE49-F238E27FC236}">
                  <a16:creationId xmlns:a16="http://schemas.microsoft.com/office/drawing/2014/main" id="{B817E04E-2428-437C-BD7E-B2DBF61103ED}"/>
                </a:ext>
              </a:extLst>
            </p:cNvPr>
            <p:cNvSpPr txBox="1"/>
            <p:nvPr/>
          </p:nvSpPr>
          <p:spPr>
            <a:xfrm>
              <a:off x="5168900" y="1664746"/>
              <a:ext cx="1467889" cy="735655"/>
            </a:xfrm>
            <a:prstGeom prst="rect">
              <a:avLst/>
            </a:prstGeom>
            <a:noFill/>
          </p:spPr>
          <p:txBody>
            <a:bodyPr wrap="square" rtlCol="0">
              <a:sp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sp>
        <p:nvSpPr>
          <p:cNvPr id="20" name="矩形 19">
            <a:extLst>
              <a:ext uri="{FF2B5EF4-FFF2-40B4-BE49-F238E27FC236}">
                <a16:creationId xmlns:a16="http://schemas.microsoft.com/office/drawing/2014/main" id="{6116CB7C-4C56-4494-8023-988977471461}"/>
              </a:ext>
            </a:extLst>
          </p:cNvPr>
          <p:cNvSpPr/>
          <p:nvPr/>
        </p:nvSpPr>
        <p:spPr>
          <a:xfrm>
            <a:off x="5174816" y="1010351"/>
            <a:ext cx="3178049" cy="707886"/>
          </a:xfrm>
          <a:prstGeom prst="rect">
            <a:avLst/>
          </a:prstGeom>
        </p:spPr>
        <p:txBody>
          <a:bodyPr wrap="none">
            <a:spAutoFit/>
          </a:bodyPr>
          <a:lstStyle/>
          <a:p>
            <a:r>
              <a:rPr lang="en-US" altLang="zh-CN" sz="4000" dirty="0">
                <a:solidFill>
                  <a:schemeClr val="bg1"/>
                </a:solidFill>
                <a:cs typeface="+mn-ea"/>
                <a:sym typeface="+mn-lt"/>
              </a:rPr>
              <a:t>Contents </a:t>
            </a:r>
            <a:r>
              <a:rPr lang="en-US" altLang="zh-CN" sz="3200" dirty="0">
                <a:solidFill>
                  <a:schemeClr val="bg1"/>
                </a:solidFill>
                <a:cs typeface="+mn-ea"/>
                <a:sym typeface="+mn-lt"/>
              </a:rPr>
              <a:t> </a:t>
            </a:r>
            <a:r>
              <a:rPr lang="zh-CN" altLang="en-US" sz="2000" dirty="0">
                <a:solidFill>
                  <a:schemeClr val="bg1"/>
                </a:solidFill>
                <a:cs typeface="+mn-ea"/>
                <a:sym typeface="+mn-lt"/>
              </a:rPr>
              <a:t>目录</a:t>
            </a:r>
            <a:endParaRPr lang="zh-CN" altLang="en-US" sz="3200" dirty="0">
              <a:solidFill>
                <a:schemeClr val="bg1"/>
              </a:solidFill>
              <a:cs typeface="+mn-ea"/>
              <a:sym typeface="+mn-lt"/>
            </a:endParaRPr>
          </a:p>
        </p:txBody>
      </p:sp>
      <p:pic>
        <p:nvPicPr>
          <p:cNvPr id="21" name="图片 20">
            <a:extLst>
              <a:ext uri="{FF2B5EF4-FFF2-40B4-BE49-F238E27FC236}">
                <a16:creationId xmlns:a16="http://schemas.microsoft.com/office/drawing/2014/main" id="{14EAAD59-AD1D-458B-A61A-44D91BF3756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25257" y="4440501"/>
            <a:ext cx="1903004" cy="1903004"/>
          </a:xfrm>
          <a:prstGeom prst="rect">
            <a:avLst/>
          </a:prstGeom>
          <a:effectLst>
            <a:outerShdw blurRad="50800" dist="38100" dir="2700000" algn="tl" rotWithShape="0">
              <a:srgbClr val="596DC4">
                <a:alpha val="40000"/>
              </a:srgbClr>
            </a:outerShdw>
          </a:effectLst>
        </p:spPr>
      </p:pic>
    </p:spTree>
    <p:extLst>
      <p:ext uri="{BB962C8B-B14F-4D97-AF65-F5344CB8AC3E}">
        <p14:creationId xmlns:p14="http://schemas.microsoft.com/office/powerpoint/2010/main" val="37390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950"/>
                            </p:stCondLst>
                            <p:childTnLst>
                              <p:par>
                                <p:cTn id="13" presetID="2" presetClass="entr" presetSubtype="2" fill="hold" nodeType="afterEffec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900" fill="hold"/>
                                        <p:tgtEl>
                                          <p:spTgt spid="8"/>
                                        </p:tgtEl>
                                        <p:attrNameLst>
                                          <p:attrName>ppt_x</p:attrName>
                                        </p:attrNameLst>
                                      </p:cBhvr>
                                      <p:tavLst>
                                        <p:tav tm="0">
                                          <p:val>
                                            <p:strVal val="1+#ppt_w/2"/>
                                          </p:val>
                                        </p:tav>
                                        <p:tav tm="100000">
                                          <p:val>
                                            <p:strVal val="#ppt_x"/>
                                          </p:val>
                                        </p:tav>
                                      </p:tavLst>
                                    </p:anim>
                                    <p:anim calcmode="lin" valueType="num">
                                      <p:cBhvr additive="base">
                                        <p:cTn id="16" dur="9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900" fill="hold"/>
                                        <p:tgtEl>
                                          <p:spTgt spid="11"/>
                                        </p:tgtEl>
                                        <p:attrNameLst>
                                          <p:attrName>ppt_x</p:attrName>
                                        </p:attrNameLst>
                                      </p:cBhvr>
                                      <p:tavLst>
                                        <p:tav tm="0">
                                          <p:val>
                                            <p:strVal val="1+#ppt_w/2"/>
                                          </p:val>
                                        </p:tav>
                                        <p:tav tm="100000">
                                          <p:val>
                                            <p:strVal val="#ppt_x"/>
                                          </p:val>
                                        </p:tav>
                                      </p:tavLst>
                                    </p:anim>
                                    <p:anim calcmode="lin" valueType="num">
                                      <p:cBhvr additive="base">
                                        <p:cTn id="20" dur="9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2" fill="hold" nodeType="afterEffec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900" fill="hold"/>
                                        <p:tgtEl>
                                          <p:spTgt spid="14"/>
                                        </p:tgtEl>
                                        <p:attrNameLst>
                                          <p:attrName>ppt_x</p:attrName>
                                        </p:attrNameLst>
                                      </p:cBhvr>
                                      <p:tavLst>
                                        <p:tav tm="0">
                                          <p:val>
                                            <p:strVal val="1+#ppt_w/2"/>
                                          </p:val>
                                        </p:tav>
                                        <p:tav tm="100000">
                                          <p:val>
                                            <p:strVal val="#ppt_x"/>
                                          </p:val>
                                        </p:tav>
                                      </p:tavLst>
                                    </p:anim>
                                    <p:anim calcmode="lin" valueType="num">
                                      <p:cBhvr additive="base">
                                        <p:cTn id="25" dur="9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900" fill="hold"/>
                                        <p:tgtEl>
                                          <p:spTgt spid="12"/>
                                        </p:tgtEl>
                                        <p:attrNameLst>
                                          <p:attrName>ppt_x</p:attrName>
                                        </p:attrNameLst>
                                      </p:cBhvr>
                                      <p:tavLst>
                                        <p:tav tm="0">
                                          <p:val>
                                            <p:strVal val="1+#ppt_w/2"/>
                                          </p:val>
                                        </p:tav>
                                        <p:tav tm="100000">
                                          <p:val>
                                            <p:strVal val="#ppt_x"/>
                                          </p:val>
                                        </p:tav>
                                      </p:tavLst>
                                    </p:anim>
                                    <p:anim calcmode="lin" valueType="num">
                                      <p:cBhvr additive="base">
                                        <p:cTn id="29" dur="9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2" fill="hold" nodeType="afterEffec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900" fill="hold"/>
                                        <p:tgtEl>
                                          <p:spTgt spid="17"/>
                                        </p:tgtEl>
                                        <p:attrNameLst>
                                          <p:attrName>ppt_x</p:attrName>
                                        </p:attrNameLst>
                                      </p:cBhvr>
                                      <p:tavLst>
                                        <p:tav tm="0">
                                          <p:val>
                                            <p:strVal val="1+#ppt_w/2"/>
                                          </p:val>
                                        </p:tav>
                                        <p:tav tm="100000">
                                          <p:val>
                                            <p:strVal val="#ppt_x"/>
                                          </p:val>
                                        </p:tav>
                                      </p:tavLst>
                                    </p:anim>
                                    <p:anim calcmode="lin" valueType="num">
                                      <p:cBhvr additive="base">
                                        <p:cTn id="34" dur="9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900" fill="hold"/>
                                        <p:tgtEl>
                                          <p:spTgt spid="13"/>
                                        </p:tgtEl>
                                        <p:attrNameLst>
                                          <p:attrName>ppt_x</p:attrName>
                                        </p:attrNameLst>
                                      </p:cBhvr>
                                      <p:tavLst>
                                        <p:tav tm="0">
                                          <p:val>
                                            <p:strVal val="1+#ppt_w/2"/>
                                          </p:val>
                                        </p:tav>
                                        <p:tav tm="100000">
                                          <p:val>
                                            <p:strVal val="#ppt_x"/>
                                          </p:val>
                                        </p:tav>
                                      </p:tavLst>
                                    </p:anim>
                                    <p:anim calcmode="lin" valueType="num">
                                      <p:cBhvr additive="base">
                                        <p:cTn id="38" dur="9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65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4150"/>
                            </p:stCondLst>
                            <p:childTnLst>
                              <p:par>
                                <p:cTn id="51" presetID="0" presetClass="entr" presetSubtype="0" fill="hold" nodeType="afterEffect">
                                  <p:stCondLst>
                                    <p:cond delay="0"/>
                                  </p:stCondLst>
                                  <p:childTnLst>
                                    <p:set>
                                      <p:cBhvr>
                                        <p:cTn id="52" dur="750" fill="hold">
                                          <p:stCondLst>
                                            <p:cond delay="0"/>
                                          </p:stCondLst>
                                        </p:cTn>
                                        <p:tgtEl>
                                          <p:spTgt spid="21"/>
                                        </p:tgtEl>
                                        <p:attrNameLst>
                                          <p:attrName>style.visibility</p:attrName>
                                        </p:attrNameLst>
                                      </p:cBhvr>
                                      <p:to>
                                        <p:strVal val="visible"/>
                                      </p:to>
                                    </p:set>
                                    <p:anim to="" calcmode="lin" valueType="num">
                                      <p:cBhvr>
                                        <p:cTn id="53" dur="75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54" dur="750" fill="hold">
                                          <p:stCondLst>
                                            <p:cond delay="0"/>
                                          </p:stCondLst>
                                        </p:cTn>
                                        <p:tgtEl>
                                          <p:spTgt spid="21"/>
                                        </p:tgtEl>
                                        <p:attrNameLst>
                                          <p:attrName>ppt_w</p:attrName>
                                        </p:attrNameLst>
                                      </p:cBhvr>
                                      <p:tavLst>
                                        <p:tav tm="0" fmla="#ppt_w-#ppt_w*((1.5-1.5*$)^3-(1.5-1.5*$)^2)">
                                          <p:val>
                                            <p:strVal val="0"/>
                                          </p:val>
                                        </p:tav>
                                        <p:tav tm="100000">
                                          <p:val>
                                            <p:strVal val="1"/>
                                          </p:val>
                                        </p:tav>
                                      </p:tavLst>
                                    </p:anim>
                                    <p:anim to="" calcmode="lin" valueType="num">
                                      <p:cBhvr>
                                        <p:cTn id="55" dur="750" fill="hold">
                                          <p:stCondLst>
                                            <p:cond delay="0"/>
                                          </p:stCondLst>
                                        </p:cTn>
                                        <p:tgtEl>
                                          <p:spTgt spid="21"/>
                                        </p:tgtEl>
                                        <p:attrNameLst>
                                          <p:attrName>transform.rotation_z</p:attrName>
                                        </p:attrNameLst>
                                      </p:cBhvr>
                                      <p:tavLst>
                                        <p:tav tm="0" fmla="#ppt_r+45*((1.5-1.5*$)^3-(1.5-1.5*$)^2)">
                                          <p:val>
                                            <p:strVal val="0"/>
                                          </p:val>
                                        </p:tav>
                                        <p:tav tm="100000">
                                          <p:val>
                                            <p:strVal val="1"/>
                                          </p:val>
                                        </p:tav>
                                      </p:tavLst>
                                    </p:anim>
                                    <p:animEffect filter="fade">
                                      <p:cBhvr>
                                        <p:cTn id="56" dur="75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C6D36B9-FED8-4075-AE45-8B791ADFF84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A-图片 4">
            <a:extLst>
              <a:ext uri="{FF2B5EF4-FFF2-40B4-BE49-F238E27FC236}">
                <a16:creationId xmlns:a16="http://schemas.microsoft.com/office/drawing/2014/main" id="{0640214B-CCAB-4D42-9683-5202997A77DB}"/>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a:extLst>
              <a:ext uri="{FF2B5EF4-FFF2-40B4-BE49-F238E27FC236}">
                <a16:creationId xmlns:a16="http://schemas.microsoft.com/office/drawing/2014/main" id="{0DF5ECF2-9CF9-4D1F-B248-A1E68C0D3CDB}"/>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a:extLst>
              <a:ext uri="{FF2B5EF4-FFF2-40B4-BE49-F238E27FC236}">
                <a16:creationId xmlns:a16="http://schemas.microsoft.com/office/drawing/2014/main" id="{82185F2C-BA6E-46D4-A438-2D027159F06D}"/>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a:extLst>
              <a:ext uri="{FF2B5EF4-FFF2-40B4-BE49-F238E27FC236}">
                <a16:creationId xmlns:a16="http://schemas.microsoft.com/office/drawing/2014/main" id="{16AC4DC2-1393-4AA5-B5DE-13E178D46656}"/>
              </a:ext>
            </a:extLst>
          </p:cNvPr>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History of Mother′s Day</a:t>
            </a:r>
          </a:p>
          <a:p>
            <a:pPr algn="r"/>
            <a:r>
              <a:rPr lang="zh-CN" altLang="en-US" sz="4000" dirty="0">
                <a:solidFill>
                  <a:schemeClr val="bg1"/>
                </a:solidFill>
                <a:cs typeface="+mn-ea"/>
                <a:sym typeface="+mn-lt"/>
              </a:rPr>
              <a:t>母亲节的来源</a:t>
            </a:r>
          </a:p>
        </p:txBody>
      </p:sp>
      <p:sp>
        <p:nvSpPr>
          <p:cNvPr id="18" name="PA-文本框 17">
            <a:extLst>
              <a:ext uri="{FF2B5EF4-FFF2-40B4-BE49-F238E27FC236}">
                <a16:creationId xmlns:a16="http://schemas.microsoft.com/office/drawing/2014/main" id="{3534692F-4377-4340-9C35-0B92A1EDD289}"/>
              </a:ext>
            </a:extLst>
          </p:cNvPr>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1</a:t>
            </a:r>
            <a:endParaRPr lang="zh-CN" altLang="en-US" sz="6000" b="1" dirty="0">
              <a:solidFill>
                <a:schemeClr val="bg1"/>
              </a:solidFill>
              <a:cs typeface="+mn-ea"/>
              <a:sym typeface="+mn-lt"/>
            </a:endParaRPr>
          </a:p>
        </p:txBody>
      </p:sp>
    </p:spTree>
    <p:extLst>
      <p:ext uri="{BB962C8B-B14F-4D97-AF65-F5344CB8AC3E}">
        <p14:creationId xmlns:p14="http://schemas.microsoft.com/office/powerpoint/2010/main" val="30824189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62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37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37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62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37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37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pic>
        <p:nvPicPr>
          <p:cNvPr id="20" name="图片 5">
            <a:extLst>
              <a:ext uri="{FF2B5EF4-FFF2-40B4-BE49-F238E27FC236}">
                <a16:creationId xmlns:a16="http://schemas.microsoft.com/office/drawing/2014/main" id="{0FC241E5-2C33-4706-B2D6-D083BB0207E3}"/>
              </a:ext>
            </a:extLst>
          </p:cNvPr>
          <p:cNvPicPr/>
          <p:nvPr/>
        </p:nvPicPr>
        <p:blipFill>
          <a:blip r:embed="rId8" cstate="screen">
            <a:extLst>
              <a:ext uri="{28A0092B-C50C-407E-A947-70E740481C1C}">
                <a14:useLocalDpi xmlns:a14="http://schemas.microsoft.com/office/drawing/2010/main"/>
              </a:ext>
            </a:extLst>
          </a:blip>
          <a:srcRect/>
          <a:stretch/>
        </p:blipFill>
        <p:spPr>
          <a:xfrm>
            <a:off x="7125496" y="1534906"/>
            <a:ext cx="4221983" cy="4227512"/>
          </a:xfrm>
          <a:prstGeom prst="rect">
            <a:avLst/>
          </a:prstGeom>
          <a:noFill/>
          <a:ln>
            <a:noFill/>
            <a:miter lim="800000"/>
          </a:ln>
        </p:spPr>
      </p:pic>
      <p:sp>
        <p:nvSpPr>
          <p:cNvPr id="21" name="文本框 7">
            <a:extLst>
              <a:ext uri="{FF2B5EF4-FFF2-40B4-BE49-F238E27FC236}">
                <a16:creationId xmlns:a16="http://schemas.microsoft.com/office/drawing/2014/main" id="{5831F1CD-E226-406D-9BCE-19B498219D04}"/>
              </a:ext>
            </a:extLst>
          </p:cNvPr>
          <p:cNvSpPr/>
          <p:nvPr/>
        </p:nvSpPr>
        <p:spPr>
          <a:xfrm>
            <a:off x="1304294" y="2458574"/>
            <a:ext cx="2845008" cy="2612638"/>
          </a:xfrm>
          <a:prstGeom prst="rect">
            <a:avLst/>
          </a:prstGeom>
          <a:noFill/>
          <a:ln>
            <a:noFill/>
            <a:miter lim="800000"/>
          </a:ln>
        </p:spPr>
        <p:txBody>
          <a:bodyPr vert="horz"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5pPr>
          </a:lstStyle>
          <a:p>
            <a:pPr lvl="0">
              <a:lnSpc>
                <a:spcPct val="200000"/>
              </a:lnSpc>
            </a:pPr>
            <a:r>
              <a:rPr lang="en-US" altLang="zh-CN" sz="1400" dirty="0">
                <a:latin typeface="+mn-lt"/>
                <a:ea typeface="+mn-ea"/>
                <a:cs typeface="+mn-ea"/>
                <a:sym typeface="+mn-lt"/>
              </a:rPr>
              <a:t>The tradition of Mother's Day originated from the worship of the goddess in ancient Greece. In the middle of the 17th century, Mother's Day spread to the UK.</a:t>
            </a:r>
          </a:p>
        </p:txBody>
      </p:sp>
      <p:sp>
        <p:nvSpPr>
          <p:cNvPr id="22" name="文本框 9">
            <a:extLst>
              <a:ext uri="{FF2B5EF4-FFF2-40B4-BE49-F238E27FC236}">
                <a16:creationId xmlns:a16="http://schemas.microsoft.com/office/drawing/2014/main" id="{3DE1475A-B3EC-4923-A3D2-5F8788698660}"/>
              </a:ext>
            </a:extLst>
          </p:cNvPr>
          <p:cNvSpPr/>
          <p:nvPr/>
        </p:nvSpPr>
        <p:spPr>
          <a:xfrm>
            <a:off x="4411674" y="2880497"/>
            <a:ext cx="2521185" cy="1319977"/>
          </a:xfrm>
          <a:prstGeom prst="rect">
            <a:avLst/>
          </a:prstGeom>
          <a:noFill/>
          <a:ln>
            <a:noFill/>
            <a:miter lim="800000"/>
          </a:ln>
        </p:spPr>
        <p:txBody>
          <a:bodyPr vert="horz"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5pPr>
          </a:lstStyle>
          <a:p>
            <a:pPr lvl="0">
              <a:lnSpc>
                <a:spcPct val="200000"/>
              </a:lnSpc>
            </a:pPr>
            <a:r>
              <a:rPr lang="zh-CN" altLang="en-US" sz="1400" dirty="0">
                <a:latin typeface="+mn-lt"/>
                <a:ea typeface="+mn-ea"/>
                <a:cs typeface="+mn-ea"/>
                <a:sym typeface="+mn-lt"/>
              </a:rPr>
              <a:t>母亲节的传统起源于古希腊对女神的崇拜。</a:t>
            </a:r>
            <a:r>
              <a:rPr lang="en-US" altLang="zh-CN" sz="1400" dirty="0">
                <a:latin typeface="+mn-lt"/>
                <a:ea typeface="+mn-ea"/>
                <a:cs typeface="+mn-ea"/>
                <a:sym typeface="+mn-lt"/>
              </a:rPr>
              <a:t>17</a:t>
            </a:r>
            <a:r>
              <a:rPr lang="zh-CN" altLang="en-US" sz="1400" dirty="0">
                <a:latin typeface="+mn-lt"/>
                <a:ea typeface="+mn-ea"/>
                <a:cs typeface="+mn-ea"/>
                <a:sym typeface="+mn-lt"/>
              </a:rPr>
              <a:t>世纪中叶，母亲节流传到英国。</a:t>
            </a:r>
          </a:p>
        </p:txBody>
      </p:sp>
    </p:spTree>
    <p:extLst>
      <p:ext uri="{BB962C8B-B14F-4D97-AF65-F5344CB8AC3E}">
        <p14:creationId xmlns:p14="http://schemas.microsoft.com/office/powerpoint/2010/main" val="18876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childTnLst>
                                    <p:set>
                                      <p:cBhvr additive="base">
                                        <p:cTn id="6" dur="1" fill="hold">
                                          <p:stCondLst>
                                            <p:cond delay="0"/>
                                          </p:stCondLst>
                                        </p:cTn>
                                        <p:tgtEl>
                                          <p:spTgt spid="20"/>
                                        </p:tgtEl>
                                        <p:attrNameLst>
                                          <p:attrName>style.visibility</p:attrName>
                                        </p:attrNameLst>
                                      </p:cBhvr>
                                      <p:to>
                                        <p:strVal val="visible"/>
                                      </p:to>
                                    </p:set>
                                    <p:animEffect transition="in" filter="wipe(down)">
                                      <p:cBhvr additive="base">
                                        <p:cTn id="7" dur="500" fill="hold"/>
                                        <p:tgtEl>
                                          <p:spTgt spid="20"/>
                                        </p:tgtEl>
                                      </p:cBhvr>
                                    </p:animEffect>
                                  </p:childTnLst>
                                </p:cTn>
                              </p:par>
                            </p:childTnLst>
                          </p:cTn>
                        </p:par>
                        <p:par>
                          <p:cTn id="8" fill="hold">
                            <p:stCondLst>
                              <p:cond delay="500"/>
                            </p:stCondLst>
                            <p:childTnLst>
                              <p:par>
                                <p:cTn id="9" presetID="22" presetClass="entr" presetSubtype="4" fill="hold" grpId="0" nodeType="afterEffect">
                                  <p:childTnLst>
                                    <p:set>
                                      <p:cBhvr additive="base">
                                        <p:cTn id="10" dur="1" fill="hold">
                                          <p:stCondLst>
                                            <p:cond delay="0"/>
                                          </p:stCondLst>
                                        </p:cTn>
                                        <p:tgtEl>
                                          <p:spTgt spid="21"/>
                                        </p:tgtEl>
                                        <p:attrNameLst>
                                          <p:attrName>style.visibility</p:attrName>
                                        </p:attrNameLst>
                                      </p:cBhvr>
                                      <p:to>
                                        <p:strVal val="visible"/>
                                      </p:to>
                                    </p:set>
                                    <p:animEffect transition="in" filter="wipe(down)">
                                      <p:cBhvr additive="base">
                                        <p:cTn id="11" dur="500" fill="hold"/>
                                        <p:tgtEl>
                                          <p:spTgt spid="21"/>
                                        </p:tgtEl>
                                      </p:cBhvr>
                                    </p:animEffect>
                                  </p:childTnLst>
                                </p:cTn>
                              </p:par>
                            </p:childTnLst>
                          </p:cTn>
                        </p:par>
                        <p:par>
                          <p:cTn id="12" fill="hold">
                            <p:stCondLst>
                              <p:cond delay="1000"/>
                            </p:stCondLst>
                            <p:childTnLst>
                              <p:par>
                                <p:cTn id="13" presetID="22" presetClass="entr" presetSubtype="4" fill="hold" grpId="0" nodeType="afterEffect">
                                  <p:childTnLst>
                                    <p:set>
                                      <p:cBhvr additive="base">
                                        <p:cTn id="14" dur="1" fill="hold">
                                          <p:stCondLst>
                                            <p:cond delay="0"/>
                                          </p:stCondLst>
                                        </p:cTn>
                                        <p:tgtEl>
                                          <p:spTgt spid="22"/>
                                        </p:tgtEl>
                                        <p:attrNameLst>
                                          <p:attrName>style.visibility</p:attrName>
                                        </p:attrNameLst>
                                      </p:cBhvr>
                                      <p:to>
                                        <p:strVal val="visible"/>
                                      </p:to>
                                    </p:set>
                                    <p:animEffect transition="in" filter="wipe(down)">
                                      <p:cBhvr additive="base">
                                        <p:cTn id="15" dur="500" fill="hold"/>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文本框 19">
            <a:extLst>
              <a:ext uri="{FF2B5EF4-FFF2-40B4-BE49-F238E27FC236}">
                <a16:creationId xmlns:a16="http://schemas.microsoft.com/office/drawing/2014/main" id="{BBAED941-CCE7-4635-AFB1-8B1B7A0D576C}"/>
              </a:ext>
            </a:extLst>
          </p:cNvPr>
          <p:cNvSpPr txBox="1"/>
          <p:nvPr/>
        </p:nvSpPr>
        <p:spPr>
          <a:xfrm>
            <a:off x="3703319" y="4222038"/>
            <a:ext cx="6977085" cy="1076012"/>
          </a:xfrm>
          <a:prstGeom prst="roundRect">
            <a:avLst/>
          </a:prstGeom>
          <a:gradFill>
            <a:gsLst>
              <a:gs pos="0">
                <a:schemeClr val="accent1">
                  <a:lumMod val="60000"/>
                  <a:lumOff val="40000"/>
                </a:schemeClr>
              </a:gs>
              <a:gs pos="100000">
                <a:schemeClr val="accent5">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spcBef>
                <a:spcPct val="50000"/>
              </a:spcBef>
            </a:pPr>
            <a:r>
              <a:rPr lang="zh-CN" altLang="en-US" sz="1600" dirty="0">
                <a:solidFill>
                  <a:schemeClr val="bg1"/>
                </a:solidFill>
                <a:latin typeface="+mn-lt"/>
                <a:ea typeface="+mn-ea"/>
                <a:cs typeface="+mn-ea"/>
                <a:sym typeface="+mn-lt"/>
              </a:rPr>
              <a:t>美国贾维斯夫人母女对纪念和赞扬母亲终生不懈，</a:t>
            </a:r>
            <a:r>
              <a:rPr lang="en-US" altLang="zh-CN" sz="1600" dirty="0">
                <a:solidFill>
                  <a:schemeClr val="bg1"/>
                </a:solidFill>
                <a:latin typeface="+mn-lt"/>
                <a:ea typeface="+mn-ea"/>
                <a:cs typeface="+mn-ea"/>
                <a:sym typeface="+mn-lt"/>
              </a:rPr>
              <a:t>1914</a:t>
            </a:r>
            <a:r>
              <a:rPr lang="zh-CN" altLang="en-US" sz="1600" dirty="0">
                <a:solidFill>
                  <a:schemeClr val="bg1"/>
                </a:solidFill>
                <a:latin typeface="+mn-lt"/>
                <a:ea typeface="+mn-ea"/>
                <a:cs typeface="+mn-ea"/>
                <a:sym typeface="+mn-lt"/>
              </a:rPr>
              <a:t>年美国国会正式确立每年</a:t>
            </a:r>
            <a:r>
              <a:rPr lang="en-US" altLang="zh-CN" sz="1600" dirty="0">
                <a:solidFill>
                  <a:schemeClr val="bg1"/>
                </a:solidFill>
                <a:latin typeface="+mn-lt"/>
                <a:ea typeface="+mn-ea"/>
                <a:cs typeface="+mn-ea"/>
                <a:sym typeface="+mn-lt"/>
              </a:rPr>
              <a:t>5</a:t>
            </a:r>
            <a:r>
              <a:rPr lang="zh-CN" altLang="en-US" sz="1600" dirty="0">
                <a:solidFill>
                  <a:schemeClr val="bg1"/>
                </a:solidFill>
                <a:latin typeface="+mn-lt"/>
                <a:ea typeface="+mn-ea"/>
                <a:cs typeface="+mn-ea"/>
                <a:sym typeface="+mn-lt"/>
              </a:rPr>
              <a:t>月的第二个星期日为母亲节。</a:t>
            </a:r>
          </a:p>
        </p:txBody>
      </p:sp>
      <p:sp>
        <p:nvSpPr>
          <p:cNvPr id="21" name="Text Box 3">
            <a:hlinkClick r:id="" action="ppaction://noaction"/>
            <a:extLst>
              <a:ext uri="{FF2B5EF4-FFF2-40B4-BE49-F238E27FC236}">
                <a16:creationId xmlns:a16="http://schemas.microsoft.com/office/drawing/2014/main" id="{C2D94F62-380F-4A6B-B77C-C074E5514D45}"/>
              </a:ext>
            </a:extLst>
          </p:cNvPr>
          <p:cNvSpPr txBox="1">
            <a:spLocks noChangeArrowheads="1"/>
          </p:cNvSpPr>
          <p:nvPr/>
        </p:nvSpPr>
        <p:spPr bwMode="auto">
          <a:xfrm>
            <a:off x="5615809" y="2339598"/>
            <a:ext cx="5064596" cy="189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zh-CN" sz="1600" dirty="0">
                <a:solidFill>
                  <a:schemeClr val="tx1">
                    <a:lumMod val="85000"/>
                    <a:lumOff val="15000"/>
                  </a:schemeClr>
                </a:solidFill>
                <a:cs typeface="+mn-ea"/>
                <a:sym typeface="+mn-lt"/>
              </a:rPr>
              <a:t>Mrs. Jarvis's mother and daughter commemorated and praised her mother for her life. In 1914, the US Congress officially established the second Sunday of May each year as Mother's Day.</a:t>
            </a:r>
          </a:p>
        </p:txBody>
      </p:sp>
      <p:pic>
        <p:nvPicPr>
          <p:cNvPr id="22" name="图片 5">
            <a:extLst>
              <a:ext uri="{FF2B5EF4-FFF2-40B4-BE49-F238E27FC236}">
                <a16:creationId xmlns:a16="http://schemas.microsoft.com/office/drawing/2014/main" id="{2C04C297-BC4C-442A-B3D0-56553360A5B4}"/>
              </a:ext>
            </a:extLst>
          </p:cNvPr>
          <p:cNvPicPr/>
          <p:nvPr/>
        </p:nvPicPr>
        <p:blipFill>
          <a:blip r:embed="rId8" cstate="screen">
            <a:extLst>
              <a:ext uri="{28A0092B-C50C-407E-A947-70E740481C1C}">
                <a14:useLocalDpi xmlns:a14="http://schemas.microsoft.com/office/drawing/2010/main"/>
              </a:ext>
            </a:extLst>
          </a:blip>
          <a:srcRect/>
          <a:stretch/>
        </p:blipFill>
        <p:spPr>
          <a:xfrm>
            <a:off x="1367736" y="1279015"/>
            <a:ext cx="4221983" cy="4221983"/>
          </a:xfrm>
          <a:prstGeom prst="rect">
            <a:avLst/>
          </a:prstGeom>
          <a:noFill/>
          <a:ln>
            <a:noFill/>
            <a:miter lim="800000"/>
          </a:ln>
        </p:spPr>
      </p:pic>
    </p:spTree>
    <p:extLst>
      <p:ext uri="{BB962C8B-B14F-4D97-AF65-F5344CB8AC3E}">
        <p14:creationId xmlns:p14="http://schemas.microsoft.com/office/powerpoint/2010/main" val="10592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4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par>
                          <p:cTn id="15" fill="hold">
                            <p:stCondLst>
                              <p:cond delay="712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8120"/>
                            </p:stCondLst>
                            <p:childTnLst>
                              <p:par>
                                <p:cTn id="22" presetID="22" presetClass="entr" presetSubtype="1" fill="hold" nodeType="afterEffec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矩形 19">
            <a:extLst>
              <a:ext uri="{FF2B5EF4-FFF2-40B4-BE49-F238E27FC236}">
                <a16:creationId xmlns:a16="http://schemas.microsoft.com/office/drawing/2014/main" id="{1B031BC2-48BB-4C88-934B-77B01D404098}"/>
              </a:ext>
            </a:extLst>
          </p:cNvPr>
          <p:cNvSpPr/>
          <p:nvPr/>
        </p:nvSpPr>
        <p:spPr>
          <a:xfrm>
            <a:off x="1638238" y="3147744"/>
            <a:ext cx="5345636" cy="2018630"/>
          </a:xfrm>
          <a:prstGeom prst="rect">
            <a:avLst/>
          </a:prstGeom>
        </p:spPr>
        <p:txBody>
          <a:bodyPr wrap="square">
            <a:spAutoFit/>
          </a:bodyPr>
          <a:lstStyle/>
          <a:p>
            <a:pPr lvl="0">
              <a:lnSpc>
                <a:spcPct val="150000"/>
              </a:lnSpc>
              <a:spcBef>
                <a:spcPct val="50000"/>
              </a:spcBef>
              <a:spcAft>
                <a:spcPct val="0"/>
              </a:spcAft>
              <a:defRPr/>
            </a:pPr>
            <a:r>
              <a:rPr lang="en-US" altLang="zh-CN" sz="1600" dirty="0">
                <a:solidFill>
                  <a:schemeClr val="tx1">
                    <a:lumMod val="75000"/>
                    <a:lumOff val="25000"/>
                  </a:schemeClr>
                </a:solidFill>
                <a:cs typeface="+mn-ea"/>
                <a:sym typeface="+mn-lt"/>
              </a:rPr>
              <a:t>President Wilson took the lead in flying his flag festival to express his love and respect for all mothers of the United States of America.</a:t>
            </a:r>
          </a:p>
          <a:p>
            <a:pPr lvl="0">
              <a:lnSpc>
                <a:spcPct val="150000"/>
              </a:lnSpc>
              <a:spcBef>
                <a:spcPct val="50000"/>
              </a:spcBef>
              <a:spcAft>
                <a:spcPct val="0"/>
              </a:spcAft>
              <a:defRPr/>
            </a:pPr>
            <a:r>
              <a:rPr lang="zh-CN" altLang="en-US" sz="1600" dirty="0">
                <a:solidFill>
                  <a:schemeClr val="tx1">
                    <a:lumMod val="75000"/>
                    <a:lumOff val="25000"/>
                  </a:schemeClr>
                </a:solidFill>
                <a:cs typeface="+mn-ea"/>
                <a:sym typeface="+mn-lt"/>
              </a:rPr>
              <a:t>威尔逊总统率先自己的住宅悬挂国旗节以表达对美利坚合众国全体母亲的热爱和尊敬。</a:t>
            </a:r>
          </a:p>
        </p:txBody>
      </p:sp>
      <p:sp>
        <p:nvSpPr>
          <p:cNvPr id="21" name="矩形 20">
            <a:extLst>
              <a:ext uri="{FF2B5EF4-FFF2-40B4-BE49-F238E27FC236}">
                <a16:creationId xmlns:a16="http://schemas.microsoft.com/office/drawing/2014/main" id="{9889E485-D4BE-4B05-8584-1D45C287AC90}"/>
              </a:ext>
            </a:extLst>
          </p:cNvPr>
          <p:cNvSpPr/>
          <p:nvPr/>
        </p:nvSpPr>
        <p:spPr>
          <a:xfrm>
            <a:off x="1521932" y="2893331"/>
            <a:ext cx="5461942" cy="2498280"/>
          </a:xfrm>
          <a:prstGeom prst="rect">
            <a:avLst/>
          </a:prstGeom>
          <a:noFill/>
          <a:ln>
            <a:solidFill>
              <a:srgbClr val="596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a:extLst>
              <a:ext uri="{FF2B5EF4-FFF2-40B4-BE49-F238E27FC236}">
                <a16:creationId xmlns:a16="http://schemas.microsoft.com/office/drawing/2014/main" id="{C93DDEF3-FD21-46A5-A1C5-0FB8B78A0F6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07697" y="1146844"/>
            <a:ext cx="3682047" cy="4244767"/>
          </a:xfrm>
          <a:prstGeom prst="rect">
            <a:avLst/>
          </a:prstGeom>
        </p:spPr>
      </p:pic>
    </p:spTree>
    <p:extLst>
      <p:ext uri="{BB962C8B-B14F-4D97-AF65-F5344CB8AC3E}">
        <p14:creationId xmlns:p14="http://schemas.microsoft.com/office/powerpoint/2010/main" val="5614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1" presetClass="entr" presetSubtype="0" fill="hold" grpId="0" nodeType="afterEffect">
                                  <p:iterate type="lt">
                                    <p:tmPct val="7238"/>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par>
                          <p:cTn id="16" fill="hold">
                            <p:stCondLst>
                              <p:cond delay="6501"/>
                            </p:stCondLst>
                            <p:childTnLst>
                              <p:par>
                                <p:cTn id="17" presetID="49" presetClass="entr" presetSubtype="0" decel="100000" fill="hold" nodeType="afterEffec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96604" y="669836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节日</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http://www.1ppt.com/jieri/</a:t>
            </a:r>
          </a:p>
        </p:txBody>
      </p:sp>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文本框 19">
            <a:extLst>
              <a:ext uri="{FF2B5EF4-FFF2-40B4-BE49-F238E27FC236}">
                <a16:creationId xmlns:a16="http://schemas.microsoft.com/office/drawing/2014/main" id="{2C71DEFD-F74B-4344-A7AA-0B85920AE2A9}"/>
              </a:ext>
            </a:extLst>
          </p:cNvPr>
          <p:cNvSpPr txBox="1"/>
          <p:nvPr/>
        </p:nvSpPr>
        <p:spPr>
          <a:xfrm>
            <a:off x="8074091" y="2675507"/>
            <a:ext cx="3193458"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cs typeface="+mn-ea"/>
                <a:sym typeface="+mn-lt"/>
              </a:rPr>
              <a:t>之后，得到世界众多国家支持，每年的</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11</a:t>
            </a:r>
            <a:r>
              <a:rPr lang="zh-CN" altLang="en-US" sz="1400" dirty="0">
                <a:solidFill>
                  <a:schemeClr val="tx1">
                    <a:lumMod val="75000"/>
                    <a:lumOff val="25000"/>
                  </a:schemeClr>
                </a:solidFill>
                <a:cs typeface="+mn-ea"/>
                <a:sym typeface="+mn-lt"/>
              </a:rPr>
              <a:t>日成为国际性的母亲节。</a:t>
            </a:r>
          </a:p>
        </p:txBody>
      </p:sp>
      <p:cxnSp>
        <p:nvCxnSpPr>
          <p:cNvPr id="21" name="直接连接符 20">
            <a:extLst>
              <a:ext uri="{FF2B5EF4-FFF2-40B4-BE49-F238E27FC236}">
                <a16:creationId xmlns:a16="http://schemas.microsoft.com/office/drawing/2014/main" id="{7E4D2530-E74D-4346-A4A2-76B09CCE7A58}"/>
              </a:ext>
            </a:extLst>
          </p:cNvPr>
          <p:cNvCxnSpPr>
            <a:cxnSpLocks/>
          </p:cNvCxnSpPr>
          <p:nvPr/>
        </p:nvCxnSpPr>
        <p:spPr>
          <a:xfrm>
            <a:off x="7668260" y="2605575"/>
            <a:ext cx="0" cy="13913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F10B2FAC-71A5-4C87-BDFF-66E170062A24}"/>
              </a:ext>
            </a:extLst>
          </p:cNvPr>
          <p:cNvCxnSpPr>
            <a:cxnSpLocks/>
          </p:cNvCxnSpPr>
          <p:nvPr/>
        </p:nvCxnSpPr>
        <p:spPr>
          <a:xfrm>
            <a:off x="4539083" y="2605575"/>
            <a:ext cx="0" cy="13913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4D59B771-CCEE-4BAC-AC01-F79EB4777831}"/>
              </a:ext>
            </a:extLst>
          </p:cNvPr>
          <p:cNvSpPr txBox="1"/>
          <p:nvPr/>
        </p:nvSpPr>
        <p:spPr>
          <a:xfrm>
            <a:off x="921390" y="2675508"/>
            <a:ext cx="3193458" cy="134690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400" dirty="0">
                <a:solidFill>
                  <a:schemeClr val="tx1">
                    <a:lumMod val="75000"/>
                    <a:lumOff val="25000"/>
                  </a:schemeClr>
                </a:solidFill>
                <a:cs typeface="+mn-ea"/>
                <a:sym typeface="+mn-lt"/>
              </a:rPr>
              <a:t>After that, it was supported by many countries in the world, and became an international Mother's Day on May 11 each year.</a:t>
            </a:r>
          </a:p>
        </p:txBody>
      </p:sp>
      <p:pic>
        <p:nvPicPr>
          <p:cNvPr id="29" name="图片 28">
            <a:extLst>
              <a:ext uri="{FF2B5EF4-FFF2-40B4-BE49-F238E27FC236}">
                <a16:creationId xmlns:a16="http://schemas.microsoft.com/office/drawing/2014/main" id="{8CEB1D18-94DB-4D90-973C-F211D110361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726122" y="1332985"/>
            <a:ext cx="2829844" cy="4244767"/>
          </a:xfrm>
          <a:prstGeom prst="rect">
            <a:avLst/>
          </a:prstGeom>
        </p:spPr>
      </p:pic>
    </p:spTree>
    <p:extLst>
      <p:ext uri="{BB962C8B-B14F-4D97-AF65-F5344CB8AC3E}">
        <p14:creationId xmlns:p14="http://schemas.microsoft.com/office/powerpoint/2010/main" val="40751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14" presetClass="entr" presetSubtype="10" fill="hold" grpId="0" nodeType="withEffec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49" presetClass="entr" presetSubtype="0" decel="100000" fill="hold" nodeType="afterEffec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 calcmode="lin" valueType="num">
                                      <p:cBhvr>
                                        <p:cTn id="23" dur="500" fill="hold"/>
                                        <p:tgtEl>
                                          <p:spTgt spid="29"/>
                                        </p:tgtEl>
                                        <p:attrNameLst>
                                          <p:attrName>style.rotation</p:attrName>
                                        </p:attrNameLst>
                                      </p:cBhvr>
                                      <p:tavLst>
                                        <p:tav tm="0">
                                          <p:val>
                                            <p:fltVal val="360"/>
                                          </p:val>
                                        </p:tav>
                                        <p:tav tm="100000">
                                          <p:val>
                                            <p:fltVal val="0"/>
                                          </p:val>
                                        </p:tav>
                                      </p:tavLst>
                                    </p:anim>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1" name="文本框 20">
            <a:extLst>
              <a:ext uri="{FF2B5EF4-FFF2-40B4-BE49-F238E27FC236}">
                <a16:creationId xmlns:a16="http://schemas.microsoft.com/office/drawing/2014/main" id="{9C434301-13EB-4B8D-8E7D-1DC1EBFB53AA}"/>
              </a:ext>
            </a:extLst>
          </p:cNvPr>
          <p:cNvSpPr txBox="1"/>
          <p:nvPr/>
        </p:nvSpPr>
        <p:spPr>
          <a:xfrm>
            <a:off x="4402622" y="2606691"/>
            <a:ext cx="2760178" cy="1993238"/>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n the United States, Mother's Day is the second Sunday in May. Denmark, Finland, Italy, Turkey, Australia, and Belgium celebrate Mother's Day on the same day as in the U.S.</a:t>
            </a:r>
          </a:p>
        </p:txBody>
      </p:sp>
      <p:sp>
        <p:nvSpPr>
          <p:cNvPr id="24" name="文本框 23">
            <a:extLst>
              <a:ext uri="{FF2B5EF4-FFF2-40B4-BE49-F238E27FC236}">
                <a16:creationId xmlns:a16="http://schemas.microsoft.com/office/drawing/2014/main" id="{8D9C11C1-7158-43B4-934D-3D76A7F1D5EB}"/>
              </a:ext>
            </a:extLst>
          </p:cNvPr>
          <p:cNvSpPr txBox="1"/>
          <p:nvPr/>
        </p:nvSpPr>
        <p:spPr>
          <a:xfrm>
            <a:off x="7509699" y="2606691"/>
            <a:ext cx="2639043" cy="138499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cs typeface="+mn-ea"/>
                <a:sym typeface="+mn-lt"/>
              </a:rPr>
              <a:t>在美国，母亲节为五月的第二个星期日，丹麦、芬兰、意大利、土耳其、澳大利亚，以及比利时同美国一样。</a:t>
            </a:r>
          </a:p>
        </p:txBody>
      </p:sp>
      <p:pic>
        <p:nvPicPr>
          <p:cNvPr id="26" name="图片占位符 1">
            <a:extLst>
              <a:ext uri="{FF2B5EF4-FFF2-40B4-BE49-F238E27FC236}">
                <a16:creationId xmlns:a16="http://schemas.microsoft.com/office/drawing/2014/main" id="{AB8F6656-889D-4F3B-8E3B-2AEE5625DA21}"/>
              </a:ext>
            </a:extLst>
          </p:cNvPr>
          <p:cNvPicPr>
            <a:picLocks noChangeAspect="1"/>
          </p:cNvPicPr>
          <p:nvPr/>
        </p:nvPicPr>
        <p:blipFill>
          <a:blip r:embed="rId8" cstate="screen">
            <a:extLst>
              <a:ext uri="{28A0092B-C50C-407E-A947-70E740481C1C}">
                <a14:useLocalDpi xmlns:a14="http://schemas.microsoft.com/office/drawing/2010/main"/>
              </a:ext>
            </a:extLst>
          </a:blip>
          <a:srcRect b="-634"/>
          <a:stretch>
            <a:fillRect/>
          </a:stretch>
        </p:blipFill>
        <p:spPr>
          <a:xfrm>
            <a:off x="1394588" y="1588345"/>
            <a:ext cx="2387600" cy="3873500"/>
          </a:xfrm>
          <a:prstGeom prst="rect">
            <a:avLst/>
          </a:prstGeom>
        </p:spPr>
      </p:pic>
      <p:sp>
        <p:nvSpPr>
          <p:cNvPr id="27" name="文本框 26">
            <a:extLst>
              <a:ext uri="{FF2B5EF4-FFF2-40B4-BE49-F238E27FC236}">
                <a16:creationId xmlns:a16="http://schemas.microsoft.com/office/drawing/2014/main" id="{2457EDF7-8452-451D-BF0A-6EA947CBD4CC}"/>
              </a:ext>
            </a:extLst>
          </p:cNvPr>
          <p:cNvSpPr txBox="1"/>
          <p:nvPr/>
        </p:nvSpPr>
        <p:spPr>
          <a:xfrm>
            <a:off x="7534821" y="4132680"/>
            <a:ext cx="2613922" cy="332640"/>
          </a:xfrm>
          <a:prstGeom prst="roundRect">
            <a:avLst>
              <a:gd name="adj" fmla="val 0"/>
            </a:avLst>
          </a:prstGeom>
          <a:gradFill>
            <a:gsLst>
              <a:gs pos="0">
                <a:schemeClr val="accent1">
                  <a:lumMod val="60000"/>
                  <a:lumOff val="40000"/>
                </a:schemeClr>
              </a:gs>
              <a:gs pos="100000">
                <a:schemeClr val="accent5">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spcBef>
                <a:spcPct val="50000"/>
              </a:spcBef>
            </a:pPr>
            <a:endParaRPr lang="zh-CN" altLang="en-US" sz="1600" dirty="0">
              <a:solidFill>
                <a:schemeClr val="bg1"/>
              </a:solidFill>
              <a:latin typeface="+mn-lt"/>
              <a:ea typeface="+mn-ea"/>
              <a:cs typeface="+mn-ea"/>
              <a:sym typeface="+mn-lt"/>
            </a:endParaRPr>
          </a:p>
        </p:txBody>
      </p:sp>
    </p:spTree>
    <p:extLst>
      <p:ext uri="{BB962C8B-B14F-4D97-AF65-F5344CB8AC3E}">
        <p14:creationId xmlns:p14="http://schemas.microsoft.com/office/powerpoint/2010/main" val="39937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1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1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1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3"/>
</p:tagLst>
</file>

<file path=ppt/tags/tag2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3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0.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41.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2.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4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5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5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0.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61.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2.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6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7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7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8.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79.xml><?xml version="1.0" encoding="utf-8"?>
<p:tagLst xmlns:a="http://schemas.openxmlformats.org/drawingml/2006/main" xmlns:r="http://schemas.openxmlformats.org/officeDocument/2006/relationships" xmlns:p="http://schemas.openxmlformats.org/presentationml/2006/main">
  <p:tag name="PA" val="v5.2.10"/>
  <p:tag name="RESOURCELIBID_ANIM" val="463"/>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njfe5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1373</Words>
  <Application>Microsoft Office PowerPoint</Application>
  <PresentationFormat>宽屏</PresentationFormat>
  <Paragraphs>116</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19</vt:i4>
      </vt:variant>
    </vt:vector>
  </HeadingPairs>
  <TitlesOfParts>
    <vt:vector size="26" baseType="lpstr">
      <vt:lpstr>Gill Sans</vt:lpstr>
      <vt:lpstr>微软雅黑</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29</cp:revision>
  <dcterms:created xsi:type="dcterms:W3CDTF">2020-05-04T14:13:28Z</dcterms:created>
  <dcterms:modified xsi:type="dcterms:W3CDTF">2022-05-08T03:09:01Z</dcterms:modified>
</cp:coreProperties>
</file>