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9" r:id="rId4"/>
    <p:sldId id="260" r:id="rId5"/>
    <p:sldId id="267" r:id="rId6"/>
    <p:sldId id="261" r:id="rId7"/>
    <p:sldId id="265" r:id="rId8"/>
    <p:sldId id="266" r:id="rId9"/>
    <p:sldId id="264" r:id="rId10"/>
    <p:sldId id="269" r:id="rId11"/>
    <p:sldId id="270" r:id="rId12"/>
    <p:sldId id="271" r:id="rId13"/>
    <p:sldId id="272" r:id="rId14"/>
    <p:sldId id="273" r:id="rId15"/>
    <p:sldId id="262" r:id="rId16"/>
    <p:sldId id="268" r:id="rId17"/>
    <p:sldId id="274" r:id="rId18"/>
    <p:sldId id="275" r:id="rId19"/>
    <p:sldId id="276" r:id="rId20"/>
    <p:sldId id="263" r:id="rId21"/>
    <p:sldId id="277" r:id="rId22"/>
    <p:sldId id="278" r:id="rId23"/>
    <p:sldId id="279" r:id="rId24"/>
    <p:sldId id="280" r:id="rId25"/>
    <p:sldId id="1775" r:id="rId26"/>
    <p:sldId id="282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DBA0"/>
    <a:srgbClr val="4277CE"/>
    <a:srgbClr val="27408F"/>
    <a:srgbClr val="36DEA6"/>
    <a:srgbClr val="07F356"/>
    <a:srgbClr val="FF0066"/>
    <a:srgbClr val="07F757"/>
    <a:srgbClr val="5A2781"/>
    <a:srgbClr val="49DF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rgbClr val="29DBA0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38E9-4102-9364-FFCBBB62D043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38E9-4102-9364-FFCBBB62D043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8E9-4102-9364-FFCBBB62D0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>
          <a:latin typeface="+mn-lt"/>
          <a:ea typeface="+mn-ea"/>
          <a:cs typeface="+mn-ea"/>
          <a:sym typeface="+mn-lt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ysClr val="window" lastClr="FFFFFF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5BBA-4E05-9B7D-688601B03C20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5BBA-4E05-9B7D-688601B03C20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6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BBA-4E05-9B7D-688601B03C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>
          <a:latin typeface="+mn-lt"/>
          <a:ea typeface="+mn-ea"/>
          <a:cs typeface="+mn-ea"/>
          <a:sym typeface="+mn-lt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rgbClr val="4277CE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7048-46F4-8FAD-155EDF06977E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7048-46F4-8FAD-155EDF06977E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048-46F4-8FAD-155EDF0697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>
          <a:latin typeface="+mn-lt"/>
          <a:ea typeface="+mn-ea"/>
          <a:cs typeface="+mn-ea"/>
          <a:sym typeface="+mn-lt"/>
        </a:defRPr>
      </a:pPr>
      <a:endParaRPr lang="en-US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AB17E7-0C6C-4AFF-8FDF-E30065190A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6D73A5D-92E3-4639-BF2F-42D74BF878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6C7B1DA-7EC1-4441-B94C-00BCBEAD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CEFD-33B2-4F9C-899B-A2D875787D80}" type="datetimeFigureOut">
              <a:rPr lang="zh-CN" altLang="en-US" smtClean="0"/>
              <a:t>2022/5/8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B42975-1F02-497F-B6C6-9861B5C53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935B46-0FAD-4488-A411-33F9C21EA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808A-D05D-4561-A037-6216794B4F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062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4C381D-7AAB-4ED1-BC67-1FF63828A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EA46439-354A-4C71-A089-34A4EF78FE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D889DAB-83CC-4C03-960B-B742AA2998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C63E3FE-9477-4981-B16F-80BECEDC5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CEFD-33B2-4F9C-899B-A2D875787D80}" type="datetimeFigureOut">
              <a:rPr lang="zh-CN" altLang="en-US" smtClean="0"/>
              <a:t>2022/5/8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7D63B13-E62D-405B-BBD6-D47EF7377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849B68C-E85A-4F7E-AA37-6C2433D2C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808A-D05D-4561-A037-6216794B4F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404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8BBBE5-5574-4C83-85B1-9530AFA52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64ACE81-9B7F-44F6-A137-B1D29A00D2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5078ADC-9CA4-4C1E-A812-084F7D76B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CEFD-33B2-4F9C-899B-A2D875787D80}" type="datetimeFigureOut">
              <a:rPr lang="zh-CN" altLang="en-US" smtClean="0"/>
              <a:t>2022/5/8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191BF-32F8-4FF4-9EC7-DD8C2C199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33F38F0-86B2-4B0A-8E48-2E334DE94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808A-D05D-4561-A037-6216794B4F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678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DF029DF-9460-4E6F-A8B8-F27FC03520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84966CE-78BC-41F7-91A9-030E6EDAD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FCA3D72-6AC3-49B2-81CE-0D25FDA21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CEFD-33B2-4F9C-899B-A2D875787D80}" type="datetimeFigureOut">
              <a:rPr lang="zh-CN" altLang="en-US" smtClean="0"/>
              <a:t>2022/5/8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CB8A82-7FF2-4B86-98F1-8134A0AA0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600048F-6B1E-4B66-B1E3-63F848102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808A-D05D-4561-A037-6216794B4F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49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2022/5/8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420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2022/5/8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019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4370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AC51E7-BC66-4863-B559-531A205BE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3FDF01B-4D5E-476A-992D-2A99618B9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3DC65F7-E474-4069-8987-5F4BF3A15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CEFD-33B2-4F9C-899B-A2D875787D80}" type="datetimeFigureOut">
              <a:rPr lang="zh-CN" altLang="en-US" smtClean="0"/>
              <a:t>2022/5/8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53079D-9AAB-46E2-8B8C-758ACAAE1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7BDE95C-AC85-42BD-9F5A-F879F61F0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808A-D05D-4561-A037-6216794B4F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340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6136E0-5F6C-4785-B9CF-70C53F6E0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F7BC730-CDC0-4AA0-8BC5-EDE177431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2EE35E9-781B-4753-8031-FCD84230F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CEFD-33B2-4F9C-899B-A2D875787D80}" type="datetimeFigureOut">
              <a:rPr lang="zh-CN" altLang="en-US" smtClean="0"/>
              <a:t>2022/5/8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0E733B-F254-4DF0-890F-BA8F67101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8A44F21-64EA-4EA6-88EA-976A246A4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808A-D05D-4561-A037-6216794B4F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711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DE099D-E13D-4B64-B1C7-13379327F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95A7AF2-36B5-4440-A113-F36A6670F5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C13E2C3-57D6-4D89-AC83-3780B681BE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812568A-0FAA-47B3-885F-E19966023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CEFD-33B2-4F9C-899B-A2D875787D80}" type="datetimeFigureOut">
              <a:rPr lang="zh-CN" altLang="en-US" smtClean="0"/>
              <a:t>2022/5/8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414AF60-60EE-40C9-97B9-1CEA767F6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4BA67BD-6949-4D7B-9AF1-0DAE4BA27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808A-D05D-4561-A037-6216794B4F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09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C7901E-072F-4D55-9925-BAF8F88E4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386B416-DE39-4552-B60B-5A16E1077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4015040-9AFE-406D-8042-BE3F50BD59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612F479-9A13-437E-82A1-342B70B262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93419CF-2454-4042-98E6-9843C35FFF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6D3C34C-8E4D-4BA2-B7A7-1546733A3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CEFD-33B2-4F9C-899B-A2D875787D80}" type="datetimeFigureOut">
              <a:rPr lang="zh-CN" altLang="en-US" smtClean="0"/>
              <a:t>2022/5/8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6BE490B-80FB-45FC-85D4-A22E22849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D24FCDC-9956-4048-AF14-DE6B0160B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808A-D05D-4561-A037-6216794B4F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757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C7901E-072F-4D55-9925-BAF8F88E4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386B416-DE39-4552-B60B-5A16E1077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4015040-9AFE-406D-8042-BE3F50BD59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612F479-9A13-437E-82A1-342B70B262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93419CF-2454-4042-98E6-9843C35FFF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6D3C34C-8E4D-4BA2-B7A7-1546733A3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CEFD-33B2-4F9C-899B-A2D875787D80}" type="datetimeFigureOut">
              <a:rPr lang="zh-CN" altLang="en-US" smtClean="0"/>
              <a:t>2022/5/8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6BE490B-80FB-45FC-85D4-A22E22849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D24FCDC-9956-4048-AF14-DE6B0160B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808A-D05D-4561-A037-6216794B4F0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72587" y="6728952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411748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DEA114-AE87-43F4-8C72-FA063495C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2B4F2D9-70B0-49A4-980E-CB8DCE8EB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CEFD-33B2-4F9C-899B-A2D875787D80}" type="datetimeFigureOut">
              <a:rPr lang="zh-CN" altLang="en-US" smtClean="0"/>
              <a:t>2022/5/8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4951A98-300B-4A25-908B-C2AA1EAC1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79D083A-C7B8-449F-A9B8-6B9827CF5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808A-D05D-4561-A037-6216794B4F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13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ww.jpppt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EF6B770-325E-47E8-AB45-4BB57C52E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CEFD-33B2-4F9C-899B-A2D875787D80}" type="datetimeFigureOut">
              <a:rPr lang="zh-CN" altLang="en-US" smtClean="0"/>
              <a:t>2022/5/8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05C8394-995B-4A85-AE7D-305B999C9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56BA8AB-2C41-48EE-9359-C95D7114D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808A-D05D-4561-A037-6216794B4F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759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B1AE3F-E1BB-489E-BAFB-FD3718442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3B671B6-8401-48C7-BD67-19EA2BE39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9766BD2-9B9A-46BF-8FF1-1537949E2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BE881B6-F054-4E0D-8763-488960C9D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CEFD-33B2-4F9C-899B-A2D875787D80}" type="datetimeFigureOut">
              <a:rPr lang="zh-CN" altLang="en-US" smtClean="0"/>
              <a:t>2022/5/8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64F4467-B5BD-4EDE-B62D-00F4C2F58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A0543F4-68B2-49C8-BD97-E95C89AA6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808A-D05D-4561-A037-6216794B4F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408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6FE10C6-7E6F-4213-86E1-065FC760F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82CBCCA-17EB-4CBF-B65D-3249CB81D7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58AE91A-8B1B-4FB7-A354-9D95782E73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fld id="{6F7BCEFD-33B2-4F9C-899B-A2D875787D80}" type="datetimeFigureOut">
              <a:rPr lang="zh-CN" altLang="en-US" smtClean="0"/>
              <a:pPr/>
              <a:t>2022/5/8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B689B0-4491-4D6E-A519-2B6E002A3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B6CABC-0667-4137-9DC4-CBA1D6178A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宋体 CN" panose="02020400000000000000" pitchFamily="18" charset="-122"/>
                <a:ea typeface="思源宋体 CN" panose="02020400000000000000" pitchFamily="18" charset="-122"/>
              </a:defRPr>
            </a:lvl1pPr>
          </a:lstStyle>
          <a:p>
            <a:fld id="{FBD3808A-D05D-4561-A037-6216794B4F0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4028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宋体 CN" panose="02020400000000000000" pitchFamily="18" charset="-122"/>
          <a:ea typeface="思源宋体 CN" panose="02020400000000000000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526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best.PowerPoint.templates" TargetMode="External"/><Relationship Id="rId3" Type="http://schemas.openxmlformats.org/officeDocument/2006/relationships/hyperlink" Target="https://www.freeppt7.com/" TargetMode="External"/><Relationship Id="rId7" Type="http://schemas.openxmlformats.org/officeDocument/2006/relationships/hyperlink" Target="https://www.facebook.com/freeppt7/" TargetMode="External"/><Relationship Id="rId2" Type="http://schemas.openxmlformats.org/officeDocument/2006/relationships/hyperlink" Target="https://www.jpppt.com/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instagram.com/slidesfree/" TargetMode="External"/><Relationship Id="rId5" Type="http://schemas.openxmlformats.org/officeDocument/2006/relationships/hyperlink" Target="https://www.youtube.com/c/Slidesfree" TargetMode="External"/><Relationship Id="rId4" Type="http://schemas.openxmlformats.org/officeDocument/2006/relationships/hyperlink" Target="http://www.pixabay.com/" TargetMode="External"/><Relationship Id="rId9" Type="http://schemas.openxmlformats.org/officeDocument/2006/relationships/hyperlink" Target="https://twitter.com/freeppt7_com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tx1">
              <a:lumMod val="75000"/>
              <a:lumOff val="25000"/>
            </a:schemeClr>
          </a:fgClr>
          <a:bgClr>
            <a:schemeClr val="tx1">
              <a:lumMod val="85000"/>
              <a:lumOff val="1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>
            <a:extLst>
              <a:ext uri="{FF2B5EF4-FFF2-40B4-BE49-F238E27FC236}">
                <a16:creationId xmlns:a16="http://schemas.microsoft.com/office/drawing/2014/main" id="{BE9064AB-19E1-4D9F-8B1B-CDABBF75DE0C}"/>
              </a:ext>
            </a:extLst>
          </p:cNvPr>
          <p:cNvGrpSpPr/>
          <p:nvPr/>
        </p:nvGrpSpPr>
        <p:grpSpPr>
          <a:xfrm>
            <a:off x="9529009" y="3778431"/>
            <a:ext cx="1864249" cy="1603698"/>
            <a:chOff x="9625262" y="3826557"/>
            <a:chExt cx="1864249" cy="1603698"/>
          </a:xfrm>
        </p:grpSpPr>
        <p:sp>
          <p:nvSpPr>
            <p:cNvPr id="18" name="任意多边形 42">
              <a:extLst>
                <a:ext uri="{FF2B5EF4-FFF2-40B4-BE49-F238E27FC236}">
                  <a16:creationId xmlns:a16="http://schemas.microsoft.com/office/drawing/2014/main" id="{01CDA87B-F98E-472C-A6E7-F844676D8017}"/>
                </a:ext>
              </a:extLst>
            </p:cNvPr>
            <p:cNvSpPr/>
            <p:nvPr/>
          </p:nvSpPr>
          <p:spPr>
            <a:xfrm rot="5400000">
              <a:off x="9988148" y="3928892"/>
              <a:ext cx="1603698" cy="1399028"/>
            </a:xfrm>
            <a:custGeom>
              <a:avLst/>
              <a:gdLst>
                <a:gd name="connsiteX0" fmla="*/ 1124413 w 2264769"/>
                <a:gd name="connsiteY0" fmla="*/ 0 h 2064064"/>
                <a:gd name="connsiteX1" fmla="*/ 1407292 w 2264769"/>
                <a:gd name="connsiteY1" fmla="*/ 177153 h 2064064"/>
                <a:gd name="connsiteX2" fmla="*/ 1414406 w 2264769"/>
                <a:gd name="connsiteY2" fmla="*/ 190190 h 2064064"/>
                <a:gd name="connsiteX3" fmla="*/ 1419467 w 2264769"/>
                <a:gd name="connsiteY3" fmla="*/ 191527 h 2064064"/>
                <a:gd name="connsiteX4" fmla="*/ 2197219 w 2264769"/>
                <a:gd name="connsiteY4" fmla="*/ 1532479 h 2064064"/>
                <a:gd name="connsiteX5" fmla="*/ 2196011 w 2264769"/>
                <a:gd name="connsiteY5" fmla="*/ 1537307 h 2064064"/>
                <a:gd name="connsiteX6" fmla="*/ 2220090 w 2264769"/>
                <a:gd name="connsiteY6" fmla="*/ 1578935 h 2064064"/>
                <a:gd name="connsiteX7" fmla="*/ 2224313 w 2264769"/>
                <a:gd name="connsiteY7" fmla="*/ 1912679 h 2064064"/>
                <a:gd name="connsiteX8" fmla="*/ 1925900 w 2264769"/>
                <a:gd name="connsiteY8" fmla="*/ 2062187 h 2064064"/>
                <a:gd name="connsiteX9" fmla="*/ 1905445 w 2264769"/>
                <a:gd name="connsiteY9" fmla="*/ 2061219 h 2064064"/>
                <a:gd name="connsiteX10" fmla="*/ 1902399 w 2264769"/>
                <a:gd name="connsiteY10" fmla="*/ 2064064 h 2064064"/>
                <a:gd name="connsiteX11" fmla="*/ 389291 w 2264769"/>
                <a:gd name="connsiteY11" fmla="*/ 2064064 h 2064064"/>
                <a:gd name="connsiteX12" fmla="*/ 385062 w 2264769"/>
                <a:gd name="connsiteY12" fmla="*/ 2060114 h 2064064"/>
                <a:gd name="connsiteX13" fmla="*/ 384209 w 2264769"/>
                <a:gd name="connsiteY13" fmla="*/ 2060285 h 2064064"/>
                <a:gd name="connsiteX14" fmla="*/ 66671 w 2264769"/>
                <a:gd name="connsiteY14" fmla="*/ 1957460 h 2064064"/>
                <a:gd name="connsiteX15" fmla="*/ 57719 w 2264769"/>
                <a:gd name="connsiteY15" fmla="*/ 1531931 h 2064064"/>
                <a:gd name="connsiteX16" fmla="*/ 83681 w 2264769"/>
                <a:gd name="connsiteY16" fmla="*/ 1487416 h 2064064"/>
                <a:gd name="connsiteX17" fmla="*/ 82471 w 2264769"/>
                <a:gd name="connsiteY17" fmla="*/ 1479266 h 2064064"/>
                <a:gd name="connsiteX18" fmla="*/ 821369 w 2264769"/>
                <a:gd name="connsiteY18" fmla="*/ 205305 h 2064064"/>
                <a:gd name="connsiteX19" fmla="*/ 823655 w 2264769"/>
                <a:gd name="connsiteY19" fmla="*/ 204362 h 2064064"/>
                <a:gd name="connsiteX20" fmla="*/ 827198 w 2264769"/>
                <a:gd name="connsiteY20" fmla="*/ 203426 h 2064064"/>
                <a:gd name="connsiteX21" fmla="*/ 841535 w 2264769"/>
                <a:gd name="connsiteY21" fmla="*/ 177153 h 2064064"/>
                <a:gd name="connsiteX22" fmla="*/ 1124413 w 2264769"/>
                <a:gd name="connsiteY22" fmla="*/ 0 h 2064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64769" h="2064064">
                  <a:moveTo>
                    <a:pt x="1124413" y="0"/>
                  </a:moveTo>
                  <a:cubicBezTo>
                    <a:pt x="1234884" y="0"/>
                    <a:pt x="1334897" y="67699"/>
                    <a:pt x="1407292" y="177153"/>
                  </a:cubicBezTo>
                  <a:lnTo>
                    <a:pt x="1414406" y="190190"/>
                  </a:lnTo>
                  <a:lnTo>
                    <a:pt x="1419467" y="191527"/>
                  </a:lnTo>
                  <a:lnTo>
                    <a:pt x="2197219" y="1532479"/>
                  </a:lnTo>
                  <a:lnTo>
                    <a:pt x="2196011" y="1537307"/>
                  </a:lnTo>
                  <a:lnTo>
                    <a:pt x="2220090" y="1578935"/>
                  </a:lnTo>
                  <a:cubicBezTo>
                    <a:pt x="2275937" y="1697688"/>
                    <a:pt x="2281758" y="1818318"/>
                    <a:pt x="2224313" y="1912679"/>
                  </a:cubicBezTo>
                  <a:cubicBezTo>
                    <a:pt x="2166869" y="2007040"/>
                    <a:pt x="2057037" y="2057265"/>
                    <a:pt x="1925900" y="2062187"/>
                  </a:cubicBezTo>
                  <a:lnTo>
                    <a:pt x="1905445" y="2061219"/>
                  </a:lnTo>
                  <a:lnTo>
                    <a:pt x="1902399" y="2064064"/>
                  </a:lnTo>
                  <a:lnTo>
                    <a:pt x="389291" y="2064064"/>
                  </a:lnTo>
                  <a:lnTo>
                    <a:pt x="385062" y="2060114"/>
                  </a:lnTo>
                  <a:lnTo>
                    <a:pt x="384209" y="2060285"/>
                  </a:lnTo>
                  <a:cubicBezTo>
                    <a:pt x="253827" y="2075184"/>
                    <a:pt x="137680" y="2042086"/>
                    <a:pt x="66671" y="1957460"/>
                  </a:cubicBezTo>
                  <a:cubicBezTo>
                    <a:pt x="-22091" y="1851678"/>
                    <a:pt x="-19317" y="1690420"/>
                    <a:pt x="57719" y="1531931"/>
                  </a:cubicBezTo>
                  <a:lnTo>
                    <a:pt x="83681" y="1487416"/>
                  </a:lnTo>
                  <a:lnTo>
                    <a:pt x="82471" y="1479266"/>
                  </a:lnTo>
                  <a:lnTo>
                    <a:pt x="821369" y="205305"/>
                  </a:lnTo>
                  <a:lnTo>
                    <a:pt x="823655" y="204362"/>
                  </a:lnTo>
                  <a:lnTo>
                    <a:pt x="827198" y="203426"/>
                  </a:lnTo>
                  <a:lnTo>
                    <a:pt x="841535" y="177153"/>
                  </a:lnTo>
                  <a:cubicBezTo>
                    <a:pt x="913930" y="67699"/>
                    <a:pt x="1013942" y="0"/>
                    <a:pt x="1124413" y="0"/>
                  </a:cubicBezTo>
                  <a:close/>
                </a:path>
              </a:pathLst>
            </a:custGeom>
            <a:noFill/>
            <a:ln w="63500" cap="flat" cmpd="sng" algn="ctr">
              <a:solidFill>
                <a:srgbClr val="FF006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9" name="任意多边形 42">
              <a:extLst>
                <a:ext uri="{FF2B5EF4-FFF2-40B4-BE49-F238E27FC236}">
                  <a16:creationId xmlns:a16="http://schemas.microsoft.com/office/drawing/2014/main" id="{F0FB61A3-C745-4313-8F92-242E67E4A2D9}"/>
                </a:ext>
              </a:extLst>
            </p:cNvPr>
            <p:cNvSpPr/>
            <p:nvPr/>
          </p:nvSpPr>
          <p:spPr>
            <a:xfrm rot="5400000">
              <a:off x="9576906" y="4696747"/>
              <a:ext cx="757802" cy="661089"/>
            </a:xfrm>
            <a:custGeom>
              <a:avLst/>
              <a:gdLst>
                <a:gd name="connsiteX0" fmla="*/ 1124413 w 2264769"/>
                <a:gd name="connsiteY0" fmla="*/ 0 h 2064064"/>
                <a:gd name="connsiteX1" fmla="*/ 1407292 w 2264769"/>
                <a:gd name="connsiteY1" fmla="*/ 177153 h 2064064"/>
                <a:gd name="connsiteX2" fmla="*/ 1414406 w 2264769"/>
                <a:gd name="connsiteY2" fmla="*/ 190190 h 2064064"/>
                <a:gd name="connsiteX3" fmla="*/ 1419467 w 2264769"/>
                <a:gd name="connsiteY3" fmla="*/ 191527 h 2064064"/>
                <a:gd name="connsiteX4" fmla="*/ 2197219 w 2264769"/>
                <a:gd name="connsiteY4" fmla="*/ 1532479 h 2064064"/>
                <a:gd name="connsiteX5" fmla="*/ 2196011 w 2264769"/>
                <a:gd name="connsiteY5" fmla="*/ 1537307 h 2064064"/>
                <a:gd name="connsiteX6" fmla="*/ 2220090 w 2264769"/>
                <a:gd name="connsiteY6" fmla="*/ 1578935 h 2064064"/>
                <a:gd name="connsiteX7" fmla="*/ 2224313 w 2264769"/>
                <a:gd name="connsiteY7" fmla="*/ 1912679 h 2064064"/>
                <a:gd name="connsiteX8" fmla="*/ 1925900 w 2264769"/>
                <a:gd name="connsiteY8" fmla="*/ 2062187 h 2064064"/>
                <a:gd name="connsiteX9" fmla="*/ 1905445 w 2264769"/>
                <a:gd name="connsiteY9" fmla="*/ 2061219 h 2064064"/>
                <a:gd name="connsiteX10" fmla="*/ 1902399 w 2264769"/>
                <a:gd name="connsiteY10" fmla="*/ 2064064 h 2064064"/>
                <a:gd name="connsiteX11" fmla="*/ 389291 w 2264769"/>
                <a:gd name="connsiteY11" fmla="*/ 2064064 h 2064064"/>
                <a:gd name="connsiteX12" fmla="*/ 385062 w 2264769"/>
                <a:gd name="connsiteY12" fmla="*/ 2060114 h 2064064"/>
                <a:gd name="connsiteX13" fmla="*/ 384209 w 2264769"/>
                <a:gd name="connsiteY13" fmla="*/ 2060285 h 2064064"/>
                <a:gd name="connsiteX14" fmla="*/ 66671 w 2264769"/>
                <a:gd name="connsiteY14" fmla="*/ 1957460 h 2064064"/>
                <a:gd name="connsiteX15" fmla="*/ 57719 w 2264769"/>
                <a:gd name="connsiteY15" fmla="*/ 1531931 h 2064064"/>
                <a:gd name="connsiteX16" fmla="*/ 83681 w 2264769"/>
                <a:gd name="connsiteY16" fmla="*/ 1487416 h 2064064"/>
                <a:gd name="connsiteX17" fmla="*/ 82471 w 2264769"/>
                <a:gd name="connsiteY17" fmla="*/ 1479266 h 2064064"/>
                <a:gd name="connsiteX18" fmla="*/ 821369 w 2264769"/>
                <a:gd name="connsiteY18" fmla="*/ 205305 h 2064064"/>
                <a:gd name="connsiteX19" fmla="*/ 823655 w 2264769"/>
                <a:gd name="connsiteY19" fmla="*/ 204362 h 2064064"/>
                <a:gd name="connsiteX20" fmla="*/ 827198 w 2264769"/>
                <a:gd name="connsiteY20" fmla="*/ 203426 h 2064064"/>
                <a:gd name="connsiteX21" fmla="*/ 841535 w 2264769"/>
                <a:gd name="connsiteY21" fmla="*/ 177153 h 2064064"/>
                <a:gd name="connsiteX22" fmla="*/ 1124413 w 2264769"/>
                <a:gd name="connsiteY22" fmla="*/ 0 h 2064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64769" h="2064064">
                  <a:moveTo>
                    <a:pt x="1124413" y="0"/>
                  </a:moveTo>
                  <a:cubicBezTo>
                    <a:pt x="1234884" y="0"/>
                    <a:pt x="1334897" y="67699"/>
                    <a:pt x="1407292" y="177153"/>
                  </a:cubicBezTo>
                  <a:lnTo>
                    <a:pt x="1414406" y="190190"/>
                  </a:lnTo>
                  <a:lnTo>
                    <a:pt x="1419467" y="191527"/>
                  </a:lnTo>
                  <a:lnTo>
                    <a:pt x="2197219" y="1532479"/>
                  </a:lnTo>
                  <a:lnTo>
                    <a:pt x="2196011" y="1537307"/>
                  </a:lnTo>
                  <a:lnTo>
                    <a:pt x="2220090" y="1578935"/>
                  </a:lnTo>
                  <a:cubicBezTo>
                    <a:pt x="2275937" y="1697688"/>
                    <a:pt x="2281758" y="1818318"/>
                    <a:pt x="2224313" y="1912679"/>
                  </a:cubicBezTo>
                  <a:cubicBezTo>
                    <a:pt x="2166869" y="2007040"/>
                    <a:pt x="2057037" y="2057265"/>
                    <a:pt x="1925900" y="2062187"/>
                  </a:cubicBezTo>
                  <a:lnTo>
                    <a:pt x="1905445" y="2061219"/>
                  </a:lnTo>
                  <a:lnTo>
                    <a:pt x="1902399" y="2064064"/>
                  </a:lnTo>
                  <a:lnTo>
                    <a:pt x="389291" y="2064064"/>
                  </a:lnTo>
                  <a:lnTo>
                    <a:pt x="385062" y="2060114"/>
                  </a:lnTo>
                  <a:lnTo>
                    <a:pt x="384209" y="2060285"/>
                  </a:lnTo>
                  <a:cubicBezTo>
                    <a:pt x="253827" y="2075184"/>
                    <a:pt x="137680" y="2042086"/>
                    <a:pt x="66671" y="1957460"/>
                  </a:cubicBezTo>
                  <a:cubicBezTo>
                    <a:pt x="-22091" y="1851678"/>
                    <a:pt x="-19317" y="1690420"/>
                    <a:pt x="57719" y="1531931"/>
                  </a:cubicBezTo>
                  <a:lnTo>
                    <a:pt x="83681" y="1487416"/>
                  </a:lnTo>
                  <a:lnTo>
                    <a:pt x="82471" y="1479266"/>
                  </a:lnTo>
                  <a:lnTo>
                    <a:pt x="821369" y="205305"/>
                  </a:lnTo>
                  <a:lnTo>
                    <a:pt x="823655" y="204362"/>
                  </a:lnTo>
                  <a:lnTo>
                    <a:pt x="827198" y="203426"/>
                  </a:lnTo>
                  <a:lnTo>
                    <a:pt x="841535" y="177153"/>
                  </a:lnTo>
                  <a:cubicBezTo>
                    <a:pt x="913930" y="67699"/>
                    <a:pt x="1013942" y="0"/>
                    <a:pt x="1124413" y="0"/>
                  </a:cubicBezTo>
                  <a:close/>
                </a:path>
              </a:pathLst>
            </a:custGeom>
            <a:solidFill>
              <a:srgbClr val="FFC000"/>
            </a:solidFill>
            <a:ln w="635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任意多边形 42">
            <a:extLst>
              <a:ext uri="{FF2B5EF4-FFF2-40B4-BE49-F238E27FC236}">
                <a16:creationId xmlns:a16="http://schemas.microsoft.com/office/drawing/2014/main" id="{55F1A4DE-5434-4A39-A2E4-EDBCBCF1DED6}"/>
              </a:ext>
            </a:extLst>
          </p:cNvPr>
          <p:cNvSpPr/>
          <p:nvPr/>
        </p:nvSpPr>
        <p:spPr>
          <a:xfrm rot="5400000">
            <a:off x="1419462" y="3322429"/>
            <a:ext cx="831359" cy="725258"/>
          </a:xfrm>
          <a:custGeom>
            <a:avLst/>
            <a:gdLst>
              <a:gd name="connsiteX0" fmla="*/ 1124413 w 2264769"/>
              <a:gd name="connsiteY0" fmla="*/ 0 h 2064064"/>
              <a:gd name="connsiteX1" fmla="*/ 1407292 w 2264769"/>
              <a:gd name="connsiteY1" fmla="*/ 177153 h 2064064"/>
              <a:gd name="connsiteX2" fmla="*/ 1414406 w 2264769"/>
              <a:gd name="connsiteY2" fmla="*/ 190190 h 2064064"/>
              <a:gd name="connsiteX3" fmla="*/ 1419467 w 2264769"/>
              <a:gd name="connsiteY3" fmla="*/ 191527 h 2064064"/>
              <a:gd name="connsiteX4" fmla="*/ 2197219 w 2264769"/>
              <a:gd name="connsiteY4" fmla="*/ 1532479 h 2064064"/>
              <a:gd name="connsiteX5" fmla="*/ 2196011 w 2264769"/>
              <a:gd name="connsiteY5" fmla="*/ 1537307 h 2064064"/>
              <a:gd name="connsiteX6" fmla="*/ 2220090 w 2264769"/>
              <a:gd name="connsiteY6" fmla="*/ 1578935 h 2064064"/>
              <a:gd name="connsiteX7" fmla="*/ 2224313 w 2264769"/>
              <a:gd name="connsiteY7" fmla="*/ 1912679 h 2064064"/>
              <a:gd name="connsiteX8" fmla="*/ 1925900 w 2264769"/>
              <a:gd name="connsiteY8" fmla="*/ 2062187 h 2064064"/>
              <a:gd name="connsiteX9" fmla="*/ 1905445 w 2264769"/>
              <a:gd name="connsiteY9" fmla="*/ 2061219 h 2064064"/>
              <a:gd name="connsiteX10" fmla="*/ 1902399 w 2264769"/>
              <a:gd name="connsiteY10" fmla="*/ 2064064 h 2064064"/>
              <a:gd name="connsiteX11" fmla="*/ 389291 w 2264769"/>
              <a:gd name="connsiteY11" fmla="*/ 2064064 h 2064064"/>
              <a:gd name="connsiteX12" fmla="*/ 385062 w 2264769"/>
              <a:gd name="connsiteY12" fmla="*/ 2060114 h 2064064"/>
              <a:gd name="connsiteX13" fmla="*/ 384209 w 2264769"/>
              <a:gd name="connsiteY13" fmla="*/ 2060285 h 2064064"/>
              <a:gd name="connsiteX14" fmla="*/ 66671 w 2264769"/>
              <a:gd name="connsiteY14" fmla="*/ 1957460 h 2064064"/>
              <a:gd name="connsiteX15" fmla="*/ 57719 w 2264769"/>
              <a:gd name="connsiteY15" fmla="*/ 1531931 h 2064064"/>
              <a:gd name="connsiteX16" fmla="*/ 83681 w 2264769"/>
              <a:gd name="connsiteY16" fmla="*/ 1487416 h 2064064"/>
              <a:gd name="connsiteX17" fmla="*/ 82471 w 2264769"/>
              <a:gd name="connsiteY17" fmla="*/ 1479266 h 2064064"/>
              <a:gd name="connsiteX18" fmla="*/ 821369 w 2264769"/>
              <a:gd name="connsiteY18" fmla="*/ 205305 h 2064064"/>
              <a:gd name="connsiteX19" fmla="*/ 823655 w 2264769"/>
              <a:gd name="connsiteY19" fmla="*/ 204362 h 2064064"/>
              <a:gd name="connsiteX20" fmla="*/ 827198 w 2264769"/>
              <a:gd name="connsiteY20" fmla="*/ 203426 h 2064064"/>
              <a:gd name="connsiteX21" fmla="*/ 841535 w 2264769"/>
              <a:gd name="connsiteY21" fmla="*/ 177153 h 2064064"/>
              <a:gd name="connsiteX22" fmla="*/ 1124413 w 2264769"/>
              <a:gd name="connsiteY22" fmla="*/ 0 h 206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264769" h="2064064">
                <a:moveTo>
                  <a:pt x="1124413" y="0"/>
                </a:moveTo>
                <a:cubicBezTo>
                  <a:pt x="1234884" y="0"/>
                  <a:pt x="1334897" y="67699"/>
                  <a:pt x="1407292" y="177153"/>
                </a:cubicBezTo>
                <a:lnTo>
                  <a:pt x="1414406" y="190190"/>
                </a:lnTo>
                <a:lnTo>
                  <a:pt x="1419467" y="191527"/>
                </a:lnTo>
                <a:lnTo>
                  <a:pt x="2197219" y="1532479"/>
                </a:lnTo>
                <a:lnTo>
                  <a:pt x="2196011" y="1537307"/>
                </a:lnTo>
                <a:lnTo>
                  <a:pt x="2220090" y="1578935"/>
                </a:lnTo>
                <a:cubicBezTo>
                  <a:pt x="2275937" y="1697688"/>
                  <a:pt x="2281758" y="1818318"/>
                  <a:pt x="2224313" y="1912679"/>
                </a:cubicBezTo>
                <a:cubicBezTo>
                  <a:pt x="2166869" y="2007040"/>
                  <a:pt x="2057037" y="2057265"/>
                  <a:pt x="1925900" y="2062187"/>
                </a:cubicBezTo>
                <a:lnTo>
                  <a:pt x="1905445" y="2061219"/>
                </a:lnTo>
                <a:lnTo>
                  <a:pt x="1902399" y="2064064"/>
                </a:lnTo>
                <a:lnTo>
                  <a:pt x="389291" y="2064064"/>
                </a:lnTo>
                <a:lnTo>
                  <a:pt x="385062" y="2060114"/>
                </a:lnTo>
                <a:lnTo>
                  <a:pt x="384209" y="2060285"/>
                </a:lnTo>
                <a:cubicBezTo>
                  <a:pt x="253827" y="2075184"/>
                  <a:pt x="137680" y="2042086"/>
                  <a:pt x="66671" y="1957460"/>
                </a:cubicBezTo>
                <a:cubicBezTo>
                  <a:pt x="-22091" y="1851678"/>
                  <a:pt x="-19317" y="1690420"/>
                  <a:pt x="57719" y="1531931"/>
                </a:cubicBezTo>
                <a:lnTo>
                  <a:pt x="83681" y="1487416"/>
                </a:lnTo>
                <a:lnTo>
                  <a:pt x="82471" y="1479266"/>
                </a:lnTo>
                <a:lnTo>
                  <a:pt x="821369" y="205305"/>
                </a:lnTo>
                <a:lnTo>
                  <a:pt x="823655" y="204362"/>
                </a:lnTo>
                <a:lnTo>
                  <a:pt x="827198" y="203426"/>
                </a:lnTo>
                <a:lnTo>
                  <a:pt x="841535" y="177153"/>
                </a:lnTo>
                <a:cubicBezTo>
                  <a:pt x="913930" y="67699"/>
                  <a:pt x="1013942" y="0"/>
                  <a:pt x="1124413" y="0"/>
                </a:cubicBezTo>
                <a:close/>
              </a:path>
            </a:pathLst>
          </a:custGeom>
          <a:noFill/>
          <a:ln w="63500" cap="flat" cmpd="sng" algn="ctr">
            <a:solidFill>
              <a:srgbClr val="07F35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1" name="任意多边形 42">
            <a:extLst>
              <a:ext uri="{FF2B5EF4-FFF2-40B4-BE49-F238E27FC236}">
                <a16:creationId xmlns:a16="http://schemas.microsoft.com/office/drawing/2014/main" id="{E11EDAAF-05BB-4B20-BE53-53BFF3671055}"/>
              </a:ext>
            </a:extLst>
          </p:cNvPr>
          <p:cNvSpPr/>
          <p:nvPr/>
        </p:nvSpPr>
        <p:spPr>
          <a:xfrm rot="5400000">
            <a:off x="2149479" y="2479621"/>
            <a:ext cx="435994" cy="380351"/>
          </a:xfrm>
          <a:custGeom>
            <a:avLst/>
            <a:gdLst>
              <a:gd name="connsiteX0" fmla="*/ 1124413 w 2264769"/>
              <a:gd name="connsiteY0" fmla="*/ 0 h 2064064"/>
              <a:gd name="connsiteX1" fmla="*/ 1407292 w 2264769"/>
              <a:gd name="connsiteY1" fmla="*/ 177153 h 2064064"/>
              <a:gd name="connsiteX2" fmla="*/ 1414406 w 2264769"/>
              <a:gd name="connsiteY2" fmla="*/ 190190 h 2064064"/>
              <a:gd name="connsiteX3" fmla="*/ 1419467 w 2264769"/>
              <a:gd name="connsiteY3" fmla="*/ 191527 h 2064064"/>
              <a:gd name="connsiteX4" fmla="*/ 2197219 w 2264769"/>
              <a:gd name="connsiteY4" fmla="*/ 1532479 h 2064064"/>
              <a:gd name="connsiteX5" fmla="*/ 2196011 w 2264769"/>
              <a:gd name="connsiteY5" fmla="*/ 1537307 h 2064064"/>
              <a:gd name="connsiteX6" fmla="*/ 2220090 w 2264769"/>
              <a:gd name="connsiteY6" fmla="*/ 1578935 h 2064064"/>
              <a:gd name="connsiteX7" fmla="*/ 2224313 w 2264769"/>
              <a:gd name="connsiteY7" fmla="*/ 1912679 h 2064064"/>
              <a:gd name="connsiteX8" fmla="*/ 1925900 w 2264769"/>
              <a:gd name="connsiteY8" fmla="*/ 2062187 h 2064064"/>
              <a:gd name="connsiteX9" fmla="*/ 1905445 w 2264769"/>
              <a:gd name="connsiteY9" fmla="*/ 2061219 h 2064064"/>
              <a:gd name="connsiteX10" fmla="*/ 1902399 w 2264769"/>
              <a:gd name="connsiteY10" fmla="*/ 2064064 h 2064064"/>
              <a:gd name="connsiteX11" fmla="*/ 389291 w 2264769"/>
              <a:gd name="connsiteY11" fmla="*/ 2064064 h 2064064"/>
              <a:gd name="connsiteX12" fmla="*/ 385062 w 2264769"/>
              <a:gd name="connsiteY12" fmla="*/ 2060114 h 2064064"/>
              <a:gd name="connsiteX13" fmla="*/ 384209 w 2264769"/>
              <a:gd name="connsiteY13" fmla="*/ 2060285 h 2064064"/>
              <a:gd name="connsiteX14" fmla="*/ 66671 w 2264769"/>
              <a:gd name="connsiteY14" fmla="*/ 1957460 h 2064064"/>
              <a:gd name="connsiteX15" fmla="*/ 57719 w 2264769"/>
              <a:gd name="connsiteY15" fmla="*/ 1531931 h 2064064"/>
              <a:gd name="connsiteX16" fmla="*/ 83681 w 2264769"/>
              <a:gd name="connsiteY16" fmla="*/ 1487416 h 2064064"/>
              <a:gd name="connsiteX17" fmla="*/ 82471 w 2264769"/>
              <a:gd name="connsiteY17" fmla="*/ 1479266 h 2064064"/>
              <a:gd name="connsiteX18" fmla="*/ 821369 w 2264769"/>
              <a:gd name="connsiteY18" fmla="*/ 205305 h 2064064"/>
              <a:gd name="connsiteX19" fmla="*/ 823655 w 2264769"/>
              <a:gd name="connsiteY19" fmla="*/ 204362 h 2064064"/>
              <a:gd name="connsiteX20" fmla="*/ 827198 w 2264769"/>
              <a:gd name="connsiteY20" fmla="*/ 203426 h 2064064"/>
              <a:gd name="connsiteX21" fmla="*/ 841535 w 2264769"/>
              <a:gd name="connsiteY21" fmla="*/ 177153 h 2064064"/>
              <a:gd name="connsiteX22" fmla="*/ 1124413 w 2264769"/>
              <a:gd name="connsiteY22" fmla="*/ 0 h 206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264769" h="2064064">
                <a:moveTo>
                  <a:pt x="1124413" y="0"/>
                </a:moveTo>
                <a:cubicBezTo>
                  <a:pt x="1234884" y="0"/>
                  <a:pt x="1334897" y="67699"/>
                  <a:pt x="1407292" y="177153"/>
                </a:cubicBezTo>
                <a:lnTo>
                  <a:pt x="1414406" y="190190"/>
                </a:lnTo>
                <a:lnTo>
                  <a:pt x="1419467" y="191527"/>
                </a:lnTo>
                <a:lnTo>
                  <a:pt x="2197219" y="1532479"/>
                </a:lnTo>
                <a:lnTo>
                  <a:pt x="2196011" y="1537307"/>
                </a:lnTo>
                <a:lnTo>
                  <a:pt x="2220090" y="1578935"/>
                </a:lnTo>
                <a:cubicBezTo>
                  <a:pt x="2275937" y="1697688"/>
                  <a:pt x="2281758" y="1818318"/>
                  <a:pt x="2224313" y="1912679"/>
                </a:cubicBezTo>
                <a:cubicBezTo>
                  <a:pt x="2166869" y="2007040"/>
                  <a:pt x="2057037" y="2057265"/>
                  <a:pt x="1925900" y="2062187"/>
                </a:cubicBezTo>
                <a:lnTo>
                  <a:pt x="1905445" y="2061219"/>
                </a:lnTo>
                <a:lnTo>
                  <a:pt x="1902399" y="2064064"/>
                </a:lnTo>
                <a:lnTo>
                  <a:pt x="389291" y="2064064"/>
                </a:lnTo>
                <a:lnTo>
                  <a:pt x="385062" y="2060114"/>
                </a:lnTo>
                <a:lnTo>
                  <a:pt x="384209" y="2060285"/>
                </a:lnTo>
                <a:cubicBezTo>
                  <a:pt x="253827" y="2075184"/>
                  <a:pt x="137680" y="2042086"/>
                  <a:pt x="66671" y="1957460"/>
                </a:cubicBezTo>
                <a:cubicBezTo>
                  <a:pt x="-22091" y="1851678"/>
                  <a:pt x="-19317" y="1690420"/>
                  <a:pt x="57719" y="1531931"/>
                </a:cubicBezTo>
                <a:lnTo>
                  <a:pt x="83681" y="1487416"/>
                </a:lnTo>
                <a:lnTo>
                  <a:pt x="82471" y="1479266"/>
                </a:lnTo>
                <a:lnTo>
                  <a:pt x="821369" y="205305"/>
                </a:lnTo>
                <a:lnTo>
                  <a:pt x="823655" y="204362"/>
                </a:lnTo>
                <a:lnTo>
                  <a:pt x="827198" y="203426"/>
                </a:lnTo>
                <a:lnTo>
                  <a:pt x="841535" y="177153"/>
                </a:lnTo>
                <a:cubicBezTo>
                  <a:pt x="913930" y="67699"/>
                  <a:pt x="1013942" y="0"/>
                  <a:pt x="1124413" y="0"/>
                </a:cubicBezTo>
                <a:close/>
              </a:path>
            </a:pathLst>
          </a:custGeom>
          <a:solidFill>
            <a:srgbClr val="FF0066"/>
          </a:solidFill>
          <a:ln w="635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EB57BE02-8364-4EFA-9E66-538D7C2FA575}"/>
              </a:ext>
            </a:extLst>
          </p:cNvPr>
          <p:cNvGrpSpPr/>
          <p:nvPr/>
        </p:nvGrpSpPr>
        <p:grpSpPr>
          <a:xfrm>
            <a:off x="2975811" y="572245"/>
            <a:ext cx="6240379" cy="5713511"/>
            <a:chOff x="3545313" y="1039348"/>
            <a:chExt cx="4908876" cy="4494425"/>
          </a:xfrm>
        </p:grpSpPr>
        <p:sp>
          <p:nvSpPr>
            <p:cNvPr id="24" name="任意多边形 42">
              <a:extLst>
                <a:ext uri="{FF2B5EF4-FFF2-40B4-BE49-F238E27FC236}">
                  <a16:creationId xmlns:a16="http://schemas.microsoft.com/office/drawing/2014/main" id="{A35C1434-83A8-472F-8AE8-1F9EEBF90811}"/>
                </a:ext>
              </a:extLst>
            </p:cNvPr>
            <p:cNvSpPr/>
            <p:nvPr/>
          </p:nvSpPr>
          <p:spPr>
            <a:xfrm rot="5400000">
              <a:off x="5925605" y="2753928"/>
              <a:ext cx="2670258" cy="2329469"/>
            </a:xfrm>
            <a:custGeom>
              <a:avLst/>
              <a:gdLst>
                <a:gd name="connsiteX0" fmla="*/ 1124413 w 2264769"/>
                <a:gd name="connsiteY0" fmla="*/ 0 h 2064064"/>
                <a:gd name="connsiteX1" fmla="*/ 1407292 w 2264769"/>
                <a:gd name="connsiteY1" fmla="*/ 177153 h 2064064"/>
                <a:gd name="connsiteX2" fmla="*/ 1414406 w 2264769"/>
                <a:gd name="connsiteY2" fmla="*/ 190190 h 2064064"/>
                <a:gd name="connsiteX3" fmla="*/ 1419467 w 2264769"/>
                <a:gd name="connsiteY3" fmla="*/ 191527 h 2064064"/>
                <a:gd name="connsiteX4" fmla="*/ 2197219 w 2264769"/>
                <a:gd name="connsiteY4" fmla="*/ 1532479 h 2064064"/>
                <a:gd name="connsiteX5" fmla="*/ 2196011 w 2264769"/>
                <a:gd name="connsiteY5" fmla="*/ 1537307 h 2064064"/>
                <a:gd name="connsiteX6" fmla="*/ 2220090 w 2264769"/>
                <a:gd name="connsiteY6" fmla="*/ 1578935 h 2064064"/>
                <a:gd name="connsiteX7" fmla="*/ 2224313 w 2264769"/>
                <a:gd name="connsiteY7" fmla="*/ 1912679 h 2064064"/>
                <a:gd name="connsiteX8" fmla="*/ 1925900 w 2264769"/>
                <a:gd name="connsiteY8" fmla="*/ 2062187 h 2064064"/>
                <a:gd name="connsiteX9" fmla="*/ 1905445 w 2264769"/>
                <a:gd name="connsiteY9" fmla="*/ 2061219 h 2064064"/>
                <a:gd name="connsiteX10" fmla="*/ 1902399 w 2264769"/>
                <a:gd name="connsiteY10" fmla="*/ 2064064 h 2064064"/>
                <a:gd name="connsiteX11" fmla="*/ 389291 w 2264769"/>
                <a:gd name="connsiteY11" fmla="*/ 2064064 h 2064064"/>
                <a:gd name="connsiteX12" fmla="*/ 385062 w 2264769"/>
                <a:gd name="connsiteY12" fmla="*/ 2060114 h 2064064"/>
                <a:gd name="connsiteX13" fmla="*/ 384209 w 2264769"/>
                <a:gd name="connsiteY13" fmla="*/ 2060285 h 2064064"/>
                <a:gd name="connsiteX14" fmla="*/ 66671 w 2264769"/>
                <a:gd name="connsiteY14" fmla="*/ 1957460 h 2064064"/>
                <a:gd name="connsiteX15" fmla="*/ 57719 w 2264769"/>
                <a:gd name="connsiteY15" fmla="*/ 1531931 h 2064064"/>
                <a:gd name="connsiteX16" fmla="*/ 83681 w 2264769"/>
                <a:gd name="connsiteY16" fmla="*/ 1487416 h 2064064"/>
                <a:gd name="connsiteX17" fmla="*/ 82471 w 2264769"/>
                <a:gd name="connsiteY17" fmla="*/ 1479266 h 2064064"/>
                <a:gd name="connsiteX18" fmla="*/ 821369 w 2264769"/>
                <a:gd name="connsiteY18" fmla="*/ 205305 h 2064064"/>
                <a:gd name="connsiteX19" fmla="*/ 823655 w 2264769"/>
                <a:gd name="connsiteY19" fmla="*/ 204362 h 2064064"/>
                <a:gd name="connsiteX20" fmla="*/ 827198 w 2264769"/>
                <a:gd name="connsiteY20" fmla="*/ 203426 h 2064064"/>
                <a:gd name="connsiteX21" fmla="*/ 841535 w 2264769"/>
                <a:gd name="connsiteY21" fmla="*/ 177153 h 2064064"/>
                <a:gd name="connsiteX22" fmla="*/ 1124413 w 2264769"/>
                <a:gd name="connsiteY22" fmla="*/ 0 h 2064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64769" h="2064064">
                  <a:moveTo>
                    <a:pt x="1124413" y="0"/>
                  </a:moveTo>
                  <a:cubicBezTo>
                    <a:pt x="1234884" y="0"/>
                    <a:pt x="1334897" y="67699"/>
                    <a:pt x="1407292" y="177153"/>
                  </a:cubicBezTo>
                  <a:lnTo>
                    <a:pt x="1414406" y="190190"/>
                  </a:lnTo>
                  <a:lnTo>
                    <a:pt x="1419467" y="191527"/>
                  </a:lnTo>
                  <a:lnTo>
                    <a:pt x="2197219" y="1532479"/>
                  </a:lnTo>
                  <a:lnTo>
                    <a:pt x="2196011" y="1537307"/>
                  </a:lnTo>
                  <a:lnTo>
                    <a:pt x="2220090" y="1578935"/>
                  </a:lnTo>
                  <a:cubicBezTo>
                    <a:pt x="2275937" y="1697688"/>
                    <a:pt x="2281758" y="1818318"/>
                    <a:pt x="2224313" y="1912679"/>
                  </a:cubicBezTo>
                  <a:cubicBezTo>
                    <a:pt x="2166869" y="2007040"/>
                    <a:pt x="2057037" y="2057265"/>
                    <a:pt x="1925900" y="2062187"/>
                  </a:cubicBezTo>
                  <a:lnTo>
                    <a:pt x="1905445" y="2061219"/>
                  </a:lnTo>
                  <a:lnTo>
                    <a:pt x="1902399" y="2064064"/>
                  </a:lnTo>
                  <a:lnTo>
                    <a:pt x="389291" y="2064064"/>
                  </a:lnTo>
                  <a:lnTo>
                    <a:pt x="385062" y="2060114"/>
                  </a:lnTo>
                  <a:lnTo>
                    <a:pt x="384209" y="2060285"/>
                  </a:lnTo>
                  <a:cubicBezTo>
                    <a:pt x="253827" y="2075184"/>
                    <a:pt x="137680" y="2042086"/>
                    <a:pt x="66671" y="1957460"/>
                  </a:cubicBezTo>
                  <a:cubicBezTo>
                    <a:pt x="-22091" y="1851678"/>
                    <a:pt x="-19317" y="1690420"/>
                    <a:pt x="57719" y="1531931"/>
                  </a:cubicBezTo>
                  <a:lnTo>
                    <a:pt x="83681" y="1487416"/>
                  </a:lnTo>
                  <a:lnTo>
                    <a:pt x="82471" y="1479266"/>
                  </a:lnTo>
                  <a:lnTo>
                    <a:pt x="821369" y="205305"/>
                  </a:lnTo>
                  <a:lnTo>
                    <a:pt x="823655" y="204362"/>
                  </a:lnTo>
                  <a:lnTo>
                    <a:pt x="827198" y="203426"/>
                  </a:lnTo>
                  <a:lnTo>
                    <a:pt x="841535" y="177153"/>
                  </a:lnTo>
                  <a:cubicBezTo>
                    <a:pt x="913930" y="67699"/>
                    <a:pt x="1013942" y="0"/>
                    <a:pt x="1124413" y="0"/>
                  </a:cubicBezTo>
                  <a:close/>
                </a:path>
              </a:pathLst>
            </a:custGeom>
            <a:noFill/>
            <a:ln w="1270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6" name="任意多边形 42">
              <a:extLst>
                <a:ext uri="{FF2B5EF4-FFF2-40B4-BE49-F238E27FC236}">
                  <a16:creationId xmlns:a16="http://schemas.microsoft.com/office/drawing/2014/main" id="{222E751C-987D-4143-B054-AD48B84EADE0}"/>
                </a:ext>
              </a:extLst>
            </p:cNvPr>
            <p:cNvSpPr/>
            <p:nvPr/>
          </p:nvSpPr>
          <p:spPr>
            <a:xfrm rot="5400000">
              <a:off x="4246562" y="1326146"/>
              <a:ext cx="4494425" cy="3920829"/>
            </a:xfrm>
            <a:custGeom>
              <a:avLst/>
              <a:gdLst>
                <a:gd name="connsiteX0" fmla="*/ 1124413 w 2264769"/>
                <a:gd name="connsiteY0" fmla="*/ 0 h 2064064"/>
                <a:gd name="connsiteX1" fmla="*/ 1407292 w 2264769"/>
                <a:gd name="connsiteY1" fmla="*/ 177153 h 2064064"/>
                <a:gd name="connsiteX2" fmla="*/ 1414406 w 2264769"/>
                <a:gd name="connsiteY2" fmla="*/ 190190 h 2064064"/>
                <a:gd name="connsiteX3" fmla="*/ 1419467 w 2264769"/>
                <a:gd name="connsiteY3" fmla="*/ 191527 h 2064064"/>
                <a:gd name="connsiteX4" fmla="*/ 2197219 w 2264769"/>
                <a:gd name="connsiteY4" fmla="*/ 1532479 h 2064064"/>
                <a:gd name="connsiteX5" fmla="*/ 2196011 w 2264769"/>
                <a:gd name="connsiteY5" fmla="*/ 1537307 h 2064064"/>
                <a:gd name="connsiteX6" fmla="*/ 2220090 w 2264769"/>
                <a:gd name="connsiteY6" fmla="*/ 1578935 h 2064064"/>
                <a:gd name="connsiteX7" fmla="*/ 2224313 w 2264769"/>
                <a:gd name="connsiteY7" fmla="*/ 1912679 h 2064064"/>
                <a:gd name="connsiteX8" fmla="*/ 1925900 w 2264769"/>
                <a:gd name="connsiteY8" fmla="*/ 2062187 h 2064064"/>
                <a:gd name="connsiteX9" fmla="*/ 1905445 w 2264769"/>
                <a:gd name="connsiteY9" fmla="*/ 2061219 h 2064064"/>
                <a:gd name="connsiteX10" fmla="*/ 1902399 w 2264769"/>
                <a:gd name="connsiteY10" fmla="*/ 2064064 h 2064064"/>
                <a:gd name="connsiteX11" fmla="*/ 389291 w 2264769"/>
                <a:gd name="connsiteY11" fmla="*/ 2064064 h 2064064"/>
                <a:gd name="connsiteX12" fmla="*/ 385062 w 2264769"/>
                <a:gd name="connsiteY12" fmla="*/ 2060114 h 2064064"/>
                <a:gd name="connsiteX13" fmla="*/ 384209 w 2264769"/>
                <a:gd name="connsiteY13" fmla="*/ 2060285 h 2064064"/>
                <a:gd name="connsiteX14" fmla="*/ 66671 w 2264769"/>
                <a:gd name="connsiteY14" fmla="*/ 1957460 h 2064064"/>
                <a:gd name="connsiteX15" fmla="*/ 57719 w 2264769"/>
                <a:gd name="connsiteY15" fmla="*/ 1531931 h 2064064"/>
                <a:gd name="connsiteX16" fmla="*/ 83681 w 2264769"/>
                <a:gd name="connsiteY16" fmla="*/ 1487416 h 2064064"/>
                <a:gd name="connsiteX17" fmla="*/ 82471 w 2264769"/>
                <a:gd name="connsiteY17" fmla="*/ 1479266 h 2064064"/>
                <a:gd name="connsiteX18" fmla="*/ 821369 w 2264769"/>
                <a:gd name="connsiteY18" fmla="*/ 205305 h 2064064"/>
                <a:gd name="connsiteX19" fmla="*/ 823655 w 2264769"/>
                <a:gd name="connsiteY19" fmla="*/ 204362 h 2064064"/>
                <a:gd name="connsiteX20" fmla="*/ 827198 w 2264769"/>
                <a:gd name="connsiteY20" fmla="*/ 203426 h 2064064"/>
                <a:gd name="connsiteX21" fmla="*/ 841535 w 2264769"/>
                <a:gd name="connsiteY21" fmla="*/ 177153 h 2064064"/>
                <a:gd name="connsiteX22" fmla="*/ 1124413 w 2264769"/>
                <a:gd name="connsiteY22" fmla="*/ 0 h 2064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64769" h="2064064">
                  <a:moveTo>
                    <a:pt x="1124413" y="0"/>
                  </a:moveTo>
                  <a:cubicBezTo>
                    <a:pt x="1234884" y="0"/>
                    <a:pt x="1334897" y="67699"/>
                    <a:pt x="1407292" y="177153"/>
                  </a:cubicBezTo>
                  <a:lnTo>
                    <a:pt x="1414406" y="190190"/>
                  </a:lnTo>
                  <a:lnTo>
                    <a:pt x="1419467" y="191527"/>
                  </a:lnTo>
                  <a:lnTo>
                    <a:pt x="2197219" y="1532479"/>
                  </a:lnTo>
                  <a:lnTo>
                    <a:pt x="2196011" y="1537307"/>
                  </a:lnTo>
                  <a:lnTo>
                    <a:pt x="2220090" y="1578935"/>
                  </a:lnTo>
                  <a:cubicBezTo>
                    <a:pt x="2275937" y="1697688"/>
                    <a:pt x="2281758" y="1818318"/>
                    <a:pt x="2224313" y="1912679"/>
                  </a:cubicBezTo>
                  <a:cubicBezTo>
                    <a:pt x="2166869" y="2007040"/>
                    <a:pt x="2057037" y="2057265"/>
                    <a:pt x="1925900" y="2062187"/>
                  </a:cubicBezTo>
                  <a:lnTo>
                    <a:pt x="1905445" y="2061219"/>
                  </a:lnTo>
                  <a:lnTo>
                    <a:pt x="1902399" y="2064064"/>
                  </a:lnTo>
                  <a:lnTo>
                    <a:pt x="389291" y="2064064"/>
                  </a:lnTo>
                  <a:lnTo>
                    <a:pt x="385062" y="2060114"/>
                  </a:lnTo>
                  <a:lnTo>
                    <a:pt x="384209" y="2060285"/>
                  </a:lnTo>
                  <a:cubicBezTo>
                    <a:pt x="253827" y="2075184"/>
                    <a:pt x="137680" y="2042086"/>
                    <a:pt x="66671" y="1957460"/>
                  </a:cubicBezTo>
                  <a:cubicBezTo>
                    <a:pt x="-22091" y="1851678"/>
                    <a:pt x="-19317" y="1690420"/>
                    <a:pt x="57719" y="1531931"/>
                  </a:cubicBezTo>
                  <a:lnTo>
                    <a:pt x="83681" y="1487416"/>
                  </a:lnTo>
                  <a:lnTo>
                    <a:pt x="82471" y="1479266"/>
                  </a:lnTo>
                  <a:lnTo>
                    <a:pt x="821369" y="205305"/>
                  </a:lnTo>
                  <a:lnTo>
                    <a:pt x="823655" y="204362"/>
                  </a:lnTo>
                  <a:lnTo>
                    <a:pt x="827198" y="203426"/>
                  </a:lnTo>
                  <a:lnTo>
                    <a:pt x="841535" y="177153"/>
                  </a:lnTo>
                  <a:cubicBezTo>
                    <a:pt x="913930" y="67699"/>
                    <a:pt x="1013942" y="0"/>
                    <a:pt x="112441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7F757">
                    <a:alpha val="93725"/>
                  </a:srgbClr>
                </a:gs>
                <a:gs pos="100000">
                  <a:srgbClr val="36DEA6">
                    <a:alpha val="51000"/>
                  </a:srgbClr>
                </a:gs>
              </a:gsLst>
              <a:lin ang="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2" name="任意多边形 42">
              <a:extLst>
                <a:ext uri="{FF2B5EF4-FFF2-40B4-BE49-F238E27FC236}">
                  <a16:creationId xmlns:a16="http://schemas.microsoft.com/office/drawing/2014/main" id="{5E6A158F-BB31-4B0C-8D43-654F59F6C6BF}"/>
                </a:ext>
              </a:extLst>
            </p:cNvPr>
            <p:cNvSpPr/>
            <p:nvPr/>
          </p:nvSpPr>
          <p:spPr>
            <a:xfrm rot="5400000">
              <a:off x="3288332" y="1672396"/>
              <a:ext cx="4027172" cy="3513209"/>
            </a:xfrm>
            <a:custGeom>
              <a:avLst/>
              <a:gdLst>
                <a:gd name="connsiteX0" fmla="*/ 1124413 w 2264769"/>
                <a:gd name="connsiteY0" fmla="*/ 0 h 2064064"/>
                <a:gd name="connsiteX1" fmla="*/ 1407292 w 2264769"/>
                <a:gd name="connsiteY1" fmla="*/ 177153 h 2064064"/>
                <a:gd name="connsiteX2" fmla="*/ 1414406 w 2264769"/>
                <a:gd name="connsiteY2" fmla="*/ 190190 h 2064064"/>
                <a:gd name="connsiteX3" fmla="*/ 1419467 w 2264769"/>
                <a:gd name="connsiteY3" fmla="*/ 191527 h 2064064"/>
                <a:gd name="connsiteX4" fmla="*/ 2197219 w 2264769"/>
                <a:gd name="connsiteY4" fmla="*/ 1532479 h 2064064"/>
                <a:gd name="connsiteX5" fmla="*/ 2196011 w 2264769"/>
                <a:gd name="connsiteY5" fmla="*/ 1537307 h 2064064"/>
                <a:gd name="connsiteX6" fmla="*/ 2220090 w 2264769"/>
                <a:gd name="connsiteY6" fmla="*/ 1578935 h 2064064"/>
                <a:gd name="connsiteX7" fmla="*/ 2224313 w 2264769"/>
                <a:gd name="connsiteY7" fmla="*/ 1912679 h 2064064"/>
                <a:gd name="connsiteX8" fmla="*/ 1925900 w 2264769"/>
                <a:gd name="connsiteY8" fmla="*/ 2062187 h 2064064"/>
                <a:gd name="connsiteX9" fmla="*/ 1905445 w 2264769"/>
                <a:gd name="connsiteY9" fmla="*/ 2061219 h 2064064"/>
                <a:gd name="connsiteX10" fmla="*/ 1902399 w 2264769"/>
                <a:gd name="connsiteY10" fmla="*/ 2064064 h 2064064"/>
                <a:gd name="connsiteX11" fmla="*/ 389291 w 2264769"/>
                <a:gd name="connsiteY11" fmla="*/ 2064064 h 2064064"/>
                <a:gd name="connsiteX12" fmla="*/ 385062 w 2264769"/>
                <a:gd name="connsiteY12" fmla="*/ 2060114 h 2064064"/>
                <a:gd name="connsiteX13" fmla="*/ 384209 w 2264769"/>
                <a:gd name="connsiteY13" fmla="*/ 2060285 h 2064064"/>
                <a:gd name="connsiteX14" fmla="*/ 66671 w 2264769"/>
                <a:gd name="connsiteY14" fmla="*/ 1957460 h 2064064"/>
                <a:gd name="connsiteX15" fmla="*/ 57719 w 2264769"/>
                <a:gd name="connsiteY15" fmla="*/ 1531931 h 2064064"/>
                <a:gd name="connsiteX16" fmla="*/ 83681 w 2264769"/>
                <a:gd name="connsiteY16" fmla="*/ 1487416 h 2064064"/>
                <a:gd name="connsiteX17" fmla="*/ 82471 w 2264769"/>
                <a:gd name="connsiteY17" fmla="*/ 1479266 h 2064064"/>
                <a:gd name="connsiteX18" fmla="*/ 821369 w 2264769"/>
                <a:gd name="connsiteY18" fmla="*/ 205305 h 2064064"/>
                <a:gd name="connsiteX19" fmla="*/ 823655 w 2264769"/>
                <a:gd name="connsiteY19" fmla="*/ 204362 h 2064064"/>
                <a:gd name="connsiteX20" fmla="*/ 827198 w 2264769"/>
                <a:gd name="connsiteY20" fmla="*/ 203426 h 2064064"/>
                <a:gd name="connsiteX21" fmla="*/ 841535 w 2264769"/>
                <a:gd name="connsiteY21" fmla="*/ 177153 h 2064064"/>
                <a:gd name="connsiteX22" fmla="*/ 1124413 w 2264769"/>
                <a:gd name="connsiteY22" fmla="*/ 0 h 2064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64769" h="2064064">
                  <a:moveTo>
                    <a:pt x="1124413" y="0"/>
                  </a:moveTo>
                  <a:cubicBezTo>
                    <a:pt x="1234884" y="0"/>
                    <a:pt x="1334897" y="67699"/>
                    <a:pt x="1407292" y="177153"/>
                  </a:cubicBezTo>
                  <a:lnTo>
                    <a:pt x="1414406" y="190190"/>
                  </a:lnTo>
                  <a:lnTo>
                    <a:pt x="1419467" y="191527"/>
                  </a:lnTo>
                  <a:lnTo>
                    <a:pt x="2197219" y="1532479"/>
                  </a:lnTo>
                  <a:lnTo>
                    <a:pt x="2196011" y="1537307"/>
                  </a:lnTo>
                  <a:lnTo>
                    <a:pt x="2220090" y="1578935"/>
                  </a:lnTo>
                  <a:cubicBezTo>
                    <a:pt x="2275937" y="1697688"/>
                    <a:pt x="2281758" y="1818318"/>
                    <a:pt x="2224313" y="1912679"/>
                  </a:cubicBezTo>
                  <a:cubicBezTo>
                    <a:pt x="2166869" y="2007040"/>
                    <a:pt x="2057037" y="2057265"/>
                    <a:pt x="1925900" y="2062187"/>
                  </a:cubicBezTo>
                  <a:lnTo>
                    <a:pt x="1905445" y="2061219"/>
                  </a:lnTo>
                  <a:lnTo>
                    <a:pt x="1902399" y="2064064"/>
                  </a:lnTo>
                  <a:lnTo>
                    <a:pt x="389291" y="2064064"/>
                  </a:lnTo>
                  <a:lnTo>
                    <a:pt x="385062" y="2060114"/>
                  </a:lnTo>
                  <a:lnTo>
                    <a:pt x="384209" y="2060285"/>
                  </a:lnTo>
                  <a:cubicBezTo>
                    <a:pt x="253827" y="2075184"/>
                    <a:pt x="137680" y="2042086"/>
                    <a:pt x="66671" y="1957460"/>
                  </a:cubicBezTo>
                  <a:cubicBezTo>
                    <a:pt x="-22091" y="1851678"/>
                    <a:pt x="-19317" y="1690420"/>
                    <a:pt x="57719" y="1531931"/>
                  </a:cubicBezTo>
                  <a:lnTo>
                    <a:pt x="83681" y="1487416"/>
                  </a:lnTo>
                  <a:lnTo>
                    <a:pt x="82471" y="1479266"/>
                  </a:lnTo>
                  <a:lnTo>
                    <a:pt x="821369" y="205305"/>
                  </a:lnTo>
                  <a:lnTo>
                    <a:pt x="823655" y="204362"/>
                  </a:lnTo>
                  <a:lnTo>
                    <a:pt x="827198" y="203426"/>
                  </a:lnTo>
                  <a:lnTo>
                    <a:pt x="841535" y="177153"/>
                  </a:lnTo>
                  <a:cubicBezTo>
                    <a:pt x="913930" y="67699"/>
                    <a:pt x="1013942" y="0"/>
                    <a:pt x="1124413" y="0"/>
                  </a:cubicBezTo>
                  <a:close/>
                </a:path>
              </a:pathLst>
            </a:custGeom>
            <a:gradFill flip="none" rotWithShape="1">
              <a:gsLst>
                <a:gs pos="31000">
                  <a:srgbClr val="27408F"/>
                </a:gs>
                <a:gs pos="100000">
                  <a:srgbClr val="7030A0">
                    <a:alpha val="58000"/>
                  </a:srgbClr>
                </a:gs>
              </a:gsLst>
              <a:lin ang="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75109E3B-DC52-484B-BEDF-DC573985242F}"/>
              </a:ext>
            </a:extLst>
          </p:cNvPr>
          <p:cNvGrpSpPr/>
          <p:nvPr/>
        </p:nvGrpSpPr>
        <p:grpSpPr>
          <a:xfrm>
            <a:off x="240631" y="224589"/>
            <a:ext cx="176464" cy="625642"/>
            <a:chOff x="160421" y="224589"/>
            <a:chExt cx="176464" cy="625642"/>
          </a:xfrm>
          <a:solidFill>
            <a:schemeClr val="bg1">
              <a:alpha val="70000"/>
            </a:schemeClr>
          </a:solidFill>
        </p:grpSpPr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D88D97BF-E88F-441F-8CD0-C8C0D7F0C902}"/>
                </a:ext>
              </a:extLst>
            </p:cNvPr>
            <p:cNvSpPr/>
            <p:nvPr/>
          </p:nvSpPr>
          <p:spPr>
            <a:xfrm>
              <a:off x="160421" y="224589"/>
              <a:ext cx="176464" cy="1764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0A6013C6-A475-4593-A8D7-6EC199A755D7}"/>
                </a:ext>
              </a:extLst>
            </p:cNvPr>
            <p:cNvSpPr/>
            <p:nvPr/>
          </p:nvSpPr>
          <p:spPr>
            <a:xfrm>
              <a:off x="160421" y="449178"/>
              <a:ext cx="176464" cy="1764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B0C0C2AE-0762-49FB-8166-8833B75AEB7B}"/>
                </a:ext>
              </a:extLst>
            </p:cNvPr>
            <p:cNvSpPr/>
            <p:nvPr/>
          </p:nvSpPr>
          <p:spPr>
            <a:xfrm>
              <a:off x="160421" y="673767"/>
              <a:ext cx="176464" cy="1764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53" name="文本框 52">
            <a:extLst>
              <a:ext uri="{FF2B5EF4-FFF2-40B4-BE49-F238E27FC236}">
                <a16:creationId xmlns:a16="http://schemas.microsoft.com/office/drawing/2014/main" id="{ED9A3362-9442-4B12-8215-BD4543ABE920}"/>
              </a:ext>
            </a:extLst>
          </p:cNvPr>
          <p:cNvSpPr txBox="1"/>
          <p:nvPr/>
        </p:nvSpPr>
        <p:spPr>
          <a:xfrm>
            <a:off x="2594162" y="2161965"/>
            <a:ext cx="7954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chemeClr val="bg1"/>
                </a:solidFill>
                <a:cs typeface="+mn-ea"/>
                <a:sym typeface="+mn-lt"/>
              </a:rPr>
              <a:t>Free PPT templates</a:t>
            </a:r>
            <a:endParaRPr lang="zh-CN" altLang="en-US" sz="6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8CB59015-E543-4CD5-BBA8-A14F7A6AFBB8}"/>
              </a:ext>
            </a:extLst>
          </p:cNvPr>
          <p:cNvSpPr txBox="1"/>
          <p:nvPr/>
        </p:nvSpPr>
        <p:spPr>
          <a:xfrm>
            <a:off x="3012320" y="3243142"/>
            <a:ext cx="6729759" cy="441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lnSpc>
                <a:spcPct val="125000"/>
              </a:lnSpc>
              <a:spcAft>
                <a:spcPts val="800"/>
              </a:spcAft>
              <a:defRPr/>
            </a:pP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55" name="矩形: 圆角 54">
            <a:extLst>
              <a:ext uri="{FF2B5EF4-FFF2-40B4-BE49-F238E27FC236}">
                <a16:creationId xmlns:a16="http://schemas.microsoft.com/office/drawing/2014/main" id="{76887081-92A8-4252-B00A-2D2A2061B87F}"/>
              </a:ext>
            </a:extLst>
          </p:cNvPr>
          <p:cNvSpPr/>
          <p:nvPr/>
        </p:nvSpPr>
        <p:spPr>
          <a:xfrm>
            <a:off x="4739235" y="4263624"/>
            <a:ext cx="2885819" cy="432000"/>
          </a:xfrm>
          <a:prstGeom prst="roundRect">
            <a:avLst>
              <a:gd name="adj" fmla="val 50000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kern="0" dirty="0">
                <a:solidFill>
                  <a:schemeClr val="bg1"/>
                </a:solidFill>
                <a:cs typeface="+mn-ea"/>
                <a:sym typeface="+mn-lt"/>
              </a:rPr>
              <a:t>Report </a:t>
            </a:r>
            <a:r>
              <a:rPr lang="zh-CN" altLang="en-US" kern="0" dirty="0">
                <a:solidFill>
                  <a:schemeClr val="bg1"/>
                </a:solidFill>
                <a:cs typeface="+mn-ea"/>
                <a:sym typeface="+mn-lt"/>
              </a:rPr>
              <a:t>：</a:t>
            </a:r>
            <a:r>
              <a:rPr lang="en-US" altLang="zh-CN" kern="0" dirty="0">
                <a:solidFill>
                  <a:schemeClr val="bg1"/>
                </a:solidFill>
                <a:cs typeface="+mn-ea"/>
                <a:sym typeface="+mn-lt"/>
              </a:rPr>
              <a:t>freeppt7.com</a:t>
            </a:r>
            <a:endParaRPr lang="zh-CN" altLang="en-US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67AC2582-47B0-6C36-34A0-922C7C5EC1E9}"/>
              </a:ext>
            </a:extLst>
          </p:cNvPr>
          <p:cNvSpPr/>
          <p:nvPr/>
        </p:nvSpPr>
        <p:spPr>
          <a:xfrm>
            <a:off x="630212" y="312821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23" name="TextBox 3">
            <a:hlinkClick r:id="rId2"/>
            <a:extLst>
              <a:ext uri="{FF2B5EF4-FFF2-40B4-BE49-F238E27FC236}">
                <a16:creationId xmlns:a16="http://schemas.microsoft.com/office/drawing/2014/main" id="{4FB43A57-F2F2-69B9-7AEA-163BE64F7214}"/>
              </a:ext>
            </a:extLst>
          </p:cNvPr>
          <p:cNvSpPr txBox="1"/>
          <p:nvPr/>
        </p:nvSpPr>
        <p:spPr>
          <a:xfrm>
            <a:off x="6944202" y="6558544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bg1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67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tx1">
              <a:lumMod val="75000"/>
              <a:lumOff val="25000"/>
            </a:schemeClr>
          </a:fgClr>
          <a:bgClr>
            <a:schemeClr val="tx1">
              <a:lumMod val="85000"/>
              <a:lumOff val="1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B3130892-1473-4D3D-B6AF-AFF0F4075915}"/>
              </a:ext>
            </a:extLst>
          </p:cNvPr>
          <p:cNvGrpSpPr/>
          <p:nvPr/>
        </p:nvGrpSpPr>
        <p:grpSpPr>
          <a:xfrm>
            <a:off x="259101" y="339724"/>
            <a:ext cx="3334331" cy="607595"/>
            <a:chOff x="259101" y="339724"/>
            <a:chExt cx="3334331" cy="607595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6746F713-C1F7-45CF-BD44-E978A5AE1AF2}"/>
                </a:ext>
              </a:extLst>
            </p:cNvPr>
            <p:cNvGrpSpPr/>
            <p:nvPr/>
          </p:nvGrpSpPr>
          <p:grpSpPr>
            <a:xfrm>
              <a:off x="259101" y="339724"/>
              <a:ext cx="663624" cy="607595"/>
              <a:chOff x="681790" y="556202"/>
              <a:chExt cx="6240379" cy="5713511"/>
            </a:xfrm>
          </p:grpSpPr>
          <p:sp>
            <p:nvSpPr>
              <p:cNvPr id="2" name="任意多边形 42">
                <a:extLst>
                  <a:ext uri="{FF2B5EF4-FFF2-40B4-BE49-F238E27FC236}">
                    <a16:creationId xmlns:a16="http://schemas.microsoft.com/office/drawing/2014/main" id="{1F9EAC97-79A8-4B20-BF3F-F8AC3CB63ADB}"/>
                  </a:ext>
                </a:extLst>
              </p:cNvPr>
              <p:cNvSpPr/>
              <p:nvPr/>
            </p:nvSpPr>
            <p:spPr>
              <a:xfrm rot="5400000">
                <a:off x="1573248" y="920793"/>
                <a:ext cx="5713511" cy="4984330"/>
              </a:xfrm>
              <a:custGeom>
                <a:avLst/>
                <a:gdLst>
                  <a:gd name="connsiteX0" fmla="*/ 1124413 w 2264769"/>
                  <a:gd name="connsiteY0" fmla="*/ 0 h 2064064"/>
                  <a:gd name="connsiteX1" fmla="*/ 1407292 w 2264769"/>
                  <a:gd name="connsiteY1" fmla="*/ 177153 h 2064064"/>
                  <a:gd name="connsiteX2" fmla="*/ 1414406 w 2264769"/>
                  <a:gd name="connsiteY2" fmla="*/ 190190 h 2064064"/>
                  <a:gd name="connsiteX3" fmla="*/ 1419467 w 2264769"/>
                  <a:gd name="connsiteY3" fmla="*/ 191527 h 2064064"/>
                  <a:gd name="connsiteX4" fmla="*/ 2197219 w 2264769"/>
                  <a:gd name="connsiteY4" fmla="*/ 1532479 h 2064064"/>
                  <a:gd name="connsiteX5" fmla="*/ 2196011 w 2264769"/>
                  <a:gd name="connsiteY5" fmla="*/ 1537307 h 2064064"/>
                  <a:gd name="connsiteX6" fmla="*/ 2220090 w 2264769"/>
                  <a:gd name="connsiteY6" fmla="*/ 1578935 h 2064064"/>
                  <a:gd name="connsiteX7" fmla="*/ 2224313 w 2264769"/>
                  <a:gd name="connsiteY7" fmla="*/ 1912679 h 2064064"/>
                  <a:gd name="connsiteX8" fmla="*/ 1925900 w 2264769"/>
                  <a:gd name="connsiteY8" fmla="*/ 2062187 h 2064064"/>
                  <a:gd name="connsiteX9" fmla="*/ 1905445 w 2264769"/>
                  <a:gd name="connsiteY9" fmla="*/ 2061219 h 2064064"/>
                  <a:gd name="connsiteX10" fmla="*/ 1902399 w 2264769"/>
                  <a:gd name="connsiteY10" fmla="*/ 2064064 h 2064064"/>
                  <a:gd name="connsiteX11" fmla="*/ 389291 w 2264769"/>
                  <a:gd name="connsiteY11" fmla="*/ 2064064 h 2064064"/>
                  <a:gd name="connsiteX12" fmla="*/ 385062 w 2264769"/>
                  <a:gd name="connsiteY12" fmla="*/ 2060114 h 2064064"/>
                  <a:gd name="connsiteX13" fmla="*/ 384209 w 2264769"/>
                  <a:gd name="connsiteY13" fmla="*/ 2060285 h 2064064"/>
                  <a:gd name="connsiteX14" fmla="*/ 66671 w 2264769"/>
                  <a:gd name="connsiteY14" fmla="*/ 1957460 h 2064064"/>
                  <a:gd name="connsiteX15" fmla="*/ 57719 w 2264769"/>
                  <a:gd name="connsiteY15" fmla="*/ 1531931 h 2064064"/>
                  <a:gd name="connsiteX16" fmla="*/ 83681 w 2264769"/>
                  <a:gd name="connsiteY16" fmla="*/ 1487416 h 2064064"/>
                  <a:gd name="connsiteX17" fmla="*/ 82471 w 2264769"/>
                  <a:gd name="connsiteY17" fmla="*/ 1479266 h 2064064"/>
                  <a:gd name="connsiteX18" fmla="*/ 821369 w 2264769"/>
                  <a:gd name="connsiteY18" fmla="*/ 205305 h 2064064"/>
                  <a:gd name="connsiteX19" fmla="*/ 823655 w 2264769"/>
                  <a:gd name="connsiteY19" fmla="*/ 204362 h 2064064"/>
                  <a:gd name="connsiteX20" fmla="*/ 827198 w 2264769"/>
                  <a:gd name="connsiteY20" fmla="*/ 203426 h 2064064"/>
                  <a:gd name="connsiteX21" fmla="*/ 841535 w 2264769"/>
                  <a:gd name="connsiteY21" fmla="*/ 177153 h 2064064"/>
                  <a:gd name="connsiteX22" fmla="*/ 1124413 w 2264769"/>
                  <a:gd name="connsiteY22" fmla="*/ 0 h 2064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64769" h="2064064">
                    <a:moveTo>
                      <a:pt x="1124413" y="0"/>
                    </a:moveTo>
                    <a:cubicBezTo>
                      <a:pt x="1234884" y="0"/>
                      <a:pt x="1334897" y="67699"/>
                      <a:pt x="1407292" y="177153"/>
                    </a:cubicBezTo>
                    <a:lnTo>
                      <a:pt x="1414406" y="190190"/>
                    </a:lnTo>
                    <a:lnTo>
                      <a:pt x="1419467" y="191527"/>
                    </a:lnTo>
                    <a:lnTo>
                      <a:pt x="2197219" y="1532479"/>
                    </a:lnTo>
                    <a:lnTo>
                      <a:pt x="2196011" y="1537307"/>
                    </a:lnTo>
                    <a:lnTo>
                      <a:pt x="2220090" y="1578935"/>
                    </a:lnTo>
                    <a:cubicBezTo>
                      <a:pt x="2275937" y="1697688"/>
                      <a:pt x="2281758" y="1818318"/>
                      <a:pt x="2224313" y="1912679"/>
                    </a:cubicBezTo>
                    <a:cubicBezTo>
                      <a:pt x="2166869" y="2007040"/>
                      <a:pt x="2057037" y="2057265"/>
                      <a:pt x="1925900" y="2062187"/>
                    </a:cubicBezTo>
                    <a:lnTo>
                      <a:pt x="1905445" y="2061219"/>
                    </a:lnTo>
                    <a:lnTo>
                      <a:pt x="1902399" y="2064064"/>
                    </a:lnTo>
                    <a:lnTo>
                      <a:pt x="389291" y="2064064"/>
                    </a:lnTo>
                    <a:lnTo>
                      <a:pt x="385062" y="2060114"/>
                    </a:lnTo>
                    <a:lnTo>
                      <a:pt x="384209" y="2060285"/>
                    </a:lnTo>
                    <a:cubicBezTo>
                      <a:pt x="253827" y="2075184"/>
                      <a:pt x="137680" y="2042086"/>
                      <a:pt x="66671" y="1957460"/>
                    </a:cubicBezTo>
                    <a:cubicBezTo>
                      <a:pt x="-22091" y="1851678"/>
                      <a:pt x="-19317" y="1690420"/>
                      <a:pt x="57719" y="1531931"/>
                    </a:cubicBezTo>
                    <a:lnTo>
                      <a:pt x="83681" y="1487416"/>
                    </a:lnTo>
                    <a:lnTo>
                      <a:pt x="82471" y="1479266"/>
                    </a:lnTo>
                    <a:lnTo>
                      <a:pt x="821369" y="205305"/>
                    </a:lnTo>
                    <a:lnTo>
                      <a:pt x="823655" y="204362"/>
                    </a:lnTo>
                    <a:lnTo>
                      <a:pt x="827198" y="203426"/>
                    </a:lnTo>
                    <a:lnTo>
                      <a:pt x="841535" y="177153"/>
                    </a:lnTo>
                    <a:cubicBezTo>
                      <a:pt x="913930" y="67699"/>
                      <a:pt x="1013942" y="0"/>
                      <a:pt x="112441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7F757">
                      <a:alpha val="93725"/>
                    </a:srgbClr>
                  </a:gs>
                  <a:gs pos="100000">
                    <a:srgbClr val="36DEA6">
                      <a:alpha val="51000"/>
                    </a:srgbClr>
                  </a:gs>
                </a:gsLst>
                <a:lin ang="0" scaled="0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" name="任意多边形 42">
                <a:extLst>
                  <a:ext uri="{FF2B5EF4-FFF2-40B4-BE49-F238E27FC236}">
                    <a16:creationId xmlns:a16="http://schemas.microsoft.com/office/drawing/2014/main" id="{723FA8B8-7F01-4BC6-AAA3-7D1A0487EC31}"/>
                  </a:ext>
                </a:extLst>
              </p:cNvPr>
              <p:cNvSpPr/>
              <p:nvPr/>
            </p:nvSpPr>
            <p:spPr>
              <a:xfrm rot="5400000">
                <a:off x="355104" y="1360962"/>
                <a:ext cx="5119518" cy="4466146"/>
              </a:xfrm>
              <a:custGeom>
                <a:avLst/>
                <a:gdLst>
                  <a:gd name="connsiteX0" fmla="*/ 1124413 w 2264769"/>
                  <a:gd name="connsiteY0" fmla="*/ 0 h 2064064"/>
                  <a:gd name="connsiteX1" fmla="*/ 1407292 w 2264769"/>
                  <a:gd name="connsiteY1" fmla="*/ 177153 h 2064064"/>
                  <a:gd name="connsiteX2" fmla="*/ 1414406 w 2264769"/>
                  <a:gd name="connsiteY2" fmla="*/ 190190 h 2064064"/>
                  <a:gd name="connsiteX3" fmla="*/ 1419467 w 2264769"/>
                  <a:gd name="connsiteY3" fmla="*/ 191527 h 2064064"/>
                  <a:gd name="connsiteX4" fmla="*/ 2197219 w 2264769"/>
                  <a:gd name="connsiteY4" fmla="*/ 1532479 h 2064064"/>
                  <a:gd name="connsiteX5" fmla="*/ 2196011 w 2264769"/>
                  <a:gd name="connsiteY5" fmla="*/ 1537307 h 2064064"/>
                  <a:gd name="connsiteX6" fmla="*/ 2220090 w 2264769"/>
                  <a:gd name="connsiteY6" fmla="*/ 1578935 h 2064064"/>
                  <a:gd name="connsiteX7" fmla="*/ 2224313 w 2264769"/>
                  <a:gd name="connsiteY7" fmla="*/ 1912679 h 2064064"/>
                  <a:gd name="connsiteX8" fmla="*/ 1925900 w 2264769"/>
                  <a:gd name="connsiteY8" fmla="*/ 2062187 h 2064064"/>
                  <a:gd name="connsiteX9" fmla="*/ 1905445 w 2264769"/>
                  <a:gd name="connsiteY9" fmla="*/ 2061219 h 2064064"/>
                  <a:gd name="connsiteX10" fmla="*/ 1902399 w 2264769"/>
                  <a:gd name="connsiteY10" fmla="*/ 2064064 h 2064064"/>
                  <a:gd name="connsiteX11" fmla="*/ 389291 w 2264769"/>
                  <a:gd name="connsiteY11" fmla="*/ 2064064 h 2064064"/>
                  <a:gd name="connsiteX12" fmla="*/ 385062 w 2264769"/>
                  <a:gd name="connsiteY12" fmla="*/ 2060114 h 2064064"/>
                  <a:gd name="connsiteX13" fmla="*/ 384209 w 2264769"/>
                  <a:gd name="connsiteY13" fmla="*/ 2060285 h 2064064"/>
                  <a:gd name="connsiteX14" fmla="*/ 66671 w 2264769"/>
                  <a:gd name="connsiteY14" fmla="*/ 1957460 h 2064064"/>
                  <a:gd name="connsiteX15" fmla="*/ 57719 w 2264769"/>
                  <a:gd name="connsiteY15" fmla="*/ 1531931 h 2064064"/>
                  <a:gd name="connsiteX16" fmla="*/ 83681 w 2264769"/>
                  <a:gd name="connsiteY16" fmla="*/ 1487416 h 2064064"/>
                  <a:gd name="connsiteX17" fmla="*/ 82471 w 2264769"/>
                  <a:gd name="connsiteY17" fmla="*/ 1479266 h 2064064"/>
                  <a:gd name="connsiteX18" fmla="*/ 821369 w 2264769"/>
                  <a:gd name="connsiteY18" fmla="*/ 205305 h 2064064"/>
                  <a:gd name="connsiteX19" fmla="*/ 823655 w 2264769"/>
                  <a:gd name="connsiteY19" fmla="*/ 204362 h 2064064"/>
                  <a:gd name="connsiteX20" fmla="*/ 827198 w 2264769"/>
                  <a:gd name="connsiteY20" fmla="*/ 203426 h 2064064"/>
                  <a:gd name="connsiteX21" fmla="*/ 841535 w 2264769"/>
                  <a:gd name="connsiteY21" fmla="*/ 177153 h 2064064"/>
                  <a:gd name="connsiteX22" fmla="*/ 1124413 w 2264769"/>
                  <a:gd name="connsiteY22" fmla="*/ 0 h 2064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64769" h="2064064">
                    <a:moveTo>
                      <a:pt x="1124413" y="0"/>
                    </a:moveTo>
                    <a:cubicBezTo>
                      <a:pt x="1234884" y="0"/>
                      <a:pt x="1334897" y="67699"/>
                      <a:pt x="1407292" y="177153"/>
                    </a:cubicBezTo>
                    <a:lnTo>
                      <a:pt x="1414406" y="190190"/>
                    </a:lnTo>
                    <a:lnTo>
                      <a:pt x="1419467" y="191527"/>
                    </a:lnTo>
                    <a:lnTo>
                      <a:pt x="2197219" y="1532479"/>
                    </a:lnTo>
                    <a:lnTo>
                      <a:pt x="2196011" y="1537307"/>
                    </a:lnTo>
                    <a:lnTo>
                      <a:pt x="2220090" y="1578935"/>
                    </a:lnTo>
                    <a:cubicBezTo>
                      <a:pt x="2275937" y="1697688"/>
                      <a:pt x="2281758" y="1818318"/>
                      <a:pt x="2224313" y="1912679"/>
                    </a:cubicBezTo>
                    <a:cubicBezTo>
                      <a:pt x="2166869" y="2007040"/>
                      <a:pt x="2057037" y="2057265"/>
                      <a:pt x="1925900" y="2062187"/>
                    </a:cubicBezTo>
                    <a:lnTo>
                      <a:pt x="1905445" y="2061219"/>
                    </a:lnTo>
                    <a:lnTo>
                      <a:pt x="1902399" y="2064064"/>
                    </a:lnTo>
                    <a:lnTo>
                      <a:pt x="389291" y="2064064"/>
                    </a:lnTo>
                    <a:lnTo>
                      <a:pt x="385062" y="2060114"/>
                    </a:lnTo>
                    <a:lnTo>
                      <a:pt x="384209" y="2060285"/>
                    </a:lnTo>
                    <a:cubicBezTo>
                      <a:pt x="253827" y="2075184"/>
                      <a:pt x="137680" y="2042086"/>
                      <a:pt x="66671" y="1957460"/>
                    </a:cubicBezTo>
                    <a:cubicBezTo>
                      <a:pt x="-22091" y="1851678"/>
                      <a:pt x="-19317" y="1690420"/>
                      <a:pt x="57719" y="1531931"/>
                    </a:cubicBezTo>
                    <a:lnTo>
                      <a:pt x="83681" y="1487416"/>
                    </a:lnTo>
                    <a:lnTo>
                      <a:pt x="82471" y="1479266"/>
                    </a:lnTo>
                    <a:lnTo>
                      <a:pt x="821369" y="205305"/>
                    </a:lnTo>
                    <a:lnTo>
                      <a:pt x="823655" y="204362"/>
                    </a:lnTo>
                    <a:lnTo>
                      <a:pt x="827198" y="203426"/>
                    </a:lnTo>
                    <a:lnTo>
                      <a:pt x="841535" y="177153"/>
                    </a:lnTo>
                    <a:cubicBezTo>
                      <a:pt x="913930" y="67699"/>
                      <a:pt x="1013942" y="0"/>
                      <a:pt x="1124413" y="0"/>
                    </a:cubicBezTo>
                    <a:close/>
                  </a:path>
                </a:pathLst>
              </a:custGeom>
              <a:gradFill flip="none" rotWithShape="1">
                <a:gsLst>
                  <a:gs pos="31000">
                    <a:srgbClr val="27408F"/>
                  </a:gs>
                  <a:gs pos="100000">
                    <a:srgbClr val="7030A0">
                      <a:alpha val="58000"/>
                    </a:srgbClr>
                  </a:gs>
                </a:gsLst>
                <a:lin ang="0" scaled="0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ED51C94A-A2A2-4E1B-B485-7EE8F18DE013}"/>
                </a:ext>
              </a:extLst>
            </p:cNvPr>
            <p:cNvSpPr txBox="1"/>
            <p:nvPr/>
          </p:nvSpPr>
          <p:spPr>
            <a:xfrm>
              <a:off x="962527" y="381911"/>
              <a:ext cx="263090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 w="0"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1" i="0" u="none" strike="noStrike" kern="1200" cap="none" spc="0" normalizeH="0" baseline="0" noProof="0" dirty="0">
                <a:ln w="0"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21" name="图片占位符 3">
            <a:extLst>
              <a:ext uri="{FF2B5EF4-FFF2-40B4-BE49-F238E27FC236}">
                <a16:creationId xmlns:a16="http://schemas.microsoft.com/office/drawing/2014/main" id="{54ADD5B1-DE1B-4B96-A01A-9480EC6231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" b="97"/>
          <a:stretch/>
        </p:blipFill>
        <p:spPr>
          <a:xfrm>
            <a:off x="7824516" y="1431196"/>
            <a:ext cx="3414383" cy="4552510"/>
          </a:xfrm>
          <a:prstGeom prst="rect">
            <a:avLst/>
          </a:prstGeom>
          <a:effectLst>
            <a:outerShdw blurRad="762000" algn="ctr" rotWithShape="0">
              <a:prstClr val="black">
                <a:alpha val="15000"/>
              </a:prstClr>
            </a:outerShdw>
          </a:effectLst>
        </p:spPr>
      </p:pic>
      <p:grpSp>
        <p:nvGrpSpPr>
          <p:cNvPr id="35" name="组合 34">
            <a:extLst>
              <a:ext uri="{FF2B5EF4-FFF2-40B4-BE49-F238E27FC236}">
                <a16:creationId xmlns:a16="http://schemas.microsoft.com/office/drawing/2014/main" id="{2899985C-106A-45AA-B551-CB806300B2DC}"/>
              </a:ext>
            </a:extLst>
          </p:cNvPr>
          <p:cNvGrpSpPr/>
          <p:nvPr/>
        </p:nvGrpSpPr>
        <p:grpSpPr>
          <a:xfrm>
            <a:off x="1219201" y="1393369"/>
            <a:ext cx="6096000" cy="3122006"/>
            <a:chOff x="1219201" y="1393369"/>
            <a:chExt cx="6096000" cy="3122006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41545AE0-6AC7-4DBE-9D7D-11CB6777DD0C}"/>
                </a:ext>
              </a:extLst>
            </p:cNvPr>
            <p:cNvGrpSpPr/>
            <p:nvPr/>
          </p:nvGrpSpPr>
          <p:grpSpPr>
            <a:xfrm>
              <a:off x="1219201" y="1393369"/>
              <a:ext cx="6096000" cy="973892"/>
              <a:chOff x="1088573" y="1422400"/>
              <a:chExt cx="6096000" cy="973892"/>
            </a:xfrm>
          </p:grpSpPr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91DD655E-EB14-4D4C-B100-758BB129A5D6}"/>
                  </a:ext>
                </a:extLst>
              </p:cNvPr>
              <p:cNvSpPr txBox="1"/>
              <p:nvPr/>
            </p:nvSpPr>
            <p:spPr>
              <a:xfrm>
                <a:off x="1088573" y="1978101"/>
                <a:ext cx="6096000" cy="4181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" name="矩形: 圆角 25">
                <a:extLst>
                  <a:ext uri="{FF2B5EF4-FFF2-40B4-BE49-F238E27FC236}">
                    <a16:creationId xmlns:a16="http://schemas.microsoft.com/office/drawing/2014/main" id="{BD945839-ED8F-45F1-81D9-5C2BAA94E5E6}"/>
                  </a:ext>
                </a:extLst>
              </p:cNvPr>
              <p:cNvSpPr/>
              <p:nvPr/>
            </p:nvSpPr>
            <p:spPr>
              <a:xfrm>
                <a:off x="1088573" y="1422400"/>
                <a:ext cx="1596572" cy="449942"/>
              </a:xfrm>
              <a:prstGeom prst="roundRect">
                <a:avLst>
                  <a:gd name="adj" fmla="val 50000"/>
                </a:avLst>
              </a:prstGeom>
              <a:solidFill>
                <a:srgbClr val="4277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</a:t>
                </a:r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B424BC89-4CEB-4083-B42F-DA0B01E9EE06}"/>
                </a:ext>
              </a:extLst>
            </p:cNvPr>
            <p:cNvGrpSpPr/>
            <p:nvPr/>
          </p:nvGrpSpPr>
          <p:grpSpPr>
            <a:xfrm>
              <a:off x="1219201" y="2467426"/>
              <a:ext cx="6096000" cy="973892"/>
              <a:chOff x="1088573" y="1422400"/>
              <a:chExt cx="6096000" cy="973892"/>
            </a:xfrm>
          </p:grpSpPr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AA9FBE3D-B911-4C80-B94C-7669628D59E4}"/>
                  </a:ext>
                </a:extLst>
              </p:cNvPr>
              <p:cNvSpPr txBox="1"/>
              <p:nvPr/>
            </p:nvSpPr>
            <p:spPr>
              <a:xfrm>
                <a:off x="1088573" y="1978101"/>
                <a:ext cx="6096000" cy="4181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" name="矩形: 圆角 29">
                <a:extLst>
                  <a:ext uri="{FF2B5EF4-FFF2-40B4-BE49-F238E27FC236}">
                    <a16:creationId xmlns:a16="http://schemas.microsoft.com/office/drawing/2014/main" id="{7040FF5C-DBB9-4B18-AFF0-573A84866BD3}"/>
                  </a:ext>
                </a:extLst>
              </p:cNvPr>
              <p:cNvSpPr/>
              <p:nvPr/>
            </p:nvSpPr>
            <p:spPr>
              <a:xfrm>
                <a:off x="1088573" y="1422400"/>
                <a:ext cx="1596572" cy="449942"/>
              </a:xfrm>
              <a:prstGeom prst="roundRect">
                <a:avLst>
                  <a:gd name="adj" fmla="val 50000"/>
                </a:avLst>
              </a:prstGeom>
              <a:solidFill>
                <a:srgbClr val="29DB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</a:t>
                </a:r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075FF047-C8B5-46EB-BF92-065978FBAB9A}"/>
                </a:ext>
              </a:extLst>
            </p:cNvPr>
            <p:cNvGrpSpPr/>
            <p:nvPr/>
          </p:nvGrpSpPr>
          <p:grpSpPr>
            <a:xfrm>
              <a:off x="1219201" y="3541483"/>
              <a:ext cx="6096000" cy="973892"/>
              <a:chOff x="1088573" y="1422400"/>
              <a:chExt cx="6096000" cy="973892"/>
            </a:xfrm>
          </p:grpSpPr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D8895834-9874-439E-86BD-4453E486677C}"/>
                  </a:ext>
                </a:extLst>
              </p:cNvPr>
              <p:cNvSpPr txBox="1"/>
              <p:nvPr/>
            </p:nvSpPr>
            <p:spPr>
              <a:xfrm>
                <a:off x="1088573" y="1978101"/>
                <a:ext cx="6096000" cy="4181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" name="矩形: 圆角 32">
                <a:extLst>
                  <a:ext uri="{FF2B5EF4-FFF2-40B4-BE49-F238E27FC236}">
                    <a16:creationId xmlns:a16="http://schemas.microsoft.com/office/drawing/2014/main" id="{4EE2D3AB-F6B1-4A84-8550-5B52E9D8139A}"/>
                  </a:ext>
                </a:extLst>
              </p:cNvPr>
              <p:cNvSpPr/>
              <p:nvPr/>
            </p:nvSpPr>
            <p:spPr>
              <a:xfrm>
                <a:off x="1088573" y="1422400"/>
                <a:ext cx="1596572" cy="449942"/>
              </a:xfrm>
              <a:prstGeom prst="roundRect">
                <a:avLst>
                  <a:gd name="adj" fmla="val 50000"/>
                </a:avLst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</a:t>
                </a:r>
                <a:endParaRPr lang="zh-CN" altLang="en-US" sz="20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3D60BA16-AD9F-4A27-BB86-96079AA27A7D}"/>
              </a:ext>
            </a:extLst>
          </p:cNvPr>
          <p:cNvGrpSpPr/>
          <p:nvPr/>
        </p:nvGrpSpPr>
        <p:grpSpPr>
          <a:xfrm>
            <a:off x="1151493" y="4827896"/>
            <a:ext cx="1478290" cy="1455901"/>
            <a:chOff x="1276010" y="4319900"/>
            <a:chExt cx="1478290" cy="1455901"/>
          </a:xfrm>
        </p:grpSpPr>
        <p:sp>
          <p:nvSpPr>
            <p:cNvPr id="37" name="Arc 21">
              <a:extLst>
                <a:ext uri="{FF2B5EF4-FFF2-40B4-BE49-F238E27FC236}">
                  <a16:creationId xmlns:a16="http://schemas.microsoft.com/office/drawing/2014/main" id="{97ED0DD0-11F4-4510-8C4C-D512F0132758}"/>
                </a:ext>
              </a:extLst>
            </p:cNvPr>
            <p:cNvSpPr/>
            <p:nvPr/>
          </p:nvSpPr>
          <p:spPr>
            <a:xfrm>
              <a:off x="1557952" y="4319900"/>
              <a:ext cx="914400" cy="914400"/>
            </a:xfrm>
            <a:prstGeom prst="arc">
              <a:avLst>
                <a:gd name="adj1" fmla="val 16200000"/>
                <a:gd name="adj2" fmla="val 13680766"/>
              </a:avLst>
            </a:prstGeom>
            <a:ln w="127000" cap="rnd">
              <a:solidFill>
                <a:srgbClr val="4277CE"/>
              </a:solidFill>
              <a:round/>
            </a:ln>
            <a:effectLst>
              <a:outerShdw blurRad="393700" dist="38100" dir="2700000" sx="105000" sy="105000" algn="tl" rotWithShape="0">
                <a:schemeClr val="accent4">
                  <a:alpha val="17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228600"/>
              <a:endParaRPr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8" name="TextBox 22">
              <a:extLst>
                <a:ext uri="{FF2B5EF4-FFF2-40B4-BE49-F238E27FC236}">
                  <a16:creationId xmlns:a16="http://schemas.microsoft.com/office/drawing/2014/main" id="{EDD2D1E2-C6BE-4621-922D-E1C2F600FB7E}"/>
                </a:ext>
              </a:extLst>
            </p:cNvPr>
            <p:cNvSpPr txBox="1"/>
            <p:nvPr/>
          </p:nvSpPr>
          <p:spPr>
            <a:xfrm>
              <a:off x="1640176" y="4577045"/>
              <a:ext cx="7499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28600"/>
              <a:r>
                <a:rPr lang="en-ID" sz="2000" b="1" dirty="0">
                  <a:solidFill>
                    <a:schemeClr val="bg1"/>
                  </a:solidFill>
                  <a:cs typeface="+mn-ea"/>
                  <a:sym typeface="+mn-lt"/>
                </a:rPr>
                <a:t>90%</a:t>
              </a:r>
              <a:endParaRPr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9" name="TextBox 23">
              <a:extLst>
                <a:ext uri="{FF2B5EF4-FFF2-40B4-BE49-F238E27FC236}">
                  <a16:creationId xmlns:a16="http://schemas.microsoft.com/office/drawing/2014/main" id="{127162F6-5E99-4285-AF16-BDDB87AE1297}"/>
                </a:ext>
              </a:extLst>
            </p:cNvPr>
            <p:cNvSpPr txBox="1"/>
            <p:nvPr/>
          </p:nvSpPr>
          <p:spPr>
            <a:xfrm>
              <a:off x="1276010" y="5375691"/>
              <a:ext cx="14782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228600"/>
              <a:r>
                <a:rPr lang="en-US" altLang="zh-CN" sz="2000" b="1" spc="150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sz="2000" b="1" spc="1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72171605-1A4A-4305-AADE-664AAC70C39A}"/>
              </a:ext>
            </a:extLst>
          </p:cNvPr>
          <p:cNvGrpSpPr/>
          <p:nvPr/>
        </p:nvGrpSpPr>
        <p:grpSpPr>
          <a:xfrm>
            <a:off x="3279458" y="4827896"/>
            <a:ext cx="1478290" cy="1455901"/>
            <a:chOff x="3072307" y="4319900"/>
            <a:chExt cx="1478290" cy="1455901"/>
          </a:xfrm>
        </p:grpSpPr>
        <p:sp>
          <p:nvSpPr>
            <p:cNvPr id="41" name="Arc 24">
              <a:extLst>
                <a:ext uri="{FF2B5EF4-FFF2-40B4-BE49-F238E27FC236}">
                  <a16:creationId xmlns:a16="http://schemas.microsoft.com/office/drawing/2014/main" id="{D19FC363-FAFB-49DE-8B45-755EA57BB09A}"/>
                </a:ext>
              </a:extLst>
            </p:cNvPr>
            <p:cNvSpPr/>
            <p:nvPr/>
          </p:nvSpPr>
          <p:spPr>
            <a:xfrm>
              <a:off x="3354250" y="4319900"/>
              <a:ext cx="914400" cy="914400"/>
            </a:xfrm>
            <a:prstGeom prst="arc">
              <a:avLst>
                <a:gd name="adj1" fmla="val 16200000"/>
                <a:gd name="adj2" fmla="val 11822581"/>
              </a:avLst>
            </a:prstGeom>
            <a:ln w="127000" cap="rnd">
              <a:solidFill>
                <a:srgbClr val="29DBA0"/>
              </a:solidFill>
              <a:round/>
            </a:ln>
            <a:effectLst>
              <a:outerShdw blurRad="393700" dist="38100" dir="2700000" sx="105000" sy="105000" algn="tl" rotWithShape="0">
                <a:srgbClr val="FFC000">
                  <a:alpha val="17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228600"/>
              <a:endParaRPr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2" name="TextBox 25">
              <a:extLst>
                <a:ext uri="{FF2B5EF4-FFF2-40B4-BE49-F238E27FC236}">
                  <a16:creationId xmlns:a16="http://schemas.microsoft.com/office/drawing/2014/main" id="{827E17E1-C973-4BA9-B5F6-AB17F887068F}"/>
                </a:ext>
              </a:extLst>
            </p:cNvPr>
            <p:cNvSpPr txBox="1"/>
            <p:nvPr/>
          </p:nvSpPr>
          <p:spPr>
            <a:xfrm>
              <a:off x="3426313" y="4577045"/>
              <a:ext cx="7702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28600"/>
              <a:r>
                <a:rPr lang="en-ID" sz="2000" b="1" dirty="0">
                  <a:solidFill>
                    <a:schemeClr val="bg1"/>
                  </a:solidFill>
                  <a:cs typeface="+mn-ea"/>
                  <a:sym typeface="+mn-lt"/>
                </a:rPr>
                <a:t>86%</a:t>
              </a:r>
              <a:endParaRPr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3" name="TextBox 26">
              <a:extLst>
                <a:ext uri="{FF2B5EF4-FFF2-40B4-BE49-F238E27FC236}">
                  <a16:creationId xmlns:a16="http://schemas.microsoft.com/office/drawing/2014/main" id="{701ABDD1-2267-453A-913E-EF9547D79C31}"/>
                </a:ext>
              </a:extLst>
            </p:cNvPr>
            <p:cNvSpPr txBox="1"/>
            <p:nvPr/>
          </p:nvSpPr>
          <p:spPr>
            <a:xfrm>
              <a:off x="3072307" y="5375691"/>
              <a:ext cx="14782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1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zh-CN" altLang="en-US" sz="2000" b="1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BEBD2F0A-E679-42FF-AE77-9164CD3BC767}"/>
              </a:ext>
            </a:extLst>
          </p:cNvPr>
          <p:cNvGrpSpPr/>
          <p:nvPr/>
        </p:nvGrpSpPr>
        <p:grpSpPr>
          <a:xfrm>
            <a:off x="5407423" y="4827896"/>
            <a:ext cx="1478290" cy="1455901"/>
            <a:chOff x="4986509" y="4319900"/>
            <a:chExt cx="1478290" cy="1455901"/>
          </a:xfrm>
        </p:grpSpPr>
        <p:sp>
          <p:nvSpPr>
            <p:cNvPr id="45" name="Arc 27">
              <a:extLst>
                <a:ext uri="{FF2B5EF4-FFF2-40B4-BE49-F238E27FC236}">
                  <a16:creationId xmlns:a16="http://schemas.microsoft.com/office/drawing/2014/main" id="{B6E68E35-6235-463D-97C7-92C1EAADD1B3}"/>
                </a:ext>
              </a:extLst>
            </p:cNvPr>
            <p:cNvSpPr/>
            <p:nvPr/>
          </p:nvSpPr>
          <p:spPr>
            <a:xfrm>
              <a:off x="5268453" y="4319900"/>
              <a:ext cx="914400" cy="914400"/>
            </a:xfrm>
            <a:prstGeom prst="arc">
              <a:avLst>
                <a:gd name="adj1" fmla="val 16200000"/>
                <a:gd name="adj2" fmla="val 8366600"/>
              </a:avLst>
            </a:prstGeom>
            <a:ln w="127000" cap="rnd">
              <a:solidFill>
                <a:srgbClr val="00B0F0"/>
              </a:solidFill>
              <a:round/>
            </a:ln>
            <a:effectLst>
              <a:outerShdw blurRad="393700" dist="38100" dir="2700000" sx="105000" sy="105000" algn="tl" rotWithShape="0">
                <a:schemeClr val="accent4">
                  <a:alpha val="17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228600"/>
              <a:endParaRPr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6" name="TextBox 28">
              <a:extLst>
                <a:ext uri="{FF2B5EF4-FFF2-40B4-BE49-F238E27FC236}">
                  <a16:creationId xmlns:a16="http://schemas.microsoft.com/office/drawing/2014/main" id="{7446ED71-2F0C-47A1-A3C9-0DE6A8D232A1}"/>
                </a:ext>
              </a:extLst>
            </p:cNvPr>
            <p:cNvSpPr txBox="1"/>
            <p:nvPr/>
          </p:nvSpPr>
          <p:spPr>
            <a:xfrm>
              <a:off x="5357416" y="4577045"/>
              <a:ext cx="7364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28600"/>
              <a:r>
                <a:rPr lang="en-ID" sz="2000" b="1" dirty="0">
                  <a:solidFill>
                    <a:schemeClr val="bg1"/>
                  </a:solidFill>
                  <a:cs typeface="+mn-ea"/>
                  <a:sym typeface="+mn-lt"/>
                </a:rPr>
                <a:t>60%</a:t>
              </a:r>
              <a:endParaRPr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7" name="TextBox 29">
              <a:extLst>
                <a:ext uri="{FF2B5EF4-FFF2-40B4-BE49-F238E27FC236}">
                  <a16:creationId xmlns:a16="http://schemas.microsoft.com/office/drawing/2014/main" id="{FFEA31C9-AC1D-4F0D-9F01-9EFA7EF6F7ED}"/>
                </a:ext>
              </a:extLst>
            </p:cNvPr>
            <p:cNvSpPr txBox="1"/>
            <p:nvPr/>
          </p:nvSpPr>
          <p:spPr>
            <a:xfrm>
              <a:off x="4986509" y="5375691"/>
              <a:ext cx="14782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15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zh-CN" altLang="en-US" sz="2000" b="1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517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tx1">
              <a:lumMod val="75000"/>
              <a:lumOff val="25000"/>
            </a:schemeClr>
          </a:fgClr>
          <a:bgClr>
            <a:schemeClr val="tx1">
              <a:lumMod val="85000"/>
              <a:lumOff val="1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B3130892-1473-4D3D-B6AF-AFF0F4075915}"/>
              </a:ext>
            </a:extLst>
          </p:cNvPr>
          <p:cNvGrpSpPr/>
          <p:nvPr/>
        </p:nvGrpSpPr>
        <p:grpSpPr>
          <a:xfrm>
            <a:off x="259101" y="339724"/>
            <a:ext cx="3334331" cy="607595"/>
            <a:chOff x="259101" y="339724"/>
            <a:chExt cx="3334331" cy="607595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6746F713-C1F7-45CF-BD44-E978A5AE1AF2}"/>
                </a:ext>
              </a:extLst>
            </p:cNvPr>
            <p:cNvGrpSpPr/>
            <p:nvPr/>
          </p:nvGrpSpPr>
          <p:grpSpPr>
            <a:xfrm>
              <a:off x="259101" y="339724"/>
              <a:ext cx="663624" cy="607595"/>
              <a:chOff x="681790" y="556202"/>
              <a:chExt cx="6240379" cy="5713511"/>
            </a:xfrm>
          </p:grpSpPr>
          <p:sp>
            <p:nvSpPr>
              <p:cNvPr id="2" name="任意多边形 42">
                <a:extLst>
                  <a:ext uri="{FF2B5EF4-FFF2-40B4-BE49-F238E27FC236}">
                    <a16:creationId xmlns:a16="http://schemas.microsoft.com/office/drawing/2014/main" id="{1F9EAC97-79A8-4B20-BF3F-F8AC3CB63ADB}"/>
                  </a:ext>
                </a:extLst>
              </p:cNvPr>
              <p:cNvSpPr/>
              <p:nvPr/>
            </p:nvSpPr>
            <p:spPr>
              <a:xfrm rot="5400000">
                <a:off x="1573248" y="920793"/>
                <a:ext cx="5713511" cy="4984330"/>
              </a:xfrm>
              <a:custGeom>
                <a:avLst/>
                <a:gdLst>
                  <a:gd name="connsiteX0" fmla="*/ 1124413 w 2264769"/>
                  <a:gd name="connsiteY0" fmla="*/ 0 h 2064064"/>
                  <a:gd name="connsiteX1" fmla="*/ 1407292 w 2264769"/>
                  <a:gd name="connsiteY1" fmla="*/ 177153 h 2064064"/>
                  <a:gd name="connsiteX2" fmla="*/ 1414406 w 2264769"/>
                  <a:gd name="connsiteY2" fmla="*/ 190190 h 2064064"/>
                  <a:gd name="connsiteX3" fmla="*/ 1419467 w 2264769"/>
                  <a:gd name="connsiteY3" fmla="*/ 191527 h 2064064"/>
                  <a:gd name="connsiteX4" fmla="*/ 2197219 w 2264769"/>
                  <a:gd name="connsiteY4" fmla="*/ 1532479 h 2064064"/>
                  <a:gd name="connsiteX5" fmla="*/ 2196011 w 2264769"/>
                  <a:gd name="connsiteY5" fmla="*/ 1537307 h 2064064"/>
                  <a:gd name="connsiteX6" fmla="*/ 2220090 w 2264769"/>
                  <a:gd name="connsiteY6" fmla="*/ 1578935 h 2064064"/>
                  <a:gd name="connsiteX7" fmla="*/ 2224313 w 2264769"/>
                  <a:gd name="connsiteY7" fmla="*/ 1912679 h 2064064"/>
                  <a:gd name="connsiteX8" fmla="*/ 1925900 w 2264769"/>
                  <a:gd name="connsiteY8" fmla="*/ 2062187 h 2064064"/>
                  <a:gd name="connsiteX9" fmla="*/ 1905445 w 2264769"/>
                  <a:gd name="connsiteY9" fmla="*/ 2061219 h 2064064"/>
                  <a:gd name="connsiteX10" fmla="*/ 1902399 w 2264769"/>
                  <a:gd name="connsiteY10" fmla="*/ 2064064 h 2064064"/>
                  <a:gd name="connsiteX11" fmla="*/ 389291 w 2264769"/>
                  <a:gd name="connsiteY11" fmla="*/ 2064064 h 2064064"/>
                  <a:gd name="connsiteX12" fmla="*/ 385062 w 2264769"/>
                  <a:gd name="connsiteY12" fmla="*/ 2060114 h 2064064"/>
                  <a:gd name="connsiteX13" fmla="*/ 384209 w 2264769"/>
                  <a:gd name="connsiteY13" fmla="*/ 2060285 h 2064064"/>
                  <a:gd name="connsiteX14" fmla="*/ 66671 w 2264769"/>
                  <a:gd name="connsiteY14" fmla="*/ 1957460 h 2064064"/>
                  <a:gd name="connsiteX15" fmla="*/ 57719 w 2264769"/>
                  <a:gd name="connsiteY15" fmla="*/ 1531931 h 2064064"/>
                  <a:gd name="connsiteX16" fmla="*/ 83681 w 2264769"/>
                  <a:gd name="connsiteY16" fmla="*/ 1487416 h 2064064"/>
                  <a:gd name="connsiteX17" fmla="*/ 82471 w 2264769"/>
                  <a:gd name="connsiteY17" fmla="*/ 1479266 h 2064064"/>
                  <a:gd name="connsiteX18" fmla="*/ 821369 w 2264769"/>
                  <a:gd name="connsiteY18" fmla="*/ 205305 h 2064064"/>
                  <a:gd name="connsiteX19" fmla="*/ 823655 w 2264769"/>
                  <a:gd name="connsiteY19" fmla="*/ 204362 h 2064064"/>
                  <a:gd name="connsiteX20" fmla="*/ 827198 w 2264769"/>
                  <a:gd name="connsiteY20" fmla="*/ 203426 h 2064064"/>
                  <a:gd name="connsiteX21" fmla="*/ 841535 w 2264769"/>
                  <a:gd name="connsiteY21" fmla="*/ 177153 h 2064064"/>
                  <a:gd name="connsiteX22" fmla="*/ 1124413 w 2264769"/>
                  <a:gd name="connsiteY22" fmla="*/ 0 h 2064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64769" h="2064064">
                    <a:moveTo>
                      <a:pt x="1124413" y="0"/>
                    </a:moveTo>
                    <a:cubicBezTo>
                      <a:pt x="1234884" y="0"/>
                      <a:pt x="1334897" y="67699"/>
                      <a:pt x="1407292" y="177153"/>
                    </a:cubicBezTo>
                    <a:lnTo>
                      <a:pt x="1414406" y="190190"/>
                    </a:lnTo>
                    <a:lnTo>
                      <a:pt x="1419467" y="191527"/>
                    </a:lnTo>
                    <a:lnTo>
                      <a:pt x="2197219" y="1532479"/>
                    </a:lnTo>
                    <a:lnTo>
                      <a:pt x="2196011" y="1537307"/>
                    </a:lnTo>
                    <a:lnTo>
                      <a:pt x="2220090" y="1578935"/>
                    </a:lnTo>
                    <a:cubicBezTo>
                      <a:pt x="2275937" y="1697688"/>
                      <a:pt x="2281758" y="1818318"/>
                      <a:pt x="2224313" y="1912679"/>
                    </a:cubicBezTo>
                    <a:cubicBezTo>
                      <a:pt x="2166869" y="2007040"/>
                      <a:pt x="2057037" y="2057265"/>
                      <a:pt x="1925900" y="2062187"/>
                    </a:cubicBezTo>
                    <a:lnTo>
                      <a:pt x="1905445" y="2061219"/>
                    </a:lnTo>
                    <a:lnTo>
                      <a:pt x="1902399" y="2064064"/>
                    </a:lnTo>
                    <a:lnTo>
                      <a:pt x="389291" y="2064064"/>
                    </a:lnTo>
                    <a:lnTo>
                      <a:pt x="385062" y="2060114"/>
                    </a:lnTo>
                    <a:lnTo>
                      <a:pt x="384209" y="2060285"/>
                    </a:lnTo>
                    <a:cubicBezTo>
                      <a:pt x="253827" y="2075184"/>
                      <a:pt x="137680" y="2042086"/>
                      <a:pt x="66671" y="1957460"/>
                    </a:cubicBezTo>
                    <a:cubicBezTo>
                      <a:pt x="-22091" y="1851678"/>
                      <a:pt x="-19317" y="1690420"/>
                      <a:pt x="57719" y="1531931"/>
                    </a:cubicBezTo>
                    <a:lnTo>
                      <a:pt x="83681" y="1487416"/>
                    </a:lnTo>
                    <a:lnTo>
                      <a:pt x="82471" y="1479266"/>
                    </a:lnTo>
                    <a:lnTo>
                      <a:pt x="821369" y="205305"/>
                    </a:lnTo>
                    <a:lnTo>
                      <a:pt x="823655" y="204362"/>
                    </a:lnTo>
                    <a:lnTo>
                      <a:pt x="827198" y="203426"/>
                    </a:lnTo>
                    <a:lnTo>
                      <a:pt x="841535" y="177153"/>
                    </a:lnTo>
                    <a:cubicBezTo>
                      <a:pt x="913930" y="67699"/>
                      <a:pt x="1013942" y="0"/>
                      <a:pt x="112441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7F757">
                      <a:alpha val="93725"/>
                    </a:srgbClr>
                  </a:gs>
                  <a:gs pos="100000">
                    <a:srgbClr val="36DEA6">
                      <a:alpha val="51000"/>
                    </a:srgbClr>
                  </a:gs>
                </a:gsLst>
                <a:lin ang="0" scaled="0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" name="任意多边形 42">
                <a:extLst>
                  <a:ext uri="{FF2B5EF4-FFF2-40B4-BE49-F238E27FC236}">
                    <a16:creationId xmlns:a16="http://schemas.microsoft.com/office/drawing/2014/main" id="{723FA8B8-7F01-4BC6-AAA3-7D1A0487EC31}"/>
                  </a:ext>
                </a:extLst>
              </p:cNvPr>
              <p:cNvSpPr/>
              <p:nvPr/>
            </p:nvSpPr>
            <p:spPr>
              <a:xfrm rot="5400000">
                <a:off x="355104" y="1360962"/>
                <a:ext cx="5119518" cy="4466146"/>
              </a:xfrm>
              <a:custGeom>
                <a:avLst/>
                <a:gdLst>
                  <a:gd name="connsiteX0" fmla="*/ 1124413 w 2264769"/>
                  <a:gd name="connsiteY0" fmla="*/ 0 h 2064064"/>
                  <a:gd name="connsiteX1" fmla="*/ 1407292 w 2264769"/>
                  <a:gd name="connsiteY1" fmla="*/ 177153 h 2064064"/>
                  <a:gd name="connsiteX2" fmla="*/ 1414406 w 2264769"/>
                  <a:gd name="connsiteY2" fmla="*/ 190190 h 2064064"/>
                  <a:gd name="connsiteX3" fmla="*/ 1419467 w 2264769"/>
                  <a:gd name="connsiteY3" fmla="*/ 191527 h 2064064"/>
                  <a:gd name="connsiteX4" fmla="*/ 2197219 w 2264769"/>
                  <a:gd name="connsiteY4" fmla="*/ 1532479 h 2064064"/>
                  <a:gd name="connsiteX5" fmla="*/ 2196011 w 2264769"/>
                  <a:gd name="connsiteY5" fmla="*/ 1537307 h 2064064"/>
                  <a:gd name="connsiteX6" fmla="*/ 2220090 w 2264769"/>
                  <a:gd name="connsiteY6" fmla="*/ 1578935 h 2064064"/>
                  <a:gd name="connsiteX7" fmla="*/ 2224313 w 2264769"/>
                  <a:gd name="connsiteY7" fmla="*/ 1912679 h 2064064"/>
                  <a:gd name="connsiteX8" fmla="*/ 1925900 w 2264769"/>
                  <a:gd name="connsiteY8" fmla="*/ 2062187 h 2064064"/>
                  <a:gd name="connsiteX9" fmla="*/ 1905445 w 2264769"/>
                  <a:gd name="connsiteY9" fmla="*/ 2061219 h 2064064"/>
                  <a:gd name="connsiteX10" fmla="*/ 1902399 w 2264769"/>
                  <a:gd name="connsiteY10" fmla="*/ 2064064 h 2064064"/>
                  <a:gd name="connsiteX11" fmla="*/ 389291 w 2264769"/>
                  <a:gd name="connsiteY11" fmla="*/ 2064064 h 2064064"/>
                  <a:gd name="connsiteX12" fmla="*/ 385062 w 2264769"/>
                  <a:gd name="connsiteY12" fmla="*/ 2060114 h 2064064"/>
                  <a:gd name="connsiteX13" fmla="*/ 384209 w 2264769"/>
                  <a:gd name="connsiteY13" fmla="*/ 2060285 h 2064064"/>
                  <a:gd name="connsiteX14" fmla="*/ 66671 w 2264769"/>
                  <a:gd name="connsiteY14" fmla="*/ 1957460 h 2064064"/>
                  <a:gd name="connsiteX15" fmla="*/ 57719 w 2264769"/>
                  <a:gd name="connsiteY15" fmla="*/ 1531931 h 2064064"/>
                  <a:gd name="connsiteX16" fmla="*/ 83681 w 2264769"/>
                  <a:gd name="connsiteY16" fmla="*/ 1487416 h 2064064"/>
                  <a:gd name="connsiteX17" fmla="*/ 82471 w 2264769"/>
                  <a:gd name="connsiteY17" fmla="*/ 1479266 h 2064064"/>
                  <a:gd name="connsiteX18" fmla="*/ 821369 w 2264769"/>
                  <a:gd name="connsiteY18" fmla="*/ 205305 h 2064064"/>
                  <a:gd name="connsiteX19" fmla="*/ 823655 w 2264769"/>
                  <a:gd name="connsiteY19" fmla="*/ 204362 h 2064064"/>
                  <a:gd name="connsiteX20" fmla="*/ 827198 w 2264769"/>
                  <a:gd name="connsiteY20" fmla="*/ 203426 h 2064064"/>
                  <a:gd name="connsiteX21" fmla="*/ 841535 w 2264769"/>
                  <a:gd name="connsiteY21" fmla="*/ 177153 h 2064064"/>
                  <a:gd name="connsiteX22" fmla="*/ 1124413 w 2264769"/>
                  <a:gd name="connsiteY22" fmla="*/ 0 h 2064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64769" h="2064064">
                    <a:moveTo>
                      <a:pt x="1124413" y="0"/>
                    </a:moveTo>
                    <a:cubicBezTo>
                      <a:pt x="1234884" y="0"/>
                      <a:pt x="1334897" y="67699"/>
                      <a:pt x="1407292" y="177153"/>
                    </a:cubicBezTo>
                    <a:lnTo>
                      <a:pt x="1414406" y="190190"/>
                    </a:lnTo>
                    <a:lnTo>
                      <a:pt x="1419467" y="191527"/>
                    </a:lnTo>
                    <a:lnTo>
                      <a:pt x="2197219" y="1532479"/>
                    </a:lnTo>
                    <a:lnTo>
                      <a:pt x="2196011" y="1537307"/>
                    </a:lnTo>
                    <a:lnTo>
                      <a:pt x="2220090" y="1578935"/>
                    </a:lnTo>
                    <a:cubicBezTo>
                      <a:pt x="2275937" y="1697688"/>
                      <a:pt x="2281758" y="1818318"/>
                      <a:pt x="2224313" y="1912679"/>
                    </a:cubicBezTo>
                    <a:cubicBezTo>
                      <a:pt x="2166869" y="2007040"/>
                      <a:pt x="2057037" y="2057265"/>
                      <a:pt x="1925900" y="2062187"/>
                    </a:cubicBezTo>
                    <a:lnTo>
                      <a:pt x="1905445" y="2061219"/>
                    </a:lnTo>
                    <a:lnTo>
                      <a:pt x="1902399" y="2064064"/>
                    </a:lnTo>
                    <a:lnTo>
                      <a:pt x="389291" y="2064064"/>
                    </a:lnTo>
                    <a:lnTo>
                      <a:pt x="385062" y="2060114"/>
                    </a:lnTo>
                    <a:lnTo>
                      <a:pt x="384209" y="2060285"/>
                    </a:lnTo>
                    <a:cubicBezTo>
                      <a:pt x="253827" y="2075184"/>
                      <a:pt x="137680" y="2042086"/>
                      <a:pt x="66671" y="1957460"/>
                    </a:cubicBezTo>
                    <a:cubicBezTo>
                      <a:pt x="-22091" y="1851678"/>
                      <a:pt x="-19317" y="1690420"/>
                      <a:pt x="57719" y="1531931"/>
                    </a:cubicBezTo>
                    <a:lnTo>
                      <a:pt x="83681" y="1487416"/>
                    </a:lnTo>
                    <a:lnTo>
                      <a:pt x="82471" y="1479266"/>
                    </a:lnTo>
                    <a:lnTo>
                      <a:pt x="821369" y="205305"/>
                    </a:lnTo>
                    <a:lnTo>
                      <a:pt x="823655" y="204362"/>
                    </a:lnTo>
                    <a:lnTo>
                      <a:pt x="827198" y="203426"/>
                    </a:lnTo>
                    <a:lnTo>
                      <a:pt x="841535" y="177153"/>
                    </a:lnTo>
                    <a:cubicBezTo>
                      <a:pt x="913930" y="67699"/>
                      <a:pt x="1013942" y="0"/>
                      <a:pt x="1124413" y="0"/>
                    </a:cubicBezTo>
                    <a:close/>
                  </a:path>
                </a:pathLst>
              </a:custGeom>
              <a:gradFill flip="none" rotWithShape="1">
                <a:gsLst>
                  <a:gs pos="31000">
                    <a:srgbClr val="27408F"/>
                  </a:gs>
                  <a:gs pos="100000">
                    <a:srgbClr val="7030A0">
                      <a:alpha val="58000"/>
                    </a:srgbClr>
                  </a:gs>
                </a:gsLst>
                <a:lin ang="0" scaled="0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ED51C94A-A2A2-4E1B-B485-7EE8F18DE013}"/>
                </a:ext>
              </a:extLst>
            </p:cNvPr>
            <p:cNvSpPr txBox="1"/>
            <p:nvPr/>
          </p:nvSpPr>
          <p:spPr>
            <a:xfrm>
              <a:off x="962527" y="381911"/>
              <a:ext cx="263090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 w="0"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1" i="0" u="none" strike="noStrike" kern="1200" cap="none" spc="0" normalizeH="0" baseline="0" noProof="0" dirty="0">
                <a:ln w="0"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C2792700-607D-400C-8136-44A688397230}"/>
              </a:ext>
            </a:extLst>
          </p:cNvPr>
          <p:cNvGrpSpPr/>
          <p:nvPr/>
        </p:nvGrpSpPr>
        <p:grpSpPr>
          <a:xfrm>
            <a:off x="1003081" y="1828224"/>
            <a:ext cx="4870294" cy="3778241"/>
            <a:chOff x="1003081" y="1828224"/>
            <a:chExt cx="4870294" cy="3778241"/>
          </a:xfrm>
        </p:grpSpPr>
        <p:graphicFrame>
          <p:nvGraphicFramePr>
            <p:cNvPr id="9" name="Chart 27">
              <a:extLst>
                <a:ext uri="{FF2B5EF4-FFF2-40B4-BE49-F238E27FC236}">
                  <a16:creationId xmlns:a16="http://schemas.microsoft.com/office/drawing/2014/main" id="{19697B83-0F14-4CE3-B10A-92F5EB4BEA8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096055050"/>
                </p:ext>
              </p:extLst>
            </p:nvPr>
          </p:nvGraphicFramePr>
          <p:xfrm>
            <a:off x="4714234" y="3166780"/>
            <a:ext cx="1159141" cy="111829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10" name="Group 45">
              <a:extLst>
                <a:ext uri="{FF2B5EF4-FFF2-40B4-BE49-F238E27FC236}">
                  <a16:creationId xmlns:a16="http://schemas.microsoft.com/office/drawing/2014/main" id="{C4A94ABF-D857-4E6A-85FF-F6CEA80B9442}"/>
                </a:ext>
              </a:extLst>
            </p:cNvPr>
            <p:cNvGrpSpPr/>
            <p:nvPr/>
          </p:nvGrpSpPr>
          <p:grpSpPr>
            <a:xfrm>
              <a:off x="1003081" y="3320784"/>
              <a:ext cx="303915" cy="794175"/>
              <a:chOff x="1006475" y="1212850"/>
              <a:chExt cx="585788" cy="1530350"/>
            </a:xfrm>
            <a:solidFill>
              <a:srgbClr val="29DBA0"/>
            </a:solidFill>
          </p:grpSpPr>
          <p:sp>
            <p:nvSpPr>
              <p:cNvPr id="11" name="Freeform 1">
                <a:extLst>
                  <a:ext uri="{FF2B5EF4-FFF2-40B4-BE49-F238E27FC236}">
                    <a16:creationId xmlns:a16="http://schemas.microsoft.com/office/drawing/2014/main" id="{113E4CCE-7134-4E1D-90C5-6DC9E3F37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6475" y="1516063"/>
                <a:ext cx="585788" cy="1227137"/>
              </a:xfrm>
              <a:custGeom>
                <a:avLst/>
                <a:gdLst>
                  <a:gd name="T0" fmla="*/ 1250 w 1626"/>
                  <a:gd name="T1" fmla="*/ 0 h 3408"/>
                  <a:gd name="T2" fmla="*/ 1250 w 1626"/>
                  <a:gd name="T3" fmla="*/ 0 h 3408"/>
                  <a:gd name="T4" fmla="*/ 375 w 1626"/>
                  <a:gd name="T5" fmla="*/ 0 h 3408"/>
                  <a:gd name="T6" fmla="*/ 0 w 1626"/>
                  <a:gd name="T7" fmla="*/ 407 h 3408"/>
                  <a:gd name="T8" fmla="*/ 0 w 1626"/>
                  <a:gd name="T9" fmla="*/ 1500 h 3408"/>
                  <a:gd name="T10" fmla="*/ 156 w 1626"/>
                  <a:gd name="T11" fmla="*/ 1625 h 3408"/>
                  <a:gd name="T12" fmla="*/ 281 w 1626"/>
                  <a:gd name="T13" fmla="*/ 1500 h 3408"/>
                  <a:gd name="T14" fmla="*/ 281 w 1626"/>
                  <a:gd name="T15" fmla="*/ 625 h 3408"/>
                  <a:gd name="T16" fmla="*/ 313 w 1626"/>
                  <a:gd name="T17" fmla="*/ 563 h 3408"/>
                  <a:gd name="T18" fmla="*/ 375 w 1626"/>
                  <a:gd name="T19" fmla="*/ 625 h 3408"/>
                  <a:gd name="T20" fmla="*/ 375 w 1626"/>
                  <a:gd name="T21" fmla="*/ 1688 h 3408"/>
                  <a:gd name="T22" fmla="*/ 375 w 1626"/>
                  <a:gd name="T23" fmla="*/ 1875 h 3408"/>
                  <a:gd name="T24" fmla="*/ 375 w 1626"/>
                  <a:gd name="T25" fmla="*/ 3188 h 3408"/>
                  <a:gd name="T26" fmla="*/ 563 w 1626"/>
                  <a:gd name="T27" fmla="*/ 3407 h 3408"/>
                  <a:gd name="T28" fmla="*/ 563 w 1626"/>
                  <a:gd name="T29" fmla="*/ 3407 h 3408"/>
                  <a:gd name="T30" fmla="*/ 719 w 1626"/>
                  <a:gd name="T31" fmla="*/ 3188 h 3408"/>
                  <a:gd name="T32" fmla="*/ 719 w 1626"/>
                  <a:gd name="T33" fmla="*/ 1875 h 3408"/>
                  <a:gd name="T34" fmla="*/ 813 w 1626"/>
                  <a:gd name="T35" fmla="*/ 1813 h 3408"/>
                  <a:gd name="T36" fmla="*/ 906 w 1626"/>
                  <a:gd name="T37" fmla="*/ 1875 h 3408"/>
                  <a:gd name="T38" fmla="*/ 906 w 1626"/>
                  <a:gd name="T39" fmla="*/ 3188 h 3408"/>
                  <a:gd name="T40" fmla="*/ 1062 w 1626"/>
                  <a:gd name="T41" fmla="*/ 3407 h 3408"/>
                  <a:gd name="T42" fmla="*/ 1062 w 1626"/>
                  <a:gd name="T43" fmla="*/ 3407 h 3408"/>
                  <a:gd name="T44" fmla="*/ 1250 w 1626"/>
                  <a:gd name="T45" fmla="*/ 3188 h 3408"/>
                  <a:gd name="T46" fmla="*/ 1250 w 1626"/>
                  <a:gd name="T47" fmla="*/ 1875 h 3408"/>
                  <a:gd name="T48" fmla="*/ 1250 w 1626"/>
                  <a:gd name="T49" fmla="*/ 1688 h 3408"/>
                  <a:gd name="T50" fmla="*/ 1250 w 1626"/>
                  <a:gd name="T51" fmla="*/ 625 h 3408"/>
                  <a:gd name="T52" fmla="*/ 1313 w 1626"/>
                  <a:gd name="T53" fmla="*/ 563 h 3408"/>
                  <a:gd name="T54" fmla="*/ 1344 w 1626"/>
                  <a:gd name="T55" fmla="*/ 625 h 3408"/>
                  <a:gd name="T56" fmla="*/ 1344 w 1626"/>
                  <a:gd name="T57" fmla="*/ 1500 h 3408"/>
                  <a:gd name="T58" fmla="*/ 1469 w 1626"/>
                  <a:gd name="T59" fmla="*/ 1625 h 3408"/>
                  <a:gd name="T60" fmla="*/ 1625 w 1626"/>
                  <a:gd name="T61" fmla="*/ 1500 h 3408"/>
                  <a:gd name="T62" fmla="*/ 1625 w 1626"/>
                  <a:gd name="T63" fmla="*/ 407 h 3408"/>
                  <a:gd name="T64" fmla="*/ 1250 w 1626"/>
                  <a:gd name="T65" fmla="*/ 0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26" h="3408">
                    <a:moveTo>
                      <a:pt x="1250" y="0"/>
                    </a:moveTo>
                    <a:lnTo>
                      <a:pt x="1250" y="0"/>
                    </a:lnTo>
                    <a:cubicBezTo>
                      <a:pt x="375" y="0"/>
                      <a:pt x="375" y="0"/>
                      <a:pt x="375" y="0"/>
                    </a:cubicBezTo>
                    <a:cubicBezTo>
                      <a:pt x="125" y="0"/>
                      <a:pt x="0" y="157"/>
                      <a:pt x="0" y="407"/>
                    </a:cubicBezTo>
                    <a:cubicBezTo>
                      <a:pt x="0" y="1500"/>
                      <a:pt x="0" y="1500"/>
                      <a:pt x="0" y="1500"/>
                    </a:cubicBezTo>
                    <a:cubicBezTo>
                      <a:pt x="0" y="1563"/>
                      <a:pt x="94" y="1625"/>
                      <a:pt x="156" y="1625"/>
                    </a:cubicBezTo>
                    <a:cubicBezTo>
                      <a:pt x="219" y="1625"/>
                      <a:pt x="281" y="1563"/>
                      <a:pt x="281" y="1500"/>
                    </a:cubicBezTo>
                    <a:cubicBezTo>
                      <a:pt x="281" y="1500"/>
                      <a:pt x="281" y="719"/>
                      <a:pt x="281" y="625"/>
                    </a:cubicBezTo>
                    <a:cubicBezTo>
                      <a:pt x="281" y="594"/>
                      <a:pt x="313" y="563"/>
                      <a:pt x="313" y="563"/>
                    </a:cubicBezTo>
                    <a:cubicBezTo>
                      <a:pt x="344" y="563"/>
                      <a:pt x="375" y="594"/>
                      <a:pt x="375" y="625"/>
                    </a:cubicBezTo>
                    <a:cubicBezTo>
                      <a:pt x="375" y="719"/>
                      <a:pt x="375" y="1375"/>
                      <a:pt x="375" y="1688"/>
                    </a:cubicBezTo>
                    <a:cubicBezTo>
                      <a:pt x="375" y="1875"/>
                      <a:pt x="375" y="1875"/>
                      <a:pt x="375" y="1875"/>
                    </a:cubicBezTo>
                    <a:cubicBezTo>
                      <a:pt x="375" y="3188"/>
                      <a:pt x="375" y="3188"/>
                      <a:pt x="375" y="3188"/>
                    </a:cubicBezTo>
                    <a:cubicBezTo>
                      <a:pt x="375" y="3282"/>
                      <a:pt x="469" y="3407"/>
                      <a:pt x="563" y="3407"/>
                    </a:cubicBezTo>
                    <a:lnTo>
                      <a:pt x="563" y="3407"/>
                    </a:lnTo>
                    <a:cubicBezTo>
                      <a:pt x="688" y="3407"/>
                      <a:pt x="719" y="3282"/>
                      <a:pt x="719" y="3188"/>
                    </a:cubicBezTo>
                    <a:cubicBezTo>
                      <a:pt x="719" y="3188"/>
                      <a:pt x="719" y="1969"/>
                      <a:pt x="719" y="1875"/>
                    </a:cubicBezTo>
                    <a:cubicBezTo>
                      <a:pt x="719" y="1844"/>
                      <a:pt x="781" y="1813"/>
                      <a:pt x="813" y="1813"/>
                    </a:cubicBezTo>
                    <a:cubicBezTo>
                      <a:pt x="875" y="1813"/>
                      <a:pt x="906" y="1844"/>
                      <a:pt x="906" y="1875"/>
                    </a:cubicBezTo>
                    <a:cubicBezTo>
                      <a:pt x="906" y="1969"/>
                      <a:pt x="906" y="3188"/>
                      <a:pt x="906" y="3188"/>
                    </a:cubicBezTo>
                    <a:cubicBezTo>
                      <a:pt x="906" y="3282"/>
                      <a:pt x="969" y="3407"/>
                      <a:pt x="1062" y="3407"/>
                    </a:cubicBezTo>
                    <a:lnTo>
                      <a:pt x="1062" y="3407"/>
                    </a:lnTo>
                    <a:cubicBezTo>
                      <a:pt x="1156" y="3407"/>
                      <a:pt x="1250" y="3282"/>
                      <a:pt x="1250" y="3188"/>
                    </a:cubicBezTo>
                    <a:cubicBezTo>
                      <a:pt x="1250" y="1875"/>
                      <a:pt x="1250" y="1875"/>
                      <a:pt x="1250" y="1875"/>
                    </a:cubicBezTo>
                    <a:cubicBezTo>
                      <a:pt x="1250" y="1688"/>
                      <a:pt x="1250" y="1688"/>
                      <a:pt x="1250" y="1688"/>
                    </a:cubicBezTo>
                    <a:cubicBezTo>
                      <a:pt x="1250" y="1375"/>
                      <a:pt x="1250" y="719"/>
                      <a:pt x="1250" y="625"/>
                    </a:cubicBezTo>
                    <a:cubicBezTo>
                      <a:pt x="1250" y="594"/>
                      <a:pt x="1281" y="563"/>
                      <a:pt x="1313" y="563"/>
                    </a:cubicBezTo>
                    <a:cubicBezTo>
                      <a:pt x="1313" y="563"/>
                      <a:pt x="1344" y="594"/>
                      <a:pt x="1344" y="625"/>
                    </a:cubicBezTo>
                    <a:cubicBezTo>
                      <a:pt x="1344" y="719"/>
                      <a:pt x="1344" y="1500"/>
                      <a:pt x="1344" y="1500"/>
                    </a:cubicBezTo>
                    <a:cubicBezTo>
                      <a:pt x="1344" y="1563"/>
                      <a:pt x="1406" y="1625"/>
                      <a:pt x="1469" y="1625"/>
                    </a:cubicBezTo>
                    <a:cubicBezTo>
                      <a:pt x="1563" y="1625"/>
                      <a:pt x="1625" y="1563"/>
                      <a:pt x="1625" y="1500"/>
                    </a:cubicBezTo>
                    <a:cubicBezTo>
                      <a:pt x="1625" y="407"/>
                      <a:pt x="1625" y="407"/>
                      <a:pt x="1625" y="407"/>
                    </a:cubicBezTo>
                    <a:cubicBezTo>
                      <a:pt x="1625" y="157"/>
                      <a:pt x="1500" y="0"/>
                      <a:pt x="12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" name="Freeform 2">
                <a:extLst>
                  <a:ext uri="{FF2B5EF4-FFF2-40B4-BE49-F238E27FC236}">
                    <a16:creationId xmlns:a16="http://schemas.microsoft.com/office/drawing/2014/main" id="{9C8F4545-AF0D-4A6B-8036-AC13F0C583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5863" y="1212850"/>
                <a:ext cx="225425" cy="225425"/>
              </a:xfrm>
              <a:custGeom>
                <a:avLst/>
                <a:gdLst>
                  <a:gd name="T0" fmla="*/ 313 w 626"/>
                  <a:gd name="T1" fmla="*/ 0 h 626"/>
                  <a:gd name="T2" fmla="*/ 313 w 626"/>
                  <a:gd name="T3" fmla="*/ 0 h 626"/>
                  <a:gd name="T4" fmla="*/ 0 w 626"/>
                  <a:gd name="T5" fmla="*/ 312 h 626"/>
                  <a:gd name="T6" fmla="*/ 313 w 626"/>
                  <a:gd name="T7" fmla="*/ 625 h 626"/>
                  <a:gd name="T8" fmla="*/ 625 w 626"/>
                  <a:gd name="T9" fmla="*/ 312 h 626"/>
                  <a:gd name="T10" fmla="*/ 313 w 626"/>
                  <a:gd name="T11" fmla="*/ 0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6" h="626">
                    <a:moveTo>
                      <a:pt x="313" y="0"/>
                    </a:moveTo>
                    <a:lnTo>
                      <a:pt x="313" y="0"/>
                    </a:lnTo>
                    <a:cubicBezTo>
                      <a:pt x="156" y="0"/>
                      <a:pt x="0" y="156"/>
                      <a:pt x="0" y="312"/>
                    </a:cubicBezTo>
                    <a:cubicBezTo>
                      <a:pt x="0" y="500"/>
                      <a:pt x="156" y="625"/>
                      <a:pt x="313" y="625"/>
                    </a:cubicBezTo>
                    <a:cubicBezTo>
                      <a:pt x="500" y="625"/>
                      <a:pt x="625" y="500"/>
                      <a:pt x="625" y="312"/>
                    </a:cubicBezTo>
                    <a:cubicBezTo>
                      <a:pt x="625" y="156"/>
                      <a:pt x="500" y="0"/>
                      <a:pt x="31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Group 46">
              <a:extLst>
                <a:ext uri="{FF2B5EF4-FFF2-40B4-BE49-F238E27FC236}">
                  <a16:creationId xmlns:a16="http://schemas.microsoft.com/office/drawing/2014/main" id="{4834860B-78A7-4A61-AE12-EDDCE8C2C4AC}"/>
                </a:ext>
              </a:extLst>
            </p:cNvPr>
            <p:cNvGrpSpPr/>
            <p:nvPr/>
          </p:nvGrpSpPr>
          <p:grpSpPr>
            <a:xfrm>
              <a:off x="1338677" y="3320784"/>
              <a:ext cx="303915" cy="794175"/>
              <a:chOff x="1006475" y="1212850"/>
              <a:chExt cx="585788" cy="1530350"/>
            </a:xfrm>
            <a:solidFill>
              <a:srgbClr val="29DBA0"/>
            </a:solidFill>
          </p:grpSpPr>
          <p:sp>
            <p:nvSpPr>
              <p:cNvPr id="14" name="Freeform 1">
                <a:extLst>
                  <a:ext uri="{FF2B5EF4-FFF2-40B4-BE49-F238E27FC236}">
                    <a16:creationId xmlns:a16="http://schemas.microsoft.com/office/drawing/2014/main" id="{46F9582A-BED8-48D6-B945-C2560D6000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6475" y="1516063"/>
                <a:ext cx="585788" cy="1227137"/>
              </a:xfrm>
              <a:custGeom>
                <a:avLst/>
                <a:gdLst>
                  <a:gd name="T0" fmla="*/ 1250 w 1626"/>
                  <a:gd name="T1" fmla="*/ 0 h 3408"/>
                  <a:gd name="T2" fmla="*/ 1250 w 1626"/>
                  <a:gd name="T3" fmla="*/ 0 h 3408"/>
                  <a:gd name="T4" fmla="*/ 375 w 1626"/>
                  <a:gd name="T5" fmla="*/ 0 h 3408"/>
                  <a:gd name="T6" fmla="*/ 0 w 1626"/>
                  <a:gd name="T7" fmla="*/ 407 h 3408"/>
                  <a:gd name="T8" fmla="*/ 0 w 1626"/>
                  <a:gd name="T9" fmla="*/ 1500 h 3408"/>
                  <a:gd name="T10" fmla="*/ 156 w 1626"/>
                  <a:gd name="T11" fmla="*/ 1625 h 3408"/>
                  <a:gd name="T12" fmla="*/ 281 w 1626"/>
                  <a:gd name="T13" fmla="*/ 1500 h 3408"/>
                  <a:gd name="T14" fmla="*/ 281 w 1626"/>
                  <a:gd name="T15" fmla="*/ 625 h 3408"/>
                  <a:gd name="T16" fmla="*/ 313 w 1626"/>
                  <a:gd name="T17" fmla="*/ 563 h 3408"/>
                  <a:gd name="T18" fmla="*/ 375 w 1626"/>
                  <a:gd name="T19" fmla="*/ 625 h 3408"/>
                  <a:gd name="T20" fmla="*/ 375 w 1626"/>
                  <a:gd name="T21" fmla="*/ 1688 h 3408"/>
                  <a:gd name="T22" fmla="*/ 375 w 1626"/>
                  <a:gd name="T23" fmla="*/ 1875 h 3408"/>
                  <a:gd name="T24" fmla="*/ 375 w 1626"/>
                  <a:gd name="T25" fmla="*/ 3188 h 3408"/>
                  <a:gd name="T26" fmla="*/ 563 w 1626"/>
                  <a:gd name="T27" fmla="*/ 3407 h 3408"/>
                  <a:gd name="T28" fmla="*/ 563 w 1626"/>
                  <a:gd name="T29" fmla="*/ 3407 h 3408"/>
                  <a:gd name="T30" fmla="*/ 719 w 1626"/>
                  <a:gd name="T31" fmla="*/ 3188 h 3408"/>
                  <a:gd name="T32" fmla="*/ 719 w 1626"/>
                  <a:gd name="T33" fmla="*/ 1875 h 3408"/>
                  <a:gd name="T34" fmla="*/ 813 w 1626"/>
                  <a:gd name="T35" fmla="*/ 1813 h 3408"/>
                  <a:gd name="T36" fmla="*/ 906 w 1626"/>
                  <a:gd name="T37" fmla="*/ 1875 h 3408"/>
                  <a:gd name="T38" fmla="*/ 906 w 1626"/>
                  <a:gd name="T39" fmla="*/ 3188 h 3408"/>
                  <a:gd name="T40" fmla="*/ 1062 w 1626"/>
                  <a:gd name="T41" fmla="*/ 3407 h 3408"/>
                  <a:gd name="T42" fmla="*/ 1062 w 1626"/>
                  <a:gd name="T43" fmla="*/ 3407 h 3408"/>
                  <a:gd name="T44" fmla="*/ 1250 w 1626"/>
                  <a:gd name="T45" fmla="*/ 3188 h 3408"/>
                  <a:gd name="T46" fmla="*/ 1250 w 1626"/>
                  <a:gd name="T47" fmla="*/ 1875 h 3408"/>
                  <a:gd name="T48" fmla="*/ 1250 w 1626"/>
                  <a:gd name="T49" fmla="*/ 1688 h 3408"/>
                  <a:gd name="T50" fmla="*/ 1250 w 1626"/>
                  <a:gd name="T51" fmla="*/ 625 h 3408"/>
                  <a:gd name="T52" fmla="*/ 1313 w 1626"/>
                  <a:gd name="T53" fmla="*/ 563 h 3408"/>
                  <a:gd name="T54" fmla="*/ 1344 w 1626"/>
                  <a:gd name="T55" fmla="*/ 625 h 3408"/>
                  <a:gd name="T56" fmla="*/ 1344 w 1626"/>
                  <a:gd name="T57" fmla="*/ 1500 h 3408"/>
                  <a:gd name="T58" fmla="*/ 1469 w 1626"/>
                  <a:gd name="T59" fmla="*/ 1625 h 3408"/>
                  <a:gd name="T60" fmla="*/ 1625 w 1626"/>
                  <a:gd name="T61" fmla="*/ 1500 h 3408"/>
                  <a:gd name="T62" fmla="*/ 1625 w 1626"/>
                  <a:gd name="T63" fmla="*/ 407 h 3408"/>
                  <a:gd name="T64" fmla="*/ 1250 w 1626"/>
                  <a:gd name="T65" fmla="*/ 0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26" h="3408">
                    <a:moveTo>
                      <a:pt x="1250" y="0"/>
                    </a:moveTo>
                    <a:lnTo>
                      <a:pt x="1250" y="0"/>
                    </a:lnTo>
                    <a:cubicBezTo>
                      <a:pt x="375" y="0"/>
                      <a:pt x="375" y="0"/>
                      <a:pt x="375" y="0"/>
                    </a:cubicBezTo>
                    <a:cubicBezTo>
                      <a:pt x="125" y="0"/>
                      <a:pt x="0" y="157"/>
                      <a:pt x="0" y="407"/>
                    </a:cubicBezTo>
                    <a:cubicBezTo>
                      <a:pt x="0" y="1500"/>
                      <a:pt x="0" y="1500"/>
                      <a:pt x="0" y="1500"/>
                    </a:cubicBezTo>
                    <a:cubicBezTo>
                      <a:pt x="0" y="1563"/>
                      <a:pt x="94" y="1625"/>
                      <a:pt x="156" y="1625"/>
                    </a:cubicBezTo>
                    <a:cubicBezTo>
                      <a:pt x="219" y="1625"/>
                      <a:pt x="281" y="1563"/>
                      <a:pt x="281" y="1500"/>
                    </a:cubicBezTo>
                    <a:cubicBezTo>
                      <a:pt x="281" y="1500"/>
                      <a:pt x="281" y="719"/>
                      <a:pt x="281" y="625"/>
                    </a:cubicBezTo>
                    <a:cubicBezTo>
                      <a:pt x="281" y="594"/>
                      <a:pt x="313" y="563"/>
                      <a:pt x="313" y="563"/>
                    </a:cubicBezTo>
                    <a:cubicBezTo>
                      <a:pt x="344" y="563"/>
                      <a:pt x="375" y="594"/>
                      <a:pt x="375" y="625"/>
                    </a:cubicBezTo>
                    <a:cubicBezTo>
                      <a:pt x="375" y="719"/>
                      <a:pt x="375" y="1375"/>
                      <a:pt x="375" y="1688"/>
                    </a:cubicBezTo>
                    <a:cubicBezTo>
                      <a:pt x="375" y="1875"/>
                      <a:pt x="375" y="1875"/>
                      <a:pt x="375" y="1875"/>
                    </a:cubicBezTo>
                    <a:cubicBezTo>
                      <a:pt x="375" y="3188"/>
                      <a:pt x="375" y="3188"/>
                      <a:pt x="375" y="3188"/>
                    </a:cubicBezTo>
                    <a:cubicBezTo>
                      <a:pt x="375" y="3282"/>
                      <a:pt x="469" y="3407"/>
                      <a:pt x="563" y="3407"/>
                    </a:cubicBezTo>
                    <a:lnTo>
                      <a:pt x="563" y="3407"/>
                    </a:lnTo>
                    <a:cubicBezTo>
                      <a:pt x="688" y="3407"/>
                      <a:pt x="719" y="3282"/>
                      <a:pt x="719" y="3188"/>
                    </a:cubicBezTo>
                    <a:cubicBezTo>
                      <a:pt x="719" y="3188"/>
                      <a:pt x="719" y="1969"/>
                      <a:pt x="719" y="1875"/>
                    </a:cubicBezTo>
                    <a:cubicBezTo>
                      <a:pt x="719" y="1844"/>
                      <a:pt x="781" y="1813"/>
                      <a:pt x="813" y="1813"/>
                    </a:cubicBezTo>
                    <a:cubicBezTo>
                      <a:pt x="875" y="1813"/>
                      <a:pt x="906" y="1844"/>
                      <a:pt x="906" y="1875"/>
                    </a:cubicBezTo>
                    <a:cubicBezTo>
                      <a:pt x="906" y="1969"/>
                      <a:pt x="906" y="3188"/>
                      <a:pt x="906" y="3188"/>
                    </a:cubicBezTo>
                    <a:cubicBezTo>
                      <a:pt x="906" y="3282"/>
                      <a:pt x="969" y="3407"/>
                      <a:pt x="1062" y="3407"/>
                    </a:cubicBezTo>
                    <a:lnTo>
                      <a:pt x="1062" y="3407"/>
                    </a:lnTo>
                    <a:cubicBezTo>
                      <a:pt x="1156" y="3407"/>
                      <a:pt x="1250" y="3282"/>
                      <a:pt x="1250" y="3188"/>
                    </a:cubicBezTo>
                    <a:cubicBezTo>
                      <a:pt x="1250" y="1875"/>
                      <a:pt x="1250" y="1875"/>
                      <a:pt x="1250" y="1875"/>
                    </a:cubicBezTo>
                    <a:cubicBezTo>
                      <a:pt x="1250" y="1688"/>
                      <a:pt x="1250" y="1688"/>
                      <a:pt x="1250" y="1688"/>
                    </a:cubicBezTo>
                    <a:cubicBezTo>
                      <a:pt x="1250" y="1375"/>
                      <a:pt x="1250" y="719"/>
                      <a:pt x="1250" y="625"/>
                    </a:cubicBezTo>
                    <a:cubicBezTo>
                      <a:pt x="1250" y="594"/>
                      <a:pt x="1281" y="563"/>
                      <a:pt x="1313" y="563"/>
                    </a:cubicBezTo>
                    <a:cubicBezTo>
                      <a:pt x="1313" y="563"/>
                      <a:pt x="1344" y="594"/>
                      <a:pt x="1344" y="625"/>
                    </a:cubicBezTo>
                    <a:cubicBezTo>
                      <a:pt x="1344" y="719"/>
                      <a:pt x="1344" y="1500"/>
                      <a:pt x="1344" y="1500"/>
                    </a:cubicBezTo>
                    <a:cubicBezTo>
                      <a:pt x="1344" y="1563"/>
                      <a:pt x="1406" y="1625"/>
                      <a:pt x="1469" y="1625"/>
                    </a:cubicBezTo>
                    <a:cubicBezTo>
                      <a:pt x="1563" y="1625"/>
                      <a:pt x="1625" y="1563"/>
                      <a:pt x="1625" y="1500"/>
                    </a:cubicBezTo>
                    <a:cubicBezTo>
                      <a:pt x="1625" y="407"/>
                      <a:pt x="1625" y="407"/>
                      <a:pt x="1625" y="407"/>
                    </a:cubicBezTo>
                    <a:cubicBezTo>
                      <a:pt x="1625" y="157"/>
                      <a:pt x="1500" y="0"/>
                      <a:pt x="12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" name="Freeform 2">
                <a:extLst>
                  <a:ext uri="{FF2B5EF4-FFF2-40B4-BE49-F238E27FC236}">
                    <a16:creationId xmlns:a16="http://schemas.microsoft.com/office/drawing/2014/main" id="{388227AF-3D7B-4F66-ADF4-4F04BD92FE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5863" y="1212850"/>
                <a:ext cx="225425" cy="225425"/>
              </a:xfrm>
              <a:custGeom>
                <a:avLst/>
                <a:gdLst>
                  <a:gd name="T0" fmla="*/ 313 w 626"/>
                  <a:gd name="T1" fmla="*/ 0 h 626"/>
                  <a:gd name="T2" fmla="*/ 313 w 626"/>
                  <a:gd name="T3" fmla="*/ 0 h 626"/>
                  <a:gd name="T4" fmla="*/ 0 w 626"/>
                  <a:gd name="T5" fmla="*/ 312 h 626"/>
                  <a:gd name="T6" fmla="*/ 313 w 626"/>
                  <a:gd name="T7" fmla="*/ 625 h 626"/>
                  <a:gd name="T8" fmla="*/ 625 w 626"/>
                  <a:gd name="T9" fmla="*/ 312 h 626"/>
                  <a:gd name="T10" fmla="*/ 313 w 626"/>
                  <a:gd name="T11" fmla="*/ 0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6" h="626">
                    <a:moveTo>
                      <a:pt x="313" y="0"/>
                    </a:moveTo>
                    <a:lnTo>
                      <a:pt x="313" y="0"/>
                    </a:lnTo>
                    <a:cubicBezTo>
                      <a:pt x="156" y="0"/>
                      <a:pt x="0" y="156"/>
                      <a:pt x="0" y="312"/>
                    </a:cubicBezTo>
                    <a:cubicBezTo>
                      <a:pt x="0" y="500"/>
                      <a:pt x="156" y="625"/>
                      <a:pt x="313" y="625"/>
                    </a:cubicBezTo>
                    <a:cubicBezTo>
                      <a:pt x="500" y="625"/>
                      <a:pt x="625" y="500"/>
                      <a:pt x="625" y="312"/>
                    </a:cubicBezTo>
                    <a:cubicBezTo>
                      <a:pt x="625" y="156"/>
                      <a:pt x="500" y="0"/>
                      <a:pt x="31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Group 47">
              <a:extLst>
                <a:ext uri="{FF2B5EF4-FFF2-40B4-BE49-F238E27FC236}">
                  <a16:creationId xmlns:a16="http://schemas.microsoft.com/office/drawing/2014/main" id="{13E2CCF6-2988-4A40-AF88-82B3F5B3D91F}"/>
                </a:ext>
              </a:extLst>
            </p:cNvPr>
            <p:cNvGrpSpPr/>
            <p:nvPr/>
          </p:nvGrpSpPr>
          <p:grpSpPr>
            <a:xfrm>
              <a:off x="1687960" y="3320784"/>
              <a:ext cx="303915" cy="794175"/>
              <a:chOff x="1006475" y="1212850"/>
              <a:chExt cx="585788" cy="1530350"/>
            </a:xfrm>
            <a:solidFill>
              <a:srgbClr val="29DBA0"/>
            </a:solidFill>
          </p:grpSpPr>
          <p:sp>
            <p:nvSpPr>
              <p:cNvPr id="17" name="Freeform 1">
                <a:extLst>
                  <a:ext uri="{FF2B5EF4-FFF2-40B4-BE49-F238E27FC236}">
                    <a16:creationId xmlns:a16="http://schemas.microsoft.com/office/drawing/2014/main" id="{C08ABBB0-A34F-4137-917C-1B72A6E707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6475" y="1516063"/>
                <a:ext cx="585788" cy="1227137"/>
              </a:xfrm>
              <a:custGeom>
                <a:avLst/>
                <a:gdLst>
                  <a:gd name="T0" fmla="*/ 1250 w 1626"/>
                  <a:gd name="T1" fmla="*/ 0 h 3408"/>
                  <a:gd name="T2" fmla="*/ 1250 w 1626"/>
                  <a:gd name="T3" fmla="*/ 0 h 3408"/>
                  <a:gd name="T4" fmla="*/ 375 w 1626"/>
                  <a:gd name="T5" fmla="*/ 0 h 3408"/>
                  <a:gd name="T6" fmla="*/ 0 w 1626"/>
                  <a:gd name="T7" fmla="*/ 407 h 3408"/>
                  <a:gd name="T8" fmla="*/ 0 w 1626"/>
                  <a:gd name="T9" fmla="*/ 1500 h 3408"/>
                  <a:gd name="T10" fmla="*/ 156 w 1626"/>
                  <a:gd name="T11" fmla="*/ 1625 h 3408"/>
                  <a:gd name="T12" fmla="*/ 281 w 1626"/>
                  <a:gd name="T13" fmla="*/ 1500 h 3408"/>
                  <a:gd name="T14" fmla="*/ 281 w 1626"/>
                  <a:gd name="T15" fmla="*/ 625 h 3408"/>
                  <a:gd name="T16" fmla="*/ 313 w 1626"/>
                  <a:gd name="T17" fmla="*/ 563 h 3408"/>
                  <a:gd name="T18" fmla="*/ 375 w 1626"/>
                  <a:gd name="T19" fmla="*/ 625 h 3408"/>
                  <a:gd name="T20" fmla="*/ 375 w 1626"/>
                  <a:gd name="T21" fmla="*/ 1688 h 3408"/>
                  <a:gd name="T22" fmla="*/ 375 w 1626"/>
                  <a:gd name="T23" fmla="*/ 1875 h 3408"/>
                  <a:gd name="T24" fmla="*/ 375 w 1626"/>
                  <a:gd name="T25" fmla="*/ 3188 h 3408"/>
                  <a:gd name="T26" fmla="*/ 563 w 1626"/>
                  <a:gd name="T27" fmla="*/ 3407 h 3408"/>
                  <a:gd name="T28" fmla="*/ 563 w 1626"/>
                  <a:gd name="T29" fmla="*/ 3407 h 3408"/>
                  <a:gd name="T30" fmla="*/ 719 w 1626"/>
                  <a:gd name="T31" fmla="*/ 3188 h 3408"/>
                  <a:gd name="T32" fmla="*/ 719 w 1626"/>
                  <a:gd name="T33" fmla="*/ 1875 h 3408"/>
                  <a:gd name="T34" fmla="*/ 813 w 1626"/>
                  <a:gd name="T35" fmla="*/ 1813 h 3408"/>
                  <a:gd name="T36" fmla="*/ 906 w 1626"/>
                  <a:gd name="T37" fmla="*/ 1875 h 3408"/>
                  <a:gd name="T38" fmla="*/ 906 w 1626"/>
                  <a:gd name="T39" fmla="*/ 3188 h 3408"/>
                  <a:gd name="T40" fmla="*/ 1062 w 1626"/>
                  <a:gd name="T41" fmla="*/ 3407 h 3408"/>
                  <a:gd name="T42" fmla="*/ 1062 w 1626"/>
                  <a:gd name="T43" fmla="*/ 3407 h 3408"/>
                  <a:gd name="T44" fmla="*/ 1250 w 1626"/>
                  <a:gd name="T45" fmla="*/ 3188 h 3408"/>
                  <a:gd name="T46" fmla="*/ 1250 w 1626"/>
                  <a:gd name="T47" fmla="*/ 1875 h 3408"/>
                  <a:gd name="T48" fmla="*/ 1250 w 1626"/>
                  <a:gd name="T49" fmla="*/ 1688 h 3408"/>
                  <a:gd name="T50" fmla="*/ 1250 w 1626"/>
                  <a:gd name="T51" fmla="*/ 625 h 3408"/>
                  <a:gd name="T52" fmla="*/ 1313 w 1626"/>
                  <a:gd name="T53" fmla="*/ 563 h 3408"/>
                  <a:gd name="T54" fmla="*/ 1344 w 1626"/>
                  <a:gd name="T55" fmla="*/ 625 h 3408"/>
                  <a:gd name="T56" fmla="*/ 1344 w 1626"/>
                  <a:gd name="T57" fmla="*/ 1500 h 3408"/>
                  <a:gd name="T58" fmla="*/ 1469 w 1626"/>
                  <a:gd name="T59" fmla="*/ 1625 h 3408"/>
                  <a:gd name="T60" fmla="*/ 1625 w 1626"/>
                  <a:gd name="T61" fmla="*/ 1500 h 3408"/>
                  <a:gd name="T62" fmla="*/ 1625 w 1626"/>
                  <a:gd name="T63" fmla="*/ 407 h 3408"/>
                  <a:gd name="T64" fmla="*/ 1250 w 1626"/>
                  <a:gd name="T65" fmla="*/ 0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26" h="3408">
                    <a:moveTo>
                      <a:pt x="1250" y="0"/>
                    </a:moveTo>
                    <a:lnTo>
                      <a:pt x="1250" y="0"/>
                    </a:lnTo>
                    <a:cubicBezTo>
                      <a:pt x="375" y="0"/>
                      <a:pt x="375" y="0"/>
                      <a:pt x="375" y="0"/>
                    </a:cubicBezTo>
                    <a:cubicBezTo>
                      <a:pt x="125" y="0"/>
                      <a:pt x="0" y="157"/>
                      <a:pt x="0" y="407"/>
                    </a:cubicBezTo>
                    <a:cubicBezTo>
                      <a:pt x="0" y="1500"/>
                      <a:pt x="0" y="1500"/>
                      <a:pt x="0" y="1500"/>
                    </a:cubicBezTo>
                    <a:cubicBezTo>
                      <a:pt x="0" y="1563"/>
                      <a:pt x="94" y="1625"/>
                      <a:pt x="156" y="1625"/>
                    </a:cubicBezTo>
                    <a:cubicBezTo>
                      <a:pt x="219" y="1625"/>
                      <a:pt x="281" y="1563"/>
                      <a:pt x="281" y="1500"/>
                    </a:cubicBezTo>
                    <a:cubicBezTo>
                      <a:pt x="281" y="1500"/>
                      <a:pt x="281" y="719"/>
                      <a:pt x="281" y="625"/>
                    </a:cubicBezTo>
                    <a:cubicBezTo>
                      <a:pt x="281" y="594"/>
                      <a:pt x="313" y="563"/>
                      <a:pt x="313" y="563"/>
                    </a:cubicBezTo>
                    <a:cubicBezTo>
                      <a:pt x="344" y="563"/>
                      <a:pt x="375" y="594"/>
                      <a:pt x="375" y="625"/>
                    </a:cubicBezTo>
                    <a:cubicBezTo>
                      <a:pt x="375" y="719"/>
                      <a:pt x="375" y="1375"/>
                      <a:pt x="375" y="1688"/>
                    </a:cubicBezTo>
                    <a:cubicBezTo>
                      <a:pt x="375" y="1875"/>
                      <a:pt x="375" y="1875"/>
                      <a:pt x="375" y="1875"/>
                    </a:cubicBezTo>
                    <a:cubicBezTo>
                      <a:pt x="375" y="3188"/>
                      <a:pt x="375" y="3188"/>
                      <a:pt x="375" y="3188"/>
                    </a:cubicBezTo>
                    <a:cubicBezTo>
                      <a:pt x="375" y="3282"/>
                      <a:pt x="469" y="3407"/>
                      <a:pt x="563" y="3407"/>
                    </a:cubicBezTo>
                    <a:lnTo>
                      <a:pt x="563" y="3407"/>
                    </a:lnTo>
                    <a:cubicBezTo>
                      <a:pt x="688" y="3407"/>
                      <a:pt x="719" y="3282"/>
                      <a:pt x="719" y="3188"/>
                    </a:cubicBezTo>
                    <a:cubicBezTo>
                      <a:pt x="719" y="3188"/>
                      <a:pt x="719" y="1969"/>
                      <a:pt x="719" y="1875"/>
                    </a:cubicBezTo>
                    <a:cubicBezTo>
                      <a:pt x="719" y="1844"/>
                      <a:pt x="781" y="1813"/>
                      <a:pt x="813" y="1813"/>
                    </a:cubicBezTo>
                    <a:cubicBezTo>
                      <a:pt x="875" y="1813"/>
                      <a:pt x="906" y="1844"/>
                      <a:pt x="906" y="1875"/>
                    </a:cubicBezTo>
                    <a:cubicBezTo>
                      <a:pt x="906" y="1969"/>
                      <a:pt x="906" y="3188"/>
                      <a:pt x="906" y="3188"/>
                    </a:cubicBezTo>
                    <a:cubicBezTo>
                      <a:pt x="906" y="3282"/>
                      <a:pt x="969" y="3407"/>
                      <a:pt x="1062" y="3407"/>
                    </a:cubicBezTo>
                    <a:lnTo>
                      <a:pt x="1062" y="3407"/>
                    </a:lnTo>
                    <a:cubicBezTo>
                      <a:pt x="1156" y="3407"/>
                      <a:pt x="1250" y="3282"/>
                      <a:pt x="1250" y="3188"/>
                    </a:cubicBezTo>
                    <a:cubicBezTo>
                      <a:pt x="1250" y="1875"/>
                      <a:pt x="1250" y="1875"/>
                      <a:pt x="1250" y="1875"/>
                    </a:cubicBezTo>
                    <a:cubicBezTo>
                      <a:pt x="1250" y="1688"/>
                      <a:pt x="1250" y="1688"/>
                      <a:pt x="1250" y="1688"/>
                    </a:cubicBezTo>
                    <a:cubicBezTo>
                      <a:pt x="1250" y="1375"/>
                      <a:pt x="1250" y="719"/>
                      <a:pt x="1250" y="625"/>
                    </a:cubicBezTo>
                    <a:cubicBezTo>
                      <a:pt x="1250" y="594"/>
                      <a:pt x="1281" y="563"/>
                      <a:pt x="1313" y="563"/>
                    </a:cubicBezTo>
                    <a:cubicBezTo>
                      <a:pt x="1313" y="563"/>
                      <a:pt x="1344" y="594"/>
                      <a:pt x="1344" y="625"/>
                    </a:cubicBezTo>
                    <a:cubicBezTo>
                      <a:pt x="1344" y="719"/>
                      <a:pt x="1344" y="1500"/>
                      <a:pt x="1344" y="1500"/>
                    </a:cubicBezTo>
                    <a:cubicBezTo>
                      <a:pt x="1344" y="1563"/>
                      <a:pt x="1406" y="1625"/>
                      <a:pt x="1469" y="1625"/>
                    </a:cubicBezTo>
                    <a:cubicBezTo>
                      <a:pt x="1563" y="1625"/>
                      <a:pt x="1625" y="1563"/>
                      <a:pt x="1625" y="1500"/>
                    </a:cubicBezTo>
                    <a:cubicBezTo>
                      <a:pt x="1625" y="407"/>
                      <a:pt x="1625" y="407"/>
                      <a:pt x="1625" y="407"/>
                    </a:cubicBezTo>
                    <a:cubicBezTo>
                      <a:pt x="1625" y="157"/>
                      <a:pt x="1500" y="0"/>
                      <a:pt x="12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" name="Freeform 2">
                <a:extLst>
                  <a:ext uri="{FF2B5EF4-FFF2-40B4-BE49-F238E27FC236}">
                    <a16:creationId xmlns:a16="http://schemas.microsoft.com/office/drawing/2014/main" id="{DCD25C88-5C5A-4E33-8EE7-83E9953385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5863" y="1212850"/>
                <a:ext cx="225425" cy="225425"/>
              </a:xfrm>
              <a:custGeom>
                <a:avLst/>
                <a:gdLst>
                  <a:gd name="T0" fmla="*/ 313 w 626"/>
                  <a:gd name="T1" fmla="*/ 0 h 626"/>
                  <a:gd name="T2" fmla="*/ 313 w 626"/>
                  <a:gd name="T3" fmla="*/ 0 h 626"/>
                  <a:gd name="T4" fmla="*/ 0 w 626"/>
                  <a:gd name="T5" fmla="*/ 312 h 626"/>
                  <a:gd name="T6" fmla="*/ 313 w 626"/>
                  <a:gd name="T7" fmla="*/ 625 h 626"/>
                  <a:gd name="T8" fmla="*/ 625 w 626"/>
                  <a:gd name="T9" fmla="*/ 312 h 626"/>
                  <a:gd name="T10" fmla="*/ 313 w 626"/>
                  <a:gd name="T11" fmla="*/ 0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6" h="626">
                    <a:moveTo>
                      <a:pt x="313" y="0"/>
                    </a:moveTo>
                    <a:lnTo>
                      <a:pt x="313" y="0"/>
                    </a:lnTo>
                    <a:cubicBezTo>
                      <a:pt x="156" y="0"/>
                      <a:pt x="0" y="156"/>
                      <a:pt x="0" y="312"/>
                    </a:cubicBezTo>
                    <a:cubicBezTo>
                      <a:pt x="0" y="500"/>
                      <a:pt x="156" y="625"/>
                      <a:pt x="313" y="625"/>
                    </a:cubicBezTo>
                    <a:cubicBezTo>
                      <a:pt x="500" y="625"/>
                      <a:pt x="625" y="500"/>
                      <a:pt x="625" y="312"/>
                    </a:cubicBezTo>
                    <a:cubicBezTo>
                      <a:pt x="625" y="156"/>
                      <a:pt x="500" y="0"/>
                      <a:pt x="31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Group 48">
              <a:extLst>
                <a:ext uri="{FF2B5EF4-FFF2-40B4-BE49-F238E27FC236}">
                  <a16:creationId xmlns:a16="http://schemas.microsoft.com/office/drawing/2014/main" id="{A6C9518C-B495-4BA8-ABF7-B64FF8FE2ED0}"/>
                </a:ext>
              </a:extLst>
            </p:cNvPr>
            <p:cNvGrpSpPr/>
            <p:nvPr/>
          </p:nvGrpSpPr>
          <p:grpSpPr>
            <a:xfrm>
              <a:off x="2033493" y="3320784"/>
              <a:ext cx="303915" cy="794175"/>
              <a:chOff x="1006475" y="1212850"/>
              <a:chExt cx="585788" cy="1530350"/>
            </a:xfrm>
            <a:solidFill>
              <a:srgbClr val="29DBA0"/>
            </a:solidFill>
          </p:grpSpPr>
          <p:sp>
            <p:nvSpPr>
              <p:cNvPr id="21" name="Freeform 1">
                <a:extLst>
                  <a:ext uri="{FF2B5EF4-FFF2-40B4-BE49-F238E27FC236}">
                    <a16:creationId xmlns:a16="http://schemas.microsoft.com/office/drawing/2014/main" id="{98B18381-FF1E-4B24-A02A-9E39E2004F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6475" y="1516063"/>
                <a:ext cx="585788" cy="1227137"/>
              </a:xfrm>
              <a:custGeom>
                <a:avLst/>
                <a:gdLst>
                  <a:gd name="T0" fmla="*/ 1250 w 1626"/>
                  <a:gd name="T1" fmla="*/ 0 h 3408"/>
                  <a:gd name="T2" fmla="*/ 1250 w 1626"/>
                  <a:gd name="T3" fmla="*/ 0 h 3408"/>
                  <a:gd name="T4" fmla="*/ 375 w 1626"/>
                  <a:gd name="T5" fmla="*/ 0 h 3408"/>
                  <a:gd name="T6" fmla="*/ 0 w 1626"/>
                  <a:gd name="T7" fmla="*/ 407 h 3408"/>
                  <a:gd name="T8" fmla="*/ 0 w 1626"/>
                  <a:gd name="T9" fmla="*/ 1500 h 3408"/>
                  <a:gd name="T10" fmla="*/ 156 w 1626"/>
                  <a:gd name="T11" fmla="*/ 1625 h 3408"/>
                  <a:gd name="T12" fmla="*/ 281 w 1626"/>
                  <a:gd name="T13" fmla="*/ 1500 h 3408"/>
                  <a:gd name="T14" fmla="*/ 281 w 1626"/>
                  <a:gd name="T15" fmla="*/ 625 h 3408"/>
                  <a:gd name="T16" fmla="*/ 313 w 1626"/>
                  <a:gd name="T17" fmla="*/ 563 h 3408"/>
                  <a:gd name="T18" fmla="*/ 375 w 1626"/>
                  <a:gd name="T19" fmla="*/ 625 h 3408"/>
                  <a:gd name="T20" fmla="*/ 375 w 1626"/>
                  <a:gd name="T21" fmla="*/ 1688 h 3408"/>
                  <a:gd name="T22" fmla="*/ 375 w 1626"/>
                  <a:gd name="T23" fmla="*/ 1875 h 3408"/>
                  <a:gd name="T24" fmla="*/ 375 w 1626"/>
                  <a:gd name="T25" fmla="*/ 3188 h 3408"/>
                  <a:gd name="T26" fmla="*/ 563 w 1626"/>
                  <a:gd name="T27" fmla="*/ 3407 h 3408"/>
                  <a:gd name="T28" fmla="*/ 563 w 1626"/>
                  <a:gd name="T29" fmla="*/ 3407 h 3408"/>
                  <a:gd name="T30" fmla="*/ 719 w 1626"/>
                  <a:gd name="T31" fmla="*/ 3188 h 3408"/>
                  <a:gd name="T32" fmla="*/ 719 w 1626"/>
                  <a:gd name="T33" fmla="*/ 1875 h 3408"/>
                  <a:gd name="T34" fmla="*/ 813 w 1626"/>
                  <a:gd name="T35" fmla="*/ 1813 h 3408"/>
                  <a:gd name="T36" fmla="*/ 906 w 1626"/>
                  <a:gd name="T37" fmla="*/ 1875 h 3408"/>
                  <a:gd name="T38" fmla="*/ 906 w 1626"/>
                  <a:gd name="T39" fmla="*/ 3188 h 3408"/>
                  <a:gd name="T40" fmla="*/ 1062 w 1626"/>
                  <a:gd name="T41" fmla="*/ 3407 h 3408"/>
                  <a:gd name="T42" fmla="*/ 1062 w 1626"/>
                  <a:gd name="T43" fmla="*/ 3407 h 3408"/>
                  <a:gd name="T44" fmla="*/ 1250 w 1626"/>
                  <a:gd name="T45" fmla="*/ 3188 h 3408"/>
                  <a:gd name="T46" fmla="*/ 1250 w 1626"/>
                  <a:gd name="T47" fmla="*/ 1875 h 3408"/>
                  <a:gd name="T48" fmla="*/ 1250 w 1626"/>
                  <a:gd name="T49" fmla="*/ 1688 h 3408"/>
                  <a:gd name="T50" fmla="*/ 1250 w 1626"/>
                  <a:gd name="T51" fmla="*/ 625 h 3408"/>
                  <a:gd name="T52" fmla="*/ 1313 w 1626"/>
                  <a:gd name="T53" fmla="*/ 563 h 3408"/>
                  <a:gd name="T54" fmla="*/ 1344 w 1626"/>
                  <a:gd name="T55" fmla="*/ 625 h 3408"/>
                  <a:gd name="T56" fmla="*/ 1344 w 1626"/>
                  <a:gd name="T57" fmla="*/ 1500 h 3408"/>
                  <a:gd name="T58" fmla="*/ 1469 w 1626"/>
                  <a:gd name="T59" fmla="*/ 1625 h 3408"/>
                  <a:gd name="T60" fmla="*/ 1625 w 1626"/>
                  <a:gd name="T61" fmla="*/ 1500 h 3408"/>
                  <a:gd name="T62" fmla="*/ 1625 w 1626"/>
                  <a:gd name="T63" fmla="*/ 407 h 3408"/>
                  <a:gd name="T64" fmla="*/ 1250 w 1626"/>
                  <a:gd name="T65" fmla="*/ 0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26" h="3408">
                    <a:moveTo>
                      <a:pt x="1250" y="0"/>
                    </a:moveTo>
                    <a:lnTo>
                      <a:pt x="1250" y="0"/>
                    </a:lnTo>
                    <a:cubicBezTo>
                      <a:pt x="375" y="0"/>
                      <a:pt x="375" y="0"/>
                      <a:pt x="375" y="0"/>
                    </a:cubicBezTo>
                    <a:cubicBezTo>
                      <a:pt x="125" y="0"/>
                      <a:pt x="0" y="157"/>
                      <a:pt x="0" y="407"/>
                    </a:cubicBezTo>
                    <a:cubicBezTo>
                      <a:pt x="0" y="1500"/>
                      <a:pt x="0" y="1500"/>
                      <a:pt x="0" y="1500"/>
                    </a:cubicBezTo>
                    <a:cubicBezTo>
                      <a:pt x="0" y="1563"/>
                      <a:pt x="94" y="1625"/>
                      <a:pt x="156" y="1625"/>
                    </a:cubicBezTo>
                    <a:cubicBezTo>
                      <a:pt x="219" y="1625"/>
                      <a:pt x="281" y="1563"/>
                      <a:pt x="281" y="1500"/>
                    </a:cubicBezTo>
                    <a:cubicBezTo>
                      <a:pt x="281" y="1500"/>
                      <a:pt x="281" y="719"/>
                      <a:pt x="281" y="625"/>
                    </a:cubicBezTo>
                    <a:cubicBezTo>
                      <a:pt x="281" y="594"/>
                      <a:pt x="313" y="563"/>
                      <a:pt x="313" y="563"/>
                    </a:cubicBezTo>
                    <a:cubicBezTo>
                      <a:pt x="344" y="563"/>
                      <a:pt x="375" y="594"/>
                      <a:pt x="375" y="625"/>
                    </a:cubicBezTo>
                    <a:cubicBezTo>
                      <a:pt x="375" y="719"/>
                      <a:pt x="375" y="1375"/>
                      <a:pt x="375" y="1688"/>
                    </a:cubicBezTo>
                    <a:cubicBezTo>
                      <a:pt x="375" y="1875"/>
                      <a:pt x="375" y="1875"/>
                      <a:pt x="375" y="1875"/>
                    </a:cubicBezTo>
                    <a:cubicBezTo>
                      <a:pt x="375" y="3188"/>
                      <a:pt x="375" y="3188"/>
                      <a:pt x="375" y="3188"/>
                    </a:cubicBezTo>
                    <a:cubicBezTo>
                      <a:pt x="375" y="3282"/>
                      <a:pt x="469" y="3407"/>
                      <a:pt x="563" y="3407"/>
                    </a:cubicBezTo>
                    <a:lnTo>
                      <a:pt x="563" y="3407"/>
                    </a:lnTo>
                    <a:cubicBezTo>
                      <a:pt x="688" y="3407"/>
                      <a:pt x="719" y="3282"/>
                      <a:pt x="719" y="3188"/>
                    </a:cubicBezTo>
                    <a:cubicBezTo>
                      <a:pt x="719" y="3188"/>
                      <a:pt x="719" y="1969"/>
                      <a:pt x="719" y="1875"/>
                    </a:cubicBezTo>
                    <a:cubicBezTo>
                      <a:pt x="719" y="1844"/>
                      <a:pt x="781" y="1813"/>
                      <a:pt x="813" y="1813"/>
                    </a:cubicBezTo>
                    <a:cubicBezTo>
                      <a:pt x="875" y="1813"/>
                      <a:pt x="906" y="1844"/>
                      <a:pt x="906" y="1875"/>
                    </a:cubicBezTo>
                    <a:cubicBezTo>
                      <a:pt x="906" y="1969"/>
                      <a:pt x="906" y="3188"/>
                      <a:pt x="906" y="3188"/>
                    </a:cubicBezTo>
                    <a:cubicBezTo>
                      <a:pt x="906" y="3282"/>
                      <a:pt x="969" y="3407"/>
                      <a:pt x="1062" y="3407"/>
                    </a:cubicBezTo>
                    <a:lnTo>
                      <a:pt x="1062" y="3407"/>
                    </a:lnTo>
                    <a:cubicBezTo>
                      <a:pt x="1156" y="3407"/>
                      <a:pt x="1250" y="3282"/>
                      <a:pt x="1250" y="3188"/>
                    </a:cubicBezTo>
                    <a:cubicBezTo>
                      <a:pt x="1250" y="1875"/>
                      <a:pt x="1250" y="1875"/>
                      <a:pt x="1250" y="1875"/>
                    </a:cubicBezTo>
                    <a:cubicBezTo>
                      <a:pt x="1250" y="1688"/>
                      <a:pt x="1250" y="1688"/>
                      <a:pt x="1250" y="1688"/>
                    </a:cubicBezTo>
                    <a:cubicBezTo>
                      <a:pt x="1250" y="1375"/>
                      <a:pt x="1250" y="719"/>
                      <a:pt x="1250" y="625"/>
                    </a:cubicBezTo>
                    <a:cubicBezTo>
                      <a:pt x="1250" y="594"/>
                      <a:pt x="1281" y="563"/>
                      <a:pt x="1313" y="563"/>
                    </a:cubicBezTo>
                    <a:cubicBezTo>
                      <a:pt x="1313" y="563"/>
                      <a:pt x="1344" y="594"/>
                      <a:pt x="1344" y="625"/>
                    </a:cubicBezTo>
                    <a:cubicBezTo>
                      <a:pt x="1344" y="719"/>
                      <a:pt x="1344" y="1500"/>
                      <a:pt x="1344" y="1500"/>
                    </a:cubicBezTo>
                    <a:cubicBezTo>
                      <a:pt x="1344" y="1563"/>
                      <a:pt x="1406" y="1625"/>
                      <a:pt x="1469" y="1625"/>
                    </a:cubicBezTo>
                    <a:cubicBezTo>
                      <a:pt x="1563" y="1625"/>
                      <a:pt x="1625" y="1563"/>
                      <a:pt x="1625" y="1500"/>
                    </a:cubicBezTo>
                    <a:cubicBezTo>
                      <a:pt x="1625" y="407"/>
                      <a:pt x="1625" y="407"/>
                      <a:pt x="1625" y="407"/>
                    </a:cubicBezTo>
                    <a:cubicBezTo>
                      <a:pt x="1625" y="157"/>
                      <a:pt x="1500" y="0"/>
                      <a:pt x="12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" name="Freeform 2">
                <a:extLst>
                  <a:ext uri="{FF2B5EF4-FFF2-40B4-BE49-F238E27FC236}">
                    <a16:creationId xmlns:a16="http://schemas.microsoft.com/office/drawing/2014/main" id="{2DC82768-3F9B-4883-9F8B-6DDC2345C4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5863" y="1212850"/>
                <a:ext cx="225425" cy="225425"/>
              </a:xfrm>
              <a:custGeom>
                <a:avLst/>
                <a:gdLst>
                  <a:gd name="T0" fmla="*/ 313 w 626"/>
                  <a:gd name="T1" fmla="*/ 0 h 626"/>
                  <a:gd name="T2" fmla="*/ 313 w 626"/>
                  <a:gd name="T3" fmla="*/ 0 h 626"/>
                  <a:gd name="T4" fmla="*/ 0 w 626"/>
                  <a:gd name="T5" fmla="*/ 312 h 626"/>
                  <a:gd name="T6" fmla="*/ 313 w 626"/>
                  <a:gd name="T7" fmla="*/ 625 h 626"/>
                  <a:gd name="T8" fmla="*/ 625 w 626"/>
                  <a:gd name="T9" fmla="*/ 312 h 626"/>
                  <a:gd name="T10" fmla="*/ 313 w 626"/>
                  <a:gd name="T11" fmla="*/ 0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6" h="626">
                    <a:moveTo>
                      <a:pt x="313" y="0"/>
                    </a:moveTo>
                    <a:lnTo>
                      <a:pt x="313" y="0"/>
                    </a:lnTo>
                    <a:cubicBezTo>
                      <a:pt x="156" y="0"/>
                      <a:pt x="0" y="156"/>
                      <a:pt x="0" y="312"/>
                    </a:cubicBezTo>
                    <a:cubicBezTo>
                      <a:pt x="0" y="500"/>
                      <a:pt x="156" y="625"/>
                      <a:pt x="313" y="625"/>
                    </a:cubicBezTo>
                    <a:cubicBezTo>
                      <a:pt x="500" y="625"/>
                      <a:pt x="625" y="500"/>
                      <a:pt x="625" y="312"/>
                    </a:cubicBezTo>
                    <a:cubicBezTo>
                      <a:pt x="625" y="156"/>
                      <a:pt x="500" y="0"/>
                      <a:pt x="31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3" name="Group 49">
              <a:extLst>
                <a:ext uri="{FF2B5EF4-FFF2-40B4-BE49-F238E27FC236}">
                  <a16:creationId xmlns:a16="http://schemas.microsoft.com/office/drawing/2014/main" id="{112535B2-04CA-42F7-A6C5-E780B6760268}"/>
                </a:ext>
              </a:extLst>
            </p:cNvPr>
            <p:cNvGrpSpPr/>
            <p:nvPr/>
          </p:nvGrpSpPr>
          <p:grpSpPr>
            <a:xfrm>
              <a:off x="2378140" y="3303851"/>
              <a:ext cx="303915" cy="794175"/>
              <a:chOff x="1006475" y="1212850"/>
              <a:chExt cx="585788" cy="1530350"/>
            </a:xfrm>
            <a:solidFill>
              <a:srgbClr val="29DBA0"/>
            </a:solidFill>
          </p:grpSpPr>
          <p:sp>
            <p:nvSpPr>
              <p:cNvPr id="24" name="Freeform 1">
                <a:extLst>
                  <a:ext uri="{FF2B5EF4-FFF2-40B4-BE49-F238E27FC236}">
                    <a16:creationId xmlns:a16="http://schemas.microsoft.com/office/drawing/2014/main" id="{21B7298B-7DFB-460F-A261-0EAA40DEA3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6475" y="1516063"/>
                <a:ext cx="585788" cy="1227137"/>
              </a:xfrm>
              <a:custGeom>
                <a:avLst/>
                <a:gdLst>
                  <a:gd name="T0" fmla="*/ 1250 w 1626"/>
                  <a:gd name="T1" fmla="*/ 0 h 3408"/>
                  <a:gd name="T2" fmla="*/ 1250 w 1626"/>
                  <a:gd name="T3" fmla="*/ 0 h 3408"/>
                  <a:gd name="T4" fmla="*/ 375 w 1626"/>
                  <a:gd name="T5" fmla="*/ 0 h 3408"/>
                  <a:gd name="T6" fmla="*/ 0 w 1626"/>
                  <a:gd name="T7" fmla="*/ 407 h 3408"/>
                  <a:gd name="T8" fmla="*/ 0 w 1626"/>
                  <a:gd name="T9" fmla="*/ 1500 h 3408"/>
                  <a:gd name="T10" fmla="*/ 156 w 1626"/>
                  <a:gd name="T11" fmla="*/ 1625 h 3408"/>
                  <a:gd name="T12" fmla="*/ 281 w 1626"/>
                  <a:gd name="T13" fmla="*/ 1500 h 3408"/>
                  <a:gd name="T14" fmla="*/ 281 w 1626"/>
                  <a:gd name="T15" fmla="*/ 625 h 3408"/>
                  <a:gd name="T16" fmla="*/ 313 w 1626"/>
                  <a:gd name="T17" fmla="*/ 563 h 3408"/>
                  <a:gd name="T18" fmla="*/ 375 w 1626"/>
                  <a:gd name="T19" fmla="*/ 625 h 3408"/>
                  <a:gd name="T20" fmla="*/ 375 w 1626"/>
                  <a:gd name="T21" fmla="*/ 1688 h 3408"/>
                  <a:gd name="T22" fmla="*/ 375 w 1626"/>
                  <a:gd name="T23" fmla="*/ 1875 h 3408"/>
                  <a:gd name="T24" fmla="*/ 375 w 1626"/>
                  <a:gd name="T25" fmla="*/ 3188 h 3408"/>
                  <a:gd name="T26" fmla="*/ 563 w 1626"/>
                  <a:gd name="T27" fmla="*/ 3407 h 3408"/>
                  <a:gd name="T28" fmla="*/ 563 w 1626"/>
                  <a:gd name="T29" fmla="*/ 3407 h 3408"/>
                  <a:gd name="T30" fmla="*/ 719 w 1626"/>
                  <a:gd name="T31" fmla="*/ 3188 h 3408"/>
                  <a:gd name="T32" fmla="*/ 719 w 1626"/>
                  <a:gd name="T33" fmla="*/ 1875 h 3408"/>
                  <a:gd name="T34" fmla="*/ 813 w 1626"/>
                  <a:gd name="T35" fmla="*/ 1813 h 3408"/>
                  <a:gd name="T36" fmla="*/ 906 w 1626"/>
                  <a:gd name="T37" fmla="*/ 1875 h 3408"/>
                  <a:gd name="T38" fmla="*/ 906 w 1626"/>
                  <a:gd name="T39" fmla="*/ 3188 h 3408"/>
                  <a:gd name="T40" fmla="*/ 1062 w 1626"/>
                  <a:gd name="T41" fmla="*/ 3407 h 3408"/>
                  <a:gd name="T42" fmla="*/ 1062 w 1626"/>
                  <a:gd name="T43" fmla="*/ 3407 h 3408"/>
                  <a:gd name="T44" fmla="*/ 1250 w 1626"/>
                  <a:gd name="T45" fmla="*/ 3188 h 3408"/>
                  <a:gd name="T46" fmla="*/ 1250 w 1626"/>
                  <a:gd name="T47" fmla="*/ 1875 h 3408"/>
                  <a:gd name="T48" fmla="*/ 1250 w 1626"/>
                  <a:gd name="T49" fmla="*/ 1688 h 3408"/>
                  <a:gd name="T50" fmla="*/ 1250 w 1626"/>
                  <a:gd name="T51" fmla="*/ 625 h 3408"/>
                  <a:gd name="T52" fmla="*/ 1313 w 1626"/>
                  <a:gd name="T53" fmla="*/ 563 h 3408"/>
                  <a:gd name="T54" fmla="*/ 1344 w 1626"/>
                  <a:gd name="T55" fmla="*/ 625 h 3408"/>
                  <a:gd name="T56" fmla="*/ 1344 w 1626"/>
                  <a:gd name="T57" fmla="*/ 1500 h 3408"/>
                  <a:gd name="T58" fmla="*/ 1469 w 1626"/>
                  <a:gd name="T59" fmla="*/ 1625 h 3408"/>
                  <a:gd name="T60" fmla="*/ 1625 w 1626"/>
                  <a:gd name="T61" fmla="*/ 1500 h 3408"/>
                  <a:gd name="T62" fmla="*/ 1625 w 1626"/>
                  <a:gd name="T63" fmla="*/ 407 h 3408"/>
                  <a:gd name="T64" fmla="*/ 1250 w 1626"/>
                  <a:gd name="T65" fmla="*/ 0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26" h="3408">
                    <a:moveTo>
                      <a:pt x="1250" y="0"/>
                    </a:moveTo>
                    <a:lnTo>
                      <a:pt x="1250" y="0"/>
                    </a:lnTo>
                    <a:cubicBezTo>
                      <a:pt x="375" y="0"/>
                      <a:pt x="375" y="0"/>
                      <a:pt x="375" y="0"/>
                    </a:cubicBezTo>
                    <a:cubicBezTo>
                      <a:pt x="125" y="0"/>
                      <a:pt x="0" y="157"/>
                      <a:pt x="0" y="407"/>
                    </a:cubicBezTo>
                    <a:cubicBezTo>
                      <a:pt x="0" y="1500"/>
                      <a:pt x="0" y="1500"/>
                      <a:pt x="0" y="1500"/>
                    </a:cubicBezTo>
                    <a:cubicBezTo>
                      <a:pt x="0" y="1563"/>
                      <a:pt x="94" y="1625"/>
                      <a:pt x="156" y="1625"/>
                    </a:cubicBezTo>
                    <a:cubicBezTo>
                      <a:pt x="219" y="1625"/>
                      <a:pt x="281" y="1563"/>
                      <a:pt x="281" y="1500"/>
                    </a:cubicBezTo>
                    <a:cubicBezTo>
                      <a:pt x="281" y="1500"/>
                      <a:pt x="281" y="719"/>
                      <a:pt x="281" y="625"/>
                    </a:cubicBezTo>
                    <a:cubicBezTo>
                      <a:pt x="281" y="594"/>
                      <a:pt x="313" y="563"/>
                      <a:pt x="313" y="563"/>
                    </a:cubicBezTo>
                    <a:cubicBezTo>
                      <a:pt x="344" y="563"/>
                      <a:pt x="375" y="594"/>
                      <a:pt x="375" y="625"/>
                    </a:cubicBezTo>
                    <a:cubicBezTo>
                      <a:pt x="375" y="719"/>
                      <a:pt x="375" y="1375"/>
                      <a:pt x="375" y="1688"/>
                    </a:cubicBezTo>
                    <a:cubicBezTo>
                      <a:pt x="375" y="1875"/>
                      <a:pt x="375" y="1875"/>
                      <a:pt x="375" y="1875"/>
                    </a:cubicBezTo>
                    <a:cubicBezTo>
                      <a:pt x="375" y="3188"/>
                      <a:pt x="375" y="3188"/>
                      <a:pt x="375" y="3188"/>
                    </a:cubicBezTo>
                    <a:cubicBezTo>
                      <a:pt x="375" y="3282"/>
                      <a:pt x="469" y="3407"/>
                      <a:pt x="563" y="3407"/>
                    </a:cubicBezTo>
                    <a:lnTo>
                      <a:pt x="563" y="3407"/>
                    </a:lnTo>
                    <a:cubicBezTo>
                      <a:pt x="688" y="3407"/>
                      <a:pt x="719" y="3282"/>
                      <a:pt x="719" y="3188"/>
                    </a:cubicBezTo>
                    <a:cubicBezTo>
                      <a:pt x="719" y="3188"/>
                      <a:pt x="719" y="1969"/>
                      <a:pt x="719" y="1875"/>
                    </a:cubicBezTo>
                    <a:cubicBezTo>
                      <a:pt x="719" y="1844"/>
                      <a:pt x="781" y="1813"/>
                      <a:pt x="813" y="1813"/>
                    </a:cubicBezTo>
                    <a:cubicBezTo>
                      <a:pt x="875" y="1813"/>
                      <a:pt x="906" y="1844"/>
                      <a:pt x="906" y="1875"/>
                    </a:cubicBezTo>
                    <a:cubicBezTo>
                      <a:pt x="906" y="1969"/>
                      <a:pt x="906" y="3188"/>
                      <a:pt x="906" y="3188"/>
                    </a:cubicBezTo>
                    <a:cubicBezTo>
                      <a:pt x="906" y="3282"/>
                      <a:pt x="969" y="3407"/>
                      <a:pt x="1062" y="3407"/>
                    </a:cubicBezTo>
                    <a:lnTo>
                      <a:pt x="1062" y="3407"/>
                    </a:lnTo>
                    <a:cubicBezTo>
                      <a:pt x="1156" y="3407"/>
                      <a:pt x="1250" y="3282"/>
                      <a:pt x="1250" y="3188"/>
                    </a:cubicBezTo>
                    <a:cubicBezTo>
                      <a:pt x="1250" y="1875"/>
                      <a:pt x="1250" y="1875"/>
                      <a:pt x="1250" y="1875"/>
                    </a:cubicBezTo>
                    <a:cubicBezTo>
                      <a:pt x="1250" y="1688"/>
                      <a:pt x="1250" y="1688"/>
                      <a:pt x="1250" y="1688"/>
                    </a:cubicBezTo>
                    <a:cubicBezTo>
                      <a:pt x="1250" y="1375"/>
                      <a:pt x="1250" y="719"/>
                      <a:pt x="1250" y="625"/>
                    </a:cubicBezTo>
                    <a:cubicBezTo>
                      <a:pt x="1250" y="594"/>
                      <a:pt x="1281" y="563"/>
                      <a:pt x="1313" y="563"/>
                    </a:cubicBezTo>
                    <a:cubicBezTo>
                      <a:pt x="1313" y="563"/>
                      <a:pt x="1344" y="594"/>
                      <a:pt x="1344" y="625"/>
                    </a:cubicBezTo>
                    <a:cubicBezTo>
                      <a:pt x="1344" y="719"/>
                      <a:pt x="1344" y="1500"/>
                      <a:pt x="1344" y="1500"/>
                    </a:cubicBezTo>
                    <a:cubicBezTo>
                      <a:pt x="1344" y="1563"/>
                      <a:pt x="1406" y="1625"/>
                      <a:pt x="1469" y="1625"/>
                    </a:cubicBezTo>
                    <a:cubicBezTo>
                      <a:pt x="1563" y="1625"/>
                      <a:pt x="1625" y="1563"/>
                      <a:pt x="1625" y="1500"/>
                    </a:cubicBezTo>
                    <a:cubicBezTo>
                      <a:pt x="1625" y="407"/>
                      <a:pt x="1625" y="407"/>
                      <a:pt x="1625" y="407"/>
                    </a:cubicBezTo>
                    <a:cubicBezTo>
                      <a:pt x="1625" y="157"/>
                      <a:pt x="1500" y="0"/>
                      <a:pt x="12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Freeform 2">
                <a:extLst>
                  <a:ext uri="{FF2B5EF4-FFF2-40B4-BE49-F238E27FC236}">
                    <a16:creationId xmlns:a16="http://schemas.microsoft.com/office/drawing/2014/main" id="{472DA8FE-E958-4827-8057-B76D186BC8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5863" y="1212850"/>
                <a:ext cx="225425" cy="225425"/>
              </a:xfrm>
              <a:custGeom>
                <a:avLst/>
                <a:gdLst>
                  <a:gd name="T0" fmla="*/ 313 w 626"/>
                  <a:gd name="T1" fmla="*/ 0 h 626"/>
                  <a:gd name="T2" fmla="*/ 313 w 626"/>
                  <a:gd name="T3" fmla="*/ 0 h 626"/>
                  <a:gd name="T4" fmla="*/ 0 w 626"/>
                  <a:gd name="T5" fmla="*/ 312 h 626"/>
                  <a:gd name="T6" fmla="*/ 313 w 626"/>
                  <a:gd name="T7" fmla="*/ 625 h 626"/>
                  <a:gd name="T8" fmla="*/ 625 w 626"/>
                  <a:gd name="T9" fmla="*/ 312 h 626"/>
                  <a:gd name="T10" fmla="*/ 313 w 626"/>
                  <a:gd name="T11" fmla="*/ 0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6" h="626">
                    <a:moveTo>
                      <a:pt x="313" y="0"/>
                    </a:moveTo>
                    <a:lnTo>
                      <a:pt x="313" y="0"/>
                    </a:lnTo>
                    <a:cubicBezTo>
                      <a:pt x="156" y="0"/>
                      <a:pt x="0" y="156"/>
                      <a:pt x="0" y="312"/>
                    </a:cubicBezTo>
                    <a:cubicBezTo>
                      <a:pt x="0" y="500"/>
                      <a:pt x="156" y="625"/>
                      <a:pt x="313" y="625"/>
                    </a:cubicBezTo>
                    <a:cubicBezTo>
                      <a:pt x="500" y="625"/>
                      <a:pt x="625" y="500"/>
                      <a:pt x="625" y="312"/>
                    </a:cubicBezTo>
                    <a:cubicBezTo>
                      <a:pt x="625" y="156"/>
                      <a:pt x="500" y="0"/>
                      <a:pt x="31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6" name="Group 29">
              <a:extLst>
                <a:ext uri="{FF2B5EF4-FFF2-40B4-BE49-F238E27FC236}">
                  <a16:creationId xmlns:a16="http://schemas.microsoft.com/office/drawing/2014/main" id="{FF916A6A-683A-49D6-B77F-232B8AA72545}"/>
                </a:ext>
              </a:extLst>
            </p:cNvPr>
            <p:cNvGrpSpPr/>
            <p:nvPr/>
          </p:nvGrpSpPr>
          <p:grpSpPr>
            <a:xfrm>
              <a:off x="2716516" y="3303854"/>
              <a:ext cx="303915" cy="794175"/>
              <a:chOff x="1006475" y="1212850"/>
              <a:chExt cx="585788" cy="1530350"/>
            </a:xfrm>
            <a:solidFill>
              <a:srgbClr val="29DBA0"/>
            </a:solidFill>
          </p:grpSpPr>
          <p:sp>
            <p:nvSpPr>
              <p:cNvPr id="27" name="Freeform 1">
                <a:extLst>
                  <a:ext uri="{FF2B5EF4-FFF2-40B4-BE49-F238E27FC236}">
                    <a16:creationId xmlns:a16="http://schemas.microsoft.com/office/drawing/2014/main" id="{E5DBAA74-393B-4D20-9ADF-AA22043337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6475" y="1516063"/>
                <a:ext cx="585788" cy="1227137"/>
              </a:xfrm>
              <a:custGeom>
                <a:avLst/>
                <a:gdLst>
                  <a:gd name="T0" fmla="*/ 1250 w 1626"/>
                  <a:gd name="T1" fmla="*/ 0 h 3408"/>
                  <a:gd name="T2" fmla="*/ 1250 w 1626"/>
                  <a:gd name="T3" fmla="*/ 0 h 3408"/>
                  <a:gd name="T4" fmla="*/ 375 w 1626"/>
                  <a:gd name="T5" fmla="*/ 0 h 3408"/>
                  <a:gd name="T6" fmla="*/ 0 w 1626"/>
                  <a:gd name="T7" fmla="*/ 407 h 3408"/>
                  <a:gd name="T8" fmla="*/ 0 w 1626"/>
                  <a:gd name="T9" fmla="*/ 1500 h 3408"/>
                  <a:gd name="T10" fmla="*/ 156 w 1626"/>
                  <a:gd name="T11" fmla="*/ 1625 h 3408"/>
                  <a:gd name="T12" fmla="*/ 281 w 1626"/>
                  <a:gd name="T13" fmla="*/ 1500 h 3408"/>
                  <a:gd name="T14" fmla="*/ 281 w 1626"/>
                  <a:gd name="T15" fmla="*/ 625 h 3408"/>
                  <a:gd name="T16" fmla="*/ 313 w 1626"/>
                  <a:gd name="T17" fmla="*/ 563 h 3408"/>
                  <a:gd name="T18" fmla="*/ 375 w 1626"/>
                  <a:gd name="T19" fmla="*/ 625 h 3408"/>
                  <a:gd name="T20" fmla="*/ 375 w 1626"/>
                  <a:gd name="T21" fmla="*/ 1688 h 3408"/>
                  <a:gd name="T22" fmla="*/ 375 w 1626"/>
                  <a:gd name="T23" fmla="*/ 1875 h 3408"/>
                  <a:gd name="T24" fmla="*/ 375 w 1626"/>
                  <a:gd name="T25" fmla="*/ 3188 h 3408"/>
                  <a:gd name="T26" fmla="*/ 563 w 1626"/>
                  <a:gd name="T27" fmla="*/ 3407 h 3408"/>
                  <a:gd name="T28" fmla="*/ 563 w 1626"/>
                  <a:gd name="T29" fmla="*/ 3407 h 3408"/>
                  <a:gd name="T30" fmla="*/ 719 w 1626"/>
                  <a:gd name="T31" fmla="*/ 3188 h 3408"/>
                  <a:gd name="T32" fmla="*/ 719 w 1626"/>
                  <a:gd name="T33" fmla="*/ 1875 h 3408"/>
                  <a:gd name="T34" fmla="*/ 813 w 1626"/>
                  <a:gd name="T35" fmla="*/ 1813 h 3408"/>
                  <a:gd name="T36" fmla="*/ 906 w 1626"/>
                  <a:gd name="T37" fmla="*/ 1875 h 3408"/>
                  <a:gd name="T38" fmla="*/ 906 w 1626"/>
                  <a:gd name="T39" fmla="*/ 3188 h 3408"/>
                  <a:gd name="T40" fmla="*/ 1062 w 1626"/>
                  <a:gd name="T41" fmla="*/ 3407 h 3408"/>
                  <a:gd name="T42" fmla="*/ 1062 w 1626"/>
                  <a:gd name="T43" fmla="*/ 3407 h 3408"/>
                  <a:gd name="T44" fmla="*/ 1250 w 1626"/>
                  <a:gd name="T45" fmla="*/ 3188 h 3408"/>
                  <a:gd name="T46" fmla="*/ 1250 w 1626"/>
                  <a:gd name="T47" fmla="*/ 1875 h 3408"/>
                  <a:gd name="T48" fmla="*/ 1250 w 1626"/>
                  <a:gd name="T49" fmla="*/ 1688 h 3408"/>
                  <a:gd name="T50" fmla="*/ 1250 w 1626"/>
                  <a:gd name="T51" fmla="*/ 625 h 3408"/>
                  <a:gd name="T52" fmla="*/ 1313 w 1626"/>
                  <a:gd name="T53" fmla="*/ 563 h 3408"/>
                  <a:gd name="T54" fmla="*/ 1344 w 1626"/>
                  <a:gd name="T55" fmla="*/ 625 h 3408"/>
                  <a:gd name="T56" fmla="*/ 1344 w 1626"/>
                  <a:gd name="T57" fmla="*/ 1500 h 3408"/>
                  <a:gd name="T58" fmla="*/ 1469 w 1626"/>
                  <a:gd name="T59" fmla="*/ 1625 h 3408"/>
                  <a:gd name="T60" fmla="*/ 1625 w 1626"/>
                  <a:gd name="T61" fmla="*/ 1500 h 3408"/>
                  <a:gd name="T62" fmla="*/ 1625 w 1626"/>
                  <a:gd name="T63" fmla="*/ 407 h 3408"/>
                  <a:gd name="T64" fmla="*/ 1250 w 1626"/>
                  <a:gd name="T65" fmla="*/ 0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26" h="3408">
                    <a:moveTo>
                      <a:pt x="1250" y="0"/>
                    </a:moveTo>
                    <a:lnTo>
                      <a:pt x="1250" y="0"/>
                    </a:lnTo>
                    <a:cubicBezTo>
                      <a:pt x="375" y="0"/>
                      <a:pt x="375" y="0"/>
                      <a:pt x="375" y="0"/>
                    </a:cubicBezTo>
                    <a:cubicBezTo>
                      <a:pt x="125" y="0"/>
                      <a:pt x="0" y="157"/>
                      <a:pt x="0" y="407"/>
                    </a:cubicBezTo>
                    <a:cubicBezTo>
                      <a:pt x="0" y="1500"/>
                      <a:pt x="0" y="1500"/>
                      <a:pt x="0" y="1500"/>
                    </a:cubicBezTo>
                    <a:cubicBezTo>
                      <a:pt x="0" y="1563"/>
                      <a:pt x="94" y="1625"/>
                      <a:pt x="156" y="1625"/>
                    </a:cubicBezTo>
                    <a:cubicBezTo>
                      <a:pt x="219" y="1625"/>
                      <a:pt x="281" y="1563"/>
                      <a:pt x="281" y="1500"/>
                    </a:cubicBezTo>
                    <a:cubicBezTo>
                      <a:pt x="281" y="1500"/>
                      <a:pt x="281" y="719"/>
                      <a:pt x="281" y="625"/>
                    </a:cubicBezTo>
                    <a:cubicBezTo>
                      <a:pt x="281" y="594"/>
                      <a:pt x="313" y="563"/>
                      <a:pt x="313" y="563"/>
                    </a:cubicBezTo>
                    <a:cubicBezTo>
                      <a:pt x="344" y="563"/>
                      <a:pt x="375" y="594"/>
                      <a:pt x="375" y="625"/>
                    </a:cubicBezTo>
                    <a:cubicBezTo>
                      <a:pt x="375" y="719"/>
                      <a:pt x="375" y="1375"/>
                      <a:pt x="375" y="1688"/>
                    </a:cubicBezTo>
                    <a:cubicBezTo>
                      <a:pt x="375" y="1875"/>
                      <a:pt x="375" y="1875"/>
                      <a:pt x="375" y="1875"/>
                    </a:cubicBezTo>
                    <a:cubicBezTo>
                      <a:pt x="375" y="3188"/>
                      <a:pt x="375" y="3188"/>
                      <a:pt x="375" y="3188"/>
                    </a:cubicBezTo>
                    <a:cubicBezTo>
                      <a:pt x="375" y="3282"/>
                      <a:pt x="469" y="3407"/>
                      <a:pt x="563" y="3407"/>
                    </a:cubicBezTo>
                    <a:lnTo>
                      <a:pt x="563" y="3407"/>
                    </a:lnTo>
                    <a:cubicBezTo>
                      <a:pt x="688" y="3407"/>
                      <a:pt x="719" y="3282"/>
                      <a:pt x="719" y="3188"/>
                    </a:cubicBezTo>
                    <a:cubicBezTo>
                      <a:pt x="719" y="3188"/>
                      <a:pt x="719" y="1969"/>
                      <a:pt x="719" y="1875"/>
                    </a:cubicBezTo>
                    <a:cubicBezTo>
                      <a:pt x="719" y="1844"/>
                      <a:pt x="781" y="1813"/>
                      <a:pt x="813" y="1813"/>
                    </a:cubicBezTo>
                    <a:cubicBezTo>
                      <a:pt x="875" y="1813"/>
                      <a:pt x="906" y="1844"/>
                      <a:pt x="906" y="1875"/>
                    </a:cubicBezTo>
                    <a:cubicBezTo>
                      <a:pt x="906" y="1969"/>
                      <a:pt x="906" y="3188"/>
                      <a:pt x="906" y="3188"/>
                    </a:cubicBezTo>
                    <a:cubicBezTo>
                      <a:pt x="906" y="3282"/>
                      <a:pt x="969" y="3407"/>
                      <a:pt x="1062" y="3407"/>
                    </a:cubicBezTo>
                    <a:lnTo>
                      <a:pt x="1062" y="3407"/>
                    </a:lnTo>
                    <a:cubicBezTo>
                      <a:pt x="1156" y="3407"/>
                      <a:pt x="1250" y="3282"/>
                      <a:pt x="1250" y="3188"/>
                    </a:cubicBezTo>
                    <a:cubicBezTo>
                      <a:pt x="1250" y="1875"/>
                      <a:pt x="1250" y="1875"/>
                      <a:pt x="1250" y="1875"/>
                    </a:cubicBezTo>
                    <a:cubicBezTo>
                      <a:pt x="1250" y="1688"/>
                      <a:pt x="1250" y="1688"/>
                      <a:pt x="1250" y="1688"/>
                    </a:cubicBezTo>
                    <a:cubicBezTo>
                      <a:pt x="1250" y="1375"/>
                      <a:pt x="1250" y="719"/>
                      <a:pt x="1250" y="625"/>
                    </a:cubicBezTo>
                    <a:cubicBezTo>
                      <a:pt x="1250" y="594"/>
                      <a:pt x="1281" y="563"/>
                      <a:pt x="1313" y="563"/>
                    </a:cubicBezTo>
                    <a:cubicBezTo>
                      <a:pt x="1313" y="563"/>
                      <a:pt x="1344" y="594"/>
                      <a:pt x="1344" y="625"/>
                    </a:cubicBezTo>
                    <a:cubicBezTo>
                      <a:pt x="1344" y="719"/>
                      <a:pt x="1344" y="1500"/>
                      <a:pt x="1344" y="1500"/>
                    </a:cubicBezTo>
                    <a:cubicBezTo>
                      <a:pt x="1344" y="1563"/>
                      <a:pt x="1406" y="1625"/>
                      <a:pt x="1469" y="1625"/>
                    </a:cubicBezTo>
                    <a:cubicBezTo>
                      <a:pt x="1563" y="1625"/>
                      <a:pt x="1625" y="1563"/>
                      <a:pt x="1625" y="1500"/>
                    </a:cubicBezTo>
                    <a:cubicBezTo>
                      <a:pt x="1625" y="407"/>
                      <a:pt x="1625" y="407"/>
                      <a:pt x="1625" y="407"/>
                    </a:cubicBezTo>
                    <a:cubicBezTo>
                      <a:pt x="1625" y="157"/>
                      <a:pt x="1500" y="0"/>
                      <a:pt x="12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" name="Freeform 2">
                <a:extLst>
                  <a:ext uri="{FF2B5EF4-FFF2-40B4-BE49-F238E27FC236}">
                    <a16:creationId xmlns:a16="http://schemas.microsoft.com/office/drawing/2014/main" id="{D652EB76-EB38-4F30-B6BC-5B80F3D544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5863" y="1212850"/>
                <a:ext cx="225425" cy="225425"/>
              </a:xfrm>
              <a:custGeom>
                <a:avLst/>
                <a:gdLst>
                  <a:gd name="T0" fmla="*/ 313 w 626"/>
                  <a:gd name="T1" fmla="*/ 0 h 626"/>
                  <a:gd name="T2" fmla="*/ 313 w 626"/>
                  <a:gd name="T3" fmla="*/ 0 h 626"/>
                  <a:gd name="T4" fmla="*/ 0 w 626"/>
                  <a:gd name="T5" fmla="*/ 312 h 626"/>
                  <a:gd name="T6" fmla="*/ 313 w 626"/>
                  <a:gd name="T7" fmla="*/ 625 h 626"/>
                  <a:gd name="T8" fmla="*/ 625 w 626"/>
                  <a:gd name="T9" fmla="*/ 312 h 626"/>
                  <a:gd name="T10" fmla="*/ 313 w 626"/>
                  <a:gd name="T11" fmla="*/ 0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6" h="626">
                    <a:moveTo>
                      <a:pt x="313" y="0"/>
                    </a:moveTo>
                    <a:lnTo>
                      <a:pt x="313" y="0"/>
                    </a:lnTo>
                    <a:cubicBezTo>
                      <a:pt x="156" y="0"/>
                      <a:pt x="0" y="156"/>
                      <a:pt x="0" y="312"/>
                    </a:cubicBezTo>
                    <a:cubicBezTo>
                      <a:pt x="0" y="500"/>
                      <a:pt x="156" y="625"/>
                      <a:pt x="313" y="625"/>
                    </a:cubicBezTo>
                    <a:cubicBezTo>
                      <a:pt x="500" y="625"/>
                      <a:pt x="625" y="500"/>
                      <a:pt x="625" y="312"/>
                    </a:cubicBezTo>
                    <a:cubicBezTo>
                      <a:pt x="625" y="156"/>
                      <a:pt x="500" y="0"/>
                      <a:pt x="31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Group 30">
              <a:extLst>
                <a:ext uri="{FF2B5EF4-FFF2-40B4-BE49-F238E27FC236}">
                  <a16:creationId xmlns:a16="http://schemas.microsoft.com/office/drawing/2014/main" id="{AA72341A-9C7D-4775-8367-36AF38447B37}"/>
                </a:ext>
              </a:extLst>
            </p:cNvPr>
            <p:cNvGrpSpPr/>
            <p:nvPr/>
          </p:nvGrpSpPr>
          <p:grpSpPr>
            <a:xfrm>
              <a:off x="3052111" y="3303854"/>
              <a:ext cx="303915" cy="794175"/>
              <a:chOff x="1006475" y="1212850"/>
              <a:chExt cx="585788" cy="1530350"/>
            </a:xfrm>
            <a:solidFill>
              <a:srgbClr val="29DBA0"/>
            </a:solidFill>
          </p:grpSpPr>
          <p:sp>
            <p:nvSpPr>
              <p:cNvPr id="30" name="Freeform 1">
                <a:extLst>
                  <a:ext uri="{FF2B5EF4-FFF2-40B4-BE49-F238E27FC236}">
                    <a16:creationId xmlns:a16="http://schemas.microsoft.com/office/drawing/2014/main" id="{6B4C6FA0-9130-4720-8709-8E5202CBC0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6475" y="1516063"/>
                <a:ext cx="585788" cy="1227137"/>
              </a:xfrm>
              <a:custGeom>
                <a:avLst/>
                <a:gdLst>
                  <a:gd name="T0" fmla="*/ 1250 w 1626"/>
                  <a:gd name="T1" fmla="*/ 0 h 3408"/>
                  <a:gd name="T2" fmla="*/ 1250 w 1626"/>
                  <a:gd name="T3" fmla="*/ 0 h 3408"/>
                  <a:gd name="T4" fmla="*/ 375 w 1626"/>
                  <a:gd name="T5" fmla="*/ 0 h 3408"/>
                  <a:gd name="T6" fmla="*/ 0 w 1626"/>
                  <a:gd name="T7" fmla="*/ 407 h 3408"/>
                  <a:gd name="T8" fmla="*/ 0 w 1626"/>
                  <a:gd name="T9" fmla="*/ 1500 h 3408"/>
                  <a:gd name="T10" fmla="*/ 156 w 1626"/>
                  <a:gd name="T11" fmla="*/ 1625 h 3408"/>
                  <a:gd name="T12" fmla="*/ 281 w 1626"/>
                  <a:gd name="T13" fmla="*/ 1500 h 3408"/>
                  <a:gd name="T14" fmla="*/ 281 w 1626"/>
                  <a:gd name="T15" fmla="*/ 625 h 3408"/>
                  <a:gd name="T16" fmla="*/ 313 w 1626"/>
                  <a:gd name="T17" fmla="*/ 563 h 3408"/>
                  <a:gd name="T18" fmla="*/ 375 w 1626"/>
                  <a:gd name="T19" fmla="*/ 625 h 3408"/>
                  <a:gd name="T20" fmla="*/ 375 w 1626"/>
                  <a:gd name="T21" fmla="*/ 1688 h 3408"/>
                  <a:gd name="T22" fmla="*/ 375 w 1626"/>
                  <a:gd name="T23" fmla="*/ 1875 h 3408"/>
                  <a:gd name="T24" fmla="*/ 375 w 1626"/>
                  <a:gd name="T25" fmla="*/ 3188 h 3408"/>
                  <a:gd name="T26" fmla="*/ 563 w 1626"/>
                  <a:gd name="T27" fmla="*/ 3407 h 3408"/>
                  <a:gd name="T28" fmla="*/ 563 w 1626"/>
                  <a:gd name="T29" fmla="*/ 3407 h 3408"/>
                  <a:gd name="T30" fmla="*/ 719 w 1626"/>
                  <a:gd name="T31" fmla="*/ 3188 h 3408"/>
                  <a:gd name="T32" fmla="*/ 719 w 1626"/>
                  <a:gd name="T33" fmla="*/ 1875 h 3408"/>
                  <a:gd name="T34" fmla="*/ 813 w 1626"/>
                  <a:gd name="T35" fmla="*/ 1813 h 3408"/>
                  <a:gd name="T36" fmla="*/ 906 w 1626"/>
                  <a:gd name="T37" fmla="*/ 1875 h 3408"/>
                  <a:gd name="T38" fmla="*/ 906 w 1626"/>
                  <a:gd name="T39" fmla="*/ 3188 h 3408"/>
                  <a:gd name="T40" fmla="*/ 1062 w 1626"/>
                  <a:gd name="T41" fmla="*/ 3407 h 3408"/>
                  <a:gd name="T42" fmla="*/ 1062 w 1626"/>
                  <a:gd name="T43" fmla="*/ 3407 h 3408"/>
                  <a:gd name="T44" fmla="*/ 1250 w 1626"/>
                  <a:gd name="T45" fmla="*/ 3188 h 3408"/>
                  <a:gd name="T46" fmla="*/ 1250 w 1626"/>
                  <a:gd name="T47" fmla="*/ 1875 h 3408"/>
                  <a:gd name="T48" fmla="*/ 1250 w 1626"/>
                  <a:gd name="T49" fmla="*/ 1688 h 3408"/>
                  <a:gd name="T50" fmla="*/ 1250 w 1626"/>
                  <a:gd name="T51" fmla="*/ 625 h 3408"/>
                  <a:gd name="T52" fmla="*/ 1313 w 1626"/>
                  <a:gd name="T53" fmla="*/ 563 h 3408"/>
                  <a:gd name="T54" fmla="*/ 1344 w 1626"/>
                  <a:gd name="T55" fmla="*/ 625 h 3408"/>
                  <a:gd name="T56" fmla="*/ 1344 w 1626"/>
                  <a:gd name="T57" fmla="*/ 1500 h 3408"/>
                  <a:gd name="T58" fmla="*/ 1469 w 1626"/>
                  <a:gd name="T59" fmla="*/ 1625 h 3408"/>
                  <a:gd name="T60" fmla="*/ 1625 w 1626"/>
                  <a:gd name="T61" fmla="*/ 1500 h 3408"/>
                  <a:gd name="T62" fmla="*/ 1625 w 1626"/>
                  <a:gd name="T63" fmla="*/ 407 h 3408"/>
                  <a:gd name="T64" fmla="*/ 1250 w 1626"/>
                  <a:gd name="T65" fmla="*/ 0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26" h="3408">
                    <a:moveTo>
                      <a:pt x="1250" y="0"/>
                    </a:moveTo>
                    <a:lnTo>
                      <a:pt x="1250" y="0"/>
                    </a:lnTo>
                    <a:cubicBezTo>
                      <a:pt x="375" y="0"/>
                      <a:pt x="375" y="0"/>
                      <a:pt x="375" y="0"/>
                    </a:cubicBezTo>
                    <a:cubicBezTo>
                      <a:pt x="125" y="0"/>
                      <a:pt x="0" y="157"/>
                      <a:pt x="0" y="407"/>
                    </a:cubicBezTo>
                    <a:cubicBezTo>
                      <a:pt x="0" y="1500"/>
                      <a:pt x="0" y="1500"/>
                      <a:pt x="0" y="1500"/>
                    </a:cubicBezTo>
                    <a:cubicBezTo>
                      <a:pt x="0" y="1563"/>
                      <a:pt x="94" y="1625"/>
                      <a:pt x="156" y="1625"/>
                    </a:cubicBezTo>
                    <a:cubicBezTo>
                      <a:pt x="219" y="1625"/>
                      <a:pt x="281" y="1563"/>
                      <a:pt x="281" y="1500"/>
                    </a:cubicBezTo>
                    <a:cubicBezTo>
                      <a:pt x="281" y="1500"/>
                      <a:pt x="281" y="719"/>
                      <a:pt x="281" y="625"/>
                    </a:cubicBezTo>
                    <a:cubicBezTo>
                      <a:pt x="281" y="594"/>
                      <a:pt x="313" y="563"/>
                      <a:pt x="313" y="563"/>
                    </a:cubicBezTo>
                    <a:cubicBezTo>
                      <a:pt x="344" y="563"/>
                      <a:pt x="375" y="594"/>
                      <a:pt x="375" y="625"/>
                    </a:cubicBezTo>
                    <a:cubicBezTo>
                      <a:pt x="375" y="719"/>
                      <a:pt x="375" y="1375"/>
                      <a:pt x="375" y="1688"/>
                    </a:cubicBezTo>
                    <a:cubicBezTo>
                      <a:pt x="375" y="1875"/>
                      <a:pt x="375" y="1875"/>
                      <a:pt x="375" y="1875"/>
                    </a:cubicBezTo>
                    <a:cubicBezTo>
                      <a:pt x="375" y="3188"/>
                      <a:pt x="375" y="3188"/>
                      <a:pt x="375" y="3188"/>
                    </a:cubicBezTo>
                    <a:cubicBezTo>
                      <a:pt x="375" y="3282"/>
                      <a:pt x="469" y="3407"/>
                      <a:pt x="563" y="3407"/>
                    </a:cubicBezTo>
                    <a:lnTo>
                      <a:pt x="563" y="3407"/>
                    </a:lnTo>
                    <a:cubicBezTo>
                      <a:pt x="688" y="3407"/>
                      <a:pt x="719" y="3282"/>
                      <a:pt x="719" y="3188"/>
                    </a:cubicBezTo>
                    <a:cubicBezTo>
                      <a:pt x="719" y="3188"/>
                      <a:pt x="719" y="1969"/>
                      <a:pt x="719" y="1875"/>
                    </a:cubicBezTo>
                    <a:cubicBezTo>
                      <a:pt x="719" y="1844"/>
                      <a:pt x="781" y="1813"/>
                      <a:pt x="813" y="1813"/>
                    </a:cubicBezTo>
                    <a:cubicBezTo>
                      <a:pt x="875" y="1813"/>
                      <a:pt x="906" y="1844"/>
                      <a:pt x="906" y="1875"/>
                    </a:cubicBezTo>
                    <a:cubicBezTo>
                      <a:pt x="906" y="1969"/>
                      <a:pt x="906" y="3188"/>
                      <a:pt x="906" y="3188"/>
                    </a:cubicBezTo>
                    <a:cubicBezTo>
                      <a:pt x="906" y="3282"/>
                      <a:pt x="969" y="3407"/>
                      <a:pt x="1062" y="3407"/>
                    </a:cubicBezTo>
                    <a:lnTo>
                      <a:pt x="1062" y="3407"/>
                    </a:lnTo>
                    <a:cubicBezTo>
                      <a:pt x="1156" y="3407"/>
                      <a:pt x="1250" y="3282"/>
                      <a:pt x="1250" y="3188"/>
                    </a:cubicBezTo>
                    <a:cubicBezTo>
                      <a:pt x="1250" y="1875"/>
                      <a:pt x="1250" y="1875"/>
                      <a:pt x="1250" y="1875"/>
                    </a:cubicBezTo>
                    <a:cubicBezTo>
                      <a:pt x="1250" y="1688"/>
                      <a:pt x="1250" y="1688"/>
                      <a:pt x="1250" y="1688"/>
                    </a:cubicBezTo>
                    <a:cubicBezTo>
                      <a:pt x="1250" y="1375"/>
                      <a:pt x="1250" y="719"/>
                      <a:pt x="1250" y="625"/>
                    </a:cubicBezTo>
                    <a:cubicBezTo>
                      <a:pt x="1250" y="594"/>
                      <a:pt x="1281" y="563"/>
                      <a:pt x="1313" y="563"/>
                    </a:cubicBezTo>
                    <a:cubicBezTo>
                      <a:pt x="1313" y="563"/>
                      <a:pt x="1344" y="594"/>
                      <a:pt x="1344" y="625"/>
                    </a:cubicBezTo>
                    <a:cubicBezTo>
                      <a:pt x="1344" y="719"/>
                      <a:pt x="1344" y="1500"/>
                      <a:pt x="1344" y="1500"/>
                    </a:cubicBezTo>
                    <a:cubicBezTo>
                      <a:pt x="1344" y="1563"/>
                      <a:pt x="1406" y="1625"/>
                      <a:pt x="1469" y="1625"/>
                    </a:cubicBezTo>
                    <a:cubicBezTo>
                      <a:pt x="1563" y="1625"/>
                      <a:pt x="1625" y="1563"/>
                      <a:pt x="1625" y="1500"/>
                    </a:cubicBezTo>
                    <a:cubicBezTo>
                      <a:pt x="1625" y="407"/>
                      <a:pt x="1625" y="407"/>
                      <a:pt x="1625" y="407"/>
                    </a:cubicBezTo>
                    <a:cubicBezTo>
                      <a:pt x="1625" y="157"/>
                      <a:pt x="1500" y="0"/>
                      <a:pt x="12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" name="Freeform 2">
                <a:extLst>
                  <a:ext uri="{FF2B5EF4-FFF2-40B4-BE49-F238E27FC236}">
                    <a16:creationId xmlns:a16="http://schemas.microsoft.com/office/drawing/2014/main" id="{88915648-5FBC-445E-BBC1-EAEF44BD60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5863" y="1212850"/>
                <a:ext cx="225425" cy="225425"/>
              </a:xfrm>
              <a:custGeom>
                <a:avLst/>
                <a:gdLst>
                  <a:gd name="T0" fmla="*/ 313 w 626"/>
                  <a:gd name="T1" fmla="*/ 0 h 626"/>
                  <a:gd name="T2" fmla="*/ 313 w 626"/>
                  <a:gd name="T3" fmla="*/ 0 h 626"/>
                  <a:gd name="T4" fmla="*/ 0 w 626"/>
                  <a:gd name="T5" fmla="*/ 312 h 626"/>
                  <a:gd name="T6" fmla="*/ 313 w 626"/>
                  <a:gd name="T7" fmla="*/ 625 h 626"/>
                  <a:gd name="T8" fmla="*/ 625 w 626"/>
                  <a:gd name="T9" fmla="*/ 312 h 626"/>
                  <a:gd name="T10" fmla="*/ 313 w 626"/>
                  <a:gd name="T11" fmla="*/ 0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6" h="626">
                    <a:moveTo>
                      <a:pt x="313" y="0"/>
                    </a:moveTo>
                    <a:lnTo>
                      <a:pt x="313" y="0"/>
                    </a:lnTo>
                    <a:cubicBezTo>
                      <a:pt x="156" y="0"/>
                      <a:pt x="0" y="156"/>
                      <a:pt x="0" y="312"/>
                    </a:cubicBezTo>
                    <a:cubicBezTo>
                      <a:pt x="0" y="500"/>
                      <a:pt x="156" y="625"/>
                      <a:pt x="313" y="625"/>
                    </a:cubicBezTo>
                    <a:cubicBezTo>
                      <a:pt x="500" y="625"/>
                      <a:pt x="625" y="500"/>
                      <a:pt x="625" y="312"/>
                    </a:cubicBezTo>
                    <a:cubicBezTo>
                      <a:pt x="625" y="156"/>
                      <a:pt x="500" y="0"/>
                      <a:pt x="31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D2801C3-B86F-4A26-8D62-076BEF75B5CD}"/>
                </a:ext>
              </a:extLst>
            </p:cNvPr>
            <p:cNvGrpSpPr/>
            <p:nvPr/>
          </p:nvGrpSpPr>
          <p:grpSpPr>
            <a:xfrm>
              <a:off x="3401393" y="3303854"/>
              <a:ext cx="303915" cy="794175"/>
              <a:chOff x="1006475" y="1212850"/>
              <a:chExt cx="585788" cy="1530350"/>
            </a:xfrm>
            <a:solidFill>
              <a:srgbClr val="29DBA0"/>
            </a:solidFill>
          </p:grpSpPr>
          <p:sp>
            <p:nvSpPr>
              <p:cNvPr id="33" name="Freeform 1">
                <a:extLst>
                  <a:ext uri="{FF2B5EF4-FFF2-40B4-BE49-F238E27FC236}">
                    <a16:creationId xmlns:a16="http://schemas.microsoft.com/office/drawing/2014/main" id="{FEDD98B0-B49C-48E5-8053-37BF70C614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6475" y="1516063"/>
                <a:ext cx="585788" cy="1227137"/>
              </a:xfrm>
              <a:custGeom>
                <a:avLst/>
                <a:gdLst>
                  <a:gd name="T0" fmla="*/ 1250 w 1626"/>
                  <a:gd name="T1" fmla="*/ 0 h 3408"/>
                  <a:gd name="T2" fmla="*/ 1250 w 1626"/>
                  <a:gd name="T3" fmla="*/ 0 h 3408"/>
                  <a:gd name="T4" fmla="*/ 375 w 1626"/>
                  <a:gd name="T5" fmla="*/ 0 h 3408"/>
                  <a:gd name="T6" fmla="*/ 0 w 1626"/>
                  <a:gd name="T7" fmla="*/ 407 h 3408"/>
                  <a:gd name="T8" fmla="*/ 0 w 1626"/>
                  <a:gd name="T9" fmla="*/ 1500 h 3408"/>
                  <a:gd name="T10" fmla="*/ 156 w 1626"/>
                  <a:gd name="T11" fmla="*/ 1625 h 3408"/>
                  <a:gd name="T12" fmla="*/ 281 w 1626"/>
                  <a:gd name="T13" fmla="*/ 1500 h 3408"/>
                  <a:gd name="T14" fmla="*/ 281 w 1626"/>
                  <a:gd name="T15" fmla="*/ 625 h 3408"/>
                  <a:gd name="T16" fmla="*/ 313 w 1626"/>
                  <a:gd name="T17" fmla="*/ 563 h 3408"/>
                  <a:gd name="T18" fmla="*/ 375 w 1626"/>
                  <a:gd name="T19" fmla="*/ 625 h 3408"/>
                  <a:gd name="T20" fmla="*/ 375 w 1626"/>
                  <a:gd name="T21" fmla="*/ 1688 h 3408"/>
                  <a:gd name="T22" fmla="*/ 375 w 1626"/>
                  <a:gd name="T23" fmla="*/ 1875 h 3408"/>
                  <a:gd name="T24" fmla="*/ 375 w 1626"/>
                  <a:gd name="T25" fmla="*/ 3188 h 3408"/>
                  <a:gd name="T26" fmla="*/ 563 w 1626"/>
                  <a:gd name="T27" fmla="*/ 3407 h 3408"/>
                  <a:gd name="T28" fmla="*/ 563 w 1626"/>
                  <a:gd name="T29" fmla="*/ 3407 h 3408"/>
                  <a:gd name="T30" fmla="*/ 719 w 1626"/>
                  <a:gd name="T31" fmla="*/ 3188 h 3408"/>
                  <a:gd name="T32" fmla="*/ 719 w 1626"/>
                  <a:gd name="T33" fmla="*/ 1875 h 3408"/>
                  <a:gd name="T34" fmla="*/ 813 w 1626"/>
                  <a:gd name="T35" fmla="*/ 1813 h 3408"/>
                  <a:gd name="T36" fmla="*/ 906 w 1626"/>
                  <a:gd name="T37" fmla="*/ 1875 h 3408"/>
                  <a:gd name="T38" fmla="*/ 906 w 1626"/>
                  <a:gd name="T39" fmla="*/ 3188 h 3408"/>
                  <a:gd name="T40" fmla="*/ 1062 w 1626"/>
                  <a:gd name="T41" fmla="*/ 3407 h 3408"/>
                  <a:gd name="T42" fmla="*/ 1062 w 1626"/>
                  <a:gd name="T43" fmla="*/ 3407 h 3408"/>
                  <a:gd name="T44" fmla="*/ 1250 w 1626"/>
                  <a:gd name="T45" fmla="*/ 3188 h 3408"/>
                  <a:gd name="T46" fmla="*/ 1250 w 1626"/>
                  <a:gd name="T47" fmla="*/ 1875 h 3408"/>
                  <a:gd name="T48" fmla="*/ 1250 w 1626"/>
                  <a:gd name="T49" fmla="*/ 1688 h 3408"/>
                  <a:gd name="T50" fmla="*/ 1250 w 1626"/>
                  <a:gd name="T51" fmla="*/ 625 h 3408"/>
                  <a:gd name="T52" fmla="*/ 1313 w 1626"/>
                  <a:gd name="T53" fmla="*/ 563 h 3408"/>
                  <a:gd name="T54" fmla="*/ 1344 w 1626"/>
                  <a:gd name="T55" fmla="*/ 625 h 3408"/>
                  <a:gd name="T56" fmla="*/ 1344 w 1626"/>
                  <a:gd name="T57" fmla="*/ 1500 h 3408"/>
                  <a:gd name="T58" fmla="*/ 1469 w 1626"/>
                  <a:gd name="T59" fmla="*/ 1625 h 3408"/>
                  <a:gd name="T60" fmla="*/ 1625 w 1626"/>
                  <a:gd name="T61" fmla="*/ 1500 h 3408"/>
                  <a:gd name="T62" fmla="*/ 1625 w 1626"/>
                  <a:gd name="T63" fmla="*/ 407 h 3408"/>
                  <a:gd name="T64" fmla="*/ 1250 w 1626"/>
                  <a:gd name="T65" fmla="*/ 0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26" h="3408">
                    <a:moveTo>
                      <a:pt x="1250" y="0"/>
                    </a:moveTo>
                    <a:lnTo>
                      <a:pt x="1250" y="0"/>
                    </a:lnTo>
                    <a:cubicBezTo>
                      <a:pt x="375" y="0"/>
                      <a:pt x="375" y="0"/>
                      <a:pt x="375" y="0"/>
                    </a:cubicBezTo>
                    <a:cubicBezTo>
                      <a:pt x="125" y="0"/>
                      <a:pt x="0" y="157"/>
                      <a:pt x="0" y="407"/>
                    </a:cubicBezTo>
                    <a:cubicBezTo>
                      <a:pt x="0" y="1500"/>
                      <a:pt x="0" y="1500"/>
                      <a:pt x="0" y="1500"/>
                    </a:cubicBezTo>
                    <a:cubicBezTo>
                      <a:pt x="0" y="1563"/>
                      <a:pt x="94" y="1625"/>
                      <a:pt x="156" y="1625"/>
                    </a:cubicBezTo>
                    <a:cubicBezTo>
                      <a:pt x="219" y="1625"/>
                      <a:pt x="281" y="1563"/>
                      <a:pt x="281" y="1500"/>
                    </a:cubicBezTo>
                    <a:cubicBezTo>
                      <a:pt x="281" y="1500"/>
                      <a:pt x="281" y="719"/>
                      <a:pt x="281" y="625"/>
                    </a:cubicBezTo>
                    <a:cubicBezTo>
                      <a:pt x="281" y="594"/>
                      <a:pt x="313" y="563"/>
                      <a:pt x="313" y="563"/>
                    </a:cubicBezTo>
                    <a:cubicBezTo>
                      <a:pt x="344" y="563"/>
                      <a:pt x="375" y="594"/>
                      <a:pt x="375" y="625"/>
                    </a:cubicBezTo>
                    <a:cubicBezTo>
                      <a:pt x="375" y="719"/>
                      <a:pt x="375" y="1375"/>
                      <a:pt x="375" y="1688"/>
                    </a:cubicBezTo>
                    <a:cubicBezTo>
                      <a:pt x="375" y="1875"/>
                      <a:pt x="375" y="1875"/>
                      <a:pt x="375" y="1875"/>
                    </a:cubicBezTo>
                    <a:cubicBezTo>
                      <a:pt x="375" y="3188"/>
                      <a:pt x="375" y="3188"/>
                      <a:pt x="375" y="3188"/>
                    </a:cubicBezTo>
                    <a:cubicBezTo>
                      <a:pt x="375" y="3282"/>
                      <a:pt x="469" y="3407"/>
                      <a:pt x="563" y="3407"/>
                    </a:cubicBezTo>
                    <a:lnTo>
                      <a:pt x="563" y="3407"/>
                    </a:lnTo>
                    <a:cubicBezTo>
                      <a:pt x="688" y="3407"/>
                      <a:pt x="719" y="3282"/>
                      <a:pt x="719" y="3188"/>
                    </a:cubicBezTo>
                    <a:cubicBezTo>
                      <a:pt x="719" y="3188"/>
                      <a:pt x="719" y="1969"/>
                      <a:pt x="719" y="1875"/>
                    </a:cubicBezTo>
                    <a:cubicBezTo>
                      <a:pt x="719" y="1844"/>
                      <a:pt x="781" y="1813"/>
                      <a:pt x="813" y="1813"/>
                    </a:cubicBezTo>
                    <a:cubicBezTo>
                      <a:pt x="875" y="1813"/>
                      <a:pt x="906" y="1844"/>
                      <a:pt x="906" y="1875"/>
                    </a:cubicBezTo>
                    <a:cubicBezTo>
                      <a:pt x="906" y="1969"/>
                      <a:pt x="906" y="3188"/>
                      <a:pt x="906" y="3188"/>
                    </a:cubicBezTo>
                    <a:cubicBezTo>
                      <a:pt x="906" y="3282"/>
                      <a:pt x="969" y="3407"/>
                      <a:pt x="1062" y="3407"/>
                    </a:cubicBezTo>
                    <a:lnTo>
                      <a:pt x="1062" y="3407"/>
                    </a:lnTo>
                    <a:cubicBezTo>
                      <a:pt x="1156" y="3407"/>
                      <a:pt x="1250" y="3282"/>
                      <a:pt x="1250" y="3188"/>
                    </a:cubicBezTo>
                    <a:cubicBezTo>
                      <a:pt x="1250" y="1875"/>
                      <a:pt x="1250" y="1875"/>
                      <a:pt x="1250" y="1875"/>
                    </a:cubicBezTo>
                    <a:cubicBezTo>
                      <a:pt x="1250" y="1688"/>
                      <a:pt x="1250" y="1688"/>
                      <a:pt x="1250" y="1688"/>
                    </a:cubicBezTo>
                    <a:cubicBezTo>
                      <a:pt x="1250" y="1375"/>
                      <a:pt x="1250" y="719"/>
                      <a:pt x="1250" y="625"/>
                    </a:cubicBezTo>
                    <a:cubicBezTo>
                      <a:pt x="1250" y="594"/>
                      <a:pt x="1281" y="563"/>
                      <a:pt x="1313" y="563"/>
                    </a:cubicBezTo>
                    <a:cubicBezTo>
                      <a:pt x="1313" y="563"/>
                      <a:pt x="1344" y="594"/>
                      <a:pt x="1344" y="625"/>
                    </a:cubicBezTo>
                    <a:cubicBezTo>
                      <a:pt x="1344" y="719"/>
                      <a:pt x="1344" y="1500"/>
                      <a:pt x="1344" y="1500"/>
                    </a:cubicBezTo>
                    <a:cubicBezTo>
                      <a:pt x="1344" y="1563"/>
                      <a:pt x="1406" y="1625"/>
                      <a:pt x="1469" y="1625"/>
                    </a:cubicBezTo>
                    <a:cubicBezTo>
                      <a:pt x="1563" y="1625"/>
                      <a:pt x="1625" y="1563"/>
                      <a:pt x="1625" y="1500"/>
                    </a:cubicBezTo>
                    <a:cubicBezTo>
                      <a:pt x="1625" y="407"/>
                      <a:pt x="1625" y="407"/>
                      <a:pt x="1625" y="407"/>
                    </a:cubicBezTo>
                    <a:cubicBezTo>
                      <a:pt x="1625" y="157"/>
                      <a:pt x="1500" y="0"/>
                      <a:pt x="12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" name="Freeform 2">
                <a:extLst>
                  <a:ext uri="{FF2B5EF4-FFF2-40B4-BE49-F238E27FC236}">
                    <a16:creationId xmlns:a16="http://schemas.microsoft.com/office/drawing/2014/main" id="{5EB602F6-B0B5-4F5B-A5AF-0CEAC15581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5863" y="1212850"/>
                <a:ext cx="225425" cy="225425"/>
              </a:xfrm>
              <a:custGeom>
                <a:avLst/>
                <a:gdLst>
                  <a:gd name="T0" fmla="*/ 313 w 626"/>
                  <a:gd name="T1" fmla="*/ 0 h 626"/>
                  <a:gd name="T2" fmla="*/ 313 w 626"/>
                  <a:gd name="T3" fmla="*/ 0 h 626"/>
                  <a:gd name="T4" fmla="*/ 0 w 626"/>
                  <a:gd name="T5" fmla="*/ 312 h 626"/>
                  <a:gd name="T6" fmla="*/ 313 w 626"/>
                  <a:gd name="T7" fmla="*/ 625 h 626"/>
                  <a:gd name="T8" fmla="*/ 625 w 626"/>
                  <a:gd name="T9" fmla="*/ 312 h 626"/>
                  <a:gd name="T10" fmla="*/ 313 w 626"/>
                  <a:gd name="T11" fmla="*/ 0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6" h="626">
                    <a:moveTo>
                      <a:pt x="313" y="0"/>
                    </a:moveTo>
                    <a:lnTo>
                      <a:pt x="313" y="0"/>
                    </a:lnTo>
                    <a:cubicBezTo>
                      <a:pt x="156" y="0"/>
                      <a:pt x="0" y="156"/>
                      <a:pt x="0" y="312"/>
                    </a:cubicBezTo>
                    <a:cubicBezTo>
                      <a:pt x="0" y="500"/>
                      <a:pt x="156" y="625"/>
                      <a:pt x="313" y="625"/>
                    </a:cubicBezTo>
                    <a:cubicBezTo>
                      <a:pt x="500" y="625"/>
                      <a:pt x="625" y="500"/>
                      <a:pt x="625" y="312"/>
                    </a:cubicBezTo>
                    <a:cubicBezTo>
                      <a:pt x="625" y="156"/>
                      <a:pt x="500" y="0"/>
                      <a:pt x="31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35" name="Group 32">
              <a:extLst>
                <a:ext uri="{FF2B5EF4-FFF2-40B4-BE49-F238E27FC236}">
                  <a16:creationId xmlns:a16="http://schemas.microsoft.com/office/drawing/2014/main" id="{3FB9DE6F-606F-485D-90CC-F34FD8DD7B47}"/>
                </a:ext>
              </a:extLst>
            </p:cNvPr>
            <p:cNvGrpSpPr/>
            <p:nvPr/>
          </p:nvGrpSpPr>
          <p:grpSpPr>
            <a:xfrm>
              <a:off x="3746924" y="3303854"/>
              <a:ext cx="303915" cy="794175"/>
              <a:chOff x="1006475" y="1212850"/>
              <a:chExt cx="585788" cy="1530350"/>
            </a:xfrm>
            <a:solidFill>
              <a:srgbClr val="29DBA0"/>
            </a:solidFill>
          </p:grpSpPr>
          <p:sp>
            <p:nvSpPr>
              <p:cNvPr id="36" name="Freeform 1">
                <a:extLst>
                  <a:ext uri="{FF2B5EF4-FFF2-40B4-BE49-F238E27FC236}">
                    <a16:creationId xmlns:a16="http://schemas.microsoft.com/office/drawing/2014/main" id="{2BF33DF8-4252-47BF-91A4-8751065522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6475" y="1516063"/>
                <a:ext cx="585788" cy="1227137"/>
              </a:xfrm>
              <a:custGeom>
                <a:avLst/>
                <a:gdLst>
                  <a:gd name="T0" fmla="*/ 1250 w 1626"/>
                  <a:gd name="T1" fmla="*/ 0 h 3408"/>
                  <a:gd name="T2" fmla="*/ 1250 w 1626"/>
                  <a:gd name="T3" fmla="*/ 0 h 3408"/>
                  <a:gd name="T4" fmla="*/ 375 w 1626"/>
                  <a:gd name="T5" fmla="*/ 0 h 3408"/>
                  <a:gd name="T6" fmla="*/ 0 w 1626"/>
                  <a:gd name="T7" fmla="*/ 407 h 3408"/>
                  <a:gd name="T8" fmla="*/ 0 w 1626"/>
                  <a:gd name="T9" fmla="*/ 1500 h 3408"/>
                  <a:gd name="T10" fmla="*/ 156 w 1626"/>
                  <a:gd name="T11" fmla="*/ 1625 h 3408"/>
                  <a:gd name="T12" fmla="*/ 281 w 1626"/>
                  <a:gd name="T13" fmla="*/ 1500 h 3408"/>
                  <a:gd name="T14" fmla="*/ 281 w 1626"/>
                  <a:gd name="T15" fmla="*/ 625 h 3408"/>
                  <a:gd name="T16" fmla="*/ 313 w 1626"/>
                  <a:gd name="T17" fmla="*/ 563 h 3408"/>
                  <a:gd name="T18" fmla="*/ 375 w 1626"/>
                  <a:gd name="T19" fmla="*/ 625 h 3408"/>
                  <a:gd name="T20" fmla="*/ 375 w 1626"/>
                  <a:gd name="T21" fmla="*/ 1688 h 3408"/>
                  <a:gd name="T22" fmla="*/ 375 w 1626"/>
                  <a:gd name="T23" fmla="*/ 1875 h 3408"/>
                  <a:gd name="T24" fmla="*/ 375 w 1626"/>
                  <a:gd name="T25" fmla="*/ 3188 h 3408"/>
                  <a:gd name="T26" fmla="*/ 563 w 1626"/>
                  <a:gd name="T27" fmla="*/ 3407 h 3408"/>
                  <a:gd name="T28" fmla="*/ 563 w 1626"/>
                  <a:gd name="T29" fmla="*/ 3407 h 3408"/>
                  <a:gd name="T30" fmla="*/ 719 w 1626"/>
                  <a:gd name="T31" fmla="*/ 3188 h 3408"/>
                  <a:gd name="T32" fmla="*/ 719 w 1626"/>
                  <a:gd name="T33" fmla="*/ 1875 h 3408"/>
                  <a:gd name="T34" fmla="*/ 813 w 1626"/>
                  <a:gd name="T35" fmla="*/ 1813 h 3408"/>
                  <a:gd name="T36" fmla="*/ 906 w 1626"/>
                  <a:gd name="T37" fmla="*/ 1875 h 3408"/>
                  <a:gd name="T38" fmla="*/ 906 w 1626"/>
                  <a:gd name="T39" fmla="*/ 3188 h 3408"/>
                  <a:gd name="T40" fmla="*/ 1062 w 1626"/>
                  <a:gd name="T41" fmla="*/ 3407 h 3408"/>
                  <a:gd name="T42" fmla="*/ 1062 w 1626"/>
                  <a:gd name="T43" fmla="*/ 3407 h 3408"/>
                  <a:gd name="T44" fmla="*/ 1250 w 1626"/>
                  <a:gd name="T45" fmla="*/ 3188 h 3408"/>
                  <a:gd name="T46" fmla="*/ 1250 w 1626"/>
                  <a:gd name="T47" fmla="*/ 1875 h 3408"/>
                  <a:gd name="T48" fmla="*/ 1250 w 1626"/>
                  <a:gd name="T49" fmla="*/ 1688 h 3408"/>
                  <a:gd name="T50" fmla="*/ 1250 w 1626"/>
                  <a:gd name="T51" fmla="*/ 625 h 3408"/>
                  <a:gd name="T52" fmla="*/ 1313 w 1626"/>
                  <a:gd name="T53" fmla="*/ 563 h 3408"/>
                  <a:gd name="T54" fmla="*/ 1344 w 1626"/>
                  <a:gd name="T55" fmla="*/ 625 h 3408"/>
                  <a:gd name="T56" fmla="*/ 1344 w 1626"/>
                  <a:gd name="T57" fmla="*/ 1500 h 3408"/>
                  <a:gd name="T58" fmla="*/ 1469 w 1626"/>
                  <a:gd name="T59" fmla="*/ 1625 h 3408"/>
                  <a:gd name="T60" fmla="*/ 1625 w 1626"/>
                  <a:gd name="T61" fmla="*/ 1500 h 3408"/>
                  <a:gd name="T62" fmla="*/ 1625 w 1626"/>
                  <a:gd name="T63" fmla="*/ 407 h 3408"/>
                  <a:gd name="T64" fmla="*/ 1250 w 1626"/>
                  <a:gd name="T65" fmla="*/ 0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26" h="3408">
                    <a:moveTo>
                      <a:pt x="1250" y="0"/>
                    </a:moveTo>
                    <a:lnTo>
                      <a:pt x="1250" y="0"/>
                    </a:lnTo>
                    <a:cubicBezTo>
                      <a:pt x="375" y="0"/>
                      <a:pt x="375" y="0"/>
                      <a:pt x="375" y="0"/>
                    </a:cubicBezTo>
                    <a:cubicBezTo>
                      <a:pt x="125" y="0"/>
                      <a:pt x="0" y="157"/>
                      <a:pt x="0" y="407"/>
                    </a:cubicBezTo>
                    <a:cubicBezTo>
                      <a:pt x="0" y="1500"/>
                      <a:pt x="0" y="1500"/>
                      <a:pt x="0" y="1500"/>
                    </a:cubicBezTo>
                    <a:cubicBezTo>
                      <a:pt x="0" y="1563"/>
                      <a:pt x="94" y="1625"/>
                      <a:pt x="156" y="1625"/>
                    </a:cubicBezTo>
                    <a:cubicBezTo>
                      <a:pt x="219" y="1625"/>
                      <a:pt x="281" y="1563"/>
                      <a:pt x="281" y="1500"/>
                    </a:cubicBezTo>
                    <a:cubicBezTo>
                      <a:pt x="281" y="1500"/>
                      <a:pt x="281" y="719"/>
                      <a:pt x="281" y="625"/>
                    </a:cubicBezTo>
                    <a:cubicBezTo>
                      <a:pt x="281" y="594"/>
                      <a:pt x="313" y="563"/>
                      <a:pt x="313" y="563"/>
                    </a:cubicBezTo>
                    <a:cubicBezTo>
                      <a:pt x="344" y="563"/>
                      <a:pt x="375" y="594"/>
                      <a:pt x="375" y="625"/>
                    </a:cubicBezTo>
                    <a:cubicBezTo>
                      <a:pt x="375" y="719"/>
                      <a:pt x="375" y="1375"/>
                      <a:pt x="375" y="1688"/>
                    </a:cubicBezTo>
                    <a:cubicBezTo>
                      <a:pt x="375" y="1875"/>
                      <a:pt x="375" y="1875"/>
                      <a:pt x="375" y="1875"/>
                    </a:cubicBezTo>
                    <a:cubicBezTo>
                      <a:pt x="375" y="3188"/>
                      <a:pt x="375" y="3188"/>
                      <a:pt x="375" y="3188"/>
                    </a:cubicBezTo>
                    <a:cubicBezTo>
                      <a:pt x="375" y="3282"/>
                      <a:pt x="469" y="3407"/>
                      <a:pt x="563" y="3407"/>
                    </a:cubicBezTo>
                    <a:lnTo>
                      <a:pt x="563" y="3407"/>
                    </a:lnTo>
                    <a:cubicBezTo>
                      <a:pt x="688" y="3407"/>
                      <a:pt x="719" y="3282"/>
                      <a:pt x="719" y="3188"/>
                    </a:cubicBezTo>
                    <a:cubicBezTo>
                      <a:pt x="719" y="3188"/>
                      <a:pt x="719" y="1969"/>
                      <a:pt x="719" y="1875"/>
                    </a:cubicBezTo>
                    <a:cubicBezTo>
                      <a:pt x="719" y="1844"/>
                      <a:pt x="781" y="1813"/>
                      <a:pt x="813" y="1813"/>
                    </a:cubicBezTo>
                    <a:cubicBezTo>
                      <a:pt x="875" y="1813"/>
                      <a:pt x="906" y="1844"/>
                      <a:pt x="906" y="1875"/>
                    </a:cubicBezTo>
                    <a:cubicBezTo>
                      <a:pt x="906" y="1969"/>
                      <a:pt x="906" y="3188"/>
                      <a:pt x="906" y="3188"/>
                    </a:cubicBezTo>
                    <a:cubicBezTo>
                      <a:pt x="906" y="3282"/>
                      <a:pt x="969" y="3407"/>
                      <a:pt x="1062" y="3407"/>
                    </a:cubicBezTo>
                    <a:lnTo>
                      <a:pt x="1062" y="3407"/>
                    </a:lnTo>
                    <a:cubicBezTo>
                      <a:pt x="1156" y="3407"/>
                      <a:pt x="1250" y="3282"/>
                      <a:pt x="1250" y="3188"/>
                    </a:cubicBezTo>
                    <a:cubicBezTo>
                      <a:pt x="1250" y="1875"/>
                      <a:pt x="1250" y="1875"/>
                      <a:pt x="1250" y="1875"/>
                    </a:cubicBezTo>
                    <a:cubicBezTo>
                      <a:pt x="1250" y="1688"/>
                      <a:pt x="1250" y="1688"/>
                      <a:pt x="1250" y="1688"/>
                    </a:cubicBezTo>
                    <a:cubicBezTo>
                      <a:pt x="1250" y="1375"/>
                      <a:pt x="1250" y="719"/>
                      <a:pt x="1250" y="625"/>
                    </a:cubicBezTo>
                    <a:cubicBezTo>
                      <a:pt x="1250" y="594"/>
                      <a:pt x="1281" y="563"/>
                      <a:pt x="1313" y="563"/>
                    </a:cubicBezTo>
                    <a:cubicBezTo>
                      <a:pt x="1313" y="563"/>
                      <a:pt x="1344" y="594"/>
                      <a:pt x="1344" y="625"/>
                    </a:cubicBezTo>
                    <a:cubicBezTo>
                      <a:pt x="1344" y="719"/>
                      <a:pt x="1344" y="1500"/>
                      <a:pt x="1344" y="1500"/>
                    </a:cubicBezTo>
                    <a:cubicBezTo>
                      <a:pt x="1344" y="1563"/>
                      <a:pt x="1406" y="1625"/>
                      <a:pt x="1469" y="1625"/>
                    </a:cubicBezTo>
                    <a:cubicBezTo>
                      <a:pt x="1563" y="1625"/>
                      <a:pt x="1625" y="1563"/>
                      <a:pt x="1625" y="1500"/>
                    </a:cubicBezTo>
                    <a:cubicBezTo>
                      <a:pt x="1625" y="407"/>
                      <a:pt x="1625" y="407"/>
                      <a:pt x="1625" y="407"/>
                    </a:cubicBezTo>
                    <a:cubicBezTo>
                      <a:pt x="1625" y="157"/>
                      <a:pt x="1500" y="0"/>
                      <a:pt x="12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" name="Freeform 2">
                <a:extLst>
                  <a:ext uri="{FF2B5EF4-FFF2-40B4-BE49-F238E27FC236}">
                    <a16:creationId xmlns:a16="http://schemas.microsoft.com/office/drawing/2014/main" id="{2E770088-219B-4B3E-A61E-465AE7C9AB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5863" y="1212850"/>
                <a:ext cx="225425" cy="225425"/>
              </a:xfrm>
              <a:custGeom>
                <a:avLst/>
                <a:gdLst>
                  <a:gd name="T0" fmla="*/ 313 w 626"/>
                  <a:gd name="T1" fmla="*/ 0 h 626"/>
                  <a:gd name="T2" fmla="*/ 313 w 626"/>
                  <a:gd name="T3" fmla="*/ 0 h 626"/>
                  <a:gd name="T4" fmla="*/ 0 w 626"/>
                  <a:gd name="T5" fmla="*/ 312 h 626"/>
                  <a:gd name="T6" fmla="*/ 313 w 626"/>
                  <a:gd name="T7" fmla="*/ 625 h 626"/>
                  <a:gd name="T8" fmla="*/ 625 w 626"/>
                  <a:gd name="T9" fmla="*/ 312 h 626"/>
                  <a:gd name="T10" fmla="*/ 313 w 626"/>
                  <a:gd name="T11" fmla="*/ 0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6" h="626">
                    <a:moveTo>
                      <a:pt x="313" y="0"/>
                    </a:moveTo>
                    <a:lnTo>
                      <a:pt x="313" y="0"/>
                    </a:lnTo>
                    <a:cubicBezTo>
                      <a:pt x="156" y="0"/>
                      <a:pt x="0" y="156"/>
                      <a:pt x="0" y="312"/>
                    </a:cubicBezTo>
                    <a:cubicBezTo>
                      <a:pt x="0" y="500"/>
                      <a:pt x="156" y="625"/>
                      <a:pt x="313" y="625"/>
                    </a:cubicBezTo>
                    <a:cubicBezTo>
                      <a:pt x="500" y="625"/>
                      <a:pt x="625" y="500"/>
                      <a:pt x="625" y="312"/>
                    </a:cubicBezTo>
                    <a:cubicBezTo>
                      <a:pt x="625" y="156"/>
                      <a:pt x="500" y="0"/>
                      <a:pt x="31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38" name="Group 33">
              <a:extLst>
                <a:ext uri="{FF2B5EF4-FFF2-40B4-BE49-F238E27FC236}">
                  <a16:creationId xmlns:a16="http://schemas.microsoft.com/office/drawing/2014/main" id="{40E7CF13-E9C0-4160-B374-E5E231B4FCDF}"/>
                </a:ext>
              </a:extLst>
            </p:cNvPr>
            <p:cNvGrpSpPr/>
            <p:nvPr/>
          </p:nvGrpSpPr>
          <p:grpSpPr>
            <a:xfrm>
              <a:off x="4091573" y="3286922"/>
              <a:ext cx="303915" cy="794175"/>
              <a:chOff x="1006475" y="1212850"/>
              <a:chExt cx="585788" cy="1530350"/>
            </a:xfrm>
            <a:solidFill>
              <a:srgbClr val="FFFFFF">
                <a:lumMod val="95000"/>
              </a:srgbClr>
            </a:solidFill>
          </p:grpSpPr>
          <p:sp>
            <p:nvSpPr>
              <p:cNvPr id="39" name="Freeform 1">
                <a:extLst>
                  <a:ext uri="{FF2B5EF4-FFF2-40B4-BE49-F238E27FC236}">
                    <a16:creationId xmlns:a16="http://schemas.microsoft.com/office/drawing/2014/main" id="{A8A49F61-1FBE-494C-B81C-FD6CE5F6F1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6475" y="1516063"/>
                <a:ext cx="585788" cy="1227137"/>
              </a:xfrm>
              <a:custGeom>
                <a:avLst/>
                <a:gdLst>
                  <a:gd name="T0" fmla="*/ 1250 w 1626"/>
                  <a:gd name="T1" fmla="*/ 0 h 3408"/>
                  <a:gd name="T2" fmla="*/ 1250 w 1626"/>
                  <a:gd name="T3" fmla="*/ 0 h 3408"/>
                  <a:gd name="T4" fmla="*/ 375 w 1626"/>
                  <a:gd name="T5" fmla="*/ 0 h 3408"/>
                  <a:gd name="T6" fmla="*/ 0 w 1626"/>
                  <a:gd name="T7" fmla="*/ 407 h 3408"/>
                  <a:gd name="T8" fmla="*/ 0 w 1626"/>
                  <a:gd name="T9" fmla="*/ 1500 h 3408"/>
                  <a:gd name="T10" fmla="*/ 156 w 1626"/>
                  <a:gd name="T11" fmla="*/ 1625 h 3408"/>
                  <a:gd name="T12" fmla="*/ 281 w 1626"/>
                  <a:gd name="T13" fmla="*/ 1500 h 3408"/>
                  <a:gd name="T14" fmla="*/ 281 w 1626"/>
                  <a:gd name="T15" fmla="*/ 625 h 3408"/>
                  <a:gd name="T16" fmla="*/ 313 w 1626"/>
                  <a:gd name="T17" fmla="*/ 563 h 3408"/>
                  <a:gd name="T18" fmla="*/ 375 w 1626"/>
                  <a:gd name="T19" fmla="*/ 625 h 3408"/>
                  <a:gd name="T20" fmla="*/ 375 w 1626"/>
                  <a:gd name="T21" fmla="*/ 1688 h 3408"/>
                  <a:gd name="T22" fmla="*/ 375 w 1626"/>
                  <a:gd name="T23" fmla="*/ 1875 h 3408"/>
                  <a:gd name="T24" fmla="*/ 375 w 1626"/>
                  <a:gd name="T25" fmla="*/ 3188 h 3408"/>
                  <a:gd name="T26" fmla="*/ 563 w 1626"/>
                  <a:gd name="T27" fmla="*/ 3407 h 3408"/>
                  <a:gd name="T28" fmla="*/ 563 w 1626"/>
                  <a:gd name="T29" fmla="*/ 3407 h 3408"/>
                  <a:gd name="T30" fmla="*/ 719 w 1626"/>
                  <a:gd name="T31" fmla="*/ 3188 h 3408"/>
                  <a:gd name="T32" fmla="*/ 719 w 1626"/>
                  <a:gd name="T33" fmla="*/ 1875 h 3408"/>
                  <a:gd name="T34" fmla="*/ 813 w 1626"/>
                  <a:gd name="T35" fmla="*/ 1813 h 3408"/>
                  <a:gd name="T36" fmla="*/ 906 w 1626"/>
                  <a:gd name="T37" fmla="*/ 1875 h 3408"/>
                  <a:gd name="T38" fmla="*/ 906 w 1626"/>
                  <a:gd name="T39" fmla="*/ 3188 h 3408"/>
                  <a:gd name="T40" fmla="*/ 1062 w 1626"/>
                  <a:gd name="T41" fmla="*/ 3407 h 3408"/>
                  <a:gd name="T42" fmla="*/ 1062 w 1626"/>
                  <a:gd name="T43" fmla="*/ 3407 h 3408"/>
                  <a:gd name="T44" fmla="*/ 1250 w 1626"/>
                  <a:gd name="T45" fmla="*/ 3188 h 3408"/>
                  <a:gd name="T46" fmla="*/ 1250 w 1626"/>
                  <a:gd name="T47" fmla="*/ 1875 h 3408"/>
                  <a:gd name="T48" fmla="*/ 1250 w 1626"/>
                  <a:gd name="T49" fmla="*/ 1688 h 3408"/>
                  <a:gd name="T50" fmla="*/ 1250 w 1626"/>
                  <a:gd name="T51" fmla="*/ 625 h 3408"/>
                  <a:gd name="T52" fmla="*/ 1313 w 1626"/>
                  <a:gd name="T53" fmla="*/ 563 h 3408"/>
                  <a:gd name="T54" fmla="*/ 1344 w 1626"/>
                  <a:gd name="T55" fmla="*/ 625 h 3408"/>
                  <a:gd name="T56" fmla="*/ 1344 w 1626"/>
                  <a:gd name="T57" fmla="*/ 1500 h 3408"/>
                  <a:gd name="T58" fmla="*/ 1469 w 1626"/>
                  <a:gd name="T59" fmla="*/ 1625 h 3408"/>
                  <a:gd name="T60" fmla="*/ 1625 w 1626"/>
                  <a:gd name="T61" fmla="*/ 1500 h 3408"/>
                  <a:gd name="T62" fmla="*/ 1625 w 1626"/>
                  <a:gd name="T63" fmla="*/ 407 h 3408"/>
                  <a:gd name="T64" fmla="*/ 1250 w 1626"/>
                  <a:gd name="T65" fmla="*/ 0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26" h="3408">
                    <a:moveTo>
                      <a:pt x="1250" y="0"/>
                    </a:moveTo>
                    <a:lnTo>
                      <a:pt x="1250" y="0"/>
                    </a:lnTo>
                    <a:cubicBezTo>
                      <a:pt x="375" y="0"/>
                      <a:pt x="375" y="0"/>
                      <a:pt x="375" y="0"/>
                    </a:cubicBezTo>
                    <a:cubicBezTo>
                      <a:pt x="125" y="0"/>
                      <a:pt x="0" y="157"/>
                      <a:pt x="0" y="407"/>
                    </a:cubicBezTo>
                    <a:cubicBezTo>
                      <a:pt x="0" y="1500"/>
                      <a:pt x="0" y="1500"/>
                      <a:pt x="0" y="1500"/>
                    </a:cubicBezTo>
                    <a:cubicBezTo>
                      <a:pt x="0" y="1563"/>
                      <a:pt x="94" y="1625"/>
                      <a:pt x="156" y="1625"/>
                    </a:cubicBezTo>
                    <a:cubicBezTo>
                      <a:pt x="219" y="1625"/>
                      <a:pt x="281" y="1563"/>
                      <a:pt x="281" y="1500"/>
                    </a:cubicBezTo>
                    <a:cubicBezTo>
                      <a:pt x="281" y="1500"/>
                      <a:pt x="281" y="719"/>
                      <a:pt x="281" y="625"/>
                    </a:cubicBezTo>
                    <a:cubicBezTo>
                      <a:pt x="281" y="594"/>
                      <a:pt x="313" y="563"/>
                      <a:pt x="313" y="563"/>
                    </a:cubicBezTo>
                    <a:cubicBezTo>
                      <a:pt x="344" y="563"/>
                      <a:pt x="375" y="594"/>
                      <a:pt x="375" y="625"/>
                    </a:cubicBezTo>
                    <a:cubicBezTo>
                      <a:pt x="375" y="719"/>
                      <a:pt x="375" y="1375"/>
                      <a:pt x="375" y="1688"/>
                    </a:cubicBezTo>
                    <a:cubicBezTo>
                      <a:pt x="375" y="1875"/>
                      <a:pt x="375" y="1875"/>
                      <a:pt x="375" y="1875"/>
                    </a:cubicBezTo>
                    <a:cubicBezTo>
                      <a:pt x="375" y="3188"/>
                      <a:pt x="375" y="3188"/>
                      <a:pt x="375" y="3188"/>
                    </a:cubicBezTo>
                    <a:cubicBezTo>
                      <a:pt x="375" y="3282"/>
                      <a:pt x="469" y="3407"/>
                      <a:pt x="563" y="3407"/>
                    </a:cubicBezTo>
                    <a:lnTo>
                      <a:pt x="563" y="3407"/>
                    </a:lnTo>
                    <a:cubicBezTo>
                      <a:pt x="688" y="3407"/>
                      <a:pt x="719" y="3282"/>
                      <a:pt x="719" y="3188"/>
                    </a:cubicBezTo>
                    <a:cubicBezTo>
                      <a:pt x="719" y="3188"/>
                      <a:pt x="719" y="1969"/>
                      <a:pt x="719" y="1875"/>
                    </a:cubicBezTo>
                    <a:cubicBezTo>
                      <a:pt x="719" y="1844"/>
                      <a:pt x="781" y="1813"/>
                      <a:pt x="813" y="1813"/>
                    </a:cubicBezTo>
                    <a:cubicBezTo>
                      <a:pt x="875" y="1813"/>
                      <a:pt x="906" y="1844"/>
                      <a:pt x="906" y="1875"/>
                    </a:cubicBezTo>
                    <a:cubicBezTo>
                      <a:pt x="906" y="1969"/>
                      <a:pt x="906" y="3188"/>
                      <a:pt x="906" y="3188"/>
                    </a:cubicBezTo>
                    <a:cubicBezTo>
                      <a:pt x="906" y="3282"/>
                      <a:pt x="969" y="3407"/>
                      <a:pt x="1062" y="3407"/>
                    </a:cubicBezTo>
                    <a:lnTo>
                      <a:pt x="1062" y="3407"/>
                    </a:lnTo>
                    <a:cubicBezTo>
                      <a:pt x="1156" y="3407"/>
                      <a:pt x="1250" y="3282"/>
                      <a:pt x="1250" y="3188"/>
                    </a:cubicBezTo>
                    <a:cubicBezTo>
                      <a:pt x="1250" y="1875"/>
                      <a:pt x="1250" y="1875"/>
                      <a:pt x="1250" y="1875"/>
                    </a:cubicBezTo>
                    <a:cubicBezTo>
                      <a:pt x="1250" y="1688"/>
                      <a:pt x="1250" y="1688"/>
                      <a:pt x="1250" y="1688"/>
                    </a:cubicBezTo>
                    <a:cubicBezTo>
                      <a:pt x="1250" y="1375"/>
                      <a:pt x="1250" y="719"/>
                      <a:pt x="1250" y="625"/>
                    </a:cubicBezTo>
                    <a:cubicBezTo>
                      <a:pt x="1250" y="594"/>
                      <a:pt x="1281" y="563"/>
                      <a:pt x="1313" y="563"/>
                    </a:cubicBezTo>
                    <a:cubicBezTo>
                      <a:pt x="1313" y="563"/>
                      <a:pt x="1344" y="594"/>
                      <a:pt x="1344" y="625"/>
                    </a:cubicBezTo>
                    <a:cubicBezTo>
                      <a:pt x="1344" y="719"/>
                      <a:pt x="1344" y="1500"/>
                      <a:pt x="1344" y="1500"/>
                    </a:cubicBezTo>
                    <a:cubicBezTo>
                      <a:pt x="1344" y="1563"/>
                      <a:pt x="1406" y="1625"/>
                      <a:pt x="1469" y="1625"/>
                    </a:cubicBezTo>
                    <a:cubicBezTo>
                      <a:pt x="1563" y="1625"/>
                      <a:pt x="1625" y="1563"/>
                      <a:pt x="1625" y="1500"/>
                    </a:cubicBezTo>
                    <a:cubicBezTo>
                      <a:pt x="1625" y="407"/>
                      <a:pt x="1625" y="407"/>
                      <a:pt x="1625" y="407"/>
                    </a:cubicBezTo>
                    <a:cubicBezTo>
                      <a:pt x="1625" y="157"/>
                      <a:pt x="1500" y="0"/>
                      <a:pt x="12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" name="Freeform 2">
                <a:extLst>
                  <a:ext uri="{FF2B5EF4-FFF2-40B4-BE49-F238E27FC236}">
                    <a16:creationId xmlns:a16="http://schemas.microsoft.com/office/drawing/2014/main" id="{919615A1-BFC4-4B07-91BA-596B3322D6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5863" y="1212850"/>
                <a:ext cx="225425" cy="225425"/>
              </a:xfrm>
              <a:custGeom>
                <a:avLst/>
                <a:gdLst>
                  <a:gd name="T0" fmla="*/ 313 w 626"/>
                  <a:gd name="T1" fmla="*/ 0 h 626"/>
                  <a:gd name="T2" fmla="*/ 313 w 626"/>
                  <a:gd name="T3" fmla="*/ 0 h 626"/>
                  <a:gd name="T4" fmla="*/ 0 w 626"/>
                  <a:gd name="T5" fmla="*/ 312 h 626"/>
                  <a:gd name="T6" fmla="*/ 313 w 626"/>
                  <a:gd name="T7" fmla="*/ 625 h 626"/>
                  <a:gd name="T8" fmla="*/ 625 w 626"/>
                  <a:gd name="T9" fmla="*/ 312 h 626"/>
                  <a:gd name="T10" fmla="*/ 313 w 626"/>
                  <a:gd name="T11" fmla="*/ 0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6" h="626">
                    <a:moveTo>
                      <a:pt x="313" y="0"/>
                    </a:moveTo>
                    <a:lnTo>
                      <a:pt x="313" y="0"/>
                    </a:lnTo>
                    <a:cubicBezTo>
                      <a:pt x="156" y="0"/>
                      <a:pt x="0" y="156"/>
                      <a:pt x="0" y="312"/>
                    </a:cubicBezTo>
                    <a:cubicBezTo>
                      <a:pt x="0" y="500"/>
                      <a:pt x="156" y="625"/>
                      <a:pt x="313" y="625"/>
                    </a:cubicBezTo>
                    <a:cubicBezTo>
                      <a:pt x="500" y="625"/>
                      <a:pt x="625" y="500"/>
                      <a:pt x="625" y="312"/>
                    </a:cubicBezTo>
                    <a:cubicBezTo>
                      <a:pt x="625" y="156"/>
                      <a:pt x="500" y="0"/>
                      <a:pt x="31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1" name="TextBox 34">
              <a:extLst>
                <a:ext uri="{FF2B5EF4-FFF2-40B4-BE49-F238E27FC236}">
                  <a16:creationId xmlns:a16="http://schemas.microsoft.com/office/drawing/2014/main" id="{6FB93566-EDE4-477C-9DA7-5FABEBAC42A4}"/>
                </a:ext>
              </a:extLst>
            </p:cNvPr>
            <p:cNvSpPr txBox="1"/>
            <p:nvPr/>
          </p:nvSpPr>
          <p:spPr>
            <a:xfrm>
              <a:off x="4913497" y="3467096"/>
              <a:ext cx="799420" cy="430837"/>
            </a:xfrm>
            <a:prstGeom prst="rect">
              <a:avLst/>
            </a:prstGeom>
            <a:noFill/>
          </p:spPr>
          <p:txBody>
            <a:bodyPr wrap="square" lIns="121872" tIns="60935" rIns="121872" bIns="60935" rtlCol="0">
              <a:spAutoFit/>
            </a:bodyPr>
            <a:lstStyle/>
            <a:p>
              <a:pPr algn="ctr" defTabSz="609339"/>
              <a:r>
                <a:rPr 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90%</a:t>
              </a:r>
            </a:p>
          </p:txBody>
        </p:sp>
        <p:graphicFrame>
          <p:nvGraphicFramePr>
            <p:cNvPr id="42" name="Chart 61">
              <a:extLst>
                <a:ext uri="{FF2B5EF4-FFF2-40B4-BE49-F238E27FC236}">
                  <a16:creationId xmlns:a16="http://schemas.microsoft.com/office/drawing/2014/main" id="{0941DD2B-45D2-4162-BD18-158BAD96A28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263068437"/>
                </p:ext>
              </p:extLst>
            </p:nvPr>
          </p:nvGraphicFramePr>
          <p:xfrm>
            <a:off x="4714234" y="4488170"/>
            <a:ext cx="1159141" cy="111829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43" name="Group 79">
              <a:extLst>
                <a:ext uri="{FF2B5EF4-FFF2-40B4-BE49-F238E27FC236}">
                  <a16:creationId xmlns:a16="http://schemas.microsoft.com/office/drawing/2014/main" id="{58D1B19D-46B6-4E5C-832D-B57AE549D428}"/>
                </a:ext>
              </a:extLst>
            </p:cNvPr>
            <p:cNvGrpSpPr/>
            <p:nvPr/>
          </p:nvGrpSpPr>
          <p:grpSpPr>
            <a:xfrm>
              <a:off x="1003081" y="4642174"/>
              <a:ext cx="303915" cy="794175"/>
              <a:chOff x="1006475" y="1212850"/>
              <a:chExt cx="585788" cy="1530350"/>
            </a:xfrm>
            <a:solidFill>
              <a:srgbClr val="00B0F0"/>
            </a:solidFill>
          </p:grpSpPr>
          <p:sp>
            <p:nvSpPr>
              <p:cNvPr id="44" name="Freeform 1">
                <a:extLst>
                  <a:ext uri="{FF2B5EF4-FFF2-40B4-BE49-F238E27FC236}">
                    <a16:creationId xmlns:a16="http://schemas.microsoft.com/office/drawing/2014/main" id="{0E8F9665-C380-454F-8827-144EF4E833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6475" y="1516063"/>
                <a:ext cx="585788" cy="1227137"/>
              </a:xfrm>
              <a:custGeom>
                <a:avLst/>
                <a:gdLst>
                  <a:gd name="T0" fmla="*/ 1250 w 1626"/>
                  <a:gd name="T1" fmla="*/ 0 h 3408"/>
                  <a:gd name="T2" fmla="*/ 1250 w 1626"/>
                  <a:gd name="T3" fmla="*/ 0 h 3408"/>
                  <a:gd name="T4" fmla="*/ 375 w 1626"/>
                  <a:gd name="T5" fmla="*/ 0 h 3408"/>
                  <a:gd name="T6" fmla="*/ 0 w 1626"/>
                  <a:gd name="T7" fmla="*/ 407 h 3408"/>
                  <a:gd name="T8" fmla="*/ 0 w 1626"/>
                  <a:gd name="T9" fmla="*/ 1500 h 3408"/>
                  <a:gd name="T10" fmla="*/ 156 w 1626"/>
                  <a:gd name="T11" fmla="*/ 1625 h 3408"/>
                  <a:gd name="T12" fmla="*/ 281 w 1626"/>
                  <a:gd name="T13" fmla="*/ 1500 h 3408"/>
                  <a:gd name="T14" fmla="*/ 281 w 1626"/>
                  <a:gd name="T15" fmla="*/ 625 h 3408"/>
                  <a:gd name="T16" fmla="*/ 313 w 1626"/>
                  <a:gd name="T17" fmla="*/ 563 h 3408"/>
                  <a:gd name="T18" fmla="*/ 375 w 1626"/>
                  <a:gd name="T19" fmla="*/ 625 h 3408"/>
                  <a:gd name="T20" fmla="*/ 375 w 1626"/>
                  <a:gd name="T21" fmla="*/ 1688 h 3408"/>
                  <a:gd name="T22" fmla="*/ 375 w 1626"/>
                  <a:gd name="T23" fmla="*/ 1875 h 3408"/>
                  <a:gd name="T24" fmla="*/ 375 w 1626"/>
                  <a:gd name="T25" fmla="*/ 3188 h 3408"/>
                  <a:gd name="T26" fmla="*/ 563 w 1626"/>
                  <a:gd name="T27" fmla="*/ 3407 h 3408"/>
                  <a:gd name="T28" fmla="*/ 563 w 1626"/>
                  <a:gd name="T29" fmla="*/ 3407 h 3408"/>
                  <a:gd name="T30" fmla="*/ 719 w 1626"/>
                  <a:gd name="T31" fmla="*/ 3188 h 3408"/>
                  <a:gd name="T32" fmla="*/ 719 w 1626"/>
                  <a:gd name="T33" fmla="*/ 1875 h 3408"/>
                  <a:gd name="T34" fmla="*/ 813 w 1626"/>
                  <a:gd name="T35" fmla="*/ 1813 h 3408"/>
                  <a:gd name="T36" fmla="*/ 906 w 1626"/>
                  <a:gd name="T37" fmla="*/ 1875 h 3408"/>
                  <a:gd name="T38" fmla="*/ 906 w 1626"/>
                  <a:gd name="T39" fmla="*/ 3188 h 3408"/>
                  <a:gd name="T40" fmla="*/ 1062 w 1626"/>
                  <a:gd name="T41" fmla="*/ 3407 h 3408"/>
                  <a:gd name="T42" fmla="*/ 1062 w 1626"/>
                  <a:gd name="T43" fmla="*/ 3407 h 3408"/>
                  <a:gd name="T44" fmla="*/ 1250 w 1626"/>
                  <a:gd name="T45" fmla="*/ 3188 h 3408"/>
                  <a:gd name="T46" fmla="*/ 1250 w 1626"/>
                  <a:gd name="T47" fmla="*/ 1875 h 3408"/>
                  <a:gd name="T48" fmla="*/ 1250 w 1626"/>
                  <a:gd name="T49" fmla="*/ 1688 h 3408"/>
                  <a:gd name="T50" fmla="*/ 1250 w 1626"/>
                  <a:gd name="T51" fmla="*/ 625 h 3408"/>
                  <a:gd name="T52" fmla="*/ 1313 w 1626"/>
                  <a:gd name="T53" fmla="*/ 563 h 3408"/>
                  <a:gd name="T54" fmla="*/ 1344 w 1626"/>
                  <a:gd name="T55" fmla="*/ 625 h 3408"/>
                  <a:gd name="T56" fmla="*/ 1344 w 1626"/>
                  <a:gd name="T57" fmla="*/ 1500 h 3408"/>
                  <a:gd name="T58" fmla="*/ 1469 w 1626"/>
                  <a:gd name="T59" fmla="*/ 1625 h 3408"/>
                  <a:gd name="T60" fmla="*/ 1625 w 1626"/>
                  <a:gd name="T61" fmla="*/ 1500 h 3408"/>
                  <a:gd name="T62" fmla="*/ 1625 w 1626"/>
                  <a:gd name="T63" fmla="*/ 407 h 3408"/>
                  <a:gd name="T64" fmla="*/ 1250 w 1626"/>
                  <a:gd name="T65" fmla="*/ 0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26" h="3408">
                    <a:moveTo>
                      <a:pt x="1250" y="0"/>
                    </a:moveTo>
                    <a:lnTo>
                      <a:pt x="1250" y="0"/>
                    </a:lnTo>
                    <a:cubicBezTo>
                      <a:pt x="375" y="0"/>
                      <a:pt x="375" y="0"/>
                      <a:pt x="375" y="0"/>
                    </a:cubicBezTo>
                    <a:cubicBezTo>
                      <a:pt x="125" y="0"/>
                      <a:pt x="0" y="157"/>
                      <a:pt x="0" y="407"/>
                    </a:cubicBezTo>
                    <a:cubicBezTo>
                      <a:pt x="0" y="1500"/>
                      <a:pt x="0" y="1500"/>
                      <a:pt x="0" y="1500"/>
                    </a:cubicBezTo>
                    <a:cubicBezTo>
                      <a:pt x="0" y="1563"/>
                      <a:pt x="94" y="1625"/>
                      <a:pt x="156" y="1625"/>
                    </a:cubicBezTo>
                    <a:cubicBezTo>
                      <a:pt x="219" y="1625"/>
                      <a:pt x="281" y="1563"/>
                      <a:pt x="281" y="1500"/>
                    </a:cubicBezTo>
                    <a:cubicBezTo>
                      <a:pt x="281" y="1500"/>
                      <a:pt x="281" y="719"/>
                      <a:pt x="281" y="625"/>
                    </a:cubicBezTo>
                    <a:cubicBezTo>
                      <a:pt x="281" y="594"/>
                      <a:pt x="313" y="563"/>
                      <a:pt x="313" y="563"/>
                    </a:cubicBezTo>
                    <a:cubicBezTo>
                      <a:pt x="344" y="563"/>
                      <a:pt x="375" y="594"/>
                      <a:pt x="375" y="625"/>
                    </a:cubicBezTo>
                    <a:cubicBezTo>
                      <a:pt x="375" y="719"/>
                      <a:pt x="375" y="1375"/>
                      <a:pt x="375" y="1688"/>
                    </a:cubicBezTo>
                    <a:cubicBezTo>
                      <a:pt x="375" y="1875"/>
                      <a:pt x="375" y="1875"/>
                      <a:pt x="375" y="1875"/>
                    </a:cubicBezTo>
                    <a:cubicBezTo>
                      <a:pt x="375" y="3188"/>
                      <a:pt x="375" y="3188"/>
                      <a:pt x="375" y="3188"/>
                    </a:cubicBezTo>
                    <a:cubicBezTo>
                      <a:pt x="375" y="3282"/>
                      <a:pt x="469" y="3407"/>
                      <a:pt x="563" y="3407"/>
                    </a:cubicBezTo>
                    <a:lnTo>
                      <a:pt x="563" y="3407"/>
                    </a:lnTo>
                    <a:cubicBezTo>
                      <a:pt x="688" y="3407"/>
                      <a:pt x="719" y="3282"/>
                      <a:pt x="719" y="3188"/>
                    </a:cubicBezTo>
                    <a:cubicBezTo>
                      <a:pt x="719" y="3188"/>
                      <a:pt x="719" y="1969"/>
                      <a:pt x="719" y="1875"/>
                    </a:cubicBezTo>
                    <a:cubicBezTo>
                      <a:pt x="719" y="1844"/>
                      <a:pt x="781" y="1813"/>
                      <a:pt x="813" y="1813"/>
                    </a:cubicBezTo>
                    <a:cubicBezTo>
                      <a:pt x="875" y="1813"/>
                      <a:pt x="906" y="1844"/>
                      <a:pt x="906" y="1875"/>
                    </a:cubicBezTo>
                    <a:cubicBezTo>
                      <a:pt x="906" y="1969"/>
                      <a:pt x="906" y="3188"/>
                      <a:pt x="906" y="3188"/>
                    </a:cubicBezTo>
                    <a:cubicBezTo>
                      <a:pt x="906" y="3282"/>
                      <a:pt x="969" y="3407"/>
                      <a:pt x="1062" y="3407"/>
                    </a:cubicBezTo>
                    <a:lnTo>
                      <a:pt x="1062" y="3407"/>
                    </a:lnTo>
                    <a:cubicBezTo>
                      <a:pt x="1156" y="3407"/>
                      <a:pt x="1250" y="3282"/>
                      <a:pt x="1250" y="3188"/>
                    </a:cubicBezTo>
                    <a:cubicBezTo>
                      <a:pt x="1250" y="1875"/>
                      <a:pt x="1250" y="1875"/>
                      <a:pt x="1250" y="1875"/>
                    </a:cubicBezTo>
                    <a:cubicBezTo>
                      <a:pt x="1250" y="1688"/>
                      <a:pt x="1250" y="1688"/>
                      <a:pt x="1250" y="1688"/>
                    </a:cubicBezTo>
                    <a:cubicBezTo>
                      <a:pt x="1250" y="1375"/>
                      <a:pt x="1250" y="719"/>
                      <a:pt x="1250" y="625"/>
                    </a:cubicBezTo>
                    <a:cubicBezTo>
                      <a:pt x="1250" y="594"/>
                      <a:pt x="1281" y="563"/>
                      <a:pt x="1313" y="563"/>
                    </a:cubicBezTo>
                    <a:cubicBezTo>
                      <a:pt x="1313" y="563"/>
                      <a:pt x="1344" y="594"/>
                      <a:pt x="1344" y="625"/>
                    </a:cubicBezTo>
                    <a:cubicBezTo>
                      <a:pt x="1344" y="719"/>
                      <a:pt x="1344" y="1500"/>
                      <a:pt x="1344" y="1500"/>
                    </a:cubicBezTo>
                    <a:cubicBezTo>
                      <a:pt x="1344" y="1563"/>
                      <a:pt x="1406" y="1625"/>
                      <a:pt x="1469" y="1625"/>
                    </a:cubicBezTo>
                    <a:cubicBezTo>
                      <a:pt x="1563" y="1625"/>
                      <a:pt x="1625" y="1563"/>
                      <a:pt x="1625" y="1500"/>
                    </a:cubicBezTo>
                    <a:cubicBezTo>
                      <a:pt x="1625" y="407"/>
                      <a:pt x="1625" y="407"/>
                      <a:pt x="1625" y="407"/>
                    </a:cubicBezTo>
                    <a:cubicBezTo>
                      <a:pt x="1625" y="157"/>
                      <a:pt x="1500" y="0"/>
                      <a:pt x="12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" name="Freeform 2">
                <a:extLst>
                  <a:ext uri="{FF2B5EF4-FFF2-40B4-BE49-F238E27FC236}">
                    <a16:creationId xmlns:a16="http://schemas.microsoft.com/office/drawing/2014/main" id="{0115CB92-93BA-4130-8C95-1D1886866F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5863" y="1212850"/>
                <a:ext cx="225425" cy="225425"/>
              </a:xfrm>
              <a:custGeom>
                <a:avLst/>
                <a:gdLst>
                  <a:gd name="T0" fmla="*/ 313 w 626"/>
                  <a:gd name="T1" fmla="*/ 0 h 626"/>
                  <a:gd name="T2" fmla="*/ 313 w 626"/>
                  <a:gd name="T3" fmla="*/ 0 h 626"/>
                  <a:gd name="T4" fmla="*/ 0 w 626"/>
                  <a:gd name="T5" fmla="*/ 312 h 626"/>
                  <a:gd name="T6" fmla="*/ 313 w 626"/>
                  <a:gd name="T7" fmla="*/ 625 h 626"/>
                  <a:gd name="T8" fmla="*/ 625 w 626"/>
                  <a:gd name="T9" fmla="*/ 312 h 626"/>
                  <a:gd name="T10" fmla="*/ 313 w 626"/>
                  <a:gd name="T11" fmla="*/ 0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6" h="626">
                    <a:moveTo>
                      <a:pt x="313" y="0"/>
                    </a:moveTo>
                    <a:lnTo>
                      <a:pt x="313" y="0"/>
                    </a:lnTo>
                    <a:cubicBezTo>
                      <a:pt x="156" y="0"/>
                      <a:pt x="0" y="156"/>
                      <a:pt x="0" y="312"/>
                    </a:cubicBezTo>
                    <a:cubicBezTo>
                      <a:pt x="0" y="500"/>
                      <a:pt x="156" y="625"/>
                      <a:pt x="313" y="625"/>
                    </a:cubicBezTo>
                    <a:cubicBezTo>
                      <a:pt x="500" y="625"/>
                      <a:pt x="625" y="500"/>
                      <a:pt x="625" y="312"/>
                    </a:cubicBezTo>
                    <a:cubicBezTo>
                      <a:pt x="625" y="156"/>
                      <a:pt x="500" y="0"/>
                      <a:pt x="31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46" name="Group 80">
              <a:extLst>
                <a:ext uri="{FF2B5EF4-FFF2-40B4-BE49-F238E27FC236}">
                  <a16:creationId xmlns:a16="http://schemas.microsoft.com/office/drawing/2014/main" id="{9E4F6727-54E7-40F3-87D7-93FAE738E724}"/>
                </a:ext>
              </a:extLst>
            </p:cNvPr>
            <p:cNvGrpSpPr/>
            <p:nvPr/>
          </p:nvGrpSpPr>
          <p:grpSpPr>
            <a:xfrm>
              <a:off x="1338677" y="4642174"/>
              <a:ext cx="303915" cy="794175"/>
              <a:chOff x="1006475" y="1212850"/>
              <a:chExt cx="585788" cy="1530350"/>
            </a:xfrm>
            <a:solidFill>
              <a:srgbClr val="00B0F0"/>
            </a:solidFill>
          </p:grpSpPr>
          <p:sp>
            <p:nvSpPr>
              <p:cNvPr id="47" name="Freeform 1">
                <a:extLst>
                  <a:ext uri="{FF2B5EF4-FFF2-40B4-BE49-F238E27FC236}">
                    <a16:creationId xmlns:a16="http://schemas.microsoft.com/office/drawing/2014/main" id="{7E2A0A74-2E27-4A2C-8E19-3686BFA1F9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6475" y="1516063"/>
                <a:ext cx="585788" cy="1227137"/>
              </a:xfrm>
              <a:custGeom>
                <a:avLst/>
                <a:gdLst>
                  <a:gd name="T0" fmla="*/ 1250 w 1626"/>
                  <a:gd name="T1" fmla="*/ 0 h 3408"/>
                  <a:gd name="T2" fmla="*/ 1250 w 1626"/>
                  <a:gd name="T3" fmla="*/ 0 h 3408"/>
                  <a:gd name="T4" fmla="*/ 375 w 1626"/>
                  <a:gd name="T5" fmla="*/ 0 h 3408"/>
                  <a:gd name="T6" fmla="*/ 0 w 1626"/>
                  <a:gd name="T7" fmla="*/ 407 h 3408"/>
                  <a:gd name="T8" fmla="*/ 0 w 1626"/>
                  <a:gd name="T9" fmla="*/ 1500 h 3408"/>
                  <a:gd name="T10" fmla="*/ 156 w 1626"/>
                  <a:gd name="T11" fmla="*/ 1625 h 3408"/>
                  <a:gd name="T12" fmla="*/ 281 w 1626"/>
                  <a:gd name="T13" fmla="*/ 1500 h 3408"/>
                  <a:gd name="T14" fmla="*/ 281 w 1626"/>
                  <a:gd name="T15" fmla="*/ 625 h 3408"/>
                  <a:gd name="T16" fmla="*/ 313 w 1626"/>
                  <a:gd name="T17" fmla="*/ 563 h 3408"/>
                  <a:gd name="T18" fmla="*/ 375 w 1626"/>
                  <a:gd name="T19" fmla="*/ 625 h 3408"/>
                  <a:gd name="T20" fmla="*/ 375 w 1626"/>
                  <a:gd name="T21" fmla="*/ 1688 h 3408"/>
                  <a:gd name="T22" fmla="*/ 375 w 1626"/>
                  <a:gd name="T23" fmla="*/ 1875 h 3408"/>
                  <a:gd name="T24" fmla="*/ 375 w 1626"/>
                  <a:gd name="T25" fmla="*/ 3188 h 3408"/>
                  <a:gd name="T26" fmla="*/ 563 w 1626"/>
                  <a:gd name="T27" fmla="*/ 3407 h 3408"/>
                  <a:gd name="T28" fmla="*/ 563 w 1626"/>
                  <a:gd name="T29" fmla="*/ 3407 h 3408"/>
                  <a:gd name="T30" fmla="*/ 719 w 1626"/>
                  <a:gd name="T31" fmla="*/ 3188 h 3408"/>
                  <a:gd name="T32" fmla="*/ 719 w 1626"/>
                  <a:gd name="T33" fmla="*/ 1875 h 3408"/>
                  <a:gd name="T34" fmla="*/ 813 w 1626"/>
                  <a:gd name="T35" fmla="*/ 1813 h 3408"/>
                  <a:gd name="T36" fmla="*/ 906 w 1626"/>
                  <a:gd name="T37" fmla="*/ 1875 h 3408"/>
                  <a:gd name="T38" fmla="*/ 906 w 1626"/>
                  <a:gd name="T39" fmla="*/ 3188 h 3408"/>
                  <a:gd name="T40" fmla="*/ 1062 w 1626"/>
                  <a:gd name="T41" fmla="*/ 3407 h 3408"/>
                  <a:gd name="T42" fmla="*/ 1062 w 1626"/>
                  <a:gd name="T43" fmla="*/ 3407 h 3408"/>
                  <a:gd name="T44" fmla="*/ 1250 w 1626"/>
                  <a:gd name="T45" fmla="*/ 3188 h 3408"/>
                  <a:gd name="T46" fmla="*/ 1250 w 1626"/>
                  <a:gd name="T47" fmla="*/ 1875 h 3408"/>
                  <a:gd name="T48" fmla="*/ 1250 w 1626"/>
                  <a:gd name="T49" fmla="*/ 1688 h 3408"/>
                  <a:gd name="T50" fmla="*/ 1250 w 1626"/>
                  <a:gd name="T51" fmla="*/ 625 h 3408"/>
                  <a:gd name="T52" fmla="*/ 1313 w 1626"/>
                  <a:gd name="T53" fmla="*/ 563 h 3408"/>
                  <a:gd name="T54" fmla="*/ 1344 w 1626"/>
                  <a:gd name="T55" fmla="*/ 625 h 3408"/>
                  <a:gd name="T56" fmla="*/ 1344 w 1626"/>
                  <a:gd name="T57" fmla="*/ 1500 h 3408"/>
                  <a:gd name="T58" fmla="*/ 1469 w 1626"/>
                  <a:gd name="T59" fmla="*/ 1625 h 3408"/>
                  <a:gd name="T60" fmla="*/ 1625 w 1626"/>
                  <a:gd name="T61" fmla="*/ 1500 h 3408"/>
                  <a:gd name="T62" fmla="*/ 1625 w 1626"/>
                  <a:gd name="T63" fmla="*/ 407 h 3408"/>
                  <a:gd name="T64" fmla="*/ 1250 w 1626"/>
                  <a:gd name="T65" fmla="*/ 0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26" h="3408">
                    <a:moveTo>
                      <a:pt x="1250" y="0"/>
                    </a:moveTo>
                    <a:lnTo>
                      <a:pt x="1250" y="0"/>
                    </a:lnTo>
                    <a:cubicBezTo>
                      <a:pt x="375" y="0"/>
                      <a:pt x="375" y="0"/>
                      <a:pt x="375" y="0"/>
                    </a:cubicBezTo>
                    <a:cubicBezTo>
                      <a:pt x="125" y="0"/>
                      <a:pt x="0" y="157"/>
                      <a:pt x="0" y="407"/>
                    </a:cubicBezTo>
                    <a:cubicBezTo>
                      <a:pt x="0" y="1500"/>
                      <a:pt x="0" y="1500"/>
                      <a:pt x="0" y="1500"/>
                    </a:cubicBezTo>
                    <a:cubicBezTo>
                      <a:pt x="0" y="1563"/>
                      <a:pt x="94" y="1625"/>
                      <a:pt x="156" y="1625"/>
                    </a:cubicBezTo>
                    <a:cubicBezTo>
                      <a:pt x="219" y="1625"/>
                      <a:pt x="281" y="1563"/>
                      <a:pt x="281" y="1500"/>
                    </a:cubicBezTo>
                    <a:cubicBezTo>
                      <a:pt x="281" y="1500"/>
                      <a:pt x="281" y="719"/>
                      <a:pt x="281" y="625"/>
                    </a:cubicBezTo>
                    <a:cubicBezTo>
                      <a:pt x="281" y="594"/>
                      <a:pt x="313" y="563"/>
                      <a:pt x="313" y="563"/>
                    </a:cubicBezTo>
                    <a:cubicBezTo>
                      <a:pt x="344" y="563"/>
                      <a:pt x="375" y="594"/>
                      <a:pt x="375" y="625"/>
                    </a:cubicBezTo>
                    <a:cubicBezTo>
                      <a:pt x="375" y="719"/>
                      <a:pt x="375" y="1375"/>
                      <a:pt x="375" y="1688"/>
                    </a:cubicBezTo>
                    <a:cubicBezTo>
                      <a:pt x="375" y="1875"/>
                      <a:pt x="375" y="1875"/>
                      <a:pt x="375" y="1875"/>
                    </a:cubicBezTo>
                    <a:cubicBezTo>
                      <a:pt x="375" y="3188"/>
                      <a:pt x="375" y="3188"/>
                      <a:pt x="375" y="3188"/>
                    </a:cubicBezTo>
                    <a:cubicBezTo>
                      <a:pt x="375" y="3282"/>
                      <a:pt x="469" y="3407"/>
                      <a:pt x="563" y="3407"/>
                    </a:cubicBezTo>
                    <a:lnTo>
                      <a:pt x="563" y="3407"/>
                    </a:lnTo>
                    <a:cubicBezTo>
                      <a:pt x="688" y="3407"/>
                      <a:pt x="719" y="3282"/>
                      <a:pt x="719" y="3188"/>
                    </a:cubicBezTo>
                    <a:cubicBezTo>
                      <a:pt x="719" y="3188"/>
                      <a:pt x="719" y="1969"/>
                      <a:pt x="719" y="1875"/>
                    </a:cubicBezTo>
                    <a:cubicBezTo>
                      <a:pt x="719" y="1844"/>
                      <a:pt x="781" y="1813"/>
                      <a:pt x="813" y="1813"/>
                    </a:cubicBezTo>
                    <a:cubicBezTo>
                      <a:pt x="875" y="1813"/>
                      <a:pt x="906" y="1844"/>
                      <a:pt x="906" y="1875"/>
                    </a:cubicBezTo>
                    <a:cubicBezTo>
                      <a:pt x="906" y="1969"/>
                      <a:pt x="906" y="3188"/>
                      <a:pt x="906" y="3188"/>
                    </a:cubicBezTo>
                    <a:cubicBezTo>
                      <a:pt x="906" y="3282"/>
                      <a:pt x="969" y="3407"/>
                      <a:pt x="1062" y="3407"/>
                    </a:cubicBezTo>
                    <a:lnTo>
                      <a:pt x="1062" y="3407"/>
                    </a:lnTo>
                    <a:cubicBezTo>
                      <a:pt x="1156" y="3407"/>
                      <a:pt x="1250" y="3282"/>
                      <a:pt x="1250" y="3188"/>
                    </a:cubicBezTo>
                    <a:cubicBezTo>
                      <a:pt x="1250" y="1875"/>
                      <a:pt x="1250" y="1875"/>
                      <a:pt x="1250" y="1875"/>
                    </a:cubicBezTo>
                    <a:cubicBezTo>
                      <a:pt x="1250" y="1688"/>
                      <a:pt x="1250" y="1688"/>
                      <a:pt x="1250" y="1688"/>
                    </a:cubicBezTo>
                    <a:cubicBezTo>
                      <a:pt x="1250" y="1375"/>
                      <a:pt x="1250" y="719"/>
                      <a:pt x="1250" y="625"/>
                    </a:cubicBezTo>
                    <a:cubicBezTo>
                      <a:pt x="1250" y="594"/>
                      <a:pt x="1281" y="563"/>
                      <a:pt x="1313" y="563"/>
                    </a:cubicBezTo>
                    <a:cubicBezTo>
                      <a:pt x="1313" y="563"/>
                      <a:pt x="1344" y="594"/>
                      <a:pt x="1344" y="625"/>
                    </a:cubicBezTo>
                    <a:cubicBezTo>
                      <a:pt x="1344" y="719"/>
                      <a:pt x="1344" y="1500"/>
                      <a:pt x="1344" y="1500"/>
                    </a:cubicBezTo>
                    <a:cubicBezTo>
                      <a:pt x="1344" y="1563"/>
                      <a:pt x="1406" y="1625"/>
                      <a:pt x="1469" y="1625"/>
                    </a:cubicBezTo>
                    <a:cubicBezTo>
                      <a:pt x="1563" y="1625"/>
                      <a:pt x="1625" y="1563"/>
                      <a:pt x="1625" y="1500"/>
                    </a:cubicBezTo>
                    <a:cubicBezTo>
                      <a:pt x="1625" y="407"/>
                      <a:pt x="1625" y="407"/>
                      <a:pt x="1625" y="407"/>
                    </a:cubicBezTo>
                    <a:cubicBezTo>
                      <a:pt x="1625" y="157"/>
                      <a:pt x="1500" y="0"/>
                      <a:pt x="12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8" name="Freeform 2">
                <a:extLst>
                  <a:ext uri="{FF2B5EF4-FFF2-40B4-BE49-F238E27FC236}">
                    <a16:creationId xmlns:a16="http://schemas.microsoft.com/office/drawing/2014/main" id="{1F9472F5-D07C-4C12-94EE-81EEAB1F5A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5863" y="1212850"/>
                <a:ext cx="225425" cy="225425"/>
              </a:xfrm>
              <a:custGeom>
                <a:avLst/>
                <a:gdLst>
                  <a:gd name="T0" fmla="*/ 313 w 626"/>
                  <a:gd name="T1" fmla="*/ 0 h 626"/>
                  <a:gd name="T2" fmla="*/ 313 w 626"/>
                  <a:gd name="T3" fmla="*/ 0 h 626"/>
                  <a:gd name="T4" fmla="*/ 0 w 626"/>
                  <a:gd name="T5" fmla="*/ 312 h 626"/>
                  <a:gd name="T6" fmla="*/ 313 w 626"/>
                  <a:gd name="T7" fmla="*/ 625 h 626"/>
                  <a:gd name="T8" fmla="*/ 625 w 626"/>
                  <a:gd name="T9" fmla="*/ 312 h 626"/>
                  <a:gd name="T10" fmla="*/ 313 w 626"/>
                  <a:gd name="T11" fmla="*/ 0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6" h="626">
                    <a:moveTo>
                      <a:pt x="313" y="0"/>
                    </a:moveTo>
                    <a:lnTo>
                      <a:pt x="313" y="0"/>
                    </a:lnTo>
                    <a:cubicBezTo>
                      <a:pt x="156" y="0"/>
                      <a:pt x="0" y="156"/>
                      <a:pt x="0" y="312"/>
                    </a:cubicBezTo>
                    <a:cubicBezTo>
                      <a:pt x="0" y="500"/>
                      <a:pt x="156" y="625"/>
                      <a:pt x="313" y="625"/>
                    </a:cubicBezTo>
                    <a:cubicBezTo>
                      <a:pt x="500" y="625"/>
                      <a:pt x="625" y="500"/>
                      <a:pt x="625" y="312"/>
                    </a:cubicBezTo>
                    <a:cubicBezTo>
                      <a:pt x="625" y="156"/>
                      <a:pt x="500" y="0"/>
                      <a:pt x="31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49" name="Group 81">
              <a:extLst>
                <a:ext uri="{FF2B5EF4-FFF2-40B4-BE49-F238E27FC236}">
                  <a16:creationId xmlns:a16="http://schemas.microsoft.com/office/drawing/2014/main" id="{1458261C-106F-40FF-9CCE-E26A9DDDBD4C}"/>
                </a:ext>
              </a:extLst>
            </p:cNvPr>
            <p:cNvGrpSpPr/>
            <p:nvPr/>
          </p:nvGrpSpPr>
          <p:grpSpPr>
            <a:xfrm>
              <a:off x="1687960" y="4642174"/>
              <a:ext cx="303915" cy="794175"/>
              <a:chOff x="1006475" y="1212850"/>
              <a:chExt cx="585788" cy="1530350"/>
            </a:xfrm>
            <a:solidFill>
              <a:srgbClr val="00B0F0"/>
            </a:solidFill>
          </p:grpSpPr>
          <p:sp>
            <p:nvSpPr>
              <p:cNvPr id="50" name="Freeform 1">
                <a:extLst>
                  <a:ext uri="{FF2B5EF4-FFF2-40B4-BE49-F238E27FC236}">
                    <a16:creationId xmlns:a16="http://schemas.microsoft.com/office/drawing/2014/main" id="{C3546363-2321-452A-B91D-2AFFD3A74C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6475" y="1516063"/>
                <a:ext cx="585788" cy="1227137"/>
              </a:xfrm>
              <a:custGeom>
                <a:avLst/>
                <a:gdLst>
                  <a:gd name="T0" fmla="*/ 1250 w 1626"/>
                  <a:gd name="T1" fmla="*/ 0 h 3408"/>
                  <a:gd name="T2" fmla="*/ 1250 w 1626"/>
                  <a:gd name="T3" fmla="*/ 0 h 3408"/>
                  <a:gd name="T4" fmla="*/ 375 w 1626"/>
                  <a:gd name="T5" fmla="*/ 0 h 3408"/>
                  <a:gd name="T6" fmla="*/ 0 w 1626"/>
                  <a:gd name="T7" fmla="*/ 407 h 3408"/>
                  <a:gd name="T8" fmla="*/ 0 w 1626"/>
                  <a:gd name="T9" fmla="*/ 1500 h 3408"/>
                  <a:gd name="T10" fmla="*/ 156 w 1626"/>
                  <a:gd name="T11" fmla="*/ 1625 h 3408"/>
                  <a:gd name="T12" fmla="*/ 281 w 1626"/>
                  <a:gd name="T13" fmla="*/ 1500 h 3408"/>
                  <a:gd name="T14" fmla="*/ 281 w 1626"/>
                  <a:gd name="T15" fmla="*/ 625 h 3408"/>
                  <a:gd name="T16" fmla="*/ 313 w 1626"/>
                  <a:gd name="T17" fmla="*/ 563 h 3408"/>
                  <a:gd name="T18" fmla="*/ 375 w 1626"/>
                  <a:gd name="T19" fmla="*/ 625 h 3408"/>
                  <a:gd name="T20" fmla="*/ 375 w 1626"/>
                  <a:gd name="T21" fmla="*/ 1688 h 3408"/>
                  <a:gd name="T22" fmla="*/ 375 w 1626"/>
                  <a:gd name="T23" fmla="*/ 1875 h 3408"/>
                  <a:gd name="T24" fmla="*/ 375 w 1626"/>
                  <a:gd name="T25" fmla="*/ 3188 h 3408"/>
                  <a:gd name="T26" fmla="*/ 563 w 1626"/>
                  <a:gd name="T27" fmla="*/ 3407 h 3408"/>
                  <a:gd name="T28" fmla="*/ 563 w 1626"/>
                  <a:gd name="T29" fmla="*/ 3407 h 3408"/>
                  <a:gd name="T30" fmla="*/ 719 w 1626"/>
                  <a:gd name="T31" fmla="*/ 3188 h 3408"/>
                  <a:gd name="T32" fmla="*/ 719 w 1626"/>
                  <a:gd name="T33" fmla="*/ 1875 h 3408"/>
                  <a:gd name="T34" fmla="*/ 813 w 1626"/>
                  <a:gd name="T35" fmla="*/ 1813 h 3408"/>
                  <a:gd name="T36" fmla="*/ 906 w 1626"/>
                  <a:gd name="T37" fmla="*/ 1875 h 3408"/>
                  <a:gd name="T38" fmla="*/ 906 w 1626"/>
                  <a:gd name="T39" fmla="*/ 3188 h 3408"/>
                  <a:gd name="T40" fmla="*/ 1062 w 1626"/>
                  <a:gd name="T41" fmla="*/ 3407 h 3408"/>
                  <a:gd name="T42" fmla="*/ 1062 w 1626"/>
                  <a:gd name="T43" fmla="*/ 3407 h 3408"/>
                  <a:gd name="T44" fmla="*/ 1250 w 1626"/>
                  <a:gd name="T45" fmla="*/ 3188 h 3408"/>
                  <a:gd name="T46" fmla="*/ 1250 w 1626"/>
                  <a:gd name="T47" fmla="*/ 1875 h 3408"/>
                  <a:gd name="T48" fmla="*/ 1250 w 1626"/>
                  <a:gd name="T49" fmla="*/ 1688 h 3408"/>
                  <a:gd name="T50" fmla="*/ 1250 w 1626"/>
                  <a:gd name="T51" fmla="*/ 625 h 3408"/>
                  <a:gd name="T52" fmla="*/ 1313 w 1626"/>
                  <a:gd name="T53" fmla="*/ 563 h 3408"/>
                  <a:gd name="T54" fmla="*/ 1344 w 1626"/>
                  <a:gd name="T55" fmla="*/ 625 h 3408"/>
                  <a:gd name="T56" fmla="*/ 1344 w 1626"/>
                  <a:gd name="T57" fmla="*/ 1500 h 3408"/>
                  <a:gd name="T58" fmla="*/ 1469 w 1626"/>
                  <a:gd name="T59" fmla="*/ 1625 h 3408"/>
                  <a:gd name="T60" fmla="*/ 1625 w 1626"/>
                  <a:gd name="T61" fmla="*/ 1500 h 3408"/>
                  <a:gd name="T62" fmla="*/ 1625 w 1626"/>
                  <a:gd name="T63" fmla="*/ 407 h 3408"/>
                  <a:gd name="T64" fmla="*/ 1250 w 1626"/>
                  <a:gd name="T65" fmla="*/ 0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26" h="3408">
                    <a:moveTo>
                      <a:pt x="1250" y="0"/>
                    </a:moveTo>
                    <a:lnTo>
                      <a:pt x="1250" y="0"/>
                    </a:lnTo>
                    <a:cubicBezTo>
                      <a:pt x="375" y="0"/>
                      <a:pt x="375" y="0"/>
                      <a:pt x="375" y="0"/>
                    </a:cubicBezTo>
                    <a:cubicBezTo>
                      <a:pt x="125" y="0"/>
                      <a:pt x="0" y="157"/>
                      <a:pt x="0" y="407"/>
                    </a:cubicBezTo>
                    <a:cubicBezTo>
                      <a:pt x="0" y="1500"/>
                      <a:pt x="0" y="1500"/>
                      <a:pt x="0" y="1500"/>
                    </a:cubicBezTo>
                    <a:cubicBezTo>
                      <a:pt x="0" y="1563"/>
                      <a:pt x="94" y="1625"/>
                      <a:pt x="156" y="1625"/>
                    </a:cubicBezTo>
                    <a:cubicBezTo>
                      <a:pt x="219" y="1625"/>
                      <a:pt x="281" y="1563"/>
                      <a:pt x="281" y="1500"/>
                    </a:cubicBezTo>
                    <a:cubicBezTo>
                      <a:pt x="281" y="1500"/>
                      <a:pt x="281" y="719"/>
                      <a:pt x="281" y="625"/>
                    </a:cubicBezTo>
                    <a:cubicBezTo>
                      <a:pt x="281" y="594"/>
                      <a:pt x="313" y="563"/>
                      <a:pt x="313" y="563"/>
                    </a:cubicBezTo>
                    <a:cubicBezTo>
                      <a:pt x="344" y="563"/>
                      <a:pt x="375" y="594"/>
                      <a:pt x="375" y="625"/>
                    </a:cubicBezTo>
                    <a:cubicBezTo>
                      <a:pt x="375" y="719"/>
                      <a:pt x="375" y="1375"/>
                      <a:pt x="375" y="1688"/>
                    </a:cubicBezTo>
                    <a:cubicBezTo>
                      <a:pt x="375" y="1875"/>
                      <a:pt x="375" y="1875"/>
                      <a:pt x="375" y="1875"/>
                    </a:cubicBezTo>
                    <a:cubicBezTo>
                      <a:pt x="375" y="3188"/>
                      <a:pt x="375" y="3188"/>
                      <a:pt x="375" y="3188"/>
                    </a:cubicBezTo>
                    <a:cubicBezTo>
                      <a:pt x="375" y="3282"/>
                      <a:pt x="469" y="3407"/>
                      <a:pt x="563" y="3407"/>
                    </a:cubicBezTo>
                    <a:lnTo>
                      <a:pt x="563" y="3407"/>
                    </a:lnTo>
                    <a:cubicBezTo>
                      <a:pt x="688" y="3407"/>
                      <a:pt x="719" y="3282"/>
                      <a:pt x="719" y="3188"/>
                    </a:cubicBezTo>
                    <a:cubicBezTo>
                      <a:pt x="719" y="3188"/>
                      <a:pt x="719" y="1969"/>
                      <a:pt x="719" y="1875"/>
                    </a:cubicBezTo>
                    <a:cubicBezTo>
                      <a:pt x="719" y="1844"/>
                      <a:pt x="781" y="1813"/>
                      <a:pt x="813" y="1813"/>
                    </a:cubicBezTo>
                    <a:cubicBezTo>
                      <a:pt x="875" y="1813"/>
                      <a:pt x="906" y="1844"/>
                      <a:pt x="906" y="1875"/>
                    </a:cubicBezTo>
                    <a:cubicBezTo>
                      <a:pt x="906" y="1969"/>
                      <a:pt x="906" y="3188"/>
                      <a:pt x="906" y="3188"/>
                    </a:cubicBezTo>
                    <a:cubicBezTo>
                      <a:pt x="906" y="3282"/>
                      <a:pt x="969" y="3407"/>
                      <a:pt x="1062" y="3407"/>
                    </a:cubicBezTo>
                    <a:lnTo>
                      <a:pt x="1062" y="3407"/>
                    </a:lnTo>
                    <a:cubicBezTo>
                      <a:pt x="1156" y="3407"/>
                      <a:pt x="1250" y="3282"/>
                      <a:pt x="1250" y="3188"/>
                    </a:cubicBezTo>
                    <a:cubicBezTo>
                      <a:pt x="1250" y="1875"/>
                      <a:pt x="1250" y="1875"/>
                      <a:pt x="1250" y="1875"/>
                    </a:cubicBezTo>
                    <a:cubicBezTo>
                      <a:pt x="1250" y="1688"/>
                      <a:pt x="1250" y="1688"/>
                      <a:pt x="1250" y="1688"/>
                    </a:cubicBezTo>
                    <a:cubicBezTo>
                      <a:pt x="1250" y="1375"/>
                      <a:pt x="1250" y="719"/>
                      <a:pt x="1250" y="625"/>
                    </a:cubicBezTo>
                    <a:cubicBezTo>
                      <a:pt x="1250" y="594"/>
                      <a:pt x="1281" y="563"/>
                      <a:pt x="1313" y="563"/>
                    </a:cubicBezTo>
                    <a:cubicBezTo>
                      <a:pt x="1313" y="563"/>
                      <a:pt x="1344" y="594"/>
                      <a:pt x="1344" y="625"/>
                    </a:cubicBezTo>
                    <a:cubicBezTo>
                      <a:pt x="1344" y="719"/>
                      <a:pt x="1344" y="1500"/>
                      <a:pt x="1344" y="1500"/>
                    </a:cubicBezTo>
                    <a:cubicBezTo>
                      <a:pt x="1344" y="1563"/>
                      <a:pt x="1406" y="1625"/>
                      <a:pt x="1469" y="1625"/>
                    </a:cubicBezTo>
                    <a:cubicBezTo>
                      <a:pt x="1563" y="1625"/>
                      <a:pt x="1625" y="1563"/>
                      <a:pt x="1625" y="1500"/>
                    </a:cubicBezTo>
                    <a:cubicBezTo>
                      <a:pt x="1625" y="407"/>
                      <a:pt x="1625" y="407"/>
                      <a:pt x="1625" y="407"/>
                    </a:cubicBezTo>
                    <a:cubicBezTo>
                      <a:pt x="1625" y="157"/>
                      <a:pt x="1500" y="0"/>
                      <a:pt x="12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1" name="Freeform 2">
                <a:extLst>
                  <a:ext uri="{FF2B5EF4-FFF2-40B4-BE49-F238E27FC236}">
                    <a16:creationId xmlns:a16="http://schemas.microsoft.com/office/drawing/2014/main" id="{53196459-51D8-46EB-9B3C-B180ED8E3E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5863" y="1212850"/>
                <a:ext cx="225425" cy="225425"/>
              </a:xfrm>
              <a:custGeom>
                <a:avLst/>
                <a:gdLst>
                  <a:gd name="T0" fmla="*/ 313 w 626"/>
                  <a:gd name="T1" fmla="*/ 0 h 626"/>
                  <a:gd name="T2" fmla="*/ 313 w 626"/>
                  <a:gd name="T3" fmla="*/ 0 h 626"/>
                  <a:gd name="T4" fmla="*/ 0 w 626"/>
                  <a:gd name="T5" fmla="*/ 312 h 626"/>
                  <a:gd name="T6" fmla="*/ 313 w 626"/>
                  <a:gd name="T7" fmla="*/ 625 h 626"/>
                  <a:gd name="T8" fmla="*/ 625 w 626"/>
                  <a:gd name="T9" fmla="*/ 312 h 626"/>
                  <a:gd name="T10" fmla="*/ 313 w 626"/>
                  <a:gd name="T11" fmla="*/ 0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6" h="626">
                    <a:moveTo>
                      <a:pt x="313" y="0"/>
                    </a:moveTo>
                    <a:lnTo>
                      <a:pt x="313" y="0"/>
                    </a:lnTo>
                    <a:cubicBezTo>
                      <a:pt x="156" y="0"/>
                      <a:pt x="0" y="156"/>
                      <a:pt x="0" y="312"/>
                    </a:cubicBezTo>
                    <a:cubicBezTo>
                      <a:pt x="0" y="500"/>
                      <a:pt x="156" y="625"/>
                      <a:pt x="313" y="625"/>
                    </a:cubicBezTo>
                    <a:cubicBezTo>
                      <a:pt x="500" y="625"/>
                      <a:pt x="625" y="500"/>
                      <a:pt x="625" y="312"/>
                    </a:cubicBezTo>
                    <a:cubicBezTo>
                      <a:pt x="625" y="156"/>
                      <a:pt x="500" y="0"/>
                      <a:pt x="31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52" name="Group 82">
              <a:extLst>
                <a:ext uri="{FF2B5EF4-FFF2-40B4-BE49-F238E27FC236}">
                  <a16:creationId xmlns:a16="http://schemas.microsoft.com/office/drawing/2014/main" id="{02588D0E-1839-4126-BFB8-D08DDAFD8627}"/>
                </a:ext>
              </a:extLst>
            </p:cNvPr>
            <p:cNvGrpSpPr/>
            <p:nvPr/>
          </p:nvGrpSpPr>
          <p:grpSpPr>
            <a:xfrm>
              <a:off x="2033493" y="4642174"/>
              <a:ext cx="303915" cy="794175"/>
              <a:chOff x="1006475" y="1212850"/>
              <a:chExt cx="585788" cy="1530350"/>
            </a:xfrm>
            <a:solidFill>
              <a:srgbClr val="00B0F0"/>
            </a:solidFill>
          </p:grpSpPr>
          <p:sp>
            <p:nvSpPr>
              <p:cNvPr id="53" name="Freeform 1">
                <a:extLst>
                  <a:ext uri="{FF2B5EF4-FFF2-40B4-BE49-F238E27FC236}">
                    <a16:creationId xmlns:a16="http://schemas.microsoft.com/office/drawing/2014/main" id="{E56A27CE-BDD9-459C-820D-44D5FB9EBC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6475" y="1516063"/>
                <a:ext cx="585788" cy="1227137"/>
              </a:xfrm>
              <a:custGeom>
                <a:avLst/>
                <a:gdLst>
                  <a:gd name="T0" fmla="*/ 1250 w 1626"/>
                  <a:gd name="T1" fmla="*/ 0 h 3408"/>
                  <a:gd name="T2" fmla="*/ 1250 w 1626"/>
                  <a:gd name="T3" fmla="*/ 0 h 3408"/>
                  <a:gd name="T4" fmla="*/ 375 w 1626"/>
                  <a:gd name="T5" fmla="*/ 0 h 3408"/>
                  <a:gd name="T6" fmla="*/ 0 w 1626"/>
                  <a:gd name="T7" fmla="*/ 407 h 3408"/>
                  <a:gd name="T8" fmla="*/ 0 w 1626"/>
                  <a:gd name="T9" fmla="*/ 1500 h 3408"/>
                  <a:gd name="T10" fmla="*/ 156 w 1626"/>
                  <a:gd name="T11" fmla="*/ 1625 h 3408"/>
                  <a:gd name="T12" fmla="*/ 281 w 1626"/>
                  <a:gd name="T13" fmla="*/ 1500 h 3408"/>
                  <a:gd name="T14" fmla="*/ 281 w 1626"/>
                  <a:gd name="T15" fmla="*/ 625 h 3408"/>
                  <a:gd name="T16" fmla="*/ 313 w 1626"/>
                  <a:gd name="T17" fmla="*/ 563 h 3408"/>
                  <a:gd name="T18" fmla="*/ 375 w 1626"/>
                  <a:gd name="T19" fmla="*/ 625 h 3408"/>
                  <a:gd name="T20" fmla="*/ 375 w 1626"/>
                  <a:gd name="T21" fmla="*/ 1688 h 3408"/>
                  <a:gd name="T22" fmla="*/ 375 w 1626"/>
                  <a:gd name="T23" fmla="*/ 1875 h 3408"/>
                  <a:gd name="T24" fmla="*/ 375 w 1626"/>
                  <a:gd name="T25" fmla="*/ 3188 h 3408"/>
                  <a:gd name="T26" fmla="*/ 563 w 1626"/>
                  <a:gd name="T27" fmla="*/ 3407 h 3408"/>
                  <a:gd name="T28" fmla="*/ 563 w 1626"/>
                  <a:gd name="T29" fmla="*/ 3407 h 3408"/>
                  <a:gd name="T30" fmla="*/ 719 w 1626"/>
                  <a:gd name="T31" fmla="*/ 3188 h 3408"/>
                  <a:gd name="T32" fmla="*/ 719 w 1626"/>
                  <a:gd name="T33" fmla="*/ 1875 h 3408"/>
                  <a:gd name="T34" fmla="*/ 813 w 1626"/>
                  <a:gd name="T35" fmla="*/ 1813 h 3408"/>
                  <a:gd name="T36" fmla="*/ 906 w 1626"/>
                  <a:gd name="T37" fmla="*/ 1875 h 3408"/>
                  <a:gd name="T38" fmla="*/ 906 w 1626"/>
                  <a:gd name="T39" fmla="*/ 3188 h 3408"/>
                  <a:gd name="T40" fmla="*/ 1062 w 1626"/>
                  <a:gd name="T41" fmla="*/ 3407 h 3408"/>
                  <a:gd name="T42" fmla="*/ 1062 w 1626"/>
                  <a:gd name="T43" fmla="*/ 3407 h 3408"/>
                  <a:gd name="T44" fmla="*/ 1250 w 1626"/>
                  <a:gd name="T45" fmla="*/ 3188 h 3408"/>
                  <a:gd name="T46" fmla="*/ 1250 w 1626"/>
                  <a:gd name="T47" fmla="*/ 1875 h 3408"/>
                  <a:gd name="T48" fmla="*/ 1250 w 1626"/>
                  <a:gd name="T49" fmla="*/ 1688 h 3408"/>
                  <a:gd name="T50" fmla="*/ 1250 w 1626"/>
                  <a:gd name="T51" fmla="*/ 625 h 3408"/>
                  <a:gd name="T52" fmla="*/ 1313 w 1626"/>
                  <a:gd name="T53" fmla="*/ 563 h 3408"/>
                  <a:gd name="T54" fmla="*/ 1344 w 1626"/>
                  <a:gd name="T55" fmla="*/ 625 h 3408"/>
                  <a:gd name="T56" fmla="*/ 1344 w 1626"/>
                  <a:gd name="T57" fmla="*/ 1500 h 3408"/>
                  <a:gd name="T58" fmla="*/ 1469 w 1626"/>
                  <a:gd name="T59" fmla="*/ 1625 h 3408"/>
                  <a:gd name="T60" fmla="*/ 1625 w 1626"/>
                  <a:gd name="T61" fmla="*/ 1500 h 3408"/>
                  <a:gd name="T62" fmla="*/ 1625 w 1626"/>
                  <a:gd name="T63" fmla="*/ 407 h 3408"/>
                  <a:gd name="T64" fmla="*/ 1250 w 1626"/>
                  <a:gd name="T65" fmla="*/ 0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26" h="3408">
                    <a:moveTo>
                      <a:pt x="1250" y="0"/>
                    </a:moveTo>
                    <a:lnTo>
                      <a:pt x="1250" y="0"/>
                    </a:lnTo>
                    <a:cubicBezTo>
                      <a:pt x="375" y="0"/>
                      <a:pt x="375" y="0"/>
                      <a:pt x="375" y="0"/>
                    </a:cubicBezTo>
                    <a:cubicBezTo>
                      <a:pt x="125" y="0"/>
                      <a:pt x="0" y="157"/>
                      <a:pt x="0" y="407"/>
                    </a:cubicBezTo>
                    <a:cubicBezTo>
                      <a:pt x="0" y="1500"/>
                      <a:pt x="0" y="1500"/>
                      <a:pt x="0" y="1500"/>
                    </a:cubicBezTo>
                    <a:cubicBezTo>
                      <a:pt x="0" y="1563"/>
                      <a:pt x="94" y="1625"/>
                      <a:pt x="156" y="1625"/>
                    </a:cubicBezTo>
                    <a:cubicBezTo>
                      <a:pt x="219" y="1625"/>
                      <a:pt x="281" y="1563"/>
                      <a:pt x="281" y="1500"/>
                    </a:cubicBezTo>
                    <a:cubicBezTo>
                      <a:pt x="281" y="1500"/>
                      <a:pt x="281" y="719"/>
                      <a:pt x="281" y="625"/>
                    </a:cubicBezTo>
                    <a:cubicBezTo>
                      <a:pt x="281" y="594"/>
                      <a:pt x="313" y="563"/>
                      <a:pt x="313" y="563"/>
                    </a:cubicBezTo>
                    <a:cubicBezTo>
                      <a:pt x="344" y="563"/>
                      <a:pt x="375" y="594"/>
                      <a:pt x="375" y="625"/>
                    </a:cubicBezTo>
                    <a:cubicBezTo>
                      <a:pt x="375" y="719"/>
                      <a:pt x="375" y="1375"/>
                      <a:pt x="375" y="1688"/>
                    </a:cubicBezTo>
                    <a:cubicBezTo>
                      <a:pt x="375" y="1875"/>
                      <a:pt x="375" y="1875"/>
                      <a:pt x="375" y="1875"/>
                    </a:cubicBezTo>
                    <a:cubicBezTo>
                      <a:pt x="375" y="3188"/>
                      <a:pt x="375" y="3188"/>
                      <a:pt x="375" y="3188"/>
                    </a:cubicBezTo>
                    <a:cubicBezTo>
                      <a:pt x="375" y="3282"/>
                      <a:pt x="469" y="3407"/>
                      <a:pt x="563" y="3407"/>
                    </a:cubicBezTo>
                    <a:lnTo>
                      <a:pt x="563" y="3407"/>
                    </a:lnTo>
                    <a:cubicBezTo>
                      <a:pt x="688" y="3407"/>
                      <a:pt x="719" y="3282"/>
                      <a:pt x="719" y="3188"/>
                    </a:cubicBezTo>
                    <a:cubicBezTo>
                      <a:pt x="719" y="3188"/>
                      <a:pt x="719" y="1969"/>
                      <a:pt x="719" y="1875"/>
                    </a:cubicBezTo>
                    <a:cubicBezTo>
                      <a:pt x="719" y="1844"/>
                      <a:pt x="781" y="1813"/>
                      <a:pt x="813" y="1813"/>
                    </a:cubicBezTo>
                    <a:cubicBezTo>
                      <a:pt x="875" y="1813"/>
                      <a:pt x="906" y="1844"/>
                      <a:pt x="906" y="1875"/>
                    </a:cubicBezTo>
                    <a:cubicBezTo>
                      <a:pt x="906" y="1969"/>
                      <a:pt x="906" y="3188"/>
                      <a:pt x="906" y="3188"/>
                    </a:cubicBezTo>
                    <a:cubicBezTo>
                      <a:pt x="906" y="3282"/>
                      <a:pt x="969" y="3407"/>
                      <a:pt x="1062" y="3407"/>
                    </a:cubicBezTo>
                    <a:lnTo>
                      <a:pt x="1062" y="3407"/>
                    </a:lnTo>
                    <a:cubicBezTo>
                      <a:pt x="1156" y="3407"/>
                      <a:pt x="1250" y="3282"/>
                      <a:pt x="1250" y="3188"/>
                    </a:cubicBezTo>
                    <a:cubicBezTo>
                      <a:pt x="1250" y="1875"/>
                      <a:pt x="1250" y="1875"/>
                      <a:pt x="1250" y="1875"/>
                    </a:cubicBezTo>
                    <a:cubicBezTo>
                      <a:pt x="1250" y="1688"/>
                      <a:pt x="1250" y="1688"/>
                      <a:pt x="1250" y="1688"/>
                    </a:cubicBezTo>
                    <a:cubicBezTo>
                      <a:pt x="1250" y="1375"/>
                      <a:pt x="1250" y="719"/>
                      <a:pt x="1250" y="625"/>
                    </a:cubicBezTo>
                    <a:cubicBezTo>
                      <a:pt x="1250" y="594"/>
                      <a:pt x="1281" y="563"/>
                      <a:pt x="1313" y="563"/>
                    </a:cubicBezTo>
                    <a:cubicBezTo>
                      <a:pt x="1313" y="563"/>
                      <a:pt x="1344" y="594"/>
                      <a:pt x="1344" y="625"/>
                    </a:cubicBezTo>
                    <a:cubicBezTo>
                      <a:pt x="1344" y="719"/>
                      <a:pt x="1344" y="1500"/>
                      <a:pt x="1344" y="1500"/>
                    </a:cubicBezTo>
                    <a:cubicBezTo>
                      <a:pt x="1344" y="1563"/>
                      <a:pt x="1406" y="1625"/>
                      <a:pt x="1469" y="1625"/>
                    </a:cubicBezTo>
                    <a:cubicBezTo>
                      <a:pt x="1563" y="1625"/>
                      <a:pt x="1625" y="1563"/>
                      <a:pt x="1625" y="1500"/>
                    </a:cubicBezTo>
                    <a:cubicBezTo>
                      <a:pt x="1625" y="407"/>
                      <a:pt x="1625" y="407"/>
                      <a:pt x="1625" y="407"/>
                    </a:cubicBezTo>
                    <a:cubicBezTo>
                      <a:pt x="1625" y="157"/>
                      <a:pt x="1500" y="0"/>
                      <a:pt x="12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4" name="Freeform 2">
                <a:extLst>
                  <a:ext uri="{FF2B5EF4-FFF2-40B4-BE49-F238E27FC236}">
                    <a16:creationId xmlns:a16="http://schemas.microsoft.com/office/drawing/2014/main" id="{F1CA928F-ACE6-406C-B4BD-BFC6B56920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5863" y="1212850"/>
                <a:ext cx="225425" cy="225425"/>
              </a:xfrm>
              <a:custGeom>
                <a:avLst/>
                <a:gdLst>
                  <a:gd name="T0" fmla="*/ 313 w 626"/>
                  <a:gd name="T1" fmla="*/ 0 h 626"/>
                  <a:gd name="T2" fmla="*/ 313 w 626"/>
                  <a:gd name="T3" fmla="*/ 0 h 626"/>
                  <a:gd name="T4" fmla="*/ 0 w 626"/>
                  <a:gd name="T5" fmla="*/ 312 h 626"/>
                  <a:gd name="T6" fmla="*/ 313 w 626"/>
                  <a:gd name="T7" fmla="*/ 625 h 626"/>
                  <a:gd name="T8" fmla="*/ 625 w 626"/>
                  <a:gd name="T9" fmla="*/ 312 h 626"/>
                  <a:gd name="T10" fmla="*/ 313 w 626"/>
                  <a:gd name="T11" fmla="*/ 0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6" h="626">
                    <a:moveTo>
                      <a:pt x="313" y="0"/>
                    </a:moveTo>
                    <a:lnTo>
                      <a:pt x="313" y="0"/>
                    </a:lnTo>
                    <a:cubicBezTo>
                      <a:pt x="156" y="0"/>
                      <a:pt x="0" y="156"/>
                      <a:pt x="0" y="312"/>
                    </a:cubicBezTo>
                    <a:cubicBezTo>
                      <a:pt x="0" y="500"/>
                      <a:pt x="156" y="625"/>
                      <a:pt x="313" y="625"/>
                    </a:cubicBezTo>
                    <a:cubicBezTo>
                      <a:pt x="500" y="625"/>
                      <a:pt x="625" y="500"/>
                      <a:pt x="625" y="312"/>
                    </a:cubicBezTo>
                    <a:cubicBezTo>
                      <a:pt x="625" y="156"/>
                      <a:pt x="500" y="0"/>
                      <a:pt x="31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55" name="Group 83">
              <a:extLst>
                <a:ext uri="{FF2B5EF4-FFF2-40B4-BE49-F238E27FC236}">
                  <a16:creationId xmlns:a16="http://schemas.microsoft.com/office/drawing/2014/main" id="{EA87EFBF-4A18-4F13-8183-66A8441674E3}"/>
                </a:ext>
              </a:extLst>
            </p:cNvPr>
            <p:cNvGrpSpPr/>
            <p:nvPr/>
          </p:nvGrpSpPr>
          <p:grpSpPr>
            <a:xfrm>
              <a:off x="2378140" y="4625241"/>
              <a:ext cx="303915" cy="794175"/>
              <a:chOff x="1006475" y="1212850"/>
              <a:chExt cx="585788" cy="1530350"/>
            </a:xfrm>
            <a:solidFill>
              <a:srgbClr val="00B0F0"/>
            </a:solidFill>
          </p:grpSpPr>
          <p:sp>
            <p:nvSpPr>
              <p:cNvPr id="56" name="Freeform 1">
                <a:extLst>
                  <a:ext uri="{FF2B5EF4-FFF2-40B4-BE49-F238E27FC236}">
                    <a16:creationId xmlns:a16="http://schemas.microsoft.com/office/drawing/2014/main" id="{9A22646B-9682-4946-BBC1-F043953261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6475" y="1516063"/>
                <a:ext cx="585788" cy="1227137"/>
              </a:xfrm>
              <a:custGeom>
                <a:avLst/>
                <a:gdLst>
                  <a:gd name="T0" fmla="*/ 1250 w 1626"/>
                  <a:gd name="T1" fmla="*/ 0 h 3408"/>
                  <a:gd name="T2" fmla="*/ 1250 w 1626"/>
                  <a:gd name="T3" fmla="*/ 0 h 3408"/>
                  <a:gd name="T4" fmla="*/ 375 w 1626"/>
                  <a:gd name="T5" fmla="*/ 0 h 3408"/>
                  <a:gd name="T6" fmla="*/ 0 w 1626"/>
                  <a:gd name="T7" fmla="*/ 407 h 3408"/>
                  <a:gd name="T8" fmla="*/ 0 w 1626"/>
                  <a:gd name="T9" fmla="*/ 1500 h 3408"/>
                  <a:gd name="T10" fmla="*/ 156 w 1626"/>
                  <a:gd name="T11" fmla="*/ 1625 h 3408"/>
                  <a:gd name="T12" fmla="*/ 281 w 1626"/>
                  <a:gd name="T13" fmla="*/ 1500 h 3408"/>
                  <a:gd name="T14" fmla="*/ 281 w 1626"/>
                  <a:gd name="T15" fmla="*/ 625 h 3408"/>
                  <a:gd name="T16" fmla="*/ 313 w 1626"/>
                  <a:gd name="T17" fmla="*/ 563 h 3408"/>
                  <a:gd name="T18" fmla="*/ 375 w 1626"/>
                  <a:gd name="T19" fmla="*/ 625 h 3408"/>
                  <a:gd name="T20" fmla="*/ 375 w 1626"/>
                  <a:gd name="T21" fmla="*/ 1688 h 3408"/>
                  <a:gd name="T22" fmla="*/ 375 w 1626"/>
                  <a:gd name="T23" fmla="*/ 1875 h 3408"/>
                  <a:gd name="T24" fmla="*/ 375 w 1626"/>
                  <a:gd name="T25" fmla="*/ 3188 h 3408"/>
                  <a:gd name="T26" fmla="*/ 563 w 1626"/>
                  <a:gd name="T27" fmla="*/ 3407 h 3408"/>
                  <a:gd name="T28" fmla="*/ 563 w 1626"/>
                  <a:gd name="T29" fmla="*/ 3407 h 3408"/>
                  <a:gd name="T30" fmla="*/ 719 w 1626"/>
                  <a:gd name="T31" fmla="*/ 3188 h 3408"/>
                  <a:gd name="T32" fmla="*/ 719 w 1626"/>
                  <a:gd name="T33" fmla="*/ 1875 h 3408"/>
                  <a:gd name="T34" fmla="*/ 813 w 1626"/>
                  <a:gd name="T35" fmla="*/ 1813 h 3408"/>
                  <a:gd name="T36" fmla="*/ 906 w 1626"/>
                  <a:gd name="T37" fmla="*/ 1875 h 3408"/>
                  <a:gd name="T38" fmla="*/ 906 w 1626"/>
                  <a:gd name="T39" fmla="*/ 3188 h 3408"/>
                  <a:gd name="T40" fmla="*/ 1062 w 1626"/>
                  <a:gd name="T41" fmla="*/ 3407 h 3408"/>
                  <a:gd name="T42" fmla="*/ 1062 w 1626"/>
                  <a:gd name="T43" fmla="*/ 3407 h 3408"/>
                  <a:gd name="T44" fmla="*/ 1250 w 1626"/>
                  <a:gd name="T45" fmla="*/ 3188 h 3408"/>
                  <a:gd name="T46" fmla="*/ 1250 w 1626"/>
                  <a:gd name="T47" fmla="*/ 1875 h 3408"/>
                  <a:gd name="T48" fmla="*/ 1250 w 1626"/>
                  <a:gd name="T49" fmla="*/ 1688 h 3408"/>
                  <a:gd name="T50" fmla="*/ 1250 w 1626"/>
                  <a:gd name="T51" fmla="*/ 625 h 3408"/>
                  <a:gd name="T52" fmla="*/ 1313 w 1626"/>
                  <a:gd name="T53" fmla="*/ 563 h 3408"/>
                  <a:gd name="T54" fmla="*/ 1344 w 1626"/>
                  <a:gd name="T55" fmla="*/ 625 h 3408"/>
                  <a:gd name="T56" fmla="*/ 1344 w 1626"/>
                  <a:gd name="T57" fmla="*/ 1500 h 3408"/>
                  <a:gd name="T58" fmla="*/ 1469 w 1626"/>
                  <a:gd name="T59" fmla="*/ 1625 h 3408"/>
                  <a:gd name="T60" fmla="*/ 1625 w 1626"/>
                  <a:gd name="T61" fmla="*/ 1500 h 3408"/>
                  <a:gd name="T62" fmla="*/ 1625 w 1626"/>
                  <a:gd name="T63" fmla="*/ 407 h 3408"/>
                  <a:gd name="T64" fmla="*/ 1250 w 1626"/>
                  <a:gd name="T65" fmla="*/ 0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26" h="3408">
                    <a:moveTo>
                      <a:pt x="1250" y="0"/>
                    </a:moveTo>
                    <a:lnTo>
                      <a:pt x="1250" y="0"/>
                    </a:lnTo>
                    <a:cubicBezTo>
                      <a:pt x="375" y="0"/>
                      <a:pt x="375" y="0"/>
                      <a:pt x="375" y="0"/>
                    </a:cubicBezTo>
                    <a:cubicBezTo>
                      <a:pt x="125" y="0"/>
                      <a:pt x="0" y="157"/>
                      <a:pt x="0" y="407"/>
                    </a:cubicBezTo>
                    <a:cubicBezTo>
                      <a:pt x="0" y="1500"/>
                      <a:pt x="0" y="1500"/>
                      <a:pt x="0" y="1500"/>
                    </a:cubicBezTo>
                    <a:cubicBezTo>
                      <a:pt x="0" y="1563"/>
                      <a:pt x="94" y="1625"/>
                      <a:pt x="156" y="1625"/>
                    </a:cubicBezTo>
                    <a:cubicBezTo>
                      <a:pt x="219" y="1625"/>
                      <a:pt x="281" y="1563"/>
                      <a:pt x="281" y="1500"/>
                    </a:cubicBezTo>
                    <a:cubicBezTo>
                      <a:pt x="281" y="1500"/>
                      <a:pt x="281" y="719"/>
                      <a:pt x="281" y="625"/>
                    </a:cubicBezTo>
                    <a:cubicBezTo>
                      <a:pt x="281" y="594"/>
                      <a:pt x="313" y="563"/>
                      <a:pt x="313" y="563"/>
                    </a:cubicBezTo>
                    <a:cubicBezTo>
                      <a:pt x="344" y="563"/>
                      <a:pt x="375" y="594"/>
                      <a:pt x="375" y="625"/>
                    </a:cubicBezTo>
                    <a:cubicBezTo>
                      <a:pt x="375" y="719"/>
                      <a:pt x="375" y="1375"/>
                      <a:pt x="375" y="1688"/>
                    </a:cubicBezTo>
                    <a:cubicBezTo>
                      <a:pt x="375" y="1875"/>
                      <a:pt x="375" y="1875"/>
                      <a:pt x="375" y="1875"/>
                    </a:cubicBezTo>
                    <a:cubicBezTo>
                      <a:pt x="375" y="3188"/>
                      <a:pt x="375" y="3188"/>
                      <a:pt x="375" y="3188"/>
                    </a:cubicBezTo>
                    <a:cubicBezTo>
                      <a:pt x="375" y="3282"/>
                      <a:pt x="469" y="3407"/>
                      <a:pt x="563" y="3407"/>
                    </a:cubicBezTo>
                    <a:lnTo>
                      <a:pt x="563" y="3407"/>
                    </a:lnTo>
                    <a:cubicBezTo>
                      <a:pt x="688" y="3407"/>
                      <a:pt x="719" y="3282"/>
                      <a:pt x="719" y="3188"/>
                    </a:cubicBezTo>
                    <a:cubicBezTo>
                      <a:pt x="719" y="3188"/>
                      <a:pt x="719" y="1969"/>
                      <a:pt x="719" y="1875"/>
                    </a:cubicBezTo>
                    <a:cubicBezTo>
                      <a:pt x="719" y="1844"/>
                      <a:pt x="781" y="1813"/>
                      <a:pt x="813" y="1813"/>
                    </a:cubicBezTo>
                    <a:cubicBezTo>
                      <a:pt x="875" y="1813"/>
                      <a:pt x="906" y="1844"/>
                      <a:pt x="906" y="1875"/>
                    </a:cubicBezTo>
                    <a:cubicBezTo>
                      <a:pt x="906" y="1969"/>
                      <a:pt x="906" y="3188"/>
                      <a:pt x="906" y="3188"/>
                    </a:cubicBezTo>
                    <a:cubicBezTo>
                      <a:pt x="906" y="3282"/>
                      <a:pt x="969" y="3407"/>
                      <a:pt x="1062" y="3407"/>
                    </a:cubicBezTo>
                    <a:lnTo>
                      <a:pt x="1062" y="3407"/>
                    </a:lnTo>
                    <a:cubicBezTo>
                      <a:pt x="1156" y="3407"/>
                      <a:pt x="1250" y="3282"/>
                      <a:pt x="1250" y="3188"/>
                    </a:cubicBezTo>
                    <a:cubicBezTo>
                      <a:pt x="1250" y="1875"/>
                      <a:pt x="1250" y="1875"/>
                      <a:pt x="1250" y="1875"/>
                    </a:cubicBezTo>
                    <a:cubicBezTo>
                      <a:pt x="1250" y="1688"/>
                      <a:pt x="1250" y="1688"/>
                      <a:pt x="1250" y="1688"/>
                    </a:cubicBezTo>
                    <a:cubicBezTo>
                      <a:pt x="1250" y="1375"/>
                      <a:pt x="1250" y="719"/>
                      <a:pt x="1250" y="625"/>
                    </a:cubicBezTo>
                    <a:cubicBezTo>
                      <a:pt x="1250" y="594"/>
                      <a:pt x="1281" y="563"/>
                      <a:pt x="1313" y="563"/>
                    </a:cubicBezTo>
                    <a:cubicBezTo>
                      <a:pt x="1313" y="563"/>
                      <a:pt x="1344" y="594"/>
                      <a:pt x="1344" y="625"/>
                    </a:cubicBezTo>
                    <a:cubicBezTo>
                      <a:pt x="1344" y="719"/>
                      <a:pt x="1344" y="1500"/>
                      <a:pt x="1344" y="1500"/>
                    </a:cubicBezTo>
                    <a:cubicBezTo>
                      <a:pt x="1344" y="1563"/>
                      <a:pt x="1406" y="1625"/>
                      <a:pt x="1469" y="1625"/>
                    </a:cubicBezTo>
                    <a:cubicBezTo>
                      <a:pt x="1563" y="1625"/>
                      <a:pt x="1625" y="1563"/>
                      <a:pt x="1625" y="1500"/>
                    </a:cubicBezTo>
                    <a:cubicBezTo>
                      <a:pt x="1625" y="407"/>
                      <a:pt x="1625" y="407"/>
                      <a:pt x="1625" y="407"/>
                    </a:cubicBezTo>
                    <a:cubicBezTo>
                      <a:pt x="1625" y="157"/>
                      <a:pt x="1500" y="0"/>
                      <a:pt x="12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7" name="Freeform 2">
                <a:extLst>
                  <a:ext uri="{FF2B5EF4-FFF2-40B4-BE49-F238E27FC236}">
                    <a16:creationId xmlns:a16="http://schemas.microsoft.com/office/drawing/2014/main" id="{0DDA7690-9B5D-4314-97AE-E4B26D4A1B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5863" y="1212850"/>
                <a:ext cx="225425" cy="225425"/>
              </a:xfrm>
              <a:custGeom>
                <a:avLst/>
                <a:gdLst>
                  <a:gd name="T0" fmla="*/ 313 w 626"/>
                  <a:gd name="T1" fmla="*/ 0 h 626"/>
                  <a:gd name="T2" fmla="*/ 313 w 626"/>
                  <a:gd name="T3" fmla="*/ 0 h 626"/>
                  <a:gd name="T4" fmla="*/ 0 w 626"/>
                  <a:gd name="T5" fmla="*/ 312 h 626"/>
                  <a:gd name="T6" fmla="*/ 313 w 626"/>
                  <a:gd name="T7" fmla="*/ 625 h 626"/>
                  <a:gd name="T8" fmla="*/ 625 w 626"/>
                  <a:gd name="T9" fmla="*/ 312 h 626"/>
                  <a:gd name="T10" fmla="*/ 313 w 626"/>
                  <a:gd name="T11" fmla="*/ 0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6" h="626">
                    <a:moveTo>
                      <a:pt x="313" y="0"/>
                    </a:moveTo>
                    <a:lnTo>
                      <a:pt x="313" y="0"/>
                    </a:lnTo>
                    <a:cubicBezTo>
                      <a:pt x="156" y="0"/>
                      <a:pt x="0" y="156"/>
                      <a:pt x="0" y="312"/>
                    </a:cubicBezTo>
                    <a:cubicBezTo>
                      <a:pt x="0" y="500"/>
                      <a:pt x="156" y="625"/>
                      <a:pt x="313" y="625"/>
                    </a:cubicBezTo>
                    <a:cubicBezTo>
                      <a:pt x="500" y="625"/>
                      <a:pt x="625" y="500"/>
                      <a:pt x="625" y="312"/>
                    </a:cubicBezTo>
                    <a:cubicBezTo>
                      <a:pt x="625" y="156"/>
                      <a:pt x="500" y="0"/>
                      <a:pt x="31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58" name="Group 63">
              <a:extLst>
                <a:ext uri="{FF2B5EF4-FFF2-40B4-BE49-F238E27FC236}">
                  <a16:creationId xmlns:a16="http://schemas.microsoft.com/office/drawing/2014/main" id="{8384685B-CDBF-4D6E-AAE7-96B03C6E626E}"/>
                </a:ext>
              </a:extLst>
            </p:cNvPr>
            <p:cNvGrpSpPr/>
            <p:nvPr/>
          </p:nvGrpSpPr>
          <p:grpSpPr>
            <a:xfrm>
              <a:off x="2716516" y="4625238"/>
              <a:ext cx="303915" cy="794175"/>
              <a:chOff x="1006475" y="1212850"/>
              <a:chExt cx="585788" cy="1530350"/>
            </a:xfrm>
            <a:solidFill>
              <a:srgbClr val="FFFFFF">
                <a:lumMod val="95000"/>
              </a:srgbClr>
            </a:solidFill>
          </p:grpSpPr>
          <p:sp>
            <p:nvSpPr>
              <p:cNvPr id="59" name="Freeform 1">
                <a:extLst>
                  <a:ext uri="{FF2B5EF4-FFF2-40B4-BE49-F238E27FC236}">
                    <a16:creationId xmlns:a16="http://schemas.microsoft.com/office/drawing/2014/main" id="{AB555BC9-5F14-4D54-8381-9122AB1261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6475" y="1516063"/>
                <a:ext cx="585788" cy="1227137"/>
              </a:xfrm>
              <a:custGeom>
                <a:avLst/>
                <a:gdLst>
                  <a:gd name="T0" fmla="*/ 1250 w 1626"/>
                  <a:gd name="T1" fmla="*/ 0 h 3408"/>
                  <a:gd name="T2" fmla="*/ 1250 w 1626"/>
                  <a:gd name="T3" fmla="*/ 0 h 3408"/>
                  <a:gd name="T4" fmla="*/ 375 w 1626"/>
                  <a:gd name="T5" fmla="*/ 0 h 3408"/>
                  <a:gd name="T6" fmla="*/ 0 w 1626"/>
                  <a:gd name="T7" fmla="*/ 407 h 3408"/>
                  <a:gd name="T8" fmla="*/ 0 w 1626"/>
                  <a:gd name="T9" fmla="*/ 1500 h 3408"/>
                  <a:gd name="T10" fmla="*/ 156 w 1626"/>
                  <a:gd name="T11" fmla="*/ 1625 h 3408"/>
                  <a:gd name="T12" fmla="*/ 281 w 1626"/>
                  <a:gd name="T13" fmla="*/ 1500 h 3408"/>
                  <a:gd name="T14" fmla="*/ 281 w 1626"/>
                  <a:gd name="T15" fmla="*/ 625 h 3408"/>
                  <a:gd name="T16" fmla="*/ 313 w 1626"/>
                  <a:gd name="T17" fmla="*/ 563 h 3408"/>
                  <a:gd name="T18" fmla="*/ 375 w 1626"/>
                  <a:gd name="T19" fmla="*/ 625 h 3408"/>
                  <a:gd name="T20" fmla="*/ 375 w 1626"/>
                  <a:gd name="T21" fmla="*/ 1688 h 3408"/>
                  <a:gd name="T22" fmla="*/ 375 w 1626"/>
                  <a:gd name="T23" fmla="*/ 1875 h 3408"/>
                  <a:gd name="T24" fmla="*/ 375 w 1626"/>
                  <a:gd name="T25" fmla="*/ 3188 h 3408"/>
                  <a:gd name="T26" fmla="*/ 563 w 1626"/>
                  <a:gd name="T27" fmla="*/ 3407 h 3408"/>
                  <a:gd name="T28" fmla="*/ 563 w 1626"/>
                  <a:gd name="T29" fmla="*/ 3407 h 3408"/>
                  <a:gd name="T30" fmla="*/ 719 w 1626"/>
                  <a:gd name="T31" fmla="*/ 3188 h 3408"/>
                  <a:gd name="T32" fmla="*/ 719 w 1626"/>
                  <a:gd name="T33" fmla="*/ 1875 h 3408"/>
                  <a:gd name="T34" fmla="*/ 813 w 1626"/>
                  <a:gd name="T35" fmla="*/ 1813 h 3408"/>
                  <a:gd name="T36" fmla="*/ 906 w 1626"/>
                  <a:gd name="T37" fmla="*/ 1875 h 3408"/>
                  <a:gd name="T38" fmla="*/ 906 w 1626"/>
                  <a:gd name="T39" fmla="*/ 3188 h 3408"/>
                  <a:gd name="T40" fmla="*/ 1062 w 1626"/>
                  <a:gd name="T41" fmla="*/ 3407 h 3408"/>
                  <a:gd name="T42" fmla="*/ 1062 w 1626"/>
                  <a:gd name="T43" fmla="*/ 3407 h 3408"/>
                  <a:gd name="T44" fmla="*/ 1250 w 1626"/>
                  <a:gd name="T45" fmla="*/ 3188 h 3408"/>
                  <a:gd name="T46" fmla="*/ 1250 w 1626"/>
                  <a:gd name="T47" fmla="*/ 1875 h 3408"/>
                  <a:gd name="T48" fmla="*/ 1250 w 1626"/>
                  <a:gd name="T49" fmla="*/ 1688 h 3408"/>
                  <a:gd name="T50" fmla="*/ 1250 w 1626"/>
                  <a:gd name="T51" fmla="*/ 625 h 3408"/>
                  <a:gd name="T52" fmla="*/ 1313 w 1626"/>
                  <a:gd name="T53" fmla="*/ 563 h 3408"/>
                  <a:gd name="T54" fmla="*/ 1344 w 1626"/>
                  <a:gd name="T55" fmla="*/ 625 h 3408"/>
                  <a:gd name="T56" fmla="*/ 1344 w 1626"/>
                  <a:gd name="T57" fmla="*/ 1500 h 3408"/>
                  <a:gd name="T58" fmla="*/ 1469 w 1626"/>
                  <a:gd name="T59" fmla="*/ 1625 h 3408"/>
                  <a:gd name="T60" fmla="*/ 1625 w 1626"/>
                  <a:gd name="T61" fmla="*/ 1500 h 3408"/>
                  <a:gd name="T62" fmla="*/ 1625 w 1626"/>
                  <a:gd name="T63" fmla="*/ 407 h 3408"/>
                  <a:gd name="T64" fmla="*/ 1250 w 1626"/>
                  <a:gd name="T65" fmla="*/ 0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26" h="3408">
                    <a:moveTo>
                      <a:pt x="1250" y="0"/>
                    </a:moveTo>
                    <a:lnTo>
                      <a:pt x="1250" y="0"/>
                    </a:lnTo>
                    <a:cubicBezTo>
                      <a:pt x="375" y="0"/>
                      <a:pt x="375" y="0"/>
                      <a:pt x="375" y="0"/>
                    </a:cubicBezTo>
                    <a:cubicBezTo>
                      <a:pt x="125" y="0"/>
                      <a:pt x="0" y="157"/>
                      <a:pt x="0" y="407"/>
                    </a:cubicBezTo>
                    <a:cubicBezTo>
                      <a:pt x="0" y="1500"/>
                      <a:pt x="0" y="1500"/>
                      <a:pt x="0" y="1500"/>
                    </a:cubicBezTo>
                    <a:cubicBezTo>
                      <a:pt x="0" y="1563"/>
                      <a:pt x="94" y="1625"/>
                      <a:pt x="156" y="1625"/>
                    </a:cubicBezTo>
                    <a:cubicBezTo>
                      <a:pt x="219" y="1625"/>
                      <a:pt x="281" y="1563"/>
                      <a:pt x="281" y="1500"/>
                    </a:cubicBezTo>
                    <a:cubicBezTo>
                      <a:pt x="281" y="1500"/>
                      <a:pt x="281" y="719"/>
                      <a:pt x="281" y="625"/>
                    </a:cubicBezTo>
                    <a:cubicBezTo>
                      <a:pt x="281" y="594"/>
                      <a:pt x="313" y="563"/>
                      <a:pt x="313" y="563"/>
                    </a:cubicBezTo>
                    <a:cubicBezTo>
                      <a:pt x="344" y="563"/>
                      <a:pt x="375" y="594"/>
                      <a:pt x="375" y="625"/>
                    </a:cubicBezTo>
                    <a:cubicBezTo>
                      <a:pt x="375" y="719"/>
                      <a:pt x="375" y="1375"/>
                      <a:pt x="375" y="1688"/>
                    </a:cubicBezTo>
                    <a:cubicBezTo>
                      <a:pt x="375" y="1875"/>
                      <a:pt x="375" y="1875"/>
                      <a:pt x="375" y="1875"/>
                    </a:cubicBezTo>
                    <a:cubicBezTo>
                      <a:pt x="375" y="3188"/>
                      <a:pt x="375" y="3188"/>
                      <a:pt x="375" y="3188"/>
                    </a:cubicBezTo>
                    <a:cubicBezTo>
                      <a:pt x="375" y="3282"/>
                      <a:pt x="469" y="3407"/>
                      <a:pt x="563" y="3407"/>
                    </a:cubicBezTo>
                    <a:lnTo>
                      <a:pt x="563" y="3407"/>
                    </a:lnTo>
                    <a:cubicBezTo>
                      <a:pt x="688" y="3407"/>
                      <a:pt x="719" y="3282"/>
                      <a:pt x="719" y="3188"/>
                    </a:cubicBezTo>
                    <a:cubicBezTo>
                      <a:pt x="719" y="3188"/>
                      <a:pt x="719" y="1969"/>
                      <a:pt x="719" y="1875"/>
                    </a:cubicBezTo>
                    <a:cubicBezTo>
                      <a:pt x="719" y="1844"/>
                      <a:pt x="781" y="1813"/>
                      <a:pt x="813" y="1813"/>
                    </a:cubicBezTo>
                    <a:cubicBezTo>
                      <a:pt x="875" y="1813"/>
                      <a:pt x="906" y="1844"/>
                      <a:pt x="906" y="1875"/>
                    </a:cubicBezTo>
                    <a:cubicBezTo>
                      <a:pt x="906" y="1969"/>
                      <a:pt x="906" y="3188"/>
                      <a:pt x="906" y="3188"/>
                    </a:cubicBezTo>
                    <a:cubicBezTo>
                      <a:pt x="906" y="3282"/>
                      <a:pt x="969" y="3407"/>
                      <a:pt x="1062" y="3407"/>
                    </a:cubicBezTo>
                    <a:lnTo>
                      <a:pt x="1062" y="3407"/>
                    </a:lnTo>
                    <a:cubicBezTo>
                      <a:pt x="1156" y="3407"/>
                      <a:pt x="1250" y="3282"/>
                      <a:pt x="1250" y="3188"/>
                    </a:cubicBezTo>
                    <a:cubicBezTo>
                      <a:pt x="1250" y="1875"/>
                      <a:pt x="1250" y="1875"/>
                      <a:pt x="1250" y="1875"/>
                    </a:cubicBezTo>
                    <a:cubicBezTo>
                      <a:pt x="1250" y="1688"/>
                      <a:pt x="1250" y="1688"/>
                      <a:pt x="1250" y="1688"/>
                    </a:cubicBezTo>
                    <a:cubicBezTo>
                      <a:pt x="1250" y="1375"/>
                      <a:pt x="1250" y="719"/>
                      <a:pt x="1250" y="625"/>
                    </a:cubicBezTo>
                    <a:cubicBezTo>
                      <a:pt x="1250" y="594"/>
                      <a:pt x="1281" y="563"/>
                      <a:pt x="1313" y="563"/>
                    </a:cubicBezTo>
                    <a:cubicBezTo>
                      <a:pt x="1313" y="563"/>
                      <a:pt x="1344" y="594"/>
                      <a:pt x="1344" y="625"/>
                    </a:cubicBezTo>
                    <a:cubicBezTo>
                      <a:pt x="1344" y="719"/>
                      <a:pt x="1344" y="1500"/>
                      <a:pt x="1344" y="1500"/>
                    </a:cubicBezTo>
                    <a:cubicBezTo>
                      <a:pt x="1344" y="1563"/>
                      <a:pt x="1406" y="1625"/>
                      <a:pt x="1469" y="1625"/>
                    </a:cubicBezTo>
                    <a:cubicBezTo>
                      <a:pt x="1563" y="1625"/>
                      <a:pt x="1625" y="1563"/>
                      <a:pt x="1625" y="1500"/>
                    </a:cubicBezTo>
                    <a:cubicBezTo>
                      <a:pt x="1625" y="407"/>
                      <a:pt x="1625" y="407"/>
                      <a:pt x="1625" y="407"/>
                    </a:cubicBezTo>
                    <a:cubicBezTo>
                      <a:pt x="1625" y="157"/>
                      <a:pt x="1500" y="0"/>
                      <a:pt x="12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0" name="Freeform 2">
                <a:extLst>
                  <a:ext uri="{FF2B5EF4-FFF2-40B4-BE49-F238E27FC236}">
                    <a16:creationId xmlns:a16="http://schemas.microsoft.com/office/drawing/2014/main" id="{302C0F42-698B-4860-A3B1-08EF9082C9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5863" y="1212850"/>
                <a:ext cx="225425" cy="225425"/>
              </a:xfrm>
              <a:custGeom>
                <a:avLst/>
                <a:gdLst>
                  <a:gd name="T0" fmla="*/ 313 w 626"/>
                  <a:gd name="T1" fmla="*/ 0 h 626"/>
                  <a:gd name="T2" fmla="*/ 313 w 626"/>
                  <a:gd name="T3" fmla="*/ 0 h 626"/>
                  <a:gd name="T4" fmla="*/ 0 w 626"/>
                  <a:gd name="T5" fmla="*/ 312 h 626"/>
                  <a:gd name="T6" fmla="*/ 313 w 626"/>
                  <a:gd name="T7" fmla="*/ 625 h 626"/>
                  <a:gd name="T8" fmla="*/ 625 w 626"/>
                  <a:gd name="T9" fmla="*/ 312 h 626"/>
                  <a:gd name="T10" fmla="*/ 313 w 626"/>
                  <a:gd name="T11" fmla="*/ 0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6" h="626">
                    <a:moveTo>
                      <a:pt x="313" y="0"/>
                    </a:moveTo>
                    <a:lnTo>
                      <a:pt x="313" y="0"/>
                    </a:lnTo>
                    <a:cubicBezTo>
                      <a:pt x="156" y="0"/>
                      <a:pt x="0" y="156"/>
                      <a:pt x="0" y="312"/>
                    </a:cubicBezTo>
                    <a:cubicBezTo>
                      <a:pt x="0" y="500"/>
                      <a:pt x="156" y="625"/>
                      <a:pt x="313" y="625"/>
                    </a:cubicBezTo>
                    <a:cubicBezTo>
                      <a:pt x="500" y="625"/>
                      <a:pt x="625" y="500"/>
                      <a:pt x="625" y="312"/>
                    </a:cubicBezTo>
                    <a:cubicBezTo>
                      <a:pt x="625" y="156"/>
                      <a:pt x="500" y="0"/>
                      <a:pt x="31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61" name="Group 64">
              <a:extLst>
                <a:ext uri="{FF2B5EF4-FFF2-40B4-BE49-F238E27FC236}">
                  <a16:creationId xmlns:a16="http://schemas.microsoft.com/office/drawing/2014/main" id="{AD7E9514-9233-411F-9888-133D1334C2F3}"/>
                </a:ext>
              </a:extLst>
            </p:cNvPr>
            <p:cNvGrpSpPr/>
            <p:nvPr/>
          </p:nvGrpSpPr>
          <p:grpSpPr>
            <a:xfrm>
              <a:off x="3052111" y="4625238"/>
              <a:ext cx="303915" cy="794175"/>
              <a:chOff x="1006475" y="1212850"/>
              <a:chExt cx="585788" cy="1530350"/>
            </a:xfrm>
            <a:solidFill>
              <a:srgbClr val="FFFFFF">
                <a:lumMod val="95000"/>
              </a:srgbClr>
            </a:solidFill>
          </p:grpSpPr>
          <p:sp>
            <p:nvSpPr>
              <p:cNvPr id="62" name="Freeform 1">
                <a:extLst>
                  <a:ext uri="{FF2B5EF4-FFF2-40B4-BE49-F238E27FC236}">
                    <a16:creationId xmlns:a16="http://schemas.microsoft.com/office/drawing/2014/main" id="{7B0FC2B2-B54E-4858-BF5E-0F052E5F36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6475" y="1516063"/>
                <a:ext cx="585788" cy="1227137"/>
              </a:xfrm>
              <a:custGeom>
                <a:avLst/>
                <a:gdLst>
                  <a:gd name="T0" fmla="*/ 1250 w 1626"/>
                  <a:gd name="T1" fmla="*/ 0 h 3408"/>
                  <a:gd name="T2" fmla="*/ 1250 w 1626"/>
                  <a:gd name="T3" fmla="*/ 0 h 3408"/>
                  <a:gd name="T4" fmla="*/ 375 w 1626"/>
                  <a:gd name="T5" fmla="*/ 0 h 3408"/>
                  <a:gd name="T6" fmla="*/ 0 w 1626"/>
                  <a:gd name="T7" fmla="*/ 407 h 3408"/>
                  <a:gd name="T8" fmla="*/ 0 w 1626"/>
                  <a:gd name="T9" fmla="*/ 1500 h 3408"/>
                  <a:gd name="T10" fmla="*/ 156 w 1626"/>
                  <a:gd name="T11" fmla="*/ 1625 h 3408"/>
                  <a:gd name="T12" fmla="*/ 281 w 1626"/>
                  <a:gd name="T13" fmla="*/ 1500 h 3408"/>
                  <a:gd name="T14" fmla="*/ 281 w 1626"/>
                  <a:gd name="T15" fmla="*/ 625 h 3408"/>
                  <a:gd name="T16" fmla="*/ 313 w 1626"/>
                  <a:gd name="T17" fmla="*/ 563 h 3408"/>
                  <a:gd name="T18" fmla="*/ 375 w 1626"/>
                  <a:gd name="T19" fmla="*/ 625 h 3408"/>
                  <a:gd name="T20" fmla="*/ 375 w 1626"/>
                  <a:gd name="T21" fmla="*/ 1688 h 3408"/>
                  <a:gd name="T22" fmla="*/ 375 w 1626"/>
                  <a:gd name="T23" fmla="*/ 1875 h 3408"/>
                  <a:gd name="T24" fmla="*/ 375 w 1626"/>
                  <a:gd name="T25" fmla="*/ 3188 h 3408"/>
                  <a:gd name="T26" fmla="*/ 563 w 1626"/>
                  <a:gd name="T27" fmla="*/ 3407 h 3408"/>
                  <a:gd name="T28" fmla="*/ 563 w 1626"/>
                  <a:gd name="T29" fmla="*/ 3407 h 3408"/>
                  <a:gd name="T30" fmla="*/ 719 w 1626"/>
                  <a:gd name="T31" fmla="*/ 3188 h 3408"/>
                  <a:gd name="T32" fmla="*/ 719 w 1626"/>
                  <a:gd name="T33" fmla="*/ 1875 h 3408"/>
                  <a:gd name="T34" fmla="*/ 813 w 1626"/>
                  <a:gd name="T35" fmla="*/ 1813 h 3408"/>
                  <a:gd name="T36" fmla="*/ 906 w 1626"/>
                  <a:gd name="T37" fmla="*/ 1875 h 3408"/>
                  <a:gd name="T38" fmla="*/ 906 w 1626"/>
                  <a:gd name="T39" fmla="*/ 3188 h 3408"/>
                  <a:gd name="T40" fmla="*/ 1062 w 1626"/>
                  <a:gd name="T41" fmla="*/ 3407 h 3408"/>
                  <a:gd name="T42" fmla="*/ 1062 w 1626"/>
                  <a:gd name="T43" fmla="*/ 3407 h 3408"/>
                  <a:gd name="T44" fmla="*/ 1250 w 1626"/>
                  <a:gd name="T45" fmla="*/ 3188 h 3408"/>
                  <a:gd name="T46" fmla="*/ 1250 w 1626"/>
                  <a:gd name="T47" fmla="*/ 1875 h 3408"/>
                  <a:gd name="T48" fmla="*/ 1250 w 1626"/>
                  <a:gd name="T49" fmla="*/ 1688 h 3408"/>
                  <a:gd name="T50" fmla="*/ 1250 w 1626"/>
                  <a:gd name="T51" fmla="*/ 625 h 3408"/>
                  <a:gd name="T52" fmla="*/ 1313 w 1626"/>
                  <a:gd name="T53" fmla="*/ 563 h 3408"/>
                  <a:gd name="T54" fmla="*/ 1344 w 1626"/>
                  <a:gd name="T55" fmla="*/ 625 h 3408"/>
                  <a:gd name="T56" fmla="*/ 1344 w 1626"/>
                  <a:gd name="T57" fmla="*/ 1500 h 3408"/>
                  <a:gd name="T58" fmla="*/ 1469 w 1626"/>
                  <a:gd name="T59" fmla="*/ 1625 h 3408"/>
                  <a:gd name="T60" fmla="*/ 1625 w 1626"/>
                  <a:gd name="T61" fmla="*/ 1500 h 3408"/>
                  <a:gd name="T62" fmla="*/ 1625 w 1626"/>
                  <a:gd name="T63" fmla="*/ 407 h 3408"/>
                  <a:gd name="T64" fmla="*/ 1250 w 1626"/>
                  <a:gd name="T65" fmla="*/ 0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26" h="3408">
                    <a:moveTo>
                      <a:pt x="1250" y="0"/>
                    </a:moveTo>
                    <a:lnTo>
                      <a:pt x="1250" y="0"/>
                    </a:lnTo>
                    <a:cubicBezTo>
                      <a:pt x="375" y="0"/>
                      <a:pt x="375" y="0"/>
                      <a:pt x="375" y="0"/>
                    </a:cubicBezTo>
                    <a:cubicBezTo>
                      <a:pt x="125" y="0"/>
                      <a:pt x="0" y="157"/>
                      <a:pt x="0" y="407"/>
                    </a:cubicBezTo>
                    <a:cubicBezTo>
                      <a:pt x="0" y="1500"/>
                      <a:pt x="0" y="1500"/>
                      <a:pt x="0" y="1500"/>
                    </a:cubicBezTo>
                    <a:cubicBezTo>
                      <a:pt x="0" y="1563"/>
                      <a:pt x="94" y="1625"/>
                      <a:pt x="156" y="1625"/>
                    </a:cubicBezTo>
                    <a:cubicBezTo>
                      <a:pt x="219" y="1625"/>
                      <a:pt x="281" y="1563"/>
                      <a:pt x="281" y="1500"/>
                    </a:cubicBezTo>
                    <a:cubicBezTo>
                      <a:pt x="281" y="1500"/>
                      <a:pt x="281" y="719"/>
                      <a:pt x="281" y="625"/>
                    </a:cubicBezTo>
                    <a:cubicBezTo>
                      <a:pt x="281" y="594"/>
                      <a:pt x="313" y="563"/>
                      <a:pt x="313" y="563"/>
                    </a:cubicBezTo>
                    <a:cubicBezTo>
                      <a:pt x="344" y="563"/>
                      <a:pt x="375" y="594"/>
                      <a:pt x="375" y="625"/>
                    </a:cubicBezTo>
                    <a:cubicBezTo>
                      <a:pt x="375" y="719"/>
                      <a:pt x="375" y="1375"/>
                      <a:pt x="375" y="1688"/>
                    </a:cubicBezTo>
                    <a:cubicBezTo>
                      <a:pt x="375" y="1875"/>
                      <a:pt x="375" y="1875"/>
                      <a:pt x="375" y="1875"/>
                    </a:cubicBezTo>
                    <a:cubicBezTo>
                      <a:pt x="375" y="3188"/>
                      <a:pt x="375" y="3188"/>
                      <a:pt x="375" y="3188"/>
                    </a:cubicBezTo>
                    <a:cubicBezTo>
                      <a:pt x="375" y="3282"/>
                      <a:pt x="469" y="3407"/>
                      <a:pt x="563" y="3407"/>
                    </a:cubicBezTo>
                    <a:lnTo>
                      <a:pt x="563" y="3407"/>
                    </a:lnTo>
                    <a:cubicBezTo>
                      <a:pt x="688" y="3407"/>
                      <a:pt x="719" y="3282"/>
                      <a:pt x="719" y="3188"/>
                    </a:cubicBezTo>
                    <a:cubicBezTo>
                      <a:pt x="719" y="3188"/>
                      <a:pt x="719" y="1969"/>
                      <a:pt x="719" y="1875"/>
                    </a:cubicBezTo>
                    <a:cubicBezTo>
                      <a:pt x="719" y="1844"/>
                      <a:pt x="781" y="1813"/>
                      <a:pt x="813" y="1813"/>
                    </a:cubicBezTo>
                    <a:cubicBezTo>
                      <a:pt x="875" y="1813"/>
                      <a:pt x="906" y="1844"/>
                      <a:pt x="906" y="1875"/>
                    </a:cubicBezTo>
                    <a:cubicBezTo>
                      <a:pt x="906" y="1969"/>
                      <a:pt x="906" y="3188"/>
                      <a:pt x="906" y="3188"/>
                    </a:cubicBezTo>
                    <a:cubicBezTo>
                      <a:pt x="906" y="3282"/>
                      <a:pt x="969" y="3407"/>
                      <a:pt x="1062" y="3407"/>
                    </a:cubicBezTo>
                    <a:lnTo>
                      <a:pt x="1062" y="3407"/>
                    </a:lnTo>
                    <a:cubicBezTo>
                      <a:pt x="1156" y="3407"/>
                      <a:pt x="1250" y="3282"/>
                      <a:pt x="1250" y="3188"/>
                    </a:cubicBezTo>
                    <a:cubicBezTo>
                      <a:pt x="1250" y="1875"/>
                      <a:pt x="1250" y="1875"/>
                      <a:pt x="1250" y="1875"/>
                    </a:cubicBezTo>
                    <a:cubicBezTo>
                      <a:pt x="1250" y="1688"/>
                      <a:pt x="1250" y="1688"/>
                      <a:pt x="1250" y="1688"/>
                    </a:cubicBezTo>
                    <a:cubicBezTo>
                      <a:pt x="1250" y="1375"/>
                      <a:pt x="1250" y="719"/>
                      <a:pt x="1250" y="625"/>
                    </a:cubicBezTo>
                    <a:cubicBezTo>
                      <a:pt x="1250" y="594"/>
                      <a:pt x="1281" y="563"/>
                      <a:pt x="1313" y="563"/>
                    </a:cubicBezTo>
                    <a:cubicBezTo>
                      <a:pt x="1313" y="563"/>
                      <a:pt x="1344" y="594"/>
                      <a:pt x="1344" y="625"/>
                    </a:cubicBezTo>
                    <a:cubicBezTo>
                      <a:pt x="1344" y="719"/>
                      <a:pt x="1344" y="1500"/>
                      <a:pt x="1344" y="1500"/>
                    </a:cubicBezTo>
                    <a:cubicBezTo>
                      <a:pt x="1344" y="1563"/>
                      <a:pt x="1406" y="1625"/>
                      <a:pt x="1469" y="1625"/>
                    </a:cubicBezTo>
                    <a:cubicBezTo>
                      <a:pt x="1563" y="1625"/>
                      <a:pt x="1625" y="1563"/>
                      <a:pt x="1625" y="1500"/>
                    </a:cubicBezTo>
                    <a:cubicBezTo>
                      <a:pt x="1625" y="407"/>
                      <a:pt x="1625" y="407"/>
                      <a:pt x="1625" y="407"/>
                    </a:cubicBezTo>
                    <a:cubicBezTo>
                      <a:pt x="1625" y="157"/>
                      <a:pt x="1500" y="0"/>
                      <a:pt x="12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3" name="Freeform 2">
                <a:extLst>
                  <a:ext uri="{FF2B5EF4-FFF2-40B4-BE49-F238E27FC236}">
                    <a16:creationId xmlns:a16="http://schemas.microsoft.com/office/drawing/2014/main" id="{DC15CC45-AF40-4CDC-8812-471CFE3D34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5863" y="1212850"/>
                <a:ext cx="225425" cy="225425"/>
              </a:xfrm>
              <a:custGeom>
                <a:avLst/>
                <a:gdLst>
                  <a:gd name="T0" fmla="*/ 313 w 626"/>
                  <a:gd name="T1" fmla="*/ 0 h 626"/>
                  <a:gd name="T2" fmla="*/ 313 w 626"/>
                  <a:gd name="T3" fmla="*/ 0 h 626"/>
                  <a:gd name="T4" fmla="*/ 0 w 626"/>
                  <a:gd name="T5" fmla="*/ 312 h 626"/>
                  <a:gd name="T6" fmla="*/ 313 w 626"/>
                  <a:gd name="T7" fmla="*/ 625 h 626"/>
                  <a:gd name="T8" fmla="*/ 625 w 626"/>
                  <a:gd name="T9" fmla="*/ 312 h 626"/>
                  <a:gd name="T10" fmla="*/ 313 w 626"/>
                  <a:gd name="T11" fmla="*/ 0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6" h="626">
                    <a:moveTo>
                      <a:pt x="313" y="0"/>
                    </a:moveTo>
                    <a:lnTo>
                      <a:pt x="313" y="0"/>
                    </a:lnTo>
                    <a:cubicBezTo>
                      <a:pt x="156" y="0"/>
                      <a:pt x="0" y="156"/>
                      <a:pt x="0" y="312"/>
                    </a:cubicBezTo>
                    <a:cubicBezTo>
                      <a:pt x="0" y="500"/>
                      <a:pt x="156" y="625"/>
                      <a:pt x="313" y="625"/>
                    </a:cubicBezTo>
                    <a:cubicBezTo>
                      <a:pt x="500" y="625"/>
                      <a:pt x="625" y="500"/>
                      <a:pt x="625" y="312"/>
                    </a:cubicBezTo>
                    <a:cubicBezTo>
                      <a:pt x="625" y="156"/>
                      <a:pt x="500" y="0"/>
                      <a:pt x="31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64" name="Group 65">
              <a:extLst>
                <a:ext uri="{FF2B5EF4-FFF2-40B4-BE49-F238E27FC236}">
                  <a16:creationId xmlns:a16="http://schemas.microsoft.com/office/drawing/2014/main" id="{45659917-907B-4361-AF80-0022A6AAD656}"/>
                </a:ext>
              </a:extLst>
            </p:cNvPr>
            <p:cNvGrpSpPr/>
            <p:nvPr/>
          </p:nvGrpSpPr>
          <p:grpSpPr>
            <a:xfrm>
              <a:off x="3401393" y="4625238"/>
              <a:ext cx="303915" cy="794175"/>
              <a:chOff x="1006475" y="1212850"/>
              <a:chExt cx="585788" cy="1530350"/>
            </a:xfrm>
            <a:solidFill>
              <a:srgbClr val="FFFFFF">
                <a:lumMod val="95000"/>
              </a:srgbClr>
            </a:solidFill>
          </p:grpSpPr>
          <p:sp>
            <p:nvSpPr>
              <p:cNvPr id="65" name="Freeform 1">
                <a:extLst>
                  <a:ext uri="{FF2B5EF4-FFF2-40B4-BE49-F238E27FC236}">
                    <a16:creationId xmlns:a16="http://schemas.microsoft.com/office/drawing/2014/main" id="{C17A584A-577A-424C-A0DC-772A99E0DB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6475" y="1516063"/>
                <a:ext cx="585788" cy="1227137"/>
              </a:xfrm>
              <a:custGeom>
                <a:avLst/>
                <a:gdLst>
                  <a:gd name="T0" fmla="*/ 1250 w 1626"/>
                  <a:gd name="T1" fmla="*/ 0 h 3408"/>
                  <a:gd name="T2" fmla="*/ 1250 w 1626"/>
                  <a:gd name="T3" fmla="*/ 0 h 3408"/>
                  <a:gd name="T4" fmla="*/ 375 w 1626"/>
                  <a:gd name="T5" fmla="*/ 0 h 3408"/>
                  <a:gd name="T6" fmla="*/ 0 w 1626"/>
                  <a:gd name="T7" fmla="*/ 407 h 3408"/>
                  <a:gd name="T8" fmla="*/ 0 w 1626"/>
                  <a:gd name="T9" fmla="*/ 1500 h 3408"/>
                  <a:gd name="T10" fmla="*/ 156 w 1626"/>
                  <a:gd name="T11" fmla="*/ 1625 h 3408"/>
                  <a:gd name="T12" fmla="*/ 281 w 1626"/>
                  <a:gd name="T13" fmla="*/ 1500 h 3408"/>
                  <a:gd name="T14" fmla="*/ 281 w 1626"/>
                  <a:gd name="T15" fmla="*/ 625 h 3408"/>
                  <a:gd name="T16" fmla="*/ 313 w 1626"/>
                  <a:gd name="T17" fmla="*/ 563 h 3408"/>
                  <a:gd name="T18" fmla="*/ 375 w 1626"/>
                  <a:gd name="T19" fmla="*/ 625 h 3408"/>
                  <a:gd name="T20" fmla="*/ 375 w 1626"/>
                  <a:gd name="T21" fmla="*/ 1688 h 3408"/>
                  <a:gd name="T22" fmla="*/ 375 w 1626"/>
                  <a:gd name="T23" fmla="*/ 1875 h 3408"/>
                  <a:gd name="T24" fmla="*/ 375 w 1626"/>
                  <a:gd name="T25" fmla="*/ 3188 h 3408"/>
                  <a:gd name="T26" fmla="*/ 563 w 1626"/>
                  <a:gd name="T27" fmla="*/ 3407 h 3408"/>
                  <a:gd name="T28" fmla="*/ 563 w 1626"/>
                  <a:gd name="T29" fmla="*/ 3407 h 3408"/>
                  <a:gd name="T30" fmla="*/ 719 w 1626"/>
                  <a:gd name="T31" fmla="*/ 3188 h 3408"/>
                  <a:gd name="T32" fmla="*/ 719 w 1626"/>
                  <a:gd name="T33" fmla="*/ 1875 h 3408"/>
                  <a:gd name="T34" fmla="*/ 813 w 1626"/>
                  <a:gd name="T35" fmla="*/ 1813 h 3408"/>
                  <a:gd name="T36" fmla="*/ 906 w 1626"/>
                  <a:gd name="T37" fmla="*/ 1875 h 3408"/>
                  <a:gd name="T38" fmla="*/ 906 w 1626"/>
                  <a:gd name="T39" fmla="*/ 3188 h 3408"/>
                  <a:gd name="T40" fmla="*/ 1062 w 1626"/>
                  <a:gd name="T41" fmla="*/ 3407 h 3408"/>
                  <a:gd name="T42" fmla="*/ 1062 w 1626"/>
                  <a:gd name="T43" fmla="*/ 3407 h 3408"/>
                  <a:gd name="T44" fmla="*/ 1250 w 1626"/>
                  <a:gd name="T45" fmla="*/ 3188 h 3408"/>
                  <a:gd name="T46" fmla="*/ 1250 w 1626"/>
                  <a:gd name="T47" fmla="*/ 1875 h 3408"/>
                  <a:gd name="T48" fmla="*/ 1250 w 1626"/>
                  <a:gd name="T49" fmla="*/ 1688 h 3408"/>
                  <a:gd name="T50" fmla="*/ 1250 w 1626"/>
                  <a:gd name="T51" fmla="*/ 625 h 3408"/>
                  <a:gd name="T52" fmla="*/ 1313 w 1626"/>
                  <a:gd name="T53" fmla="*/ 563 h 3408"/>
                  <a:gd name="T54" fmla="*/ 1344 w 1626"/>
                  <a:gd name="T55" fmla="*/ 625 h 3408"/>
                  <a:gd name="T56" fmla="*/ 1344 w 1626"/>
                  <a:gd name="T57" fmla="*/ 1500 h 3408"/>
                  <a:gd name="T58" fmla="*/ 1469 w 1626"/>
                  <a:gd name="T59" fmla="*/ 1625 h 3408"/>
                  <a:gd name="T60" fmla="*/ 1625 w 1626"/>
                  <a:gd name="T61" fmla="*/ 1500 h 3408"/>
                  <a:gd name="T62" fmla="*/ 1625 w 1626"/>
                  <a:gd name="T63" fmla="*/ 407 h 3408"/>
                  <a:gd name="T64" fmla="*/ 1250 w 1626"/>
                  <a:gd name="T65" fmla="*/ 0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26" h="3408">
                    <a:moveTo>
                      <a:pt x="1250" y="0"/>
                    </a:moveTo>
                    <a:lnTo>
                      <a:pt x="1250" y="0"/>
                    </a:lnTo>
                    <a:cubicBezTo>
                      <a:pt x="375" y="0"/>
                      <a:pt x="375" y="0"/>
                      <a:pt x="375" y="0"/>
                    </a:cubicBezTo>
                    <a:cubicBezTo>
                      <a:pt x="125" y="0"/>
                      <a:pt x="0" y="157"/>
                      <a:pt x="0" y="407"/>
                    </a:cubicBezTo>
                    <a:cubicBezTo>
                      <a:pt x="0" y="1500"/>
                      <a:pt x="0" y="1500"/>
                      <a:pt x="0" y="1500"/>
                    </a:cubicBezTo>
                    <a:cubicBezTo>
                      <a:pt x="0" y="1563"/>
                      <a:pt x="94" y="1625"/>
                      <a:pt x="156" y="1625"/>
                    </a:cubicBezTo>
                    <a:cubicBezTo>
                      <a:pt x="219" y="1625"/>
                      <a:pt x="281" y="1563"/>
                      <a:pt x="281" y="1500"/>
                    </a:cubicBezTo>
                    <a:cubicBezTo>
                      <a:pt x="281" y="1500"/>
                      <a:pt x="281" y="719"/>
                      <a:pt x="281" y="625"/>
                    </a:cubicBezTo>
                    <a:cubicBezTo>
                      <a:pt x="281" y="594"/>
                      <a:pt x="313" y="563"/>
                      <a:pt x="313" y="563"/>
                    </a:cubicBezTo>
                    <a:cubicBezTo>
                      <a:pt x="344" y="563"/>
                      <a:pt x="375" y="594"/>
                      <a:pt x="375" y="625"/>
                    </a:cubicBezTo>
                    <a:cubicBezTo>
                      <a:pt x="375" y="719"/>
                      <a:pt x="375" y="1375"/>
                      <a:pt x="375" y="1688"/>
                    </a:cubicBezTo>
                    <a:cubicBezTo>
                      <a:pt x="375" y="1875"/>
                      <a:pt x="375" y="1875"/>
                      <a:pt x="375" y="1875"/>
                    </a:cubicBezTo>
                    <a:cubicBezTo>
                      <a:pt x="375" y="3188"/>
                      <a:pt x="375" y="3188"/>
                      <a:pt x="375" y="3188"/>
                    </a:cubicBezTo>
                    <a:cubicBezTo>
                      <a:pt x="375" y="3282"/>
                      <a:pt x="469" y="3407"/>
                      <a:pt x="563" y="3407"/>
                    </a:cubicBezTo>
                    <a:lnTo>
                      <a:pt x="563" y="3407"/>
                    </a:lnTo>
                    <a:cubicBezTo>
                      <a:pt x="688" y="3407"/>
                      <a:pt x="719" y="3282"/>
                      <a:pt x="719" y="3188"/>
                    </a:cubicBezTo>
                    <a:cubicBezTo>
                      <a:pt x="719" y="3188"/>
                      <a:pt x="719" y="1969"/>
                      <a:pt x="719" y="1875"/>
                    </a:cubicBezTo>
                    <a:cubicBezTo>
                      <a:pt x="719" y="1844"/>
                      <a:pt x="781" y="1813"/>
                      <a:pt x="813" y="1813"/>
                    </a:cubicBezTo>
                    <a:cubicBezTo>
                      <a:pt x="875" y="1813"/>
                      <a:pt x="906" y="1844"/>
                      <a:pt x="906" y="1875"/>
                    </a:cubicBezTo>
                    <a:cubicBezTo>
                      <a:pt x="906" y="1969"/>
                      <a:pt x="906" y="3188"/>
                      <a:pt x="906" y="3188"/>
                    </a:cubicBezTo>
                    <a:cubicBezTo>
                      <a:pt x="906" y="3282"/>
                      <a:pt x="969" y="3407"/>
                      <a:pt x="1062" y="3407"/>
                    </a:cubicBezTo>
                    <a:lnTo>
                      <a:pt x="1062" y="3407"/>
                    </a:lnTo>
                    <a:cubicBezTo>
                      <a:pt x="1156" y="3407"/>
                      <a:pt x="1250" y="3282"/>
                      <a:pt x="1250" y="3188"/>
                    </a:cubicBezTo>
                    <a:cubicBezTo>
                      <a:pt x="1250" y="1875"/>
                      <a:pt x="1250" y="1875"/>
                      <a:pt x="1250" y="1875"/>
                    </a:cubicBezTo>
                    <a:cubicBezTo>
                      <a:pt x="1250" y="1688"/>
                      <a:pt x="1250" y="1688"/>
                      <a:pt x="1250" y="1688"/>
                    </a:cubicBezTo>
                    <a:cubicBezTo>
                      <a:pt x="1250" y="1375"/>
                      <a:pt x="1250" y="719"/>
                      <a:pt x="1250" y="625"/>
                    </a:cubicBezTo>
                    <a:cubicBezTo>
                      <a:pt x="1250" y="594"/>
                      <a:pt x="1281" y="563"/>
                      <a:pt x="1313" y="563"/>
                    </a:cubicBezTo>
                    <a:cubicBezTo>
                      <a:pt x="1313" y="563"/>
                      <a:pt x="1344" y="594"/>
                      <a:pt x="1344" y="625"/>
                    </a:cubicBezTo>
                    <a:cubicBezTo>
                      <a:pt x="1344" y="719"/>
                      <a:pt x="1344" y="1500"/>
                      <a:pt x="1344" y="1500"/>
                    </a:cubicBezTo>
                    <a:cubicBezTo>
                      <a:pt x="1344" y="1563"/>
                      <a:pt x="1406" y="1625"/>
                      <a:pt x="1469" y="1625"/>
                    </a:cubicBezTo>
                    <a:cubicBezTo>
                      <a:pt x="1563" y="1625"/>
                      <a:pt x="1625" y="1563"/>
                      <a:pt x="1625" y="1500"/>
                    </a:cubicBezTo>
                    <a:cubicBezTo>
                      <a:pt x="1625" y="407"/>
                      <a:pt x="1625" y="407"/>
                      <a:pt x="1625" y="407"/>
                    </a:cubicBezTo>
                    <a:cubicBezTo>
                      <a:pt x="1625" y="157"/>
                      <a:pt x="1500" y="0"/>
                      <a:pt x="12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6" name="Freeform 2">
                <a:extLst>
                  <a:ext uri="{FF2B5EF4-FFF2-40B4-BE49-F238E27FC236}">
                    <a16:creationId xmlns:a16="http://schemas.microsoft.com/office/drawing/2014/main" id="{24BBB758-3506-4DAB-867C-CA1998AA01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5863" y="1212850"/>
                <a:ext cx="225425" cy="225425"/>
              </a:xfrm>
              <a:custGeom>
                <a:avLst/>
                <a:gdLst>
                  <a:gd name="T0" fmla="*/ 313 w 626"/>
                  <a:gd name="T1" fmla="*/ 0 h 626"/>
                  <a:gd name="T2" fmla="*/ 313 w 626"/>
                  <a:gd name="T3" fmla="*/ 0 h 626"/>
                  <a:gd name="T4" fmla="*/ 0 w 626"/>
                  <a:gd name="T5" fmla="*/ 312 h 626"/>
                  <a:gd name="T6" fmla="*/ 313 w 626"/>
                  <a:gd name="T7" fmla="*/ 625 h 626"/>
                  <a:gd name="T8" fmla="*/ 625 w 626"/>
                  <a:gd name="T9" fmla="*/ 312 h 626"/>
                  <a:gd name="T10" fmla="*/ 313 w 626"/>
                  <a:gd name="T11" fmla="*/ 0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6" h="626">
                    <a:moveTo>
                      <a:pt x="313" y="0"/>
                    </a:moveTo>
                    <a:lnTo>
                      <a:pt x="313" y="0"/>
                    </a:lnTo>
                    <a:cubicBezTo>
                      <a:pt x="156" y="0"/>
                      <a:pt x="0" y="156"/>
                      <a:pt x="0" y="312"/>
                    </a:cubicBezTo>
                    <a:cubicBezTo>
                      <a:pt x="0" y="500"/>
                      <a:pt x="156" y="625"/>
                      <a:pt x="313" y="625"/>
                    </a:cubicBezTo>
                    <a:cubicBezTo>
                      <a:pt x="500" y="625"/>
                      <a:pt x="625" y="500"/>
                      <a:pt x="625" y="312"/>
                    </a:cubicBezTo>
                    <a:cubicBezTo>
                      <a:pt x="625" y="156"/>
                      <a:pt x="500" y="0"/>
                      <a:pt x="31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3053B317-FC41-42A4-B016-1E2ABD460E97}"/>
                </a:ext>
              </a:extLst>
            </p:cNvPr>
            <p:cNvGrpSpPr/>
            <p:nvPr/>
          </p:nvGrpSpPr>
          <p:grpSpPr>
            <a:xfrm>
              <a:off x="3746924" y="4625238"/>
              <a:ext cx="303915" cy="794175"/>
              <a:chOff x="1006475" y="1212850"/>
              <a:chExt cx="585788" cy="1530350"/>
            </a:xfrm>
            <a:solidFill>
              <a:srgbClr val="FFFFFF">
                <a:lumMod val="95000"/>
              </a:srgbClr>
            </a:solidFill>
          </p:grpSpPr>
          <p:sp>
            <p:nvSpPr>
              <p:cNvPr id="68" name="Freeform 1">
                <a:extLst>
                  <a:ext uri="{FF2B5EF4-FFF2-40B4-BE49-F238E27FC236}">
                    <a16:creationId xmlns:a16="http://schemas.microsoft.com/office/drawing/2014/main" id="{6785C3A0-11C2-4C3C-954B-D9350430A0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6475" y="1516063"/>
                <a:ext cx="585788" cy="1227137"/>
              </a:xfrm>
              <a:custGeom>
                <a:avLst/>
                <a:gdLst>
                  <a:gd name="T0" fmla="*/ 1250 w 1626"/>
                  <a:gd name="T1" fmla="*/ 0 h 3408"/>
                  <a:gd name="T2" fmla="*/ 1250 w 1626"/>
                  <a:gd name="T3" fmla="*/ 0 h 3408"/>
                  <a:gd name="T4" fmla="*/ 375 w 1626"/>
                  <a:gd name="T5" fmla="*/ 0 h 3408"/>
                  <a:gd name="T6" fmla="*/ 0 w 1626"/>
                  <a:gd name="T7" fmla="*/ 407 h 3408"/>
                  <a:gd name="T8" fmla="*/ 0 w 1626"/>
                  <a:gd name="T9" fmla="*/ 1500 h 3408"/>
                  <a:gd name="T10" fmla="*/ 156 w 1626"/>
                  <a:gd name="T11" fmla="*/ 1625 h 3408"/>
                  <a:gd name="T12" fmla="*/ 281 w 1626"/>
                  <a:gd name="T13" fmla="*/ 1500 h 3408"/>
                  <a:gd name="T14" fmla="*/ 281 w 1626"/>
                  <a:gd name="T15" fmla="*/ 625 h 3408"/>
                  <a:gd name="T16" fmla="*/ 313 w 1626"/>
                  <a:gd name="T17" fmla="*/ 563 h 3408"/>
                  <a:gd name="T18" fmla="*/ 375 w 1626"/>
                  <a:gd name="T19" fmla="*/ 625 h 3408"/>
                  <a:gd name="T20" fmla="*/ 375 w 1626"/>
                  <a:gd name="T21" fmla="*/ 1688 h 3408"/>
                  <a:gd name="T22" fmla="*/ 375 w 1626"/>
                  <a:gd name="T23" fmla="*/ 1875 h 3408"/>
                  <a:gd name="T24" fmla="*/ 375 w 1626"/>
                  <a:gd name="T25" fmla="*/ 3188 h 3408"/>
                  <a:gd name="T26" fmla="*/ 563 w 1626"/>
                  <a:gd name="T27" fmla="*/ 3407 h 3408"/>
                  <a:gd name="T28" fmla="*/ 563 w 1626"/>
                  <a:gd name="T29" fmla="*/ 3407 h 3408"/>
                  <a:gd name="T30" fmla="*/ 719 w 1626"/>
                  <a:gd name="T31" fmla="*/ 3188 h 3408"/>
                  <a:gd name="T32" fmla="*/ 719 w 1626"/>
                  <a:gd name="T33" fmla="*/ 1875 h 3408"/>
                  <a:gd name="T34" fmla="*/ 813 w 1626"/>
                  <a:gd name="T35" fmla="*/ 1813 h 3408"/>
                  <a:gd name="T36" fmla="*/ 906 w 1626"/>
                  <a:gd name="T37" fmla="*/ 1875 h 3408"/>
                  <a:gd name="T38" fmla="*/ 906 w 1626"/>
                  <a:gd name="T39" fmla="*/ 3188 h 3408"/>
                  <a:gd name="T40" fmla="*/ 1062 w 1626"/>
                  <a:gd name="T41" fmla="*/ 3407 h 3408"/>
                  <a:gd name="T42" fmla="*/ 1062 w 1626"/>
                  <a:gd name="T43" fmla="*/ 3407 h 3408"/>
                  <a:gd name="T44" fmla="*/ 1250 w 1626"/>
                  <a:gd name="T45" fmla="*/ 3188 h 3408"/>
                  <a:gd name="T46" fmla="*/ 1250 w 1626"/>
                  <a:gd name="T47" fmla="*/ 1875 h 3408"/>
                  <a:gd name="T48" fmla="*/ 1250 w 1626"/>
                  <a:gd name="T49" fmla="*/ 1688 h 3408"/>
                  <a:gd name="T50" fmla="*/ 1250 w 1626"/>
                  <a:gd name="T51" fmla="*/ 625 h 3408"/>
                  <a:gd name="T52" fmla="*/ 1313 w 1626"/>
                  <a:gd name="T53" fmla="*/ 563 h 3408"/>
                  <a:gd name="T54" fmla="*/ 1344 w 1626"/>
                  <a:gd name="T55" fmla="*/ 625 h 3408"/>
                  <a:gd name="T56" fmla="*/ 1344 w 1626"/>
                  <a:gd name="T57" fmla="*/ 1500 h 3408"/>
                  <a:gd name="T58" fmla="*/ 1469 w 1626"/>
                  <a:gd name="T59" fmla="*/ 1625 h 3408"/>
                  <a:gd name="T60" fmla="*/ 1625 w 1626"/>
                  <a:gd name="T61" fmla="*/ 1500 h 3408"/>
                  <a:gd name="T62" fmla="*/ 1625 w 1626"/>
                  <a:gd name="T63" fmla="*/ 407 h 3408"/>
                  <a:gd name="T64" fmla="*/ 1250 w 1626"/>
                  <a:gd name="T65" fmla="*/ 0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26" h="3408">
                    <a:moveTo>
                      <a:pt x="1250" y="0"/>
                    </a:moveTo>
                    <a:lnTo>
                      <a:pt x="1250" y="0"/>
                    </a:lnTo>
                    <a:cubicBezTo>
                      <a:pt x="375" y="0"/>
                      <a:pt x="375" y="0"/>
                      <a:pt x="375" y="0"/>
                    </a:cubicBezTo>
                    <a:cubicBezTo>
                      <a:pt x="125" y="0"/>
                      <a:pt x="0" y="157"/>
                      <a:pt x="0" y="407"/>
                    </a:cubicBezTo>
                    <a:cubicBezTo>
                      <a:pt x="0" y="1500"/>
                      <a:pt x="0" y="1500"/>
                      <a:pt x="0" y="1500"/>
                    </a:cubicBezTo>
                    <a:cubicBezTo>
                      <a:pt x="0" y="1563"/>
                      <a:pt x="94" y="1625"/>
                      <a:pt x="156" y="1625"/>
                    </a:cubicBezTo>
                    <a:cubicBezTo>
                      <a:pt x="219" y="1625"/>
                      <a:pt x="281" y="1563"/>
                      <a:pt x="281" y="1500"/>
                    </a:cubicBezTo>
                    <a:cubicBezTo>
                      <a:pt x="281" y="1500"/>
                      <a:pt x="281" y="719"/>
                      <a:pt x="281" y="625"/>
                    </a:cubicBezTo>
                    <a:cubicBezTo>
                      <a:pt x="281" y="594"/>
                      <a:pt x="313" y="563"/>
                      <a:pt x="313" y="563"/>
                    </a:cubicBezTo>
                    <a:cubicBezTo>
                      <a:pt x="344" y="563"/>
                      <a:pt x="375" y="594"/>
                      <a:pt x="375" y="625"/>
                    </a:cubicBezTo>
                    <a:cubicBezTo>
                      <a:pt x="375" y="719"/>
                      <a:pt x="375" y="1375"/>
                      <a:pt x="375" y="1688"/>
                    </a:cubicBezTo>
                    <a:cubicBezTo>
                      <a:pt x="375" y="1875"/>
                      <a:pt x="375" y="1875"/>
                      <a:pt x="375" y="1875"/>
                    </a:cubicBezTo>
                    <a:cubicBezTo>
                      <a:pt x="375" y="3188"/>
                      <a:pt x="375" y="3188"/>
                      <a:pt x="375" y="3188"/>
                    </a:cubicBezTo>
                    <a:cubicBezTo>
                      <a:pt x="375" y="3282"/>
                      <a:pt x="469" y="3407"/>
                      <a:pt x="563" y="3407"/>
                    </a:cubicBezTo>
                    <a:lnTo>
                      <a:pt x="563" y="3407"/>
                    </a:lnTo>
                    <a:cubicBezTo>
                      <a:pt x="688" y="3407"/>
                      <a:pt x="719" y="3282"/>
                      <a:pt x="719" y="3188"/>
                    </a:cubicBezTo>
                    <a:cubicBezTo>
                      <a:pt x="719" y="3188"/>
                      <a:pt x="719" y="1969"/>
                      <a:pt x="719" y="1875"/>
                    </a:cubicBezTo>
                    <a:cubicBezTo>
                      <a:pt x="719" y="1844"/>
                      <a:pt x="781" y="1813"/>
                      <a:pt x="813" y="1813"/>
                    </a:cubicBezTo>
                    <a:cubicBezTo>
                      <a:pt x="875" y="1813"/>
                      <a:pt x="906" y="1844"/>
                      <a:pt x="906" y="1875"/>
                    </a:cubicBezTo>
                    <a:cubicBezTo>
                      <a:pt x="906" y="1969"/>
                      <a:pt x="906" y="3188"/>
                      <a:pt x="906" y="3188"/>
                    </a:cubicBezTo>
                    <a:cubicBezTo>
                      <a:pt x="906" y="3282"/>
                      <a:pt x="969" y="3407"/>
                      <a:pt x="1062" y="3407"/>
                    </a:cubicBezTo>
                    <a:lnTo>
                      <a:pt x="1062" y="3407"/>
                    </a:lnTo>
                    <a:cubicBezTo>
                      <a:pt x="1156" y="3407"/>
                      <a:pt x="1250" y="3282"/>
                      <a:pt x="1250" y="3188"/>
                    </a:cubicBezTo>
                    <a:cubicBezTo>
                      <a:pt x="1250" y="1875"/>
                      <a:pt x="1250" y="1875"/>
                      <a:pt x="1250" y="1875"/>
                    </a:cubicBezTo>
                    <a:cubicBezTo>
                      <a:pt x="1250" y="1688"/>
                      <a:pt x="1250" y="1688"/>
                      <a:pt x="1250" y="1688"/>
                    </a:cubicBezTo>
                    <a:cubicBezTo>
                      <a:pt x="1250" y="1375"/>
                      <a:pt x="1250" y="719"/>
                      <a:pt x="1250" y="625"/>
                    </a:cubicBezTo>
                    <a:cubicBezTo>
                      <a:pt x="1250" y="594"/>
                      <a:pt x="1281" y="563"/>
                      <a:pt x="1313" y="563"/>
                    </a:cubicBezTo>
                    <a:cubicBezTo>
                      <a:pt x="1313" y="563"/>
                      <a:pt x="1344" y="594"/>
                      <a:pt x="1344" y="625"/>
                    </a:cubicBezTo>
                    <a:cubicBezTo>
                      <a:pt x="1344" y="719"/>
                      <a:pt x="1344" y="1500"/>
                      <a:pt x="1344" y="1500"/>
                    </a:cubicBezTo>
                    <a:cubicBezTo>
                      <a:pt x="1344" y="1563"/>
                      <a:pt x="1406" y="1625"/>
                      <a:pt x="1469" y="1625"/>
                    </a:cubicBezTo>
                    <a:cubicBezTo>
                      <a:pt x="1563" y="1625"/>
                      <a:pt x="1625" y="1563"/>
                      <a:pt x="1625" y="1500"/>
                    </a:cubicBezTo>
                    <a:cubicBezTo>
                      <a:pt x="1625" y="407"/>
                      <a:pt x="1625" y="407"/>
                      <a:pt x="1625" y="407"/>
                    </a:cubicBezTo>
                    <a:cubicBezTo>
                      <a:pt x="1625" y="157"/>
                      <a:pt x="1500" y="0"/>
                      <a:pt x="12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9" name="Freeform 2">
                <a:extLst>
                  <a:ext uri="{FF2B5EF4-FFF2-40B4-BE49-F238E27FC236}">
                    <a16:creationId xmlns:a16="http://schemas.microsoft.com/office/drawing/2014/main" id="{C7DAB57C-0780-44EB-9998-7E1EF48993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5863" y="1212850"/>
                <a:ext cx="225425" cy="225425"/>
              </a:xfrm>
              <a:custGeom>
                <a:avLst/>
                <a:gdLst>
                  <a:gd name="T0" fmla="*/ 313 w 626"/>
                  <a:gd name="T1" fmla="*/ 0 h 626"/>
                  <a:gd name="T2" fmla="*/ 313 w 626"/>
                  <a:gd name="T3" fmla="*/ 0 h 626"/>
                  <a:gd name="T4" fmla="*/ 0 w 626"/>
                  <a:gd name="T5" fmla="*/ 312 h 626"/>
                  <a:gd name="T6" fmla="*/ 313 w 626"/>
                  <a:gd name="T7" fmla="*/ 625 h 626"/>
                  <a:gd name="T8" fmla="*/ 625 w 626"/>
                  <a:gd name="T9" fmla="*/ 312 h 626"/>
                  <a:gd name="T10" fmla="*/ 313 w 626"/>
                  <a:gd name="T11" fmla="*/ 0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6" h="626">
                    <a:moveTo>
                      <a:pt x="313" y="0"/>
                    </a:moveTo>
                    <a:lnTo>
                      <a:pt x="313" y="0"/>
                    </a:lnTo>
                    <a:cubicBezTo>
                      <a:pt x="156" y="0"/>
                      <a:pt x="0" y="156"/>
                      <a:pt x="0" y="312"/>
                    </a:cubicBezTo>
                    <a:cubicBezTo>
                      <a:pt x="0" y="500"/>
                      <a:pt x="156" y="625"/>
                      <a:pt x="313" y="625"/>
                    </a:cubicBezTo>
                    <a:cubicBezTo>
                      <a:pt x="500" y="625"/>
                      <a:pt x="625" y="500"/>
                      <a:pt x="625" y="312"/>
                    </a:cubicBezTo>
                    <a:cubicBezTo>
                      <a:pt x="625" y="156"/>
                      <a:pt x="500" y="0"/>
                      <a:pt x="31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0" name="Group 67">
              <a:extLst>
                <a:ext uri="{FF2B5EF4-FFF2-40B4-BE49-F238E27FC236}">
                  <a16:creationId xmlns:a16="http://schemas.microsoft.com/office/drawing/2014/main" id="{FA882D64-914C-42E3-9E41-F87343736ABF}"/>
                </a:ext>
              </a:extLst>
            </p:cNvPr>
            <p:cNvGrpSpPr/>
            <p:nvPr/>
          </p:nvGrpSpPr>
          <p:grpSpPr>
            <a:xfrm>
              <a:off x="4091573" y="4608308"/>
              <a:ext cx="303915" cy="794175"/>
              <a:chOff x="1006475" y="1212850"/>
              <a:chExt cx="585788" cy="1530350"/>
            </a:xfrm>
            <a:solidFill>
              <a:srgbClr val="FFFFFF">
                <a:lumMod val="95000"/>
              </a:srgbClr>
            </a:solidFill>
          </p:grpSpPr>
          <p:sp>
            <p:nvSpPr>
              <p:cNvPr id="71" name="Freeform 1">
                <a:extLst>
                  <a:ext uri="{FF2B5EF4-FFF2-40B4-BE49-F238E27FC236}">
                    <a16:creationId xmlns:a16="http://schemas.microsoft.com/office/drawing/2014/main" id="{FA6F11D4-2A4B-415E-9DCC-3B100D6DDE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6475" y="1516063"/>
                <a:ext cx="585788" cy="1227137"/>
              </a:xfrm>
              <a:custGeom>
                <a:avLst/>
                <a:gdLst>
                  <a:gd name="T0" fmla="*/ 1250 w 1626"/>
                  <a:gd name="T1" fmla="*/ 0 h 3408"/>
                  <a:gd name="T2" fmla="*/ 1250 w 1626"/>
                  <a:gd name="T3" fmla="*/ 0 h 3408"/>
                  <a:gd name="T4" fmla="*/ 375 w 1626"/>
                  <a:gd name="T5" fmla="*/ 0 h 3408"/>
                  <a:gd name="T6" fmla="*/ 0 w 1626"/>
                  <a:gd name="T7" fmla="*/ 407 h 3408"/>
                  <a:gd name="T8" fmla="*/ 0 w 1626"/>
                  <a:gd name="T9" fmla="*/ 1500 h 3408"/>
                  <a:gd name="T10" fmla="*/ 156 w 1626"/>
                  <a:gd name="T11" fmla="*/ 1625 h 3408"/>
                  <a:gd name="T12" fmla="*/ 281 w 1626"/>
                  <a:gd name="T13" fmla="*/ 1500 h 3408"/>
                  <a:gd name="T14" fmla="*/ 281 w 1626"/>
                  <a:gd name="T15" fmla="*/ 625 h 3408"/>
                  <a:gd name="T16" fmla="*/ 313 w 1626"/>
                  <a:gd name="T17" fmla="*/ 563 h 3408"/>
                  <a:gd name="T18" fmla="*/ 375 w 1626"/>
                  <a:gd name="T19" fmla="*/ 625 h 3408"/>
                  <a:gd name="T20" fmla="*/ 375 w 1626"/>
                  <a:gd name="T21" fmla="*/ 1688 h 3408"/>
                  <a:gd name="T22" fmla="*/ 375 w 1626"/>
                  <a:gd name="T23" fmla="*/ 1875 h 3408"/>
                  <a:gd name="T24" fmla="*/ 375 w 1626"/>
                  <a:gd name="T25" fmla="*/ 3188 h 3408"/>
                  <a:gd name="T26" fmla="*/ 563 w 1626"/>
                  <a:gd name="T27" fmla="*/ 3407 h 3408"/>
                  <a:gd name="T28" fmla="*/ 563 w 1626"/>
                  <a:gd name="T29" fmla="*/ 3407 h 3408"/>
                  <a:gd name="T30" fmla="*/ 719 w 1626"/>
                  <a:gd name="T31" fmla="*/ 3188 h 3408"/>
                  <a:gd name="T32" fmla="*/ 719 w 1626"/>
                  <a:gd name="T33" fmla="*/ 1875 h 3408"/>
                  <a:gd name="T34" fmla="*/ 813 w 1626"/>
                  <a:gd name="T35" fmla="*/ 1813 h 3408"/>
                  <a:gd name="T36" fmla="*/ 906 w 1626"/>
                  <a:gd name="T37" fmla="*/ 1875 h 3408"/>
                  <a:gd name="T38" fmla="*/ 906 w 1626"/>
                  <a:gd name="T39" fmla="*/ 3188 h 3408"/>
                  <a:gd name="T40" fmla="*/ 1062 w 1626"/>
                  <a:gd name="T41" fmla="*/ 3407 h 3408"/>
                  <a:gd name="T42" fmla="*/ 1062 w 1626"/>
                  <a:gd name="T43" fmla="*/ 3407 h 3408"/>
                  <a:gd name="T44" fmla="*/ 1250 w 1626"/>
                  <a:gd name="T45" fmla="*/ 3188 h 3408"/>
                  <a:gd name="T46" fmla="*/ 1250 w 1626"/>
                  <a:gd name="T47" fmla="*/ 1875 h 3408"/>
                  <a:gd name="T48" fmla="*/ 1250 w 1626"/>
                  <a:gd name="T49" fmla="*/ 1688 h 3408"/>
                  <a:gd name="T50" fmla="*/ 1250 w 1626"/>
                  <a:gd name="T51" fmla="*/ 625 h 3408"/>
                  <a:gd name="T52" fmla="*/ 1313 w 1626"/>
                  <a:gd name="T53" fmla="*/ 563 h 3408"/>
                  <a:gd name="T54" fmla="*/ 1344 w 1626"/>
                  <a:gd name="T55" fmla="*/ 625 h 3408"/>
                  <a:gd name="T56" fmla="*/ 1344 w 1626"/>
                  <a:gd name="T57" fmla="*/ 1500 h 3408"/>
                  <a:gd name="T58" fmla="*/ 1469 w 1626"/>
                  <a:gd name="T59" fmla="*/ 1625 h 3408"/>
                  <a:gd name="T60" fmla="*/ 1625 w 1626"/>
                  <a:gd name="T61" fmla="*/ 1500 h 3408"/>
                  <a:gd name="T62" fmla="*/ 1625 w 1626"/>
                  <a:gd name="T63" fmla="*/ 407 h 3408"/>
                  <a:gd name="T64" fmla="*/ 1250 w 1626"/>
                  <a:gd name="T65" fmla="*/ 0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26" h="3408">
                    <a:moveTo>
                      <a:pt x="1250" y="0"/>
                    </a:moveTo>
                    <a:lnTo>
                      <a:pt x="1250" y="0"/>
                    </a:lnTo>
                    <a:cubicBezTo>
                      <a:pt x="375" y="0"/>
                      <a:pt x="375" y="0"/>
                      <a:pt x="375" y="0"/>
                    </a:cubicBezTo>
                    <a:cubicBezTo>
                      <a:pt x="125" y="0"/>
                      <a:pt x="0" y="157"/>
                      <a:pt x="0" y="407"/>
                    </a:cubicBezTo>
                    <a:cubicBezTo>
                      <a:pt x="0" y="1500"/>
                      <a:pt x="0" y="1500"/>
                      <a:pt x="0" y="1500"/>
                    </a:cubicBezTo>
                    <a:cubicBezTo>
                      <a:pt x="0" y="1563"/>
                      <a:pt x="94" y="1625"/>
                      <a:pt x="156" y="1625"/>
                    </a:cubicBezTo>
                    <a:cubicBezTo>
                      <a:pt x="219" y="1625"/>
                      <a:pt x="281" y="1563"/>
                      <a:pt x="281" y="1500"/>
                    </a:cubicBezTo>
                    <a:cubicBezTo>
                      <a:pt x="281" y="1500"/>
                      <a:pt x="281" y="719"/>
                      <a:pt x="281" y="625"/>
                    </a:cubicBezTo>
                    <a:cubicBezTo>
                      <a:pt x="281" y="594"/>
                      <a:pt x="313" y="563"/>
                      <a:pt x="313" y="563"/>
                    </a:cubicBezTo>
                    <a:cubicBezTo>
                      <a:pt x="344" y="563"/>
                      <a:pt x="375" y="594"/>
                      <a:pt x="375" y="625"/>
                    </a:cubicBezTo>
                    <a:cubicBezTo>
                      <a:pt x="375" y="719"/>
                      <a:pt x="375" y="1375"/>
                      <a:pt x="375" y="1688"/>
                    </a:cubicBezTo>
                    <a:cubicBezTo>
                      <a:pt x="375" y="1875"/>
                      <a:pt x="375" y="1875"/>
                      <a:pt x="375" y="1875"/>
                    </a:cubicBezTo>
                    <a:cubicBezTo>
                      <a:pt x="375" y="3188"/>
                      <a:pt x="375" y="3188"/>
                      <a:pt x="375" y="3188"/>
                    </a:cubicBezTo>
                    <a:cubicBezTo>
                      <a:pt x="375" y="3282"/>
                      <a:pt x="469" y="3407"/>
                      <a:pt x="563" y="3407"/>
                    </a:cubicBezTo>
                    <a:lnTo>
                      <a:pt x="563" y="3407"/>
                    </a:lnTo>
                    <a:cubicBezTo>
                      <a:pt x="688" y="3407"/>
                      <a:pt x="719" y="3282"/>
                      <a:pt x="719" y="3188"/>
                    </a:cubicBezTo>
                    <a:cubicBezTo>
                      <a:pt x="719" y="3188"/>
                      <a:pt x="719" y="1969"/>
                      <a:pt x="719" y="1875"/>
                    </a:cubicBezTo>
                    <a:cubicBezTo>
                      <a:pt x="719" y="1844"/>
                      <a:pt x="781" y="1813"/>
                      <a:pt x="813" y="1813"/>
                    </a:cubicBezTo>
                    <a:cubicBezTo>
                      <a:pt x="875" y="1813"/>
                      <a:pt x="906" y="1844"/>
                      <a:pt x="906" y="1875"/>
                    </a:cubicBezTo>
                    <a:cubicBezTo>
                      <a:pt x="906" y="1969"/>
                      <a:pt x="906" y="3188"/>
                      <a:pt x="906" y="3188"/>
                    </a:cubicBezTo>
                    <a:cubicBezTo>
                      <a:pt x="906" y="3282"/>
                      <a:pt x="969" y="3407"/>
                      <a:pt x="1062" y="3407"/>
                    </a:cubicBezTo>
                    <a:lnTo>
                      <a:pt x="1062" y="3407"/>
                    </a:lnTo>
                    <a:cubicBezTo>
                      <a:pt x="1156" y="3407"/>
                      <a:pt x="1250" y="3282"/>
                      <a:pt x="1250" y="3188"/>
                    </a:cubicBezTo>
                    <a:cubicBezTo>
                      <a:pt x="1250" y="1875"/>
                      <a:pt x="1250" y="1875"/>
                      <a:pt x="1250" y="1875"/>
                    </a:cubicBezTo>
                    <a:cubicBezTo>
                      <a:pt x="1250" y="1688"/>
                      <a:pt x="1250" y="1688"/>
                      <a:pt x="1250" y="1688"/>
                    </a:cubicBezTo>
                    <a:cubicBezTo>
                      <a:pt x="1250" y="1375"/>
                      <a:pt x="1250" y="719"/>
                      <a:pt x="1250" y="625"/>
                    </a:cubicBezTo>
                    <a:cubicBezTo>
                      <a:pt x="1250" y="594"/>
                      <a:pt x="1281" y="563"/>
                      <a:pt x="1313" y="563"/>
                    </a:cubicBezTo>
                    <a:cubicBezTo>
                      <a:pt x="1313" y="563"/>
                      <a:pt x="1344" y="594"/>
                      <a:pt x="1344" y="625"/>
                    </a:cubicBezTo>
                    <a:cubicBezTo>
                      <a:pt x="1344" y="719"/>
                      <a:pt x="1344" y="1500"/>
                      <a:pt x="1344" y="1500"/>
                    </a:cubicBezTo>
                    <a:cubicBezTo>
                      <a:pt x="1344" y="1563"/>
                      <a:pt x="1406" y="1625"/>
                      <a:pt x="1469" y="1625"/>
                    </a:cubicBezTo>
                    <a:cubicBezTo>
                      <a:pt x="1563" y="1625"/>
                      <a:pt x="1625" y="1563"/>
                      <a:pt x="1625" y="1500"/>
                    </a:cubicBezTo>
                    <a:cubicBezTo>
                      <a:pt x="1625" y="407"/>
                      <a:pt x="1625" y="407"/>
                      <a:pt x="1625" y="407"/>
                    </a:cubicBezTo>
                    <a:cubicBezTo>
                      <a:pt x="1625" y="157"/>
                      <a:pt x="1500" y="0"/>
                      <a:pt x="12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2" name="Freeform 2">
                <a:extLst>
                  <a:ext uri="{FF2B5EF4-FFF2-40B4-BE49-F238E27FC236}">
                    <a16:creationId xmlns:a16="http://schemas.microsoft.com/office/drawing/2014/main" id="{A906DFA2-4C0E-4E20-A5FF-F2BB71AE68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5863" y="1212850"/>
                <a:ext cx="225425" cy="225425"/>
              </a:xfrm>
              <a:custGeom>
                <a:avLst/>
                <a:gdLst>
                  <a:gd name="T0" fmla="*/ 313 w 626"/>
                  <a:gd name="T1" fmla="*/ 0 h 626"/>
                  <a:gd name="T2" fmla="*/ 313 w 626"/>
                  <a:gd name="T3" fmla="*/ 0 h 626"/>
                  <a:gd name="T4" fmla="*/ 0 w 626"/>
                  <a:gd name="T5" fmla="*/ 312 h 626"/>
                  <a:gd name="T6" fmla="*/ 313 w 626"/>
                  <a:gd name="T7" fmla="*/ 625 h 626"/>
                  <a:gd name="T8" fmla="*/ 625 w 626"/>
                  <a:gd name="T9" fmla="*/ 312 h 626"/>
                  <a:gd name="T10" fmla="*/ 313 w 626"/>
                  <a:gd name="T11" fmla="*/ 0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6" h="626">
                    <a:moveTo>
                      <a:pt x="313" y="0"/>
                    </a:moveTo>
                    <a:lnTo>
                      <a:pt x="313" y="0"/>
                    </a:lnTo>
                    <a:cubicBezTo>
                      <a:pt x="156" y="0"/>
                      <a:pt x="0" y="156"/>
                      <a:pt x="0" y="312"/>
                    </a:cubicBezTo>
                    <a:cubicBezTo>
                      <a:pt x="0" y="500"/>
                      <a:pt x="156" y="625"/>
                      <a:pt x="313" y="625"/>
                    </a:cubicBezTo>
                    <a:cubicBezTo>
                      <a:pt x="500" y="625"/>
                      <a:pt x="625" y="500"/>
                      <a:pt x="625" y="312"/>
                    </a:cubicBezTo>
                    <a:cubicBezTo>
                      <a:pt x="625" y="156"/>
                      <a:pt x="500" y="0"/>
                      <a:pt x="31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73" name="TextBox 68">
              <a:extLst>
                <a:ext uri="{FF2B5EF4-FFF2-40B4-BE49-F238E27FC236}">
                  <a16:creationId xmlns:a16="http://schemas.microsoft.com/office/drawing/2014/main" id="{8BF53C02-EC60-4842-879E-ECF362CE4B4B}"/>
                </a:ext>
              </a:extLst>
            </p:cNvPr>
            <p:cNvSpPr txBox="1"/>
            <p:nvPr/>
          </p:nvSpPr>
          <p:spPr>
            <a:xfrm>
              <a:off x="4913497" y="4788482"/>
              <a:ext cx="799420" cy="430837"/>
            </a:xfrm>
            <a:prstGeom prst="rect">
              <a:avLst/>
            </a:prstGeom>
            <a:noFill/>
          </p:spPr>
          <p:txBody>
            <a:bodyPr wrap="square" lIns="121872" tIns="60935" rIns="121872" bIns="60935" rtlCol="0">
              <a:spAutoFit/>
            </a:bodyPr>
            <a:lstStyle/>
            <a:p>
              <a:pPr algn="ctr" defTabSz="609339"/>
              <a:r>
                <a:rPr 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50%</a:t>
              </a:r>
            </a:p>
          </p:txBody>
        </p:sp>
        <p:graphicFrame>
          <p:nvGraphicFramePr>
            <p:cNvPr id="74" name="Chart 95">
              <a:extLst>
                <a:ext uri="{FF2B5EF4-FFF2-40B4-BE49-F238E27FC236}">
                  <a16:creationId xmlns:a16="http://schemas.microsoft.com/office/drawing/2014/main" id="{A78CC031-9E28-4962-B15A-5319329E273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551032601"/>
                </p:ext>
              </p:extLst>
            </p:nvPr>
          </p:nvGraphicFramePr>
          <p:xfrm>
            <a:off x="4714234" y="1828224"/>
            <a:ext cx="1159141" cy="111829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75" name="Group 114">
              <a:extLst>
                <a:ext uri="{FF2B5EF4-FFF2-40B4-BE49-F238E27FC236}">
                  <a16:creationId xmlns:a16="http://schemas.microsoft.com/office/drawing/2014/main" id="{3A0101A9-1ED4-48D1-AB59-7E6ED5767B7A}"/>
                </a:ext>
              </a:extLst>
            </p:cNvPr>
            <p:cNvGrpSpPr/>
            <p:nvPr/>
          </p:nvGrpSpPr>
          <p:grpSpPr>
            <a:xfrm>
              <a:off x="1003085" y="1971966"/>
              <a:ext cx="303915" cy="794175"/>
              <a:chOff x="1006475" y="1212850"/>
              <a:chExt cx="585788" cy="1530350"/>
            </a:xfrm>
            <a:solidFill>
              <a:srgbClr val="4277CE"/>
            </a:solidFill>
          </p:grpSpPr>
          <p:sp>
            <p:nvSpPr>
              <p:cNvPr id="76" name="Freeform 1">
                <a:extLst>
                  <a:ext uri="{FF2B5EF4-FFF2-40B4-BE49-F238E27FC236}">
                    <a16:creationId xmlns:a16="http://schemas.microsoft.com/office/drawing/2014/main" id="{C0912B86-7E4B-4282-87B1-234B43F669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6475" y="1516063"/>
                <a:ext cx="585788" cy="1227137"/>
              </a:xfrm>
              <a:custGeom>
                <a:avLst/>
                <a:gdLst>
                  <a:gd name="T0" fmla="*/ 1250 w 1626"/>
                  <a:gd name="T1" fmla="*/ 0 h 3408"/>
                  <a:gd name="T2" fmla="*/ 1250 w 1626"/>
                  <a:gd name="T3" fmla="*/ 0 h 3408"/>
                  <a:gd name="T4" fmla="*/ 375 w 1626"/>
                  <a:gd name="T5" fmla="*/ 0 h 3408"/>
                  <a:gd name="T6" fmla="*/ 0 w 1626"/>
                  <a:gd name="T7" fmla="*/ 407 h 3408"/>
                  <a:gd name="T8" fmla="*/ 0 w 1626"/>
                  <a:gd name="T9" fmla="*/ 1500 h 3408"/>
                  <a:gd name="T10" fmla="*/ 156 w 1626"/>
                  <a:gd name="T11" fmla="*/ 1625 h 3408"/>
                  <a:gd name="T12" fmla="*/ 281 w 1626"/>
                  <a:gd name="T13" fmla="*/ 1500 h 3408"/>
                  <a:gd name="T14" fmla="*/ 281 w 1626"/>
                  <a:gd name="T15" fmla="*/ 625 h 3408"/>
                  <a:gd name="T16" fmla="*/ 313 w 1626"/>
                  <a:gd name="T17" fmla="*/ 563 h 3408"/>
                  <a:gd name="T18" fmla="*/ 375 w 1626"/>
                  <a:gd name="T19" fmla="*/ 625 h 3408"/>
                  <a:gd name="T20" fmla="*/ 375 w 1626"/>
                  <a:gd name="T21" fmla="*/ 1688 h 3408"/>
                  <a:gd name="T22" fmla="*/ 375 w 1626"/>
                  <a:gd name="T23" fmla="*/ 1875 h 3408"/>
                  <a:gd name="T24" fmla="*/ 375 w 1626"/>
                  <a:gd name="T25" fmla="*/ 3188 h 3408"/>
                  <a:gd name="T26" fmla="*/ 563 w 1626"/>
                  <a:gd name="T27" fmla="*/ 3407 h 3408"/>
                  <a:gd name="T28" fmla="*/ 563 w 1626"/>
                  <a:gd name="T29" fmla="*/ 3407 h 3408"/>
                  <a:gd name="T30" fmla="*/ 719 w 1626"/>
                  <a:gd name="T31" fmla="*/ 3188 h 3408"/>
                  <a:gd name="T32" fmla="*/ 719 w 1626"/>
                  <a:gd name="T33" fmla="*/ 1875 h 3408"/>
                  <a:gd name="T34" fmla="*/ 813 w 1626"/>
                  <a:gd name="T35" fmla="*/ 1813 h 3408"/>
                  <a:gd name="T36" fmla="*/ 906 w 1626"/>
                  <a:gd name="T37" fmla="*/ 1875 h 3408"/>
                  <a:gd name="T38" fmla="*/ 906 w 1626"/>
                  <a:gd name="T39" fmla="*/ 3188 h 3408"/>
                  <a:gd name="T40" fmla="*/ 1062 w 1626"/>
                  <a:gd name="T41" fmla="*/ 3407 h 3408"/>
                  <a:gd name="T42" fmla="*/ 1062 w 1626"/>
                  <a:gd name="T43" fmla="*/ 3407 h 3408"/>
                  <a:gd name="T44" fmla="*/ 1250 w 1626"/>
                  <a:gd name="T45" fmla="*/ 3188 h 3408"/>
                  <a:gd name="T46" fmla="*/ 1250 w 1626"/>
                  <a:gd name="T47" fmla="*/ 1875 h 3408"/>
                  <a:gd name="T48" fmla="*/ 1250 w 1626"/>
                  <a:gd name="T49" fmla="*/ 1688 h 3408"/>
                  <a:gd name="T50" fmla="*/ 1250 w 1626"/>
                  <a:gd name="T51" fmla="*/ 625 h 3408"/>
                  <a:gd name="T52" fmla="*/ 1313 w 1626"/>
                  <a:gd name="T53" fmla="*/ 563 h 3408"/>
                  <a:gd name="T54" fmla="*/ 1344 w 1626"/>
                  <a:gd name="T55" fmla="*/ 625 h 3408"/>
                  <a:gd name="T56" fmla="*/ 1344 w 1626"/>
                  <a:gd name="T57" fmla="*/ 1500 h 3408"/>
                  <a:gd name="T58" fmla="*/ 1469 w 1626"/>
                  <a:gd name="T59" fmla="*/ 1625 h 3408"/>
                  <a:gd name="T60" fmla="*/ 1625 w 1626"/>
                  <a:gd name="T61" fmla="*/ 1500 h 3408"/>
                  <a:gd name="T62" fmla="*/ 1625 w 1626"/>
                  <a:gd name="T63" fmla="*/ 407 h 3408"/>
                  <a:gd name="T64" fmla="*/ 1250 w 1626"/>
                  <a:gd name="T65" fmla="*/ 0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26" h="3408">
                    <a:moveTo>
                      <a:pt x="1250" y="0"/>
                    </a:moveTo>
                    <a:lnTo>
                      <a:pt x="1250" y="0"/>
                    </a:lnTo>
                    <a:cubicBezTo>
                      <a:pt x="375" y="0"/>
                      <a:pt x="375" y="0"/>
                      <a:pt x="375" y="0"/>
                    </a:cubicBezTo>
                    <a:cubicBezTo>
                      <a:pt x="125" y="0"/>
                      <a:pt x="0" y="157"/>
                      <a:pt x="0" y="407"/>
                    </a:cubicBezTo>
                    <a:cubicBezTo>
                      <a:pt x="0" y="1500"/>
                      <a:pt x="0" y="1500"/>
                      <a:pt x="0" y="1500"/>
                    </a:cubicBezTo>
                    <a:cubicBezTo>
                      <a:pt x="0" y="1563"/>
                      <a:pt x="94" y="1625"/>
                      <a:pt x="156" y="1625"/>
                    </a:cubicBezTo>
                    <a:cubicBezTo>
                      <a:pt x="219" y="1625"/>
                      <a:pt x="281" y="1563"/>
                      <a:pt x="281" y="1500"/>
                    </a:cubicBezTo>
                    <a:cubicBezTo>
                      <a:pt x="281" y="1500"/>
                      <a:pt x="281" y="719"/>
                      <a:pt x="281" y="625"/>
                    </a:cubicBezTo>
                    <a:cubicBezTo>
                      <a:pt x="281" y="594"/>
                      <a:pt x="313" y="563"/>
                      <a:pt x="313" y="563"/>
                    </a:cubicBezTo>
                    <a:cubicBezTo>
                      <a:pt x="344" y="563"/>
                      <a:pt x="375" y="594"/>
                      <a:pt x="375" y="625"/>
                    </a:cubicBezTo>
                    <a:cubicBezTo>
                      <a:pt x="375" y="719"/>
                      <a:pt x="375" y="1375"/>
                      <a:pt x="375" y="1688"/>
                    </a:cubicBezTo>
                    <a:cubicBezTo>
                      <a:pt x="375" y="1875"/>
                      <a:pt x="375" y="1875"/>
                      <a:pt x="375" y="1875"/>
                    </a:cubicBezTo>
                    <a:cubicBezTo>
                      <a:pt x="375" y="3188"/>
                      <a:pt x="375" y="3188"/>
                      <a:pt x="375" y="3188"/>
                    </a:cubicBezTo>
                    <a:cubicBezTo>
                      <a:pt x="375" y="3282"/>
                      <a:pt x="469" y="3407"/>
                      <a:pt x="563" y="3407"/>
                    </a:cubicBezTo>
                    <a:lnTo>
                      <a:pt x="563" y="3407"/>
                    </a:lnTo>
                    <a:cubicBezTo>
                      <a:pt x="688" y="3407"/>
                      <a:pt x="719" y="3282"/>
                      <a:pt x="719" y="3188"/>
                    </a:cubicBezTo>
                    <a:cubicBezTo>
                      <a:pt x="719" y="3188"/>
                      <a:pt x="719" y="1969"/>
                      <a:pt x="719" y="1875"/>
                    </a:cubicBezTo>
                    <a:cubicBezTo>
                      <a:pt x="719" y="1844"/>
                      <a:pt x="781" y="1813"/>
                      <a:pt x="813" y="1813"/>
                    </a:cubicBezTo>
                    <a:cubicBezTo>
                      <a:pt x="875" y="1813"/>
                      <a:pt x="906" y="1844"/>
                      <a:pt x="906" y="1875"/>
                    </a:cubicBezTo>
                    <a:cubicBezTo>
                      <a:pt x="906" y="1969"/>
                      <a:pt x="906" y="3188"/>
                      <a:pt x="906" y="3188"/>
                    </a:cubicBezTo>
                    <a:cubicBezTo>
                      <a:pt x="906" y="3282"/>
                      <a:pt x="969" y="3407"/>
                      <a:pt x="1062" y="3407"/>
                    </a:cubicBezTo>
                    <a:lnTo>
                      <a:pt x="1062" y="3407"/>
                    </a:lnTo>
                    <a:cubicBezTo>
                      <a:pt x="1156" y="3407"/>
                      <a:pt x="1250" y="3282"/>
                      <a:pt x="1250" y="3188"/>
                    </a:cubicBezTo>
                    <a:cubicBezTo>
                      <a:pt x="1250" y="1875"/>
                      <a:pt x="1250" y="1875"/>
                      <a:pt x="1250" y="1875"/>
                    </a:cubicBezTo>
                    <a:cubicBezTo>
                      <a:pt x="1250" y="1688"/>
                      <a:pt x="1250" y="1688"/>
                      <a:pt x="1250" y="1688"/>
                    </a:cubicBezTo>
                    <a:cubicBezTo>
                      <a:pt x="1250" y="1375"/>
                      <a:pt x="1250" y="719"/>
                      <a:pt x="1250" y="625"/>
                    </a:cubicBezTo>
                    <a:cubicBezTo>
                      <a:pt x="1250" y="594"/>
                      <a:pt x="1281" y="563"/>
                      <a:pt x="1313" y="563"/>
                    </a:cubicBezTo>
                    <a:cubicBezTo>
                      <a:pt x="1313" y="563"/>
                      <a:pt x="1344" y="594"/>
                      <a:pt x="1344" y="625"/>
                    </a:cubicBezTo>
                    <a:cubicBezTo>
                      <a:pt x="1344" y="719"/>
                      <a:pt x="1344" y="1500"/>
                      <a:pt x="1344" y="1500"/>
                    </a:cubicBezTo>
                    <a:cubicBezTo>
                      <a:pt x="1344" y="1563"/>
                      <a:pt x="1406" y="1625"/>
                      <a:pt x="1469" y="1625"/>
                    </a:cubicBezTo>
                    <a:cubicBezTo>
                      <a:pt x="1563" y="1625"/>
                      <a:pt x="1625" y="1563"/>
                      <a:pt x="1625" y="1500"/>
                    </a:cubicBezTo>
                    <a:cubicBezTo>
                      <a:pt x="1625" y="407"/>
                      <a:pt x="1625" y="407"/>
                      <a:pt x="1625" y="407"/>
                    </a:cubicBezTo>
                    <a:cubicBezTo>
                      <a:pt x="1625" y="157"/>
                      <a:pt x="1500" y="0"/>
                      <a:pt x="12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7" name="Freeform 2">
                <a:extLst>
                  <a:ext uri="{FF2B5EF4-FFF2-40B4-BE49-F238E27FC236}">
                    <a16:creationId xmlns:a16="http://schemas.microsoft.com/office/drawing/2014/main" id="{FC06F31E-750B-44BB-A82D-7FC0545569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5863" y="1212850"/>
                <a:ext cx="225425" cy="225425"/>
              </a:xfrm>
              <a:custGeom>
                <a:avLst/>
                <a:gdLst>
                  <a:gd name="T0" fmla="*/ 313 w 626"/>
                  <a:gd name="T1" fmla="*/ 0 h 626"/>
                  <a:gd name="T2" fmla="*/ 313 w 626"/>
                  <a:gd name="T3" fmla="*/ 0 h 626"/>
                  <a:gd name="T4" fmla="*/ 0 w 626"/>
                  <a:gd name="T5" fmla="*/ 312 h 626"/>
                  <a:gd name="T6" fmla="*/ 313 w 626"/>
                  <a:gd name="T7" fmla="*/ 625 h 626"/>
                  <a:gd name="T8" fmla="*/ 625 w 626"/>
                  <a:gd name="T9" fmla="*/ 312 h 626"/>
                  <a:gd name="T10" fmla="*/ 313 w 626"/>
                  <a:gd name="T11" fmla="*/ 0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6" h="626">
                    <a:moveTo>
                      <a:pt x="313" y="0"/>
                    </a:moveTo>
                    <a:lnTo>
                      <a:pt x="313" y="0"/>
                    </a:lnTo>
                    <a:cubicBezTo>
                      <a:pt x="156" y="0"/>
                      <a:pt x="0" y="156"/>
                      <a:pt x="0" y="312"/>
                    </a:cubicBezTo>
                    <a:cubicBezTo>
                      <a:pt x="0" y="500"/>
                      <a:pt x="156" y="625"/>
                      <a:pt x="313" y="625"/>
                    </a:cubicBezTo>
                    <a:cubicBezTo>
                      <a:pt x="500" y="625"/>
                      <a:pt x="625" y="500"/>
                      <a:pt x="625" y="312"/>
                    </a:cubicBezTo>
                    <a:cubicBezTo>
                      <a:pt x="625" y="156"/>
                      <a:pt x="500" y="0"/>
                      <a:pt x="31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8" name="Group 115">
              <a:extLst>
                <a:ext uri="{FF2B5EF4-FFF2-40B4-BE49-F238E27FC236}">
                  <a16:creationId xmlns:a16="http://schemas.microsoft.com/office/drawing/2014/main" id="{C553F37F-C88B-45C1-9A47-A7974082A30D}"/>
                </a:ext>
              </a:extLst>
            </p:cNvPr>
            <p:cNvGrpSpPr/>
            <p:nvPr/>
          </p:nvGrpSpPr>
          <p:grpSpPr>
            <a:xfrm>
              <a:off x="1338680" y="1971966"/>
              <a:ext cx="303915" cy="794175"/>
              <a:chOff x="1006475" y="1212850"/>
              <a:chExt cx="585788" cy="1530350"/>
            </a:xfrm>
            <a:solidFill>
              <a:srgbClr val="4277CE"/>
            </a:solidFill>
          </p:grpSpPr>
          <p:sp>
            <p:nvSpPr>
              <p:cNvPr id="79" name="Freeform 1">
                <a:extLst>
                  <a:ext uri="{FF2B5EF4-FFF2-40B4-BE49-F238E27FC236}">
                    <a16:creationId xmlns:a16="http://schemas.microsoft.com/office/drawing/2014/main" id="{DB90E5AB-CF0C-460A-8F7D-B2ED243605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6475" y="1516063"/>
                <a:ext cx="585788" cy="1227137"/>
              </a:xfrm>
              <a:custGeom>
                <a:avLst/>
                <a:gdLst>
                  <a:gd name="T0" fmla="*/ 1250 w 1626"/>
                  <a:gd name="T1" fmla="*/ 0 h 3408"/>
                  <a:gd name="T2" fmla="*/ 1250 w 1626"/>
                  <a:gd name="T3" fmla="*/ 0 h 3408"/>
                  <a:gd name="T4" fmla="*/ 375 w 1626"/>
                  <a:gd name="T5" fmla="*/ 0 h 3408"/>
                  <a:gd name="T6" fmla="*/ 0 w 1626"/>
                  <a:gd name="T7" fmla="*/ 407 h 3408"/>
                  <a:gd name="T8" fmla="*/ 0 w 1626"/>
                  <a:gd name="T9" fmla="*/ 1500 h 3408"/>
                  <a:gd name="T10" fmla="*/ 156 w 1626"/>
                  <a:gd name="T11" fmla="*/ 1625 h 3408"/>
                  <a:gd name="T12" fmla="*/ 281 w 1626"/>
                  <a:gd name="T13" fmla="*/ 1500 h 3408"/>
                  <a:gd name="T14" fmla="*/ 281 w 1626"/>
                  <a:gd name="T15" fmla="*/ 625 h 3408"/>
                  <a:gd name="T16" fmla="*/ 313 w 1626"/>
                  <a:gd name="T17" fmla="*/ 563 h 3408"/>
                  <a:gd name="T18" fmla="*/ 375 w 1626"/>
                  <a:gd name="T19" fmla="*/ 625 h 3408"/>
                  <a:gd name="T20" fmla="*/ 375 w 1626"/>
                  <a:gd name="T21" fmla="*/ 1688 h 3408"/>
                  <a:gd name="T22" fmla="*/ 375 w 1626"/>
                  <a:gd name="T23" fmla="*/ 1875 h 3408"/>
                  <a:gd name="T24" fmla="*/ 375 w 1626"/>
                  <a:gd name="T25" fmla="*/ 3188 h 3408"/>
                  <a:gd name="T26" fmla="*/ 563 w 1626"/>
                  <a:gd name="T27" fmla="*/ 3407 h 3408"/>
                  <a:gd name="T28" fmla="*/ 563 w 1626"/>
                  <a:gd name="T29" fmla="*/ 3407 h 3408"/>
                  <a:gd name="T30" fmla="*/ 719 w 1626"/>
                  <a:gd name="T31" fmla="*/ 3188 h 3408"/>
                  <a:gd name="T32" fmla="*/ 719 w 1626"/>
                  <a:gd name="T33" fmla="*/ 1875 h 3408"/>
                  <a:gd name="T34" fmla="*/ 813 w 1626"/>
                  <a:gd name="T35" fmla="*/ 1813 h 3408"/>
                  <a:gd name="T36" fmla="*/ 906 w 1626"/>
                  <a:gd name="T37" fmla="*/ 1875 h 3408"/>
                  <a:gd name="T38" fmla="*/ 906 w 1626"/>
                  <a:gd name="T39" fmla="*/ 3188 h 3408"/>
                  <a:gd name="T40" fmla="*/ 1062 w 1626"/>
                  <a:gd name="T41" fmla="*/ 3407 h 3408"/>
                  <a:gd name="T42" fmla="*/ 1062 w 1626"/>
                  <a:gd name="T43" fmla="*/ 3407 h 3408"/>
                  <a:gd name="T44" fmla="*/ 1250 w 1626"/>
                  <a:gd name="T45" fmla="*/ 3188 h 3408"/>
                  <a:gd name="T46" fmla="*/ 1250 w 1626"/>
                  <a:gd name="T47" fmla="*/ 1875 h 3408"/>
                  <a:gd name="T48" fmla="*/ 1250 w 1626"/>
                  <a:gd name="T49" fmla="*/ 1688 h 3408"/>
                  <a:gd name="T50" fmla="*/ 1250 w 1626"/>
                  <a:gd name="T51" fmla="*/ 625 h 3408"/>
                  <a:gd name="T52" fmla="*/ 1313 w 1626"/>
                  <a:gd name="T53" fmla="*/ 563 h 3408"/>
                  <a:gd name="T54" fmla="*/ 1344 w 1626"/>
                  <a:gd name="T55" fmla="*/ 625 h 3408"/>
                  <a:gd name="T56" fmla="*/ 1344 w 1626"/>
                  <a:gd name="T57" fmla="*/ 1500 h 3408"/>
                  <a:gd name="T58" fmla="*/ 1469 w 1626"/>
                  <a:gd name="T59" fmla="*/ 1625 h 3408"/>
                  <a:gd name="T60" fmla="*/ 1625 w 1626"/>
                  <a:gd name="T61" fmla="*/ 1500 h 3408"/>
                  <a:gd name="T62" fmla="*/ 1625 w 1626"/>
                  <a:gd name="T63" fmla="*/ 407 h 3408"/>
                  <a:gd name="T64" fmla="*/ 1250 w 1626"/>
                  <a:gd name="T65" fmla="*/ 0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26" h="3408">
                    <a:moveTo>
                      <a:pt x="1250" y="0"/>
                    </a:moveTo>
                    <a:lnTo>
                      <a:pt x="1250" y="0"/>
                    </a:lnTo>
                    <a:cubicBezTo>
                      <a:pt x="375" y="0"/>
                      <a:pt x="375" y="0"/>
                      <a:pt x="375" y="0"/>
                    </a:cubicBezTo>
                    <a:cubicBezTo>
                      <a:pt x="125" y="0"/>
                      <a:pt x="0" y="157"/>
                      <a:pt x="0" y="407"/>
                    </a:cubicBezTo>
                    <a:cubicBezTo>
                      <a:pt x="0" y="1500"/>
                      <a:pt x="0" y="1500"/>
                      <a:pt x="0" y="1500"/>
                    </a:cubicBezTo>
                    <a:cubicBezTo>
                      <a:pt x="0" y="1563"/>
                      <a:pt x="94" y="1625"/>
                      <a:pt x="156" y="1625"/>
                    </a:cubicBezTo>
                    <a:cubicBezTo>
                      <a:pt x="219" y="1625"/>
                      <a:pt x="281" y="1563"/>
                      <a:pt x="281" y="1500"/>
                    </a:cubicBezTo>
                    <a:cubicBezTo>
                      <a:pt x="281" y="1500"/>
                      <a:pt x="281" y="719"/>
                      <a:pt x="281" y="625"/>
                    </a:cubicBezTo>
                    <a:cubicBezTo>
                      <a:pt x="281" y="594"/>
                      <a:pt x="313" y="563"/>
                      <a:pt x="313" y="563"/>
                    </a:cubicBezTo>
                    <a:cubicBezTo>
                      <a:pt x="344" y="563"/>
                      <a:pt x="375" y="594"/>
                      <a:pt x="375" y="625"/>
                    </a:cubicBezTo>
                    <a:cubicBezTo>
                      <a:pt x="375" y="719"/>
                      <a:pt x="375" y="1375"/>
                      <a:pt x="375" y="1688"/>
                    </a:cubicBezTo>
                    <a:cubicBezTo>
                      <a:pt x="375" y="1875"/>
                      <a:pt x="375" y="1875"/>
                      <a:pt x="375" y="1875"/>
                    </a:cubicBezTo>
                    <a:cubicBezTo>
                      <a:pt x="375" y="3188"/>
                      <a:pt x="375" y="3188"/>
                      <a:pt x="375" y="3188"/>
                    </a:cubicBezTo>
                    <a:cubicBezTo>
                      <a:pt x="375" y="3282"/>
                      <a:pt x="469" y="3407"/>
                      <a:pt x="563" y="3407"/>
                    </a:cubicBezTo>
                    <a:lnTo>
                      <a:pt x="563" y="3407"/>
                    </a:lnTo>
                    <a:cubicBezTo>
                      <a:pt x="688" y="3407"/>
                      <a:pt x="719" y="3282"/>
                      <a:pt x="719" y="3188"/>
                    </a:cubicBezTo>
                    <a:cubicBezTo>
                      <a:pt x="719" y="3188"/>
                      <a:pt x="719" y="1969"/>
                      <a:pt x="719" y="1875"/>
                    </a:cubicBezTo>
                    <a:cubicBezTo>
                      <a:pt x="719" y="1844"/>
                      <a:pt x="781" y="1813"/>
                      <a:pt x="813" y="1813"/>
                    </a:cubicBezTo>
                    <a:cubicBezTo>
                      <a:pt x="875" y="1813"/>
                      <a:pt x="906" y="1844"/>
                      <a:pt x="906" y="1875"/>
                    </a:cubicBezTo>
                    <a:cubicBezTo>
                      <a:pt x="906" y="1969"/>
                      <a:pt x="906" y="3188"/>
                      <a:pt x="906" y="3188"/>
                    </a:cubicBezTo>
                    <a:cubicBezTo>
                      <a:pt x="906" y="3282"/>
                      <a:pt x="969" y="3407"/>
                      <a:pt x="1062" y="3407"/>
                    </a:cubicBezTo>
                    <a:lnTo>
                      <a:pt x="1062" y="3407"/>
                    </a:lnTo>
                    <a:cubicBezTo>
                      <a:pt x="1156" y="3407"/>
                      <a:pt x="1250" y="3282"/>
                      <a:pt x="1250" y="3188"/>
                    </a:cubicBezTo>
                    <a:cubicBezTo>
                      <a:pt x="1250" y="1875"/>
                      <a:pt x="1250" y="1875"/>
                      <a:pt x="1250" y="1875"/>
                    </a:cubicBezTo>
                    <a:cubicBezTo>
                      <a:pt x="1250" y="1688"/>
                      <a:pt x="1250" y="1688"/>
                      <a:pt x="1250" y="1688"/>
                    </a:cubicBezTo>
                    <a:cubicBezTo>
                      <a:pt x="1250" y="1375"/>
                      <a:pt x="1250" y="719"/>
                      <a:pt x="1250" y="625"/>
                    </a:cubicBezTo>
                    <a:cubicBezTo>
                      <a:pt x="1250" y="594"/>
                      <a:pt x="1281" y="563"/>
                      <a:pt x="1313" y="563"/>
                    </a:cubicBezTo>
                    <a:cubicBezTo>
                      <a:pt x="1313" y="563"/>
                      <a:pt x="1344" y="594"/>
                      <a:pt x="1344" y="625"/>
                    </a:cubicBezTo>
                    <a:cubicBezTo>
                      <a:pt x="1344" y="719"/>
                      <a:pt x="1344" y="1500"/>
                      <a:pt x="1344" y="1500"/>
                    </a:cubicBezTo>
                    <a:cubicBezTo>
                      <a:pt x="1344" y="1563"/>
                      <a:pt x="1406" y="1625"/>
                      <a:pt x="1469" y="1625"/>
                    </a:cubicBezTo>
                    <a:cubicBezTo>
                      <a:pt x="1563" y="1625"/>
                      <a:pt x="1625" y="1563"/>
                      <a:pt x="1625" y="1500"/>
                    </a:cubicBezTo>
                    <a:cubicBezTo>
                      <a:pt x="1625" y="407"/>
                      <a:pt x="1625" y="407"/>
                      <a:pt x="1625" y="407"/>
                    </a:cubicBezTo>
                    <a:cubicBezTo>
                      <a:pt x="1625" y="157"/>
                      <a:pt x="1500" y="0"/>
                      <a:pt x="12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0" name="Freeform 2">
                <a:extLst>
                  <a:ext uri="{FF2B5EF4-FFF2-40B4-BE49-F238E27FC236}">
                    <a16:creationId xmlns:a16="http://schemas.microsoft.com/office/drawing/2014/main" id="{28A30BA4-0EB0-4AB2-A28D-58988126AF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5863" y="1212850"/>
                <a:ext cx="225425" cy="225425"/>
              </a:xfrm>
              <a:custGeom>
                <a:avLst/>
                <a:gdLst>
                  <a:gd name="T0" fmla="*/ 313 w 626"/>
                  <a:gd name="T1" fmla="*/ 0 h 626"/>
                  <a:gd name="T2" fmla="*/ 313 w 626"/>
                  <a:gd name="T3" fmla="*/ 0 h 626"/>
                  <a:gd name="T4" fmla="*/ 0 w 626"/>
                  <a:gd name="T5" fmla="*/ 312 h 626"/>
                  <a:gd name="T6" fmla="*/ 313 w 626"/>
                  <a:gd name="T7" fmla="*/ 625 h 626"/>
                  <a:gd name="T8" fmla="*/ 625 w 626"/>
                  <a:gd name="T9" fmla="*/ 312 h 626"/>
                  <a:gd name="T10" fmla="*/ 313 w 626"/>
                  <a:gd name="T11" fmla="*/ 0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6" h="626">
                    <a:moveTo>
                      <a:pt x="313" y="0"/>
                    </a:moveTo>
                    <a:lnTo>
                      <a:pt x="313" y="0"/>
                    </a:lnTo>
                    <a:cubicBezTo>
                      <a:pt x="156" y="0"/>
                      <a:pt x="0" y="156"/>
                      <a:pt x="0" y="312"/>
                    </a:cubicBezTo>
                    <a:cubicBezTo>
                      <a:pt x="0" y="500"/>
                      <a:pt x="156" y="625"/>
                      <a:pt x="313" y="625"/>
                    </a:cubicBezTo>
                    <a:cubicBezTo>
                      <a:pt x="500" y="625"/>
                      <a:pt x="625" y="500"/>
                      <a:pt x="625" y="312"/>
                    </a:cubicBezTo>
                    <a:cubicBezTo>
                      <a:pt x="625" y="156"/>
                      <a:pt x="500" y="0"/>
                      <a:pt x="31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81" name="Group 116">
              <a:extLst>
                <a:ext uri="{FF2B5EF4-FFF2-40B4-BE49-F238E27FC236}">
                  <a16:creationId xmlns:a16="http://schemas.microsoft.com/office/drawing/2014/main" id="{D9814782-3D63-47A4-87FD-ADA40C0E3ABD}"/>
                </a:ext>
              </a:extLst>
            </p:cNvPr>
            <p:cNvGrpSpPr/>
            <p:nvPr/>
          </p:nvGrpSpPr>
          <p:grpSpPr>
            <a:xfrm>
              <a:off x="1687963" y="1971966"/>
              <a:ext cx="303915" cy="794175"/>
              <a:chOff x="1006475" y="1212850"/>
              <a:chExt cx="585788" cy="1530350"/>
            </a:xfrm>
            <a:solidFill>
              <a:srgbClr val="4277CE"/>
            </a:solidFill>
          </p:grpSpPr>
          <p:sp>
            <p:nvSpPr>
              <p:cNvPr id="82" name="Freeform 1">
                <a:extLst>
                  <a:ext uri="{FF2B5EF4-FFF2-40B4-BE49-F238E27FC236}">
                    <a16:creationId xmlns:a16="http://schemas.microsoft.com/office/drawing/2014/main" id="{47F1C50F-96E5-48F6-9F22-C1B9E38C8E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6475" y="1516063"/>
                <a:ext cx="585788" cy="1227137"/>
              </a:xfrm>
              <a:custGeom>
                <a:avLst/>
                <a:gdLst>
                  <a:gd name="T0" fmla="*/ 1250 w 1626"/>
                  <a:gd name="T1" fmla="*/ 0 h 3408"/>
                  <a:gd name="T2" fmla="*/ 1250 w 1626"/>
                  <a:gd name="T3" fmla="*/ 0 h 3408"/>
                  <a:gd name="T4" fmla="*/ 375 w 1626"/>
                  <a:gd name="T5" fmla="*/ 0 h 3408"/>
                  <a:gd name="T6" fmla="*/ 0 w 1626"/>
                  <a:gd name="T7" fmla="*/ 407 h 3408"/>
                  <a:gd name="T8" fmla="*/ 0 w 1626"/>
                  <a:gd name="T9" fmla="*/ 1500 h 3408"/>
                  <a:gd name="T10" fmla="*/ 156 w 1626"/>
                  <a:gd name="T11" fmla="*/ 1625 h 3408"/>
                  <a:gd name="T12" fmla="*/ 281 w 1626"/>
                  <a:gd name="T13" fmla="*/ 1500 h 3408"/>
                  <a:gd name="T14" fmla="*/ 281 w 1626"/>
                  <a:gd name="T15" fmla="*/ 625 h 3408"/>
                  <a:gd name="T16" fmla="*/ 313 w 1626"/>
                  <a:gd name="T17" fmla="*/ 563 h 3408"/>
                  <a:gd name="T18" fmla="*/ 375 w 1626"/>
                  <a:gd name="T19" fmla="*/ 625 h 3408"/>
                  <a:gd name="T20" fmla="*/ 375 w 1626"/>
                  <a:gd name="T21" fmla="*/ 1688 h 3408"/>
                  <a:gd name="T22" fmla="*/ 375 w 1626"/>
                  <a:gd name="T23" fmla="*/ 1875 h 3408"/>
                  <a:gd name="T24" fmla="*/ 375 w 1626"/>
                  <a:gd name="T25" fmla="*/ 3188 h 3408"/>
                  <a:gd name="T26" fmla="*/ 563 w 1626"/>
                  <a:gd name="T27" fmla="*/ 3407 h 3408"/>
                  <a:gd name="T28" fmla="*/ 563 w 1626"/>
                  <a:gd name="T29" fmla="*/ 3407 h 3408"/>
                  <a:gd name="T30" fmla="*/ 719 w 1626"/>
                  <a:gd name="T31" fmla="*/ 3188 h 3408"/>
                  <a:gd name="T32" fmla="*/ 719 w 1626"/>
                  <a:gd name="T33" fmla="*/ 1875 h 3408"/>
                  <a:gd name="T34" fmla="*/ 813 w 1626"/>
                  <a:gd name="T35" fmla="*/ 1813 h 3408"/>
                  <a:gd name="T36" fmla="*/ 906 w 1626"/>
                  <a:gd name="T37" fmla="*/ 1875 h 3408"/>
                  <a:gd name="T38" fmla="*/ 906 w 1626"/>
                  <a:gd name="T39" fmla="*/ 3188 h 3408"/>
                  <a:gd name="T40" fmla="*/ 1062 w 1626"/>
                  <a:gd name="T41" fmla="*/ 3407 h 3408"/>
                  <a:gd name="T42" fmla="*/ 1062 w 1626"/>
                  <a:gd name="T43" fmla="*/ 3407 h 3408"/>
                  <a:gd name="T44" fmla="*/ 1250 w 1626"/>
                  <a:gd name="T45" fmla="*/ 3188 h 3408"/>
                  <a:gd name="T46" fmla="*/ 1250 w 1626"/>
                  <a:gd name="T47" fmla="*/ 1875 h 3408"/>
                  <a:gd name="T48" fmla="*/ 1250 w 1626"/>
                  <a:gd name="T49" fmla="*/ 1688 h 3408"/>
                  <a:gd name="T50" fmla="*/ 1250 w 1626"/>
                  <a:gd name="T51" fmla="*/ 625 h 3408"/>
                  <a:gd name="T52" fmla="*/ 1313 w 1626"/>
                  <a:gd name="T53" fmla="*/ 563 h 3408"/>
                  <a:gd name="T54" fmla="*/ 1344 w 1626"/>
                  <a:gd name="T55" fmla="*/ 625 h 3408"/>
                  <a:gd name="T56" fmla="*/ 1344 w 1626"/>
                  <a:gd name="T57" fmla="*/ 1500 h 3408"/>
                  <a:gd name="T58" fmla="*/ 1469 w 1626"/>
                  <a:gd name="T59" fmla="*/ 1625 h 3408"/>
                  <a:gd name="T60" fmla="*/ 1625 w 1626"/>
                  <a:gd name="T61" fmla="*/ 1500 h 3408"/>
                  <a:gd name="T62" fmla="*/ 1625 w 1626"/>
                  <a:gd name="T63" fmla="*/ 407 h 3408"/>
                  <a:gd name="T64" fmla="*/ 1250 w 1626"/>
                  <a:gd name="T65" fmla="*/ 0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26" h="3408">
                    <a:moveTo>
                      <a:pt x="1250" y="0"/>
                    </a:moveTo>
                    <a:lnTo>
                      <a:pt x="1250" y="0"/>
                    </a:lnTo>
                    <a:cubicBezTo>
                      <a:pt x="375" y="0"/>
                      <a:pt x="375" y="0"/>
                      <a:pt x="375" y="0"/>
                    </a:cubicBezTo>
                    <a:cubicBezTo>
                      <a:pt x="125" y="0"/>
                      <a:pt x="0" y="157"/>
                      <a:pt x="0" y="407"/>
                    </a:cubicBezTo>
                    <a:cubicBezTo>
                      <a:pt x="0" y="1500"/>
                      <a:pt x="0" y="1500"/>
                      <a:pt x="0" y="1500"/>
                    </a:cubicBezTo>
                    <a:cubicBezTo>
                      <a:pt x="0" y="1563"/>
                      <a:pt x="94" y="1625"/>
                      <a:pt x="156" y="1625"/>
                    </a:cubicBezTo>
                    <a:cubicBezTo>
                      <a:pt x="219" y="1625"/>
                      <a:pt x="281" y="1563"/>
                      <a:pt x="281" y="1500"/>
                    </a:cubicBezTo>
                    <a:cubicBezTo>
                      <a:pt x="281" y="1500"/>
                      <a:pt x="281" y="719"/>
                      <a:pt x="281" y="625"/>
                    </a:cubicBezTo>
                    <a:cubicBezTo>
                      <a:pt x="281" y="594"/>
                      <a:pt x="313" y="563"/>
                      <a:pt x="313" y="563"/>
                    </a:cubicBezTo>
                    <a:cubicBezTo>
                      <a:pt x="344" y="563"/>
                      <a:pt x="375" y="594"/>
                      <a:pt x="375" y="625"/>
                    </a:cubicBezTo>
                    <a:cubicBezTo>
                      <a:pt x="375" y="719"/>
                      <a:pt x="375" y="1375"/>
                      <a:pt x="375" y="1688"/>
                    </a:cubicBezTo>
                    <a:cubicBezTo>
                      <a:pt x="375" y="1875"/>
                      <a:pt x="375" y="1875"/>
                      <a:pt x="375" y="1875"/>
                    </a:cubicBezTo>
                    <a:cubicBezTo>
                      <a:pt x="375" y="3188"/>
                      <a:pt x="375" y="3188"/>
                      <a:pt x="375" y="3188"/>
                    </a:cubicBezTo>
                    <a:cubicBezTo>
                      <a:pt x="375" y="3282"/>
                      <a:pt x="469" y="3407"/>
                      <a:pt x="563" y="3407"/>
                    </a:cubicBezTo>
                    <a:lnTo>
                      <a:pt x="563" y="3407"/>
                    </a:lnTo>
                    <a:cubicBezTo>
                      <a:pt x="688" y="3407"/>
                      <a:pt x="719" y="3282"/>
                      <a:pt x="719" y="3188"/>
                    </a:cubicBezTo>
                    <a:cubicBezTo>
                      <a:pt x="719" y="3188"/>
                      <a:pt x="719" y="1969"/>
                      <a:pt x="719" y="1875"/>
                    </a:cubicBezTo>
                    <a:cubicBezTo>
                      <a:pt x="719" y="1844"/>
                      <a:pt x="781" y="1813"/>
                      <a:pt x="813" y="1813"/>
                    </a:cubicBezTo>
                    <a:cubicBezTo>
                      <a:pt x="875" y="1813"/>
                      <a:pt x="906" y="1844"/>
                      <a:pt x="906" y="1875"/>
                    </a:cubicBezTo>
                    <a:cubicBezTo>
                      <a:pt x="906" y="1969"/>
                      <a:pt x="906" y="3188"/>
                      <a:pt x="906" y="3188"/>
                    </a:cubicBezTo>
                    <a:cubicBezTo>
                      <a:pt x="906" y="3282"/>
                      <a:pt x="969" y="3407"/>
                      <a:pt x="1062" y="3407"/>
                    </a:cubicBezTo>
                    <a:lnTo>
                      <a:pt x="1062" y="3407"/>
                    </a:lnTo>
                    <a:cubicBezTo>
                      <a:pt x="1156" y="3407"/>
                      <a:pt x="1250" y="3282"/>
                      <a:pt x="1250" y="3188"/>
                    </a:cubicBezTo>
                    <a:cubicBezTo>
                      <a:pt x="1250" y="1875"/>
                      <a:pt x="1250" y="1875"/>
                      <a:pt x="1250" y="1875"/>
                    </a:cubicBezTo>
                    <a:cubicBezTo>
                      <a:pt x="1250" y="1688"/>
                      <a:pt x="1250" y="1688"/>
                      <a:pt x="1250" y="1688"/>
                    </a:cubicBezTo>
                    <a:cubicBezTo>
                      <a:pt x="1250" y="1375"/>
                      <a:pt x="1250" y="719"/>
                      <a:pt x="1250" y="625"/>
                    </a:cubicBezTo>
                    <a:cubicBezTo>
                      <a:pt x="1250" y="594"/>
                      <a:pt x="1281" y="563"/>
                      <a:pt x="1313" y="563"/>
                    </a:cubicBezTo>
                    <a:cubicBezTo>
                      <a:pt x="1313" y="563"/>
                      <a:pt x="1344" y="594"/>
                      <a:pt x="1344" y="625"/>
                    </a:cubicBezTo>
                    <a:cubicBezTo>
                      <a:pt x="1344" y="719"/>
                      <a:pt x="1344" y="1500"/>
                      <a:pt x="1344" y="1500"/>
                    </a:cubicBezTo>
                    <a:cubicBezTo>
                      <a:pt x="1344" y="1563"/>
                      <a:pt x="1406" y="1625"/>
                      <a:pt x="1469" y="1625"/>
                    </a:cubicBezTo>
                    <a:cubicBezTo>
                      <a:pt x="1563" y="1625"/>
                      <a:pt x="1625" y="1563"/>
                      <a:pt x="1625" y="1500"/>
                    </a:cubicBezTo>
                    <a:cubicBezTo>
                      <a:pt x="1625" y="407"/>
                      <a:pt x="1625" y="407"/>
                      <a:pt x="1625" y="407"/>
                    </a:cubicBezTo>
                    <a:cubicBezTo>
                      <a:pt x="1625" y="157"/>
                      <a:pt x="1500" y="0"/>
                      <a:pt x="12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3" name="Freeform 2">
                <a:extLst>
                  <a:ext uri="{FF2B5EF4-FFF2-40B4-BE49-F238E27FC236}">
                    <a16:creationId xmlns:a16="http://schemas.microsoft.com/office/drawing/2014/main" id="{45056F59-D741-447C-85FA-E1E258E9E9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5863" y="1212850"/>
                <a:ext cx="225425" cy="225425"/>
              </a:xfrm>
              <a:custGeom>
                <a:avLst/>
                <a:gdLst>
                  <a:gd name="T0" fmla="*/ 313 w 626"/>
                  <a:gd name="T1" fmla="*/ 0 h 626"/>
                  <a:gd name="T2" fmla="*/ 313 w 626"/>
                  <a:gd name="T3" fmla="*/ 0 h 626"/>
                  <a:gd name="T4" fmla="*/ 0 w 626"/>
                  <a:gd name="T5" fmla="*/ 312 h 626"/>
                  <a:gd name="T6" fmla="*/ 313 w 626"/>
                  <a:gd name="T7" fmla="*/ 625 h 626"/>
                  <a:gd name="T8" fmla="*/ 625 w 626"/>
                  <a:gd name="T9" fmla="*/ 312 h 626"/>
                  <a:gd name="T10" fmla="*/ 313 w 626"/>
                  <a:gd name="T11" fmla="*/ 0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6" h="626">
                    <a:moveTo>
                      <a:pt x="313" y="0"/>
                    </a:moveTo>
                    <a:lnTo>
                      <a:pt x="313" y="0"/>
                    </a:lnTo>
                    <a:cubicBezTo>
                      <a:pt x="156" y="0"/>
                      <a:pt x="0" y="156"/>
                      <a:pt x="0" y="312"/>
                    </a:cubicBezTo>
                    <a:cubicBezTo>
                      <a:pt x="0" y="500"/>
                      <a:pt x="156" y="625"/>
                      <a:pt x="313" y="625"/>
                    </a:cubicBezTo>
                    <a:cubicBezTo>
                      <a:pt x="500" y="625"/>
                      <a:pt x="625" y="500"/>
                      <a:pt x="625" y="312"/>
                    </a:cubicBezTo>
                    <a:cubicBezTo>
                      <a:pt x="625" y="156"/>
                      <a:pt x="500" y="0"/>
                      <a:pt x="31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84" name="Group 117">
              <a:extLst>
                <a:ext uri="{FF2B5EF4-FFF2-40B4-BE49-F238E27FC236}">
                  <a16:creationId xmlns:a16="http://schemas.microsoft.com/office/drawing/2014/main" id="{B5A1EFAB-59C8-4C3D-9150-47A148B46C25}"/>
                </a:ext>
              </a:extLst>
            </p:cNvPr>
            <p:cNvGrpSpPr/>
            <p:nvPr/>
          </p:nvGrpSpPr>
          <p:grpSpPr>
            <a:xfrm>
              <a:off x="2033495" y="1971966"/>
              <a:ext cx="303915" cy="794175"/>
              <a:chOff x="1006475" y="1212850"/>
              <a:chExt cx="585788" cy="1530350"/>
            </a:xfrm>
            <a:solidFill>
              <a:srgbClr val="4277CE"/>
            </a:solidFill>
          </p:grpSpPr>
          <p:sp>
            <p:nvSpPr>
              <p:cNvPr id="85" name="Freeform 1">
                <a:extLst>
                  <a:ext uri="{FF2B5EF4-FFF2-40B4-BE49-F238E27FC236}">
                    <a16:creationId xmlns:a16="http://schemas.microsoft.com/office/drawing/2014/main" id="{A3635FF9-5BEE-46BD-85C3-38AA198255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6475" y="1516063"/>
                <a:ext cx="585788" cy="1227137"/>
              </a:xfrm>
              <a:custGeom>
                <a:avLst/>
                <a:gdLst>
                  <a:gd name="T0" fmla="*/ 1250 w 1626"/>
                  <a:gd name="T1" fmla="*/ 0 h 3408"/>
                  <a:gd name="T2" fmla="*/ 1250 w 1626"/>
                  <a:gd name="T3" fmla="*/ 0 h 3408"/>
                  <a:gd name="T4" fmla="*/ 375 w 1626"/>
                  <a:gd name="T5" fmla="*/ 0 h 3408"/>
                  <a:gd name="T6" fmla="*/ 0 w 1626"/>
                  <a:gd name="T7" fmla="*/ 407 h 3408"/>
                  <a:gd name="T8" fmla="*/ 0 w 1626"/>
                  <a:gd name="T9" fmla="*/ 1500 h 3408"/>
                  <a:gd name="T10" fmla="*/ 156 w 1626"/>
                  <a:gd name="T11" fmla="*/ 1625 h 3408"/>
                  <a:gd name="T12" fmla="*/ 281 w 1626"/>
                  <a:gd name="T13" fmla="*/ 1500 h 3408"/>
                  <a:gd name="T14" fmla="*/ 281 w 1626"/>
                  <a:gd name="T15" fmla="*/ 625 h 3408"/>
                  <a:gd name="T16" fmla="*/ 313 w 1626"/>
                  <a:gd name="T17" fmla="*/ 563 h 3408"/>
                  <a:gd name="T18" fmla="*/ 375 w 1626"/>
                  <a:gd name="T19" fmla="*/ 625 h 3408"/>
                  <a:gd name="T20" fmla="*/ 375 w 1626"/>
                  <a:gd name="T21" fmla="*/ 1688 h 3408"/>
                  <a:gd name="T22" fmla="*/ 375 w 1626"/>
                  <a:gd name="T23" fmla="*/ 1875 h 3408"/>
                  <a:gd name="T24" fmla="*/ 375 w 1626"/>
                  <a:gd name="T25" fmla="*/ 3188 h 3408"/>
                  <a:gd name="T26" fmla="*/ 563 w 1626"/>
                  <a:gd name="T27" fmla="*/ 3407 h 3408"/>
                  <a:gd name="T28" fmla="*/ 563 w 1626"/>
                  <a:gd name="T29" fmla="*/ 3407 h 3408"/>
                  <a:gd name="T30" fmla="*/ 719 w 1626"/>
                  <a:gd name="T31" fmla="*/ 3188 h 3408"/>
                  <a:gd name="T32" fmla="*/ 719 w 1626"/>
                  <a:gd name="T33" fmla="*/ 1875 h 3408"/>
                  <a:gd name="T34" fmla="*/ 813 w 1626"/>
                  <a:gd name="T35" fmla="*/ 1813 h 3408"/>
                  <a:gd name="T36" fmla="*/ 906 w 1626"/>
                  <a:gd name="T37" fmla="*/ 1875 h 3408"/>
                  <a:gd name="T38" fmla="*/ 906 w 1626"/>
                  <a:gd name="T39" fmla="*/ 3188 h 3408"/>
                  <a:gd name="T40" fmla="*/ 1062 w 1626"/>
                  <a:gd name="T41" fmla="*/ 3407 h 3408"/>
                  <a:gd name="T42" fmla="*/ 1062 w 1626"/>
                  <a:gd name="T43" fmla="*/ 3407 h 3408"/>
                  <a:gd name="T44" fmla="*/ 1250 w 1626"/>
                  <a:gd name="T45" fmla="*/ 3188 h 3408"/>
                  <a:gd name="T46" fmla="*/ 1250 w 1626"/>
                  <a:gd name="T47" fmla="*/ 1875 h 3408"/>
                  <a:gd name="T48" fmla="*/ 1250 w 1626"/>
                  <a:gd name="T49" fmla="*/ 1688 h 3408"/>
                  <a:gd name="T50" fmla="*/ 1250 w 1626"/>
                  <a:gd name="T51" fmla="*/ 625 h 3408"/>
                  <a:gd name="T52" fmla="*/ 1313 w 1626"/>
                  <a:gd name="T53" fmla="*/ 563 h 3408"/>
                  <a:gd name="T54" fmla="*/ 1344 w 1626"/>
                  <a:gd name="T55" fmla="*/ 625 h 3408"/>
                  <a:gd name="T56" fmla="*/ 1344 w 1626"/>
                  <a:gd name="T57" fmla="*/ 1500 h 3408"/>
                  <a:gd name="T58" fmla="*/ 1469 w 1626"/>
                  <a:gd name="T59" fmla="*/ 1625 h 3408"/>
                  <a:gd name="T60" fmla="*/ 1625 w 1626"/>
                  <a:gd name="T61" fmla="*/ 1500 h 3408"/>
                  <a:gd name="T62" fmla="*/ 1625 w 1626"/>
                  <a:gd name="T63" fmla="*/ 407 h 3408"/>
                  <a:gd name="T64" fmla="*/ 1250 w 1626"/>
                  <a:gd name="T65" fmla="*/ 0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26" h="3408">
                    <a:moveTo>
                      <a:pt x="1250" y="0"/>
                    </a:moveTo>
                    <a:lnTo>
                      <a:pt x="1250" y="0"/>
                    </a:lnTo>
                    <a:cubicBezTo>
                      <a:pt x="375" y="0"/>
                      <a:pt x="375" y="0"/>
                      <a:pt x="375" y="0"/>
                    </a:cubicBezTo>
                    <a:cubicBezTo>
                      <a:pt x="125" y="0"/>
                      <a:pt x="0" y="157"/>
                      <a:pt x="0" y="407"/>
                    </a:cubicBezTo>
                    <a:cubicBezTo>
                      <a:pt x="0" y="1500"/>
                      <a:pt x="0" y="1500"/>
                      <a:pt x="0" y="1500"/>
                    </a:cubicBezTo>
                    <a:cubicBezTo>
                      <a:pt x="0" y="1563"/>
                      <a:pt x="94" y="1625"/>
                      <a:pt x="156" y="1625"/>
                    </a:cubicBezTo>
                    <a:cubicBezTo>
                      <a:pt x="219" y="1625"/>
                      <a:pt x="281" y="1563"/>
                      <a:pt x="281" y="1500"/>
                    </a:cubicBezTo>
                    <a:cubicBezTo>
                      <a:pt x="281" y="1500"/>
                      <a:pt x="281" y="719"/>
                      <a:pt x="281" y="625"/>
                    </a:cubicBezTo>
                    <a:cubicBezTo>
                      <a:pt x="281" y="594"/>
                      <a:pt x="313" y="563"/>
                      <a:pt x="313" y="563"/>
                    </a:cubicBezTo>
                    <a:cubicBezTo>
                      <a:pt x="344" y="563"/>
                      <a:pt x="375" y="594"/>
                      <a:pt x="375" y="625"/>
                    </a:cubicBezTo>
                    <a:cubicBezTo>
                      <a:pt x="375" y="719"/>
                      <a:pt x="375" y="1375"/>
                      <a:pt x="375" y="1688"/>
                    </a:cubicBezTo>
                    <a:cubicBezTo>
                      <a:pt x="375" y="1875"/>
                      <a:pt x="375" y="1875"/>
                      <a:pt x="375" y="1875"/>
                    </a:cubicBezTo>
                    <a:cubicBezTo>
                      <a:pt x="375" y="3188"/>
                      <a:pt x="375" y="3188"/>
                      <a:pt x="375" y="3188"/>
                    </a:cubicBezTo>
                    <a:cubicBezTo>
                      <a:pt x="375" y="3282"/>
                      <a:pt x="469" y="3407"/>
                      <a:pt x="563" y="3407"/>
                    </a:cubicBezTo>
                    <a:lnTo>
                      <a:pt x="563" y="3407"/>
                    </a:lnTo>
                    <a:cubicBezTo>
                      <a:pt x="688" y="3407"/>
                      <a:pt x="719" y="3282"/>
                      <a:pt x="719" y="3188"/>
                    </a:cubicBezTo>
                    <a:cubicBezTo>
                      <a:pt x="719" y="3188"/>
                      <a:pt x="719" y="1969"/>
                      <a:pt x="719" y="1875"/>
                    </a:cubicBezTo>
                    <a:cubicBezTo>
                      <a:pt x="719" y="1844"/>
                      <a:pt x="781" y="1813"/>
                      <a:pt x="813" y="1813"/>
                    </a:cubicBezTo>
                    <a:cubicBezTo>
                      <a:pt x="875" y="1813"/>
                      <a:pt x="906" y="1844"/>
                      <a:pt x="906" y="1875"/>
                    </a:cubicBezTo>
                    <a:cubicBezTo>
                      <a:pt x="906" y="1969"/>
                      <a:pt x="906" y="3188"/>
                      <a:pt x="906" y="3188"/>
                    </a:cubicBezTo>
                    <a:cubicBezTo>
                      <a:pt x="906" y="3282"/>
                      <a:pt x="969" y="3407"/>
                      <a:pt x="1062" y="3407"/>
                    </a:cubicBezTo>
                    <a:lnTo>
                      <a:pt x="1062" y="3407"/>
                    </a:lnTo>
                    <a:cubicBezTo>
                      <a:pt x="1156" y="3407"/>
                      <a:pt x="1250" y="3282"/>
                      <a:pt x="1250" y="3188"/>
                    </a:cubicBezTo>
                    <a:cubicBezTo>
                      <a:pt x="1250" y="1875"/>
                      <a:pt x="1250" y="1875"/>
                      <a:pt x="1250" y="1875"/>
                    </a:cubicBezTo>
                    <a:cubicBezTo>
                      <a:pt x="1250" y="1688"/>
                      <a:pt x="1250" y="1688"/>
                      <a:pt x="1250" y="1688"/>
                    </a:cubicBezTo>
                    <a:cubicBezTo>
                      <a:pt x="1250" y="1375"/>
                      <a:pt x="1250" y="719"/>
                      <a:pt x="1250" y="625"/>
                    </a:cubicBezTo>
                    <a:cubicBezTo>
                      <a:pt x="1250" y="594"/>
                      <a:pt x="1281" y="563"/>
                      <a:pt x="1313" y="563"/>
                    </a:cubicBezTo>
                    <a:cubicBezTo>
                      <a:pt x="1313" y="563"/>
                      <a:pt x="1344" y="594"/>
                      <a:pt x="1344" y="625"/>
                    </a:cubicBezTo>
                    <a:cubicBezTo>
                      <a:pt x="1344" y="719"/>
                      <a:pt x="1344" y="1500"/>
                      <a:pt x="1344" y="1500"/>
                    </a:cubicBezTo>
                    <a:cubicBezTo>
                      <a:pt x="1344" y="1563"/>
                      <a:pt x="1406" y="1625"/>
                      <a:pt x="1469" y="1625"/>
                    </a:cubicBezTo>
                    <a:cubicBezTo>
                      <a:pt x="1563" y="1625"/>
                      <a:pt x="1625" y="1563"/>
                      <a:pt x="1625" y="1500"/>
                    </a:cubicBezTo>
                    <a:cubicBezTo>
                      <a:pt x="1625" y="407"/>
                      <a:pt x="1625" y="407"/>
                      <a:pt x="1625" y="407"/>
                    </a:cubicBezTo>
                    <a:cubicBezTo>
                      <a:pt x="1625" y="157"/>
                      <a:pt x="1500" y="0"/>
                      <a:pt x="12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6" name="Freeform 2">
                <a:extLst>
                  <a:ext uri="{FF2B5EF4-FFF2-40B4-BE49-F238E27FC236}">
                    <a16:creationId xmlns:a16="http://schemas.microsoft.com/office/drawing/2014/main" id="{9497BB97-ACFC-4A70-BA87-C2D4E213EB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5863" y="1212850"/>
                <a:ext cx="225425" cy="225425"/>
              </a:xfrm>
              <a:custGeom>
                <a:avLst/>
                <a:gdLst>
                  <a:gd name="T0" fmla="*/ 313 w 626"/>
                  <a:gd name="T1" fmla="*/ 0 h 626"/>
                  <a:gd name="T2" fmla="*/ 313 w 626"/>
                  <a:gd name="T3" fmla="*/ 0 h 626"/>
                  <a:gd name="T4" fmla="*/ 0 w 626"/>
                  <a:gd name="T5" fmla="*/ 312 h 626"/>
                  <a:gd name="T6" fmla="*/ 313 w 626"/>
                  <a:gd name="T7" fmla="*/ 625 h 626"/>
                  <a:gd name="T8" fmla="*/ 625 w 626"/>
                  <a:gd name="T9" fmla="*/ 312 h 626"/>
                  <a:gd name="T10" fmla="*/ 313 w 626"/>
                  <a:gd name="T11" fmla="*/ 0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6" h="626">
                    <a:moveTo>
                      <a:pt x="313" y="0"/>
                    </a:moveTo>
                    <a:lnTo>
                      <a:pt x="313" y="0"/>
                    </a:lnTo>
                    <a:cubicBezTo>
                      <a:pt x="156" y="0"/>
                      <a:pt x="0" y="156"/>
                      <a:pt x="0" y="312"/>
                    </a:cubicBezTo>
                    <a:cubicBezTo>
                      <a:pt x="0" y="500"/>
                      <a:pt x="156" y="625"/>
                      <a:pt x="313" y="625"/>
                    </a:cubicBezTo>
                    <a:cubicBezTo>
                      <a:pt x="500" y="625"/>
                      <a:pt x="625" y="500"/>
                      <a:pt x="625" y="312"/>
                    </a:cubicBezTo>
                    <a:cubicBezTo>
                      <a:pt x="625" y="156"/>
                      <a:pt x="500" y="0"/>
                      <a:pt x="31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87" name="Group 118">
              <a:extLst>
                <a:ext uri="{FF2B5EF4-FFF2-40B4-BE49-F238E27FC236}">
                  <a16:creationId xmlns:a16="http://schemas.microsoft.com/office/drawing/2014/main" id="{9B7A3680-97EF-4CFF-922D-E84641F7439E}"/>
                </a:ext>
              </a:extLst>
            </p:cNvPr>
            <p:cNvGrpSpPr/>
            <p:nvPr/>
          </p:nvGrpSpPr>
          <p:grpSpPr>
            <a:xfrm>
              <a:off x="2378137" y="1955034"/>
              <a:ext cx="303915" cy="794175"/>
              <a:chOff x="1006475" y="1212850"/>
              <a:chExt cx="585788" cy="1530350"/>
            </a:xfrm>
            <a:solidFill>
              <a:srgbClr val="4277CE"/>
            </a:solidFill>
          </p:grpSpPr>
          <p:sp>
            <p:nvSpPr>
              <p:cNvPr id="88" name="Freeform 1">
                <a:extLst>
                  <a:ext uri="{FF2B5EF4-FFF2-40B4-BE49-F238E27FC236}">
                    <a16:creationId xmlns:a16="http://schemas.microsoft.com/office/drawing/2014/main" id="{5A99A94B-7EB3-461F-B985-092E252252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6475" y="1516063"/>
                <a:ext cx="585788" cy="1227137"/>
              </a:xfrm>
              <a:custGeom>
                <a:avLst/>
                <a:gdLst>
                  <a:gd name="T0" fmla="*/ 1250 w 1626"/>
                  <a:gd name="T1" fmla="*/ 0 h 3408"/>
                  <a:gd name="T2" fmla="*/ 1250 w 1626"/>
                  <a:gd name="T3" fmla="*/ 0 h 3408"/>
                  <a:gd name="T4" fmla="*/ 375 w 1626"/>
                  <a:gd name="T5" fmla="*/ 0 h 3408"/>
                  <a:gd name="T6" fmla="*/ 0 w 1626"/>
                  <a:gd name="T7" fmla="*/ 407 h 3408"/>
                  <a:gd name="T8" fmla="*/ 0 w 1626"/>
                  <a:gd name="T9" fmla="*/ 1500 h 3408"/>
                  <a:gd name="T10" fmla="*/ 156 w 1626"/>
                  <a:gd name="T11" fmla="*/ 1625 h 3408"/>
                  <a:gd name="T12" fmla="*/ 281 w 1626"/>
                  <a:gd name="T13" fmla="*/ 1500 h 3408"/>
                  <a:gd name="T14" fmla="*/ 281 w 1626"/>
                  <a:gd name="T15" fmla="*/ 625 h 3408"/>
                  <a:gd name="T16" fmla="*/ 313 w 1626"/>
                  <a:gd name="T17" fmla="*/ 563 h 3408"/>
                  <a:gd name="T18" fmla="*/ 375 w 1626"/>
                  <a:gd name="T19" fmla="*/ 625 h 3408"/>
                  <a:gd name="T20" fmla="*/ 375 w 1626"/>
                  <a:gd name="T21" fmla="*/ 1688 h 3408"/>
                  <a:gd name="T22" fmla="*/ 375 w 1626"/>
                  <a:gd name="T23" fmla="*/ 1875 h 3408"/>
                  <a:gd name="T24" fmla="*/ 375 w 1626"/>
                  <a:gd name="T25" fmla="*/ 3188 h 3408"/>
                  <a:gd name="T26" fmla="*/ 563 w 1626"/>
                  <a:gd name="T27" fmla="*/ 3407 h 3408"/>
                  <a:gd name="T28" fmla="*/ 563 w 1626"/>
                  <a:gd name="T29" fmla="*/ 3407 h 3408"/>
                  <a:gd name="T30" fmla="*/ 719 w 1626"/>
                  <a:gd name="T31" fmla="*/ 3188 h 3408"/>
                  <a:gd name="T32" fmla="*/ 719 w 1626"/>
                  <a:gd name="T33" fmla="*/ 1875 h 3408"/>
                  <a:gd name="T34" fmla="*/ 813 w 1626"/>
                  <a:gd name="T35" fmla="*/ 1813 h 3408"/>
                  <a:gd name="T36" fmla="*/ 906 w 1626"/>
                  <a:gd name="T37" fmla="*/ 1875 h 3408"/>
                  <a:gd name="T38" fmla="*/ 906 w 1626"/>
                  <a:gd name="T39" fmla="*/ 3188 h 3408"/>
                  <a:gd name="T40" fmla="*/ 1062 w 1626"/>
                  <a:gd name="T41" fmla="*/ 3407 h 3408"/>
                  <a:gd name="T42" fmla="*/ 1062 w 1626"/>
                  <a:gd name="T43" fmla="*/ 3407 h 3408"/>
                  <a:gd name="T44" fmla="*/ 1250 w 1626"/>
                  <a:gd name="T45" fmla="*/ 3188 h 3408"/>
                  <a:gd name="T46" fmla="*/ 1250 w 1626"/>
                  <a:gd name="T47" fmla="*/ 1875 h 3408"/>
                  <a:gd name="T48" fmla="*/ 1250 w 1626"/>
                  <a:gd name="T49" fmla="*/ 1688 h 3408"/>
                  <a:gd name="T50" fmla="*/ 1250 w 1626"/>
                  <a:gd name="T51" fmla="*/ 625 h 3408"/>
                  <a:gd name="T52" fmla="*/ 1313 w 1626"/>
                  <a:gd name="T53" fmla="*/ 563 h 3408"/>
                  <a:gd name="T54" fmla="*/ 1344 w 1626"/>
                  <a:gd name="T55" fmla="*/ 625 h 3408"/>
                  <a:gd name="T56" fmla="*/ 1344 w 1626"/>
                  <a:gd name="T57" fmla="*/ 1500 h 3408"/>
                  <a:gd name="T58" fmla="*/ 1469 w 1626"/>
                  <a:gd name="T59" fmla="*/ 1625 h 3408"/>
                  <a:gd name="T60" fmla="*/ 1625 w 1626"/>
                  <a:gd name="T61" fmla="*/ 1500 h 3408"/>
                  <a:gd name="T62" fmla="*/ 1625 w 1626"/>
                  <a:gd name="T63" fmla="*/ 407 h 3408"/>
                  <a:gd name="T64" fmla="*/ 1250 w 1626"/>
                  <a:gd name="T65" fmla="*/ 0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26" h="3408">
                    <a:moveTo>
                      <a:pt x="1250" y="0"/>
                    </a:moveTo>
                    <a:lnTo>
                      <a:pt x="1250" y="0"/>
                    </a:lnTo>
                    <a:cubicBezTo>
                      <a:pt x="375" y="0"/>
                      <a:pt x="375" y="0"/>
                      <a:pt x="375" y="0"/>
                    </a:cubicBezTo>
                    <a:cubicBezTo>
                      <a:pt x="125" y="0"/>
                      <a:pt x="0" y="157"/>
                      <a:pt x="0" y="407"/>
                    </a:cubicBezTo>
                    <a:cubicBezTo>
                      <a:pt x="0" y="1500"/>
                      <a:pt x="0" y="1500"/>
                      <a:pt x="0" y="1500"/>
                    </a:cubicBezTo>
                    <a:cubicBezTo>
                      <a:pt x="0" y="1563"/>
                      <a:pt x="94" y="1625"/>
                      <a:pt x="156" y="1625"/>
                    </a:cubicBezTo>
                    <a:cubicBezTo>
                      <a:pt x="219" y="1625"/>
                      <a:pt x="281" y="1563"/>
                      <a:pt x="281" y="1500"/>
                    </a:cubicBezTo>
                    <a:cubicBezTo>
                      <a:pt x="281" y="1500"/>
                      <a:pt x="281" y="719"/>
                      <a:pt x="281" y="625"/>
                    </a:cubicBezTo>
                    <a:cubicBezTo>
                      <a:pt x="281" y="594"/>
                      <a:pt x="313" y="563"/>
                      <a:pt x="313" y="563"/>
                    </a:cubicBezTo>
                    <a:cubicBezTo>
                      <a:pt x="344" y="563"/>
                      <a:pt x="375" y="594"/>
                      <a:pt x="375" y="625"/>
                    </a:cubicBezTo>
                    <a:cubicBezTo>
                      <a:pt x="375" y="719"/>
                      <a:pt x="375" y="1375"/>
                      <a:pt x="375" y="1688"/>
                    </a:cubicBezTo>
                    <a:cubicBezTo>
                      <a:pt x="375" y="1875"/>
                      <a:pt x="375" y="1875"/>
                      <a:pt x="375" y="1875"/>
                    </a:cubicBezTo>
                    <a:cubicBezTo>
                      <a:pt x="375" y="3188"/>
                      <a:pt x="375" y="3188"/>
                      <a:pt x="375" y="3188"/>
                    </a:cubicBezTo>
                    <a:cubicBezTo>
                      <a:pt x="375" y="3282"/>
                      <a:pt x="469" y="3407"/>
                      <a:pt x="563" y="3407"/>
                    </a:cubicBezTo>
                    <a:lnTo>
                      <a:pt x="563" y="3407"/>
                    </a:lnTo>
                    <a:cubicBezTo>
                      <a:pt x="688" y="3407"/>
                      <a:pt x="719" y="3282"/>
                      <a:pt x="719" y="3188"/>
                    </a:cubicBezTo>
                    <a:cubicBezTo>
                      <a:pt x="719" y="3188"/>
                      <a:pt x="719" y="1969"/>
                      <a:pt x="719" y="1875"/>
                    </a:cubicBezTo>
                    <a:cubicBezTo>
                      <a:pt x="719" y="1844"/>
                      <a:pt x="781" y="1813"/>
                      <a:pt x="813" y="1813"/>
                    </a:cubicBezTo>
                    <a:cubicBezTo>
                      <a:pt x="875" y="1813"/>
                      <a:pt x="906" y="1844"/>
                      <a:pt x="906" y="1875"/>
                    </a:cubicBezTo>
                    <a:cubicBezTo>
                      <a:pt x="906" y="1969"/>
                      <a:pt x="906" y="3188"/>
                      <a:pt x="906" y="3188"/>
                    </a:cubicBezTo>
                    <a:cubicBezTo>
                      <a:pt x="906" y="3282"/>
                      <a:pt x="969" y="3407"/>
                      <a:pt x="1062" y="3407"/>
                    </a:cubicBezTo>
                    <a:lnTo>
                      <a:pt x="1062" y="3407"/>
                    </a:lnTo>
                    <a:cubicBezTo>
                      <a:pt x="1156" y="3407"/>
                      <a:pt x="1250" y="3282"/>
                      <a:pt x="1250" y="3188"/>
                    </a:cubicBezTo>
                    <a:cubicBezTo>
                      <a:pt x="1250" y="1875"/>
                      <a:pt x="1250" y="1875"/>
                      <a:pt x="1250" y="1875"/>
                    </a:cubicBezTo>
                    <a:cubicBezTo>
                      <a:pt x="1250" y="1688"/>
                      <a:pt x="1250" y="1688"/>
                      <a:pt x="1250" y="1688"/>
                    </a:cubicBezTo>
                    <a:cubicBezTo>
                      <a:pt x="1250" y="1375"/>
                      <a:pt x="1250" y="719"/>
                      <a:pt x="1250" y="625"/>
                    </a:cubicBezTo>
                    <a:cubicBezTo>
                      <a:pt x="1250" y="594"/>
                      <a:pt x="1281" y="563"/>
                      <a:pt x="1313" y="563"/>
                    </a:cubicBezTo>
                    <a:cubicBezTo>
                      <a:pt x="1313" y="563"/>
                      <a:pt x="1344" y="594"/>
                      <a:pt x="1344" y="625"/>
                    </a:cubicBezTo>
                    <a:cubicBezTo>
                      <a:pt x="1344" y="719"/>
                      <a:pt x="1344" y="1500"/>
                      <a:pt x="1344" y="1500"/>
                    </a:cubicBezTo>
                    <a:cubicBezTo>
                      <a:pt x="1344" y="1563"/>
                      <a:pt x="1406" y="1625"/>
                      <a:pt x="1469" y="1625"/>
                    </a:cubicBezTo>
                    <a:cubicBezTo>
                      <a:pt x="1563" y="1625"/>
                      <a:pt x="1625" y="1563"/>
                      <a:pt x="1625" y="1500"/>
                    </a:cubicBezTo>
                    <a:cubicBezTo>
                      <a:pt x="1625" y="407"/>
                      <a:pt x="1625" y="407"/>
                      <a:pt x="1625" y="407"/>
                    </a:cubicBezTo>
                    <a:cubicBezTo>
                      <a:pt x="1625" y="157"/>
                      <a:pt x="1500" y="0"/>
                      <a:pt x="12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9" name="Freeform 2">
                <a:extLst>
                  <a:ext uri="{FF2B5EF4-FFF2-40B4-BE49-F238E27FC236}">
                    <a16:creationId xmlns:a16="http://schemas.microsoft.com/office/drawing/2014/main" id="{FE471723-5071-4BFB-8AF0-0F6A80CFDF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5863" y="1212850"/>
                <a:ext cx="225425" cy="225425"/>
              </a:xfrm>
              <a:custGeom>
                <a:avLst/>
                <a:gdLst>
                  <a:gd name="T0" fmla="*/ 313 w 626"/>
                  <a:gd name="T1" fmla="*/ 0 h 626"/>
                  <a:gd name="T2" fmla="*/ 313 w 626"/>
                  <a:gd name="T3" fmla="*/ 0 h 626"/>
                  <a:gd name="T4" fmla="*/ 0 w 626"/>
                  <a:gd name="T5" fmla="*/ 312 h 626"/>
                  <a:gd name="T6" fmla="*/ 313 w 626"/>
                  <a:gd name="T7" fmla="*/ 625 h 626"/>
                  <a:gd name="T8" fmla="*/ 625 w 626"/>
                  <a:gd name="T9" fmla="*/ 312 h 626"/>
                  <a:gd name="T10" fmla="*/ 313 w 626"/>
                  <a:gd name="T11" fmla="*/ 0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6" h="626">
                    <a:moveTo>
                      <a:pt x="313" y="0"/>
                    </a:moveTo>
                    <a:lnTo>
                      <a:pt x="313" y="0"/>
                    </a:lnTo>
                    <a:cubicBezTo>
                      <a:pt x="156" y="0"/>
                      <a:pt x="0" y="156"/>
                      <a:pt x="0" y="312"/>
                    </a:cubicBezTo>
                    <a:cubicBezTo>
                      <a:pt x="0" y="500"/>
                      <a:pt x="156" y="625"/>
                      <a:pt x="313" y="625"/>
                    </a:cubicBezTo>
                    <a:cubicBezTo>
                      <a:pt x="500" y="625"/>
                      <a:pt x="625" y="500"/>
                      <a:pt x="625" y="312"/>
                    </a:cubicBezTo>
                    <a:cubicBezTo>
                      <a:pt x="625" y="156"/>
                      <a:pt x="500" y="0"/>
                      <a:pt x="31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90" name="Group 2">
              <a:extLst>
                <a:ext uri="{FF2B5EF4-FFF2-40B4-BE49-F238E27FC236}">
                  <a16:creationId xmlns:a16="http://schemas.microsoft.com/office/drawing/2014/main" id="{C5709CC3-5E1A-4276-889E-4428F7358D4C}"/>
                </a:ext>
              </a:extLst>
            </p:cNvPr>
            <p:cNvGrpSpPr/>
            <p:nvPr/>
          </p:nvGrpSpPr>
          <p:grpSpPr>
            <a:xfrm>
              <a:off x="2716516" y="1955035"/>
              <a:ext cx="303915" cy="794175"/>
              <a:chOff x="2036726" y="1422731"/>
              <a:chExt cx="227995" cy="595631"/>
            </a:xfrm>
            <a:solidFill>
              <a:srgbClr val="4277CE"/>
            </a:solidFill>
          </p:grpSpPr>
          <p:sp>
            <p:nvSpPr>
              <p:cNvPr id="91" name="Freeform 1">
                <a:extLst>
                  <a:ext uri="{FF2B5EF4-FFF2-40B4-BE49-F238E27FC236}">
                    <a16:creationId xmlns:a16="http://schemas.microsoft.com/office/drawing/2014/main" id="{C8408C5D-7069-4334-942B-4ACACE9FCA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6726" y="1540746"/>
                <a:ext cx="227995" cy="477616"/>
              </a:xfrm>
              <a:custGeom>
                <a:avLst/>
                <a:gdLst>
                  <a:gd name="T0" fmla="*/ 1250 w 1626"/>
                  <a:gd name="T1" fmla="*/ 0 h 3408"/>
                  <a:gd name="T2" fmla="*/ 1250 w 1626"/>
                  <a:gd name="T3" fmla="*/ 0 h 3408"/>
                  <a:gd name="T4" fmla="*/ 375 w 1626"/>
                  <a:gd name="T5" fmla="*/ 0 h 3408"/>
                  <a:gd name="T6" fmla="*/ 0 w 1626"/>
                  <a:gd name="T7" fmla="*/ 407 h 3408"/>
                  <a:gd name="T8" fmla="*/ 0 w 1626"/>
                  <a:gd name="T9" fmla="*/ 1500 h 3408"/>
                  <a:gd name="T10" fmla="*/ 156 w 1626"/>
                  <a:gd name="T11" fmla="*/ 1625 h 3408"/>
                  <a:gd name="T12" fmla="*/ 281 w 1626"/>
                  <a:gd name="T13" fmla="*/ 1500 h 3408"/>
                  <a:gd name="T14" fmla="*/ 281 w 1626"/>
                  <a:gd name="T15" fmla="*/ 625 h 3408"/>
                  <a:gd name="T16" fmla="*/ 313 w 1626"/>
                  <a:gd name="T17" fmla="*/ 563 h 3408"/>
                  <a:gd name="T18" fmla="*/ 375 w 1626"/>
                  <a:gd name="T19" fmla="*/ 625 h 3408"/>
                  <a:gd name="T20" fmla="*/ 375 w 1626"/>
                  <a:gd name="T21" fmla="*/ 1688 h 3408"/>
                  <a:gd name="T22" fmla="*/ 375 w 1626"/>
                  <a:gd name="T23" fmla="*/ 1875 h 3408"/>
                  <a:gd name="T24" fmla="*/ 375 w 1626"/>
                  <a:gd name="T25" fmla="*/ 3188 h 3408"/>
                  <a:gd name="T26" fmla="*/ 563 w 1626"/>
                  <a:gd name="T27" fmla="*/ 3407 h 3408"/>
                  <a:gd name="T28" fmla="*/ 563 w 1626"/>
                  <a:gd name="T29" fmla="*/ 3407 h 3408"/>
                  <a:gd name="T30" fmla="*/ 719 w 1626"/>
                  <a:gd name="T31" fmla="*/ 3188 h 3408"/>
                  <a:gd name="T32" fmla="*/ 719 w 1626"/>
                  <a:gd name="T33" fmla="*/ 1875 h 3408"/>
                  <a:gd name="T34" fmla="*/ 813 w 1626"/>
                  <a:gd name="T35" fmla="*/ 1813 h 3408"/>
                  <a:gd name="T36" fmla="*/ 906 w 1626"/>
                  <a:gd name="T37" fmla="*/ 1875 h 3408"/>
                  <a:gd name="T38" fmla="*/ 906 w 1626"/>
                  <a:gd name="T39" fmla="*/ 3188 h 3408"/>
                  <a:gd name="T40" fmla="*/ 1062 w 1626"/>
                  <a:gd name="T41" fmla="*/ 3407 h 3408"/>
                  <a:gd name="T42" fmla="*/ 1062 w 1626"/>
                  <a:gd name="T43" fmla="*/ 3407 h 3408"/>
                  <a:gd name="T44" fmla="*/ 1250 w 1626"/>
                  <a:gd name="T45" fmla="*/ 3188 h 3408"/>
                  <a:gd name="T46" fmla="*/ 1250 w 1626"/>
                  <a:gd name="T47" fmla="*/ 1875 h 3408"/>
                  <a:gd name="T48" fmla="*/ 1250 w 1626"/>
                  <a:gd name="T49" fmla="*/ 1688 h 3408"/>
                  <a:gd name="T50" fmla="*/ 1250 w 1626"/>
                  <a:gd name="T51" fmla="*/ 625 h 3408"/>
                  <a:gd name="T52" fmla="*/ 1313 w 1626"/>
                  <a:gd name="T53" fmla="*/ 563 h 3408"/>
                  <a:gd name="T54" fmla="*/ 1344 w 1626"/>
                  <a:gd name="T55" fmla="*/ 625 h 3408"/>
                  <a:gd name="T56" fmla="*/ 1344 w 1626"/>
                  <a:gd name="T57" fmla="*/ 1500 h 3408"/>
                  <a:gd name="T58" fmla="*/ 1469 w 1626"/>
                  <a:gd name="T59" fmla="*/ 1625 h 3408"/>
                  <a:gd name="T60" fmla="*/ 1625 w 1626"/>
                  <a:gd name="T61" fmla="*/ 1500 h 3408"/>
                  <a:gd name="T62" fmla="*/ 1625 w 1626"/>
                  <a:gd name="T63" fmla="*/ 407 h 3408"/>
                  <a:gd name="T64" fmla="*/ 1250 w 1626"/>
                  <a:gd name="T65" fmla="*/ 0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26" h="3408">
                    <a:moveTo>
                      <a:pt x="1250" y="0"/>
                    </a:moveTo>
                    <a:lnTo>
                      <a:pt x="1250" y="0"/>
                    </a:lnTo>
                    <a:cubicBezTo>
                      <a:pt x="375" y="0"/>
                      <a:pt x="375" y="0"/>
                      <a:pt x="375" y="0"/>
                    </a:cubicBezTo>
                    <a:cubicBezTo>
                      <a:pt x="125" y="0"/>
                      <a:pt x="0" y="157"/>
                      <a:pt x="0" y="407"/>
                    </a:cubicBezTo>
                    <a:cubicBezTo>
                      <a:pt x="0" y="1500"/>
                      <a:pt x="0" y="1500"/>
                      <a:pt x="0" y="1500"/>
                    </a:cubicBezTo>
                    <a:cubicBezTo>
                      <a:pt x="0" y="1563"/>
                      <a:pt x="94" y="1625"/>
                      <a:pt x="156" y="1625"/>
                    </a:cubicBezTo>
                    <a:cubicBezTo>
                      <a:pt x="219" y="1625"/>
                      <a:pt x="281" y="1563"/>
                      <a:pt x="281" y="1500"/>
                    </a:cubicBezTo>
                    <a:cubicBezTo>
                      <a:pt x="281" y="1500"/>
                      <a:pt x="281" y="719"/>
                      <a:pt x="281" y="625"/>
                    </a:cubicBezTo>
                    <a:cubicBezTo>
                      <a:pt x="281" y="594"/>
                      <a:pt x="313" y="563"/>
                      <a:pt x="313" y="563"/>
                    </a:cubicBezTo>
                    <a:cubicBezTo>
                      <a:pt x="344" y="563"/>
                      <a:pt x="375" y="594"/>
                      <a:pt x="375" y="625"/>
                    </a:cubicBezTo>
                    <a:cubicBezTo>
                      <a:pt x="375" y="719"/>
                      <a:pt x="375" y="1375"/>
                      <a:pt x="375" y="1688"/>
                    </a:cubicBezTo>
                    <a:cubicBezTo>
                      <a:pt x="375" y="1875"/>
                      <a:pt x="375" y="1875"/>
                      <a:pt x="375" y="1875"/>
                    </a:cubicBezTo>
                    <a:cubicBezTo>
                      <a:pt x="375" y="3188"/>
                      <a:pt x="375" y="3188"/>
                      <a:pt x="375" y="3188"/>
                    </a:cubicBezTo>
                    <a:cubicBezTo>
                      <a:pt x="375" y="3282"/>
                      <a:pt x="469" y="3407"/>
                      <a:pt x="563" y="3407"/>
                    </a:cubicBezTo>
                    <a:lnTo>
                      <a:pt x="563" y="3407"/>
                    </a:lnTo>
                    <a:cubicBezTo>
                      <a:pt x="688" y="3407"/>
                      <a:pt x="719" y="3282"/>
                      <a:pt x="719" y="3188"/>
                    </a:cubicBezTo>
                    <a:cubicBezTo>
                      <a:pt x="719" y="3188"/>
                      <a:pt x="719" y="1969"/>
                      <a:pt x="719" y="1875"/>
                    </a:cubicBezTo>
                    <a:cubicBezTo>
                      <a:pt x="719" y="1844"/>
                      <a:pt x="781" y="1813"/>
                      <a:pt x="813" y="1813"/>
                    </a:cubicBezTo>
                    <a:cubicBezTo>
                      <a:pt x="875" y="1813"/>
                      <a:pt x="906" y="1844"/>
                      <a:pt x="906" y="1875"/>
                    </a:cubicBezTo>
                    <a:cubicBezTo>
                      <a:pt x="906" y="1969"/>
                      <a:pt x="906" y="3188"/>
                      <a:pt x="906" y="3188"/>
                    </a:cubicBezTo>
                    <a:cubicBezTo>
                      <a:pt x="906" y="3282"/>
                      <a:pt x="969" y="3407"/>
                      <a:pt x="1062" y="3407"/>
                    </a:cubicBezTo>
                    <a:lnTo>
                      <a:pt x="1062" y="3407"/>
                    </a:lnTo>
                    <a:cubicBezTo>
                      <a:pt x="1156" y="3407"/>
                      <a:pt x="1250" y="3282"/>
                      <a:pt x="1250" y="3188"/>
                    </a:cubicBezTo>
                    <a:cubicBezTo>
                      <a:pt x="1250" y="1875"/>
                      <a:pt x="1250" y="1875"/>
                      <a:pt x="1250" y="1875"/>
                    </a:cubicBezTo>
                    <a:cubicBezTo>
                      <a:pt x="1250" y="1688"/>
                      <a:pt x="1250" y="1688"/>
                      <a:pt x="1250" y="1688"/>
                    </a:cubicBezTo>
                    <a:cubicBezTo>
                      <a:pt x="1250" y="1375"/>
                      <a:pt x="1250" y="719"/>
                      <a:pt x="1250" y="625"/>
                    </a:cubicBezTo>
                    <a:cubicBezTo>
                      <a:pt x="1250" y="594"/>
                      <a:pt x="1281" y="563"/>
                      <a:pt x="1313" y="563"/>
                    </a:cubicBezTo>
                    <a:cubicBezTo>
                      <a:pt x="1313" y="563"/>
                      <a:pt x="1344" y="594"/>
                      <a:pt x="1344" y="625"/>
                    </a:cubicBezTo>
                    <a:cubicBezTo>
                      <a:pt x="1344" y="719"/>
                      <a:pt x="1344" y="1500"/>
                      <a:pt x="1344" y="1500"/>
                    </a:cubicBezTo>
                    <a:cubicBezTo>
                      <a:pt x="1344" y="1563"/>
                      <a:pt x="1406" y="1625"/>
                      <a:pt x="1469" y="1625"/>
                    </a:cubicBezTo>
                    <a:cubicBezTo>
                      <a:pt x="1563" y="1625"/>
                      <a:pt x="1625" y="1563"/>
                      <a:pt x="1625" y="1500"/>
                    </a:cubicBezTo>
                    <a:cubicBezTo>
                      <a:pt x="1625" y="407"/>
                      <a:pt x="1625" y="407"/>
                      <a:pt x="1625" y="407"/>
                    </a:cubicBezTo>
                    <a:cubicBezTo>
                      <a:pt x="1625" y="157"/>
                      <a:pt x="1500" y="0"/>
                      <a:pt x="125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45711" tIns="22855" rIns="45711" bIns="22855" anchor="ctr"/>
              <a:lstStyle/>
              <a:p>
                <a:pPr marL="0" marR="0" lvl="0" indent="0" defTabSz="609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2" name="Freeform 2">
                <a:extLst>
                  <a:ext uri="{FF2B5EF4-FFF2-40B4-BE49-F238E27FC236}">
                    <a16:creationId xmlns:a16="http://schemas.microsoft.com/office/drawing/2014/main" id="{0575998D-20A4-45AC-BEFE-609BE6FE20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6538" y="1422731"/>
                <a:ext cx="87738" cy="87738"/>
              </a:xfrm>
              <a:custGeom>
                <a:avLst/>
                <a:gdLst>
                  <a:gd name="T0" fmla="*/ 313 w 626"/>
                  <a:gd name="T1" fmla="*/ 0 h 626"/>
                  <a:gd name="T2" fmla="*/ 313 w 626"/>
                  <a:gd name="T3" fmla="*/ 0 h 626"/>
                  <a:gd name="T4" fmla="*/ 0 w 626"/>
                  <a:gd name="T5" fmla="*/ 312 h 626"/>
                  <a:gd name="T6" fmla="*/ 313 w 626"/>
                  <a:gd name="T7" fmla="*/ 625 h 626"/>
                  <a:gd name="T8" fmla="*/ 625 w 626"/>
                  <a:gd name="T9" fmla="*/ 312 h 626"/>
                  <a:gd name="T10" fmla="*/ 313 w 626"/>
                  <a:gd name="T11" fmla="*/ 0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6" h="626">
                    <a:moveTo>
                      <a:pt x="313" y="0"/>
                    </a:moveTo>
                    <a:lnTo>
                      <a:pt x="313" y="0"/>
                    </a:lnTo>
                    <a:cubicBezTo>
                      <a:pt x="156" y="0"/>
                      <a:pt x="0" y="156"/>
                      <a:pt x="0" y="312"/>
                    </a:cubicBezTo>
                    <a:cubicBezTo>
                      <a:pt x="0" y="500"/>
                      <a:pt x="156" y="625"/>
                      <a:pt x="313" y="625"/>
                    </a:cubicBezTo>
                    <a:cubicBezTo>
                      <a:pt x="500" y="625"/>
                      <a:pt x="625" y="500"/>
                      <a:pt x="625" y="312"/>
                    </a:cubicBezTo>
                    <a:cubicBezTo>
                      <a:pt x="625" y="156"/>
                      <a:pt x="500" y="0"/>
                      <a:pt x="313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45711" tIns="22855" rIns="45711" bIns="22855" anchor="ctr"/>
              <a:lstStyle/>
              <a:p>
                <a:pPr marL="0" marR="0" lvl="0" indent="0" defTabSz="609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93" name="Group 1">
              <a:extLst>
                <a:ext uri="{FF2B5EF4-FFF2-40B4-BE49-F238E27FC236}">
                  <a16:creationId xmlns:a16="http://schemas.microsoft.com/office/drawing/2014/main" id="{EF7A82BA-7EC1-4B68-B228-AC577E67A9FD}"/>
                </a:ext>
              </a:extLst>
            </p:cNvPr>
            <p:cNvGrpSpPr/>
            <p:nvPr/>
          </p:nvGrpSpPr>
          <p:grpSpPr>
            <a:xfrm>
              <a:off x="3052111" y="1955035"/>
              <a:ext cx="303915" cy="794175"/>
              <a:chOff x="2288488" y="1422731"/>
              <a:chExt cx="227995" cy="595631"/>
            </a:xfrm>
            <a:solidFill>
              <a:srgbClr val="4277CE"/>
            </a:solidFill>
          </p:grpSpPr>
          <p:sp>
            <p:nvSpPr>
              <p:cNvPr id="94" name="Freeform 1">
                <a:extLst>
                  <a:ext uri="{FF2B5EF4-FFF2-40B4-BE49-F238E27FC236}">
                    <a16:creationId xmlns:a16="http://schemas.microsoft.com/office/drawing/2014/main" id="{C40E4104-028D-46D7-ABA4-8637BB9852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8488" y="1540746"/>
                <a:ext cx="227995" cy="477616"/>
              </a:xfrm>
              <a:custGeom>
                <a:avLst/>
                <a:gdLst>
                  <a:gd name="T0" fmla="*/ 1250 w 1626"/>
                  <a:gd name="T1" fmla="*/ 0 h 3408"/>
                  <a:gd name="T2" fmla="*/ 1250 w 1626"/>
                  <a:gd name="T3" fmla="*/ 0 h 3408"/>
                  <a:gd name="T4" fmla="*/ 375 w 1626"/>
                  <a:gd name="T5" fmla="*/ 0 h 3408"/>
                  <a:gd name="T6" fmla="*/ 0 w 1626"/>
                  <a:gd name="T7" fmla="*/ 407 h 3408"/>
                  <a:gd name="T8" fmla="*/ 0 w 1626"/>
                  <a:gd name="T9" fmla="*/ 1500 h 3408"/>
                  <a:gd name="T10" fmla="*/ 156 w 1626"/>
                  <a:gd name="T11" fmla="*/ 1625 h 3408"/>
                  <a:gd name="T12" fmla="*/ 281 w 1626"/>
                  <a:gd name="T13" fmla="*/ 1500 h 3408"/>
                  <a:gd name="T14" fmla="*/ 281 w 1626"/>
                  <a:gd name="T15" fmla="*/ 625 h 3408"/>
                  <a:gd name="T16" fmla="*/ 313 w 1626"/>
                  <a:gd name="T17" fmla="*/ 563 h 3408"/>
                  <a:gd name="T18" fmla="*/ 375 w 1626"/>
                  <a:gd name="T19" fmla="*/ 625 h 3408"/>
                  <a:gd name="T20" fmla="*/ 375 w 1626"/>
                  <a:gd name="T21" fmla="*/ 1688 h 3408"/>
                  <a:gd name="T22" fmla="*/ 375 w 1626"/>
                  <a:gd name="T23" fmla="*/ 1875 h 3408"/>
                  <a:gd name="T24" fmla="*/ 375 w 1626"/>
                  <a:gd name="T25" fmla="*/ 3188 h 3408"/>
                  <a:gd name="T26" fmla="*/ 563 w 1626"/>
                  <a:gd name="T27" fmla="*/ 3407 h 3408"/>
                  <a:gd name="T28" fmla="*/ 563 w 1626"/>
                  <a:gd name="T29" fmla="*/ 3407 h 3408"/>
                  <a:gd name="T30" fmla="*/ 719 w 1626"/>
                  <a:gd name="T31" fmla="*/ 3188 h 3408"/>
                  <a:gd name="T32" fmla="*/ 719 w 1626"/>
                  <a:gd name="T33" fmla="*/ 1875 h 3408"/>
                  <a:gd name="T34" fmla="*/ 813 w 1626"/>
                  <a:gd name="T35" fmla="*/ 1813 h 3408"/>
                  <a:gd name="T36" fmla="*/ 906 w 1626"/>
                  <a:gd name="T37" fmla="*/ 1875 h 3408"/>
                  <a:gd name="T38" fmla="*/ 906 w 1626"/>
                  <a:gd name="T39" fmla="*/ 3188 h 3408"/>
                  <a:gd name="T40" fmla="*/ 1062 w 1626"/>
                  <a:gd name="T41" fmla="*/ 3407 h 3408"/>
                  <a:gd name="T42" fmla="*/ 1062 w 1626"/>
                  <a:gd name="T43" fmla="*/ 3407 h 3408"/>
                  <a:gd name="T44" fmla="*/ 1250 w 1626"/>
                  <a:gd name="T45" fmla="*/ 3188 h 3408"/>
                  <a:gd name="T46" fmla="*/ 1250 w 1626"/>
                  <a:gd name="T47" fmla="*/ 1875 h 3408"/>
                  <a:gd name="T48" fmla="*/ 1250 w 1626"/>
                  <a:gd name="T49" fmla="*/ 1688 h 3408"/>
                  <a:gd name="T50" fmla="*/ 1250 w 1626"/>
                  <a:gd name="T51" fmla="*/ 625 h 3408"/>
                  <a:gd name="T52" fmla="*/ 1313 w 1626"/>
                  <a:gd name="T53" fmla="*/ 563 h 3408"/>
                  <a:gd name="T54" fmla="*/ 1344 w 1626"/>
                  <a:gd name="T55" fmla="*/ 625 h 3408"/>
                  <a:gd name="T56" fmla="*/ 1344 w 1626"/>
                  <a:gd name="T57" fmla="*/ 1500 h 3408"/>
                  <a:gd name="T58" fmla="*/ 1469 w 1626"/>
                  <a:gd name="T59" fmla="*/ 1625 h 3408"/>
                  <a:gd name="T60" fmla="*/ 1625 w 1626"/>
                  <a:gd name="T61" fmla="*/ 1500 h 3408"/>
                  <a:gd name="T62" fmla="*/ 1625 w 1626"/>
                  <a:gd name="T63" fmla="*/ 407 h 3408"/>
                  <a:gd name="T64" fmla="*/ 1250 w 1626"/>
                  <a:gd name="T65" fmla="*/ 0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26" h="3408">
                    <a:moveTo>
                      <a:pt x="1250" y="0"/>
                    </a:moveTo>
                    <a:lnTo>
                      <a:pt x="1250" y="0"/>
                    </a:lnTo>
                    <a:cubicBezTo>
                      <a:pt x="375" y="0"/>
                      <a:pt x="375" y="0"/>
                      <a:pt x="375" y="0"/>
                    </a:cubicBezTo>
                    <a:cubicBezTo>
                      <a:pt x="125" y="0"/>
                      <a:pt x="0" y="157"/>
                      <a:pt x="0" y="407"/>
                    </a:cubicBezTo>
                    <a:cubicBezTo>
                      <a:pt x="0" y="1500"/>
                      <a:pt x="0" y="1500"/>
                      <a:pt x="0" y="1500"/>
                    </a:cubicBezTo>
                    <a:cubicBezTo>
                      <a:pt x="0" y="1563"/>
                      <a:pt x="94" y="1625"/>
                      <a:pt x="156" y="1625"/>
                    </a:cubicBezTo>
                    <a:cubicBezTo>
                      <a:pt x="219" y="1625"/>
                      <a:pt x="281" y="1563"/>
                      <a:pt x="281" y="1500"/>
                    </a:cubicBezTo>
                    <a:cubicBezTo>
                      <a:pt x="281" y="1500"/>
                      <a:pt x="281" y="719"/>
                      <a:pt x="281" y="625"/>
                    </a:cubicBezTo>
                    <a:cubicBezTo>
                      <a:pt x="281" y="594"/>
                      <a:pt x="313" y="563"/>
                      <a:pt x="313" y="563"/>
                    </a:cubicBezTo>
                    <a:cubicBezTo>
                      <a:pt x="344" y="563"/>
                      <a:pt x="375" y="594"/>
                      <a:pt x="375" y="625"/>
                    </a:cubicBezTo>
                    <a:cubicBezTo>
                      <a:pt x="375" y="719"/>
                      <a:pt x="375" y="1375"/>
                      <a:pt x="375" y="1688"/>
                    </a:cubicBezTo>
                    <a:cubicBezTo>
                      <a:pt x="375" y="1875"/>
                      <a:pt x="375" y="1875"/>
                      <a:pt x="375" y="1875"/>
                    </a:cubicBezTo>
                    <a:cubicBezTo>
                      <a:pt x="375" y="3188"/>
                      <a:pt x="375" y="3188"/>
                      <a:pt x="375" y="3188"/>
                    </a:cubicBezTo>
                    <a:cubicBezTo>
                      <a:pt x="375" y="3282"/>
                      <a:pt x="469" y="3407"/>
                      <a:pt x="563" y="3407"/>
                    </a:cubicBezTo>
                    <a:lnTo>
                      <a:pt x="563" y="3407"/>
                    </a:lnTo>
                    <a:cubicBezTo>
                      <a:pt x="688" y="3407"/>
                      <a:pt x="719" y="3282"/>
                      <a:pt x="719" y="3188"/>
                    </a:cubicBezTo>
                    <a:cubicBezTo>
                      <a:pt x="719" y="3188"/>
                      <a:pt x="719" y="1969"/>
                      <a:pt x="719" y="1875"/>
                    </a:cubicBezTo>
                    <a:cubicBezTo>
                      <a:pt x="719" y="1844"/>
                      <a:pt x="781" y="1813"/>
                      <a:pt x="813" y="1813"/>
                    </a:cubicBezTo>
                    <a:cubicBezTo>
                      <a:pt x="875" y="1813"/>
                      <a:pt x="906" y="1844"/>
                      <a:pt x="906" y="1875"/>
                    </a:cubicBezTo>
                    <a:cubicBezTo>
                      <a:pt x="906" y="1969"/>
                      <a:pt x="906" y="3188"/>
                      <a:pt x="906" y="3188"/>
                    </a:cubicBezTo>
                    <a:cubicBezTo>
                      <a:pt x="906" y="3282"/>
                      <a:pt x="969" y="3407"/>
                      <a:pt x="1062" y="3407"/>
                    </a:cubicBezTo>
                    <a:lnTo>
                      <a:pt x="1062" y="3407"/>
                    </a:lnTo>
                    <a:cubicBezTo>
                      <a:pt x="1156" y="3407"/>
                      <a:pt x="1250" y="3282"/>
                      <a:pt x="1250" y="3188"/>
                    </a:cubicBezTo>
                    <a:cubicBezTo>
                      <a:pt x="1250" y="1875"/>
                      <a:pt x="1250" y="1875"/>
                      <a:pt x="1250" y="1875"/>
                    </a:cubicBezTo>
                    <a:cubicBezTo>
                      <a:pt x="1250" y="1688"/>
                      <a:pt x="1250" y="1688"/>
                      <a:pt x="1250" y="1688"/>
                    </a:cubicBezTo>
                    <a:cubicBezTo>
                      <a:pt x="1250" y="1375"/>
                      <a:pt x="1250" y="719"/>
                      <a:pt x="1250" y="625"/>
                    </a:cubicBezTo>
                    <a:cubicBezTo>
                      <a:pt x="1250" y="594"/>
                      <a:pt x="1281" y="563"/>
                      <a:pt x="1313" y="563"/>
                    </a:cubicBezTo>
                    <a:cubicBezTo>
                      <a:pt x="1313" y="563"/>
                      <a:pt x="1344" y="594"/>
                      <a:pt x="1344" y="625"/>
                    </a:cubicBezTo>
                    <a:cubicBezTo>
                      <a:pt x="1344" y="719"/>
                      <a:pt x="1344" y="1500"/>
                      <a:pt x="1344" y="1500"/>
                    </a:cubicBezTo>
                    <a:cubicBezTo>
                      <a:pt x="1344" y="1563"/>
                      <a:pt x="1406" y="1625"/>
                      <a:pt x="1469" y="1625"/>
                    </a:cubicBezTo>
                    <a:cubicBezTo>
                      <a:pt x="1563" y="1625"/>
                      <a:pt x="1625" y="1563"/>
                      <a:pt x="1625" y="1500"/>
                    </a:cubicBezTo>
                    <a:cubicBezTo>
                      <a:pt x="1625" y="407"/>
                      <a:pt x="1625" y="407"/>
                      <a:pt x="1625" y="407"/>
                    </a:cubicBezTo>
                    <a:cubicBezTo>
                      <a:pt x="1625" y="157"/>
                      <a:pt x="1500" y="0"/>
                      <a:pt x="125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45711" tIns="22855" rIns="45711" bIns="22855" anchor="ctr"/>
              <a:lstStyle/>
              <a:p>
                <a:pPr marL="0" marR="0" lvl="0" indent="0" defTabSz="609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5" name="Freeform 2">
                <a:extLst>
                  <a:ext uri="{FF2B5EF4-FFF2-40B4-BE49-F238E27FC236}">
                    <a16:creationId xmlns:a16="http://schemas.microsoft.com/office/drawing/2014/main" id="{2B0257AB-6FFD-496A-B7D0-53DD9217BF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8300" y="1422731"/>
                <a:ext cx="87738" cy="87738"/>
              </a:xfrm>
              <a:custGeom>
                <a:avLst/>
                <a:gdLst>
                  <a:gd name="T0" fmla="*/ 313 w 626"/>
                  <a:gd name="T1" fmla="*/ 0 h 626"/>
                  <a:gd name="T2" fmla="*/ 313 w 626"/>
                  <a:gd name="T3" fmla="*/ 0 h 626"/>
                  <a:gd name="T4" fmla="*/ 0 w 626"/>
                  <a:gd name="T5" fmla="*/ 312 h 626"/>
                  <a:gd name="T6" fmla="*/ 313 w 626"/>
                  <a:gd name="T7" fmla="*/ 625 h 626"/>
                  <a:gd name="T8" fmla="*/ 625 w 626"/>
                  <a:gd name="T9" fmla="*/ 312 h 626"/>
                  <a:gd name="T10" fmla="*/ 313 w 626"/>
                  <a:gd name="T11" fmla="*/ 0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6" h="626">
                    <a:moveTo>
                      <a:pt x="313" y="0"/>
                    </a:moveTo>
                    <a:lnTo>
                      <a:pt x="313" y="0"/>
                    </a:lnTo>
                    <a:cubicBezTo>
                      <a:pt x="156" y="0"/>
                      <a:pt x="0" y="156"/>
                      <a:pt x="0" y="312"/>
                    </a:cubicBezTo>
                    <a:cubicBezTo>
                      <a:pt x="0" y="500"/>
                      <a:pt x="156" y="625"/>
                      <a:pt x="313" y="625"/>
                    </a:cubicBezTo>
                    <a:cubicBezTo>
                      <a:pt x="500" y="625"/>
                      <a:pt x="625" y="500"/>
                      <a:pt x="625" y="312"/>
                    </a:cubicBezTo>
                    <a:cubicBezTo>
                      <a:pt x="625" y="156"/>
                      <a:pt x="500" y="0"/>
                      <a:pt x="313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lIns="45711" tIns="22855" rIns="45711" bIns="22855" anchor="ctr"/>
              <a:lstStyle/>
              <a:p>
                <a:pPr marL="0" marR="0" lvl="0" indent="0" defTabSz="609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96" name="Group 100">
              <a:extLst>
                <a:ext uri="{FF2B5EF4-FFF2-40B4-BE49-F238E27FC236}">
                  <a16:creationId xmlns:a16="http://schemas.microsoft.com/office/drawing/2014/main" id="{AC130F77-7430-4F53-A018-50F7FA72692B}"/>
                </a:ext>
              </a:extLst>
            </p:cNvPr>
            <p:cNvGrpSpPr/>
            <p:nvPr/>
          </p:nvGrpSpPr>
          <p:grpSpPr>
            <a:xfrm>
              <a:off x="3401393" y="1955034"/>
              <a:ext cx="303915" cy="794175"/>
              <a:chOff x="1006475" y="1212850"/>
              <a:chExt cx="585788" cy="1530350"/>
            </a:xfrm>
            <a:solidFill>
              <a:srgbClr val="FFFFFF">
                <a:lumMod val="95000"/>
              </a:srgbClr>
            </a:solidFill>
          </p:grpSpPr>
          <p:sp>
            <p:nvSpPr>
              <p:cNvPr id="97" name="Freeform 1">
                <a:extLst>
                  <a:ext uri="{FF2B5EF4-FFF2-40B4-BE49-F238E27FC236}">
                    <a16:creationId xmlns:a16="http://schemas.microsoft.com/office/drawing/2014/main" id="{89567429-5170-4EA5-AA96-DF3E63BD8C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6475" y="1516063"/>
                <a:ext cx="585788" cy="1227137"/>
              </a:xfrm>
              <a:custGeom>
                <a:avLst/>
                <a:gdLst>
                  <a:gd name="T0" fmla="*/ 1250 w 1626"/>
                  <a:gd name="T1" fmla="*/ 0 h 3408"/>
                  <a:gd name="T2" fmla="*/ 1250 w 1626"/>
                  <a:gd name="T3" fmla="*/ 0 h 3408"/>
                  <a:gd name="T4" fmla="*/ 375 w 1626"/>
                  <a:gd name="T5" fmla="*/ 0 h 3408"/>
                  <a:gd name="T6" fmla="*/ 0 w 1626"/>
                  <a:gd name="T7" fmla="*/ 407 h 3408"/>
                  <a:gd name="T8" fmla="*/ 0 w 1626"/>
                  <a:gd name="T9" fmla="*/ 1500 h 3408"/>
                  <a:gd name="T10" fmla="*/ 156 w 1626"/>
                  <a:gd name="T11" fmla="*/ 1625 h 3408"/>
                  <a:gd name="T12" fmla="*/ 281 w 1626"/>
                  <a:gd name="T13" fmla="*/ 1500 h 3408"/>
                  <a:gd name="T14" fmla="*/ 281 w 1626"/>
                  <a:gd name="T15" fmla="*/ 625 h 3408"/>
                  <a:gd name="T16" fmla="*/ 313 w 1626"/>
                  <a:gd name="T17" fmla="*/ 563 h 3408"/>
                  <a:gd name="T18" fmla="*/ 375 w 1626"/>
                  <a:gd name="T19" fmla="*/ 625 h 3408"/>
                  <a:gd name="T20" fmla="*/ 375 w 1626"/>
                  <a:gd name="T21" fmla="*/ 1688 h 3408"/>
                  <a:gd name="T22" fmla="*/ 375 w 1626"/>
                  <a:gd name="T23" fmla="*/ 1875 h 3408"/>
                  <a:gd name="T24" fmla="*/ 375 w 1626"/>
                  <a:gd name="T25" fmla="*/ 3188 h 3408"/>
                  <a:gd name="T26" fmla="*/ 563 w 1626"/>
                  <a:gd name="T27" fmla="*/ 3407 h 3408"/>
                  <a:gd name="T28" fmla="*/ 563 w 1626"/>
                  <a:gd name="T29" fmla="*/ 3407 h 3408"/>
                  <a:gd name="T30" fmla="*/ 719 w 1626"/>
                  <a:gd name="T31" fmla="*/ 3188 h 3408"/>
                  <a:gd name="T32" fmla="*/ 719 w 1626"/>
                  <a:gd name="T33" fmla="*/ 1875 h 3408"/>
                  <a:gd name="T34" fmla="*/ 813 w 1626"/>
                  <a:gd name="T35" fmla="*/ 1813 h 3408"/>
                  <a:gd name="T36" fmla="*/ 906 w 1626"/>
                  <a:gd name="T37" fmla="*/ 1875 h 3408"/>
                  <a:gd name="T38" fmla="*/ 906 w 1626"/>
                  <a:gd name="T39" fmla="*/ 3188 h 3408"/>
                  <a:gd name="T40" fmla="*/ 1062 w 1626"/>
                  <a:gd name="T41" fmla="*/ 3407 h 3408"/>
                  <a:gd name="T42" fmla="*/ 1062 w 1626"/>
                  <a:gd name="T43" fmla="*/ 3407 h 3408"/>
                  <a:gd name="T44" fmla="*/ 1250 w 1626"/>
                  <a:gd name="T45" fmla="*/ 3188 h 3408"/>
                  <a:gd name="T46" fmla="*/ 1250 w 1626"/>
                  <a:gd name="T47" fmla="*/ 1875 h 3408"/>
                  <a:gd name="T48" fmla="*/ 1250 w 1626"/>
                  <a:gd name="T49" fmla="*/ 1688 h 3408"/>
                  <a:gd name="T50" fmla="*/ 1250 w 1626"/>
                  <a:gd name="T51" fmla="*/ 625 h 3408"/>
                  <a:gd name="T52" fmla="*/ 1313 w 1626"/>
                  <a:gd name="T53" fmla="*/ 563 h 3408"/>
                  <a:gd name="T54" fmla="*/ 1344 w 1626"/>
                  <a:gd name="T55" fmla="*/ 625 h 3408"/>
                  <a:gd name="T56" fmla="*/ 1344 w 1626"/>
                  <a:gd name="T57" fmla="*/ 1500 h 3408"/>
                  <a:gd name="T58" fmla="*/ 1469 w 1626"/>
                  <a:gd name="T59" fmla="*/ 1625 h 3408"/>
                  <a:gd name="T60" fmla="*/ 1625 w 1626"/>
                  <a:gd name="T61" fmla="*/ 1500 h 3408"/>
                  <a:gd name="T62" fmla="*/ 1625 w 1626"/>
                  <a:gd name="T63" fmla="*/ 407 h 3408"/>
                  <a:gd name="T64" fmla="*/ 1250 w 1626"/>
                  <a:gd name="T65" fmla="*/ 0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26" h="3408">
                    <a:moveTo>
                      <a:pt x="1250" y="0"/>
                    </a:moveTo>
                    <a:lnTo>
                      <a:pt x="1250" y="0"/>
                    </a:lnTo>
                    <a:cubicBezTo>
                      <a:pt x="375" y="0"/>
                      <a:pt x="375" y="0"/>
                      <a:pt x="375" y="0"/>
                    </a:cubicBezTo>
                    <a:cubicBezTo>
                      <a:pt x="125" y="0"/>
                      <a:pt x="0" y="157"/>
                      <a:pt x="0" y="407"/>
                    </a:cubicBezTo>
                    <a:cubicBezTo>
                      <a:pt x="0" y="1500"/>
                      <a:pt x="0" y="1500"/>
                      <a:pt x="0" y="1500"/>
                    </a:cubicBezTo>
                    <a:cubicBezTo>
                      <a:pt x="0" y="1563"/>
                      <a:pt x="94" y="1625"/>
                      <a:pt x="156" y="1625"/>
                    </a:cubicBezTo>
                    <a:cubicBezTo>
                      <a:pt x="219" y="1625"/>
                      <a:pt x="281" y="1563"/>
                      <a:pt x="281" y="1500"/>
                    </a:cubicBezTo>
                    <a:cubicBezTo>
                      <a:pt x="281" y="1500"/>
                      <a:pt x="281" y="719"/>
                      <a:pt x="281" y="625"/>
                    </a:cubicBezTo>
                    <a:cubicBezTo>
                      <a:pt x="281" y="594"/>
                      <a:pt x="313" y="563"/>
                      <a:pt x="313" y="563"/>
                    </a:cubicBezTo>
                    <a:cubicBezTo>
                      <a:pt x="344" y="563"/>
                      <a:pt x="375" y="594"/>
                      <a:pt x="375" y="625"/>
                    </a:cubicBezTo>
                    <a:cubicBezTo>
                      <a:pt x="375" y="719"/>
                      <a:pt x="375" y="1375"/>
                      <a:pt x="375" y="1688"/>
                    </a:cubicBezTo>
                    <a:cubicBezTo>
                      <a:pt x="375" y="1875"/>
                      <a:pt x="375" y="1875"/>
                      <a:pt x="375" y="1875"/>
                    </a:cubicBezTo>
                    <a:cubicBezTo>
                      <a:pt x="375" y="3188"/>
                      <a:pt x="375" y="3188"/>
                      <a:pt x="375" y="3188"/>
                    </a:cubicBezTo>
                    <a:cubicBezTo>
                      <a:pt x="375" y="3282"/>
                      <a:pt x="469" y="3407"/>
                      <a:pt x="563" y="3407"/>
                    </a:cubicBezTo>
                    <a:lnTo>
                      <a:pt x="563" y="3407"/>
                    </a:lnTo>
                    <a:cubicBezTo>
                      <a:pt x="688" y="3407"/>
                      <a:pt x="719" y="3282"/>
                      <a:pt x="719" y="3188"/>
                    </a:cubicBezTo>
                    <a:cubicBezTo>
                      <a:pt x="719" y="3188"/>
                      <a:pt x="719" y="1969"/>
                      <a:pt x="719" y="1875"/>
                    </a:cubicBezTo>
                    <a:cubicBezTo>
                      <a:pt x="719" y="1844"/>
                      <a:pt x="781" y="1813"/>
                      <a:pt x="813" y="1813"/>
                    </a:cubicBezTo>
                    <a:cubicBezTo>
                      <a:pt x="875" y="1813"/>
                      <a:pt x="906" y="1844"/>
                      <a:pt x="906" y="1875"/>
                    </a:cubicBezTo>
                    <a:cubicBezTo>
                      <a:pt x="906" y="1969"/>
                      <a:pt x="906" y="3188"/>
                      <a:pt x="906" y="3188"/>
                    </a:cubicBezTo>
                    <a:cubicBezTo>
                      <a:pt x="906" y="3282"/>
                      <a:pt x="969" y="3407"/>
                      <a:pt x="1062" y="3407"/>
                    </a:cubicBezTo>
                    <a:lnTo>
                      <a:pt x="1062" y="3407"/>
                    </a:lnTo>
                    <a:cubicBezTo>
                      <a:pt x="1156" y="3407"/>
                      <a:pt x="1250" y="3282"/>
                      <a:pt x="1250" y="3188"/>
                    </a:cubicBezTo>
                    <a:cubicBezTo>
                      <a:pt x="1250" y="1875"/>
                      <a:pt x="1250" y="1875"/>
                      <a:pt x="1250" y="1875"/>
                    </a:cubicBezTo>
                    <a:cubicBezTo>
                      <a:pt x="1250" y="1688"/>
                      <a:pt x="1250" y="1688"/>
                      <a:pt x="1250" y="1688"/>
                    </a:cubicBezTo>
                    <a:cubicBezTo>
                      <a:pt x="1250" y="1375"/>
                      <a:pt x="1250" y="719"/>
                      <a:pt x="1250" y="625"/>
                    </a:cubicBezTo>
                    <a:cubicBezTo>
                      <a:pt x="1250" y="594"/>
                      <a:pt x="1281" y="563"/>
                      <a:pt x="1313" y="563"/>
                    </a:cubicBezTo>
                    <a:cubicBezTo>
                      <a:pt x="1313" y="563"/>
                      <a:pt x="1344" y="594"/>
                      <a:pt x="1344" y="625"/>
                    </a:cubicBezTo>
                    <a:cubicBezTo>
                      <a:pt x="1344" y="719"/>
                      <a:pt x="1344" y="1500"/>
                      <a:pt x="1344" y="1500"/>
                    </a:cubicBezTo>
                    <a:cubicBezTo>
                      <a:pt x="1344" y="1563"/>
                      <a:pt x="1406" y="1625"/>
                      <a:pt x="1469" y="1625"/>
                    </a:cubicBezTo>
                    <a:cubicBezTo>
                      <a:pt x="1563" y="1625"/>
                      <a:pt x="1625" y="1563"/>
                      <a:pt x="1625" y="1500"/>
                    </a:cubicBezTo>
                    <a:cubicBezTo>
                      <a:pt x="1625" y="407"/>
                      <a:pt x="1625" y="407"/>
                      <a:pt x="1625" y="407"/>
                    </a:cubicBezTo>
                    <a:cubicBezTo>
                      <a:pt x="1625" y="157"/>
                      <a:pt x="1500" y="0"/>
                      <a:pt x="12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8" name="Freeform 2">
                <a:extLst>
                  <a:ext uri="{FF2B5EF4-FFF2-40B4-BE49-F238E27FC236}">
                    <a16:creationId xmlns:a16="http://schemas.microsoft.com/office/drawing/2014/main" id="{E9A2A6AB-5E6C-49E2-99A5-41C0419451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5863" y="1212850"/>
                <a:ext cx="225425" cy="225425"/>
              </a:xfrm>
              <a:custGeom>
                <a:avLst/>
                <a:gdLst>
                  <a:gd name="T0" fmla="*/ 313 w 626"/>
                  <a:gd name="T1" fmla="*/ 0 h 626"/>
                  <a:gd name="T2" fmla="*/ 313 w 626"/>
                  <a:gd name="T3" fmla="*/ 0 h 626"/>
                  <a:gd name="T4" fmla="*/ 0 w 626"/>
                  <a:gd name="T5" fmla="*/ 312 h 626"/>
                  <a:gd name="T6" fmla="*/ 313 w 626"/>
                  <a:gd name="T7" fmla="*/ 625 h 626"/>
                  <a:gd name="T8" fmla="*/ 625 w 626"/>
                  <a:gd name="T9" fmla="*/ 312 h 626"/>
                  <a:gd name="T10" fmla="*/ 313 w 626"/>
                  <a:gd name="T11" fmla="*/ 0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6" h="626">
                    <a:moveTo>
                      <a:pt x="313" y="0"/>
                    </a:moveTo>
                    <a:lnTo>
                      <a:pt x="313" y="0"/>
                    </a:lnTo>
                    <a:cubicBezTo>
                      <a:pt x="156" y="0"/>
                      <a:pt x="0" y="156"/>
                      <a:pt x="0" y="312"/>
                    </a:cubicBezTo>
                    <a:cubicBezTo>
                      <a:pt x="0" y="500"/>
                      <a:pt x="156" y="625"/>
                      <a:pt x="313" y="625"/>
                    </a:cubicBezTo>
                    <a:cubicBezTo>
                      <a:pt x="500" y="625"/>
                      <a:pt x="625" y="500"/>
                      <a:pt x="625" y="312"/>
                    </a:cubicBezTo>
                    <a:cubicBezTo>
                      <a:pt x="625" y="156"/>
                      <a:pt x="500" y="0"/>
                      <a:pt x="31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99" name="Group 101">
              <a:extLst>
                <a:ext uri="{FF2B5EF4-FFF2-40B4-BE49-F238E27FC236}">
                  <a16:creationId xmlns:a16="http://schemas.microsoft.com/office/drawing/2014/main" id="{50BAF6D0-5F15-4347-8FBC-FC5090D4E0B4}"/>
                </a:ext>
              </a:extLst>
            </p:cNvPr>
            <p:cNvGrpSpPr/>
            <p:nvPr/>
          </p:nvGrpSpPr>
          <p:grpSpPr>
            <a:xfrm>
              <a:off x="3746924" y="1955034"/>
              <a:ext cx="303915" cy="794175"/>
              <a:chOff x="1006475" y="1212850"/>
              <a:chExt cx="585788" cy="1530350"/>
            </a:xfrm>
            <a:solidFill>
              <a:srgbClr val="FFFFFF">
                <a:lumMod val="95000"/>
              </a:srgbClr>
            </a:solidFill>
          </p:grpSpPr>
          <p:sp>
            <p:nvSpPr>
              <p:cNvPr id="100" name="Freeform 1">
                <a:extLst>
                  <a:ext uri="{FF2B5EF4-FFF2-40B4-BE49-F238E27FC236}">
                    <a16:creationId xmlns:a16="http://schemas.microsoft.com/office/drawing/2014/main" id="{FB9AC3FC-38F7-45F2-83DC-DF8BD662C9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6475" y="1516063"/>
                <a:ext cx="585788" cy="1227137"/>
              </a:xfrm>
              <a:custGeom>
                <a:avLst/>
                <a:gdLst>
                  <a:gd name="T0" fmla="*/ 1250 w 1626"/>
                  <a:gd name="T1" fmla="*/ 0 h 3408"/>
                  <a:gd name="T2" fmla="*/ 1250 w 1626"/>
                  <a:gd name="T3" fmla="*/ 0 h 3408"/>
                  <a:gd name="T4" fmla="*/ 375 w 1626"/>
                  <a:gd name="T5" fmla="*/ 0 h 3408"/>
                  <a:gd name="T6" fmla="*/ 0 w 1626"/>
                  <a:gd name="T7" fmla="*/ 407 h 3408"/>
                  <a:gd name="T8" fmla="*/ 0 w 1626"/>
                  <a:gd name="T9" fmla="*/ 1500 h 3408"/>
                  <a:gd name="T10" fmla="*/ 156 w 1626"/>
                  <a:gd name="T11" fmla="*/ 1625 h 3408"/>
                  <a:gd name="T12" fmla="*/ 281 w 1626"/>
                  <a:gd name="T13" fmla="*/ 1500 h 3408"/>
                  <a:gd name="T14" fmla="*/ 281 w 1626"/>
                  <a:gd name="T15" fmla="*/ 625 h 3408"/>
                  <a:gd name="T16" fmla="*/ 313 w 1626"/>
                  <a:gd name="T17" fmla="*/ 563 h 3408"/>
                  <a:gd name="T18" fmla="*/ 375 w 1626"/>
                  <a:gd name="T19" fmla="*/ 625 h 3408"/>
                  <a:gd name="T20" fmla="*/ 375 w 1626"/>
                  <a:gd name="T21" fmla="*/ 1688 h 3408"/>
                  <a:gd name="T22" fmla="*/ 375 w 1626"/>
                  <a:gd name="T23" fmla="*/ 1875 h 3408"/>
                  <a:gd name="T24" fmla="*/ 375 w 1626"/>
                  <a:gd name="T25" fmla="*/ 3188 h 3408"/>
                  <a:gd name="T26" fmla="*/ 563 w 1626"/>
                  <a:gd name="T27" fmla="*/ 3407 h 3408"/>
                  <a:gd name="T28" fmla="*/ 563 w 1626"/>
                  <a:gd name="T29" fmla="*/ 3407 h 3408"/>
                  <a:gd name="T30" fmla="*/ 719 w 1626"/>
                  <a:gd name="T31" fmla="*/ 3188 h 3408"/>
                  <a:gd name="T32" fmla="*/ 719 w 1626"/>
                  <a:gd name="T33" fmla="*/ 1875 h 3408"/>
                  <a:gd name="T34" fmla="*/ 813 w 1626"/>
                  <a:gd name="T35" fmla="*/ 1813 h 3408"/>
                  <a:gd name="T36" fmla="*/ 906 w 1626"/>
                  <a:gd name="T37" fmla="*/ 1875 h 3408"/>
                  <a:gd name="T38" fmla="*/ 906 w 1626"/>
                  <a:gd name="T39" fmla="*/ 3188 h 3408"/>
                  <a:gd name="T40" fmla="*/ 1062 w 1626"/>
                  <a:gd name="T41" fmla="*/ 3407 h 3408"/>
                  <a:gd name="T42" fmla="*/ 1062 w 1626"/>
                  <a:gd name="T43" fmla="*/ 3407 h 3408"/>
                  <a:gd name="T44" fmla="*/ 1250 w 1626"/>
                  <a:gd name="T45" fmla="*/ 3188 h 3408"/>
                  <a:gd name="T46" fmla="*/ 1250 w 1626"/>
                  <a:gd name="T47" fmla="*/ 1875 h 3408"/>
                  <a:gd name="T48" fmla="*/ 1250 w 1626"/>
                  <a:gd name="T49" fmla="*/ 1688 h 3408"/>
                  <a:gd name="T50" fmla="*/ 1250 w 1626"/>
                  <a:gd name="T51" fmla="*/ 625 h 3408"/>
                  <a:gd name="T52" fmla="*/ 1313 w 1626"/>
                  <a:gd name="T53" fmla="*/ 563 h 3408"/>
                  <a:gd name="T54" fmla="*/ 1344 w 1626"/>
                  <a:gd name="T55" fmla="*/ 625 h 3408"/>
                  <a:gd name="T56" fmla="*/ 1344 w 1626"/>
                  <a:gd name="T57" fmla="*/ 1500 h 3408"/>
                  <a:gd name="T58" fmla="*/ 1469 w 1626"/>
                  <a:gd name="T59" fmla="*/ 1625 h 3408"/>
                  <a:gd name="T60" fmla="*/ 1625 w 1626"/>
                  <a:gd name="T61" fmla="*/ 1500 h 3408"/>
                  <a:gd name="T62" fmla="*/ 1625 w 1626"/>
                  <a:gd name="T63" fmla="*/ 407 h 3408"/>
                  <a:gd name="T64" fmla="*/ 1250 w 1626"/>
                  <a:gd name="T65" fmla="*/ 0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26" h="3408">
                    <a:moveTo>
                      <a:pt x="1250" y="0"/>
                    </a:moveTo>
                    <a:lnTo>
                      <a:pt x="1250" y="0"/>
                    </a:lnTo>
                    <a:cubicBezTo>
                      <a:pt x="375" y="0"/>
                      <a:pt x="375" y="0"/>
                      <a:pt x="375" y="0"/>
                    </a:cubicBezTo>
                    <a:cubicBezTo>
                      <a:pt x="125" y="0"/>
                      <a:pt x="0" y="157"/>
                      <a:pt x="0" y="407"/>
                    </a:cubicBezTo>
                    <a:cubicBezTo>
                      <a:pt x="0" y="1500"/>
                      <a:pt x="0" y="1500"/>
                      <a:pt x="0" y="1500"/>
                    </a:cubicBezTo>
                    <a:cubicBezTo>
                      <a:pt x="0" y="1563"/>
                      <a:pt x="94" y="1625"/>
                      <a:pt x="156" y="1625"/>
                    </a:cubicBezTo>
                    <a:cubicBezTo>
                      <a:pt x="219" y="1625"/>
                      <a:pt x="281" y="1563"/>
                      <a:pt x="281" y="1500"/>
                    </a:cubicBezTo>
                    <a:cubicBezTo>
                      <a:pt x="281" y="1500"/>
                      <a:pt x="281" y="719"/>
                      <a:pt x="281" y="625"/>
                    </a:cubicBezTo>
                    <a:cubicBezTo>
                      <a:pt x="281" y="594"/>
                      <a:pt x="313" y="563"/>
                      <a:pt x="313" y="563"/>
                    </a:cubicBezTo>
                    <a:cubicBezTo>
                      <a:pt x="344" y="563"/>
                      <a:pt x="375" y="594"/>
                      <a:pt x="375" y="625"/>
                    </a:cubicBezTo>
                    <a:cubicBezTo>
                      <a:pt x="375" y="719"/>
                      <a:pt x="375" y="1375"/>
                      <a:pt x="375" y="1688"/>
                    </a:cubicBezTo>
                    <a:cubicBezTo>
                      <a:pt x="375" y="1875"/>
                      <a:pt x="375" y="1875"/>
                      <a:pt x="375" y="1875"/>
                    </a:cubicBezTo>
                    <a:cubicBezTo>
                      <a:pt x="375" y="3188"/>
                      <a:pt x="375" y="3188"/>
                      <a:pt x="375" y="3188"/>
                    </a:cubicBezTo>
                    <a:cubicBezTo>
                      <a:pt x="375" y="3282"/>
                      <a:pt x="469" y="3407"/>
                      <a:pt x="563" y="3407"/>
                    </a:cubicBezTo>
                    <a:lnTo>
                      <a:pt x="563" y="3407"/>
                    </a:lnTo>
                    <a:cubicBezTo>
                      <a:pt x="688" y="3407"/>
                      <a:pt x="719" y="3282"/>
                      <a:pt x="719" y="3188"/>
                    </a:cubicBezTo>
                    <a:cubicBezTo>
                      <a:pt x="719" y="3188"/>
                      <a:pt x="719" y="1969"/>
                      <a:pt x="719" y="1875"/>
                    </a:cubicBezTo>
                    <a:cubicBezTo>
                      <a:pt x="719" y="1844"/>
                      <a:pt x="781" y="1813"/>
                      <a:pt x="813" y="1813"/>
                    </a:cubicBezTo>
                    <a:cubicBezTo>
                      <a:pt x="875" y="1813"/>
                      <a:pt x="906" y="1844"/>
                      <a:pt x="906" y="1875"/>
                    </a:cubicBezTo>
                    <a:cubicBezTo>
                      <a:pt x="906" y="1969"/>
                      <a:pt x="906" y="3188"/>
                      <a:pt x="906" y="3188"/>
                    </a:cubicBezTo>
                    <a:cubicBezTo>
                      <a:pt x="906" y="3282"/>
                      <a:pt x="969" y="3407"/>
                      <a:pt x="1062" y="3407"/>
                    </a:cubicBezTo>
                    <a:lnTo>
                      <a:pt x="1062" y="3407"/>
                    </a:lnTo>
                    <a:cubicBezTo>
                      <a:pt x="1156" y="3407"/>
                      <a:pt x="1250" y="3282"/>
                      <a:pt x="1250" y="3188"/>
                    </a:cubicBezTo>
                    <a:cubicBezTo>
                      <a:pt x="1250" y="1875"/>
                      <a:pt x="1250" y="1875"/>
                      <a:pt x="1250" y="1875"/>
                    </a:cubicBezTo>
                    <a:cubicBezTo>
                      <a:pt x="1250" y="1688"/>
                      <a:pt x="1250" y="1688"/>
                      <a:pt x="1250" y="1688"/>
                    </a:cubicBezTo>
                    <a:cubicBezTo>
                      <a:pt x="1250" y="1375"/>
                      <a:pt x="1250" y="719"/>
                      <a:pt x="1250" y="625"/>
                    </a:cubicBezTo>
                    <a:cubicBezTo>
                      <a:pt x="1250" y="594"/>
                      <a:pt x="1281" y="563"/>
                      <a:pt x="1313" y="563"/>
                    </a:cubicBezTo>
                    <a:cubicBezTo>
                      <a:pt x="1313" y="563"/>
                      <a:pt x="1344" y="594"/>
                      <a:pt x="1344" y="625"/>
                    </a:cubicBezTo>
                    <a:cubicBezTo>
                      <a:pt x="1344" y="719"/>
                      <a:pt x="1344" y="1500"/>
                      <a:pt x="1344" y="1500"/>
                    </a:cubicBezTo>
                    <a:cubicBezTo>
                      <a:pt x="1344" y="1563"/>
                      <a:pt x="1406" y="1625"/>
                      <a:pt x="1469" y="1625"/>
                    </a:cubicBezTo>
                    <a:cubicBezTo>
                      <a:pt x="1563" y="1625"/>
                      <a:pt x="1625" y="1563"/>
                      <a:pt x="1625" y="1500"/>
                    </a:cubicBezTo>
                    <a:cubicBezTo>
                      <a:pt x="1625" y="407"/>
                      <a:pt x="1625" y="407"/>
                      <a:pt x="1625" y="407"/>
                    </a:cubicBezTo>
                    <a:cubicBezTo>
                      <a:pt x="1625" y="157"/>
                      <a:pt x="1500" y="0"/>
                      <a:pt x="12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1" name="Freeform 2">
                <a:extLst>
                  <a:ext uri="{FF2B5EF4-FFF2-40B4-BE49-F238E27FC236}">
                    <a16:creationId xmlns:a16="http://schemas.microsoft.com/office/drawing/2014/main" id="{74B67031-4D26-4948-B6B9-1BCE6D85F7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5863" y="1212850"/>
                <a:ext cx="225425" cy="225425"/>
              </a:xfrm>
              <a:custGeom>
                <a:avLst/>
                <a:gdLst>
                  <a:gd name="T0" fmla="*/ 313 w 626"/>
                  <a:gd name="T1" fmla="*/ 0 h 626"/>
                  <a:gd name="T2" fmla="*/ 313 w 626"/>
                  <a:gd name="T3" fmla="*/ 0 h 626"/>
                  <a:gd name="T4" fmla="*/ 0 w 626"/>
                  <a:gd name="T5" fmla="*/ 312 h 626"/>
                  <a:gd name="T6" fmla="*/ 313 w 626"/>
                  <a:gd name="T7" fmla="*/ 625 h 626"/>
                  <a:gd name="T8" fmla="*/ 625 w 626"/>
                  <a:gd name="T9" fmla="*/ 312 h 626"/>
                  <a:gd name="T10" fmla="*/ 313 w 626"/>
                  <a:gd name="T11" fmla="*/ 0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6" h="626">
                    <a:moveTo>
                      <a:pt x="313" y="0"/>
                    </a:moveTo>
                    <a:lnTo>
                      <a:pt x="313" y="0"/>
                    </a:lnTo>
                    <a:cubicBezTo>
                      <a:pt x="156" y="0"/>
                      <a:pt x="0" y="156"/>
                      <a:pt x="0" y="312"/>
                    </a:cubicBezTo>
                    <a:cubicBezTo>
                      <a:pt x="0" y="500"/>
                      <a:pt x="156" y="625"/>
                      <a:pt x="313" y="625"/>
                    </a:cubicBezTo>
                    <a:cubicBezTo>
                      <a:pt x="500" y="625"/>
                      <a:pt x="625" y="500"/>
                      <a:pt x="625" y="312"/>
                    </a:cubicBezTo>
                    <a:cubicBezTo>
                      <a:pt x="625" y="156"/>
                      <a:pt x="500" y="0"/>
                      <a:pt x="31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02" name="Group 102">
              <a:extLst>
                <a:ext uri="{FF2B5EF4-FFF2-40B4-BE49-F238E27FC236}">
                  <a16:creationId xmlns:a16="http://schemas.microsoft.com/office/drawing/2014/main" id="{403C3BE7-2F03-44EA-A170-939C8EDCA818}"/>
                </a:ext>
              </a:extLst>
            </p:cNvPr>
            <p:cNvGrpSpPr/>
            <p:nvPr/>
          </p:nvGrpSpPr>
          <p:grpSpPr>
            <a:xfrm>
              <a:off x="4091573" y="1938102"/>
              <a:ext cx="303915" cy="794175"/>
              <a:chOff x="1006475" y="1212850"/>
              <a:chExt cx="585788" cy="1530350"/>
            </a:xfrm>
            <a:solidFill>
              <a:srgbClr val="FFFFFF">
                <a:lumMod val="95000"/>
              </a:srgbClr>
            </a:solidFill>
          </p:grpSpPr>
          <p:sp>
            <p:nvSpPr>
              <p:cNvPr id="103" name="Freeform 1">
                <a:extLst>
                  <a:ext uri="{FF2B5EF4-FFF2-40B4-BE49-F238E27FC236}">
                    <a16:creationId xmlns:a16="http://schemas.microsoft.com/office/drawing/2014/main" id="{37B5CFD3-25C6-4380-AA1B-11234FDCB5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6475" y="1516063"/>
                <a:ext cx="585788" cy="1227137"/>
              </a:xfrm>
              <a:custGeom>
                <a:avLst/>
                <a:gdLst>
                  <a:gd name="T0" fmla="*/ 1250 w 1626"/>
                  <a:gd name="T1" fmla="*/ 0 h 3408"/>
                  <a:gd name="T2" fmla="*/ 1250 w 1626"/>
                  <a:gd name="T3" fmla="*/ 0 h 3408"/>
                  <a:gd name="T4" fmla="*/ 375 w 1626"/>
                  <a:gd name="T5" fmla="*/ 0 h 3408"/>
                  <a:gd name="T6" fmla="*/ 0 w 1626"/>
                  <a:gd name="T7" fmla="*/ 407 h 3408"/>
                  <a:gd name="T8" fmla="*/ 0 w 1626"/>
                  <a:gd name="T9" fmla="*/ 1500 h 3408"/>
                  <a:gd name="T10" fmla="*/ 156 w 1626"/>
                  <a:gd name="T11" fmla="*/ 1625 h 3408"/>
                  <a:gd name="T12" fmla="*/ 281 w 1626"/>
                  <a:gd name="T13" fmla="*/ 1500 h 3408"/>
                  <a:gd name="T14" fmla="*/ 281 w 1626"/>
                  <a:gd name="T15" fmla="*/ 625 h 3408"/>
                  <a:gd name="T16" fmla="*/ 313 w 1626"/>
                  <a:gd name="T17" fmla="*/ 563 h 3408"/>
                  <a:gd name="T18" fmla="*/ 375 w 1626"/>
                  <a:gd name="T19" fmla="*/ 625 h 3408"/>
                  <a:gd name="T20" fmla="*/ 375 w 1626"/>
                  <a:gd name="T21" fmla="*/ 1688 h 3408"/>
                  <a:gd name="T22" fmla="*/ 375 w 1626"/>
                  <a:gd name="T23" fmla="*/ 1875 h 3408"/>
                  <a:gd name="T24" fmla="*/ 375 w 1626"/>
                  <a:gd name="T25" fmla="*/ 3188 h 3408"/>
                  <a:gd name="T26" fmla="*/ 563 w 1626"/>
                  <a:gd name="T27" fmla="*/ 3407 h 3408"/>
                  <a:gd name="T28" fmla="*/ 563 w 1626"/>
                  <a:gd name="T29" fmla="*/ 3407 h 3408"/>
                  <a:gd name="T30" fmla="*/ 719 w 1626"/>
                  <a:gd name="T31" fmla="*/ 3188 h 3408"/>
                  <a:gd name="T32" fmla="*/ 719 w 1626"/>
                  <a:gd name="T33" fmla="*/ 1875 h 3408"/>
                  <a:gd name="T34" fmla="*/ 813 w 1626"/>
                  <a:gd name="T35" fmla="*/ 1813 h 3408"/>
                  <a:gd name="T36" fmla="*/ 906 w 1626"/>
                  <a:gd name="T37" fmla="*/ 1875 h 3408"/>
                  <a:gd name="T38" fmla="*/ 906 w 1626"/>
                  <a:gd name="T39" fmla="*/ 3188 h 3408"/>
                  <a:gd name="T40" fmla="*/ 1062 w 1626"/>
                  <a:gd name="T41" fmla="*/ 3407 h 3408"/>
                  <a:gd name="T42" fmla="*/ 1062 w 1626"/>
                  <a:gd name="T43" fmla="*/ 3407 h 3408"/>
                  <a:gd name="T44" fmla="*/ 1250 w 1626"/>
                  <a:gd name="T45" fmla="*/ 3188 h 3408"/>
                  <a:gd name="T46" fmla="*/ 1250 w 1626"/>
                  <a:gd name="T47" fmla="*/ 1875 h 3408"/>
                  <a:gd name="T48" fmla="*/ 1250 w 1626"/>
                  <a:gd name="T49" fmla="*/ 1688 h 3408"/>
                  <a:gd name="T50" fmla="*/ 1250 w 1626"/>
                  <a:gd name="T51" fmla="*/ 625 h 3408"/>
                  <a:gd name="T52" fmla="*/ 1313 w 1626"/>
                  <a:gd name="T53" fmla="*/ 563 h 3408"/>
                  <a:gd name="T54" fmla="*/ 1344 w 1626"/>
                  <a:gd name="T55" fmla="*/ 625 h 3408"/>
                  <a:gd name="T56" fmla="*/ 1344 w 1626"/>
                  <a:gd name="T57" fmla="*/ 1500 h 3408"/>
                  <a:gd name="T58" fmla="*/ 1469 w 1626"/>
                  <a:gd name="T59" fmla="*/ 1625 h 3408"/>
                  <a:gd name="T60" fmla="*/ 1625 w 1626"/>
                  <a:gd name="T61" fmla="*/ 1500 h 3408"/>
                  <a:gd name="T62" fmla="*/ 1625 w 1626"/>
                  <a:gd name="T63" fmla="*/ 407 h 3408"/>
                  <a:gd name="T64" fmla="*/ 1250 w 1626"/>
                  <a:gd name="T65" fmla="*/ 0 h 3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26" h="3408">
                    <a:moveTo>
                      <a:pt x="1250" y="0"/>
                    </a:moveTo>
                    <a:lnTo>
                      <a:pt x="1250" y="0"/>
                    </a:lnTo>
                    <a:cubicBezTo>
                      <a:pt x="375" y="0"/>
                      <a:pt x="375" y="0"/>
                      <a:pt x="375" y="0"/>
                    </a:cubicBezTo>
                    <a:cubicBezTo>
                      <a:pt x="125" y="0"/>
                      <a:pt x="0" y="157"/>
                      <a:pt x="0" y="407"/>
                    </a:cubicBezTo>
                    <a:cubicBezTo>
                      <a:pt x="0" y="1500"/>
                      <a:pt x="0" y="1500"/>
                      <a:pt x="0" y="1500"/>
                    </a:cubicBezTo>
                    <a:cubicBezTo>
                      <a:pt x="0" y="1563"/>
                      <a:pt x="94" y="1625"/>
                      <a:pt x="156" y="1625"/>
                    </a:cubicBezTo>
                    <a:cubicBezTo>
                      <a:pt x="219" y="1625"/>
                      <a:pt x="281" y="1563"/>
                      <a:pt x="281" y="1500"/>
                    </a:cubicBezTo>
                    <a:cubicBezTo>
                      <a:pt x="281" y="1500"/>
                      <a:pt x="281" y="719"/>
                      <a:pt x="281" y="625"/>
                    </a:cubicBezTo>
                    <a:cubicBezTo>
                      <a:pt x="281" y="594"/>
                      <a:pt x="313" y="563"/>
                      <a:pt x="313" y="563"/>
                    </a:cubicBezTo>
                    <a:cubicBezTo>
                      <a:pt x="344" y="563"/>
                      <a:pt x="375" y="594"/>
                      <a:pt x="375" y="625"/>
                    </a:cubicBezTo>
                    <a:cubicBezTo>
                      <a:pt x="375" y="719"/>
                      <a:pt x="375" y="1375"/>
                      <a:pt x="375" y="1688"/>
                    </a:cubicBezTo>
                    <a:cubicBezTo>
                      <a:pt x="375" y="1875"/>
                      <a:pt x="375" y="1875"/>
                      <a:pt x="375" y="1875"/>
                    </a:cubicBezTo>
                    <a:cubicBezTo>
                      <a:pt x="375" y="3188"/>
                      <a:pt x="375" y="3188"/>
                      <a:pt x="375" y="3188"/>
                    </a:cubicBezTo>
                    <a:cubicBezTo>
                      <a:pt x="375" y="3282"/>
                      <a:pt x="469" y="3407"/>
                      <a:pt x="563" y="3407"/>
                    </a:cubicBezTo>
                    <a:lnTo>
                      <a:pt x="563" y="3407"/>
                    </a:lnTo>
                    <a:cubicBezTo>
                      <a:pt x="688" y="3407"/>
                      <a:pt x="719" y="3282"/>
                      <a:pt x="719" y="3188"/>
                    </a:cubicBezTo>
                    <a:cubicBezTo>
                      <a:pt x="719" y="3188"/>
                      <a:pt x="719" y="1969"/>
                      <a:pt x="719" y="1875"/>
                    </a:cubicBezTo>
                    <a:cubicBezTo>
                      <a:pt x="719" y="1844"/>
                      <a:pt x="781" y="1813"/>
                      <a:pt x="813" y="1813"/>
                    </a:cubicBezTo>
                    <a:cubicBezTo>
                      <a:pt x="875" y="1813"/>
                      <a:pt x="906" y="1844"/>
                      <a:pt x="906" y="1875"/>
                    </a:cubicBezTo>
                    <a:cubicBezTo>
                      <a:pt x="906" y="1969"/>
                      <a:pt x="906" y="3188"/>
                      <a:pt x="906" y="3188"/>
                    </a:cubicBezTo>
                    <a:cubicBezTo>
                      <a:pt x="906" y="3282"/>
                      <a:pt x="969" y="3407"/>
                      <a:pt x="1062" y="3407"/>
                    </a:cubicBezTo>
                    <a:lnTo>
                      <a:pt x="1062" y="3407"/>
                    </a:lnTo>
                    <a:cubicBezTo>
                      <a:pt x="1156" y="3407"/>
                      <a:pt x="1250" y="3282"/>
                      <a:pt x="1250" y="3188"/>
                    </a:cubicBezTo>
                    <a:cubicBezTo>
                      <a:pt x="1250" y="1875"/>
                      <a:pt x="1250" y="1875"/>
                      <a:pt x="1250" y="1875"/>
                    </a:cubicBezTo>
                    <a:cubicBezTo>
                      <a:pt x="1250" y="1688"/>
                      <a:pt x="1250" y="1688"/>
                      <a:pt x="1250" y="1688"/>
                    </a:cubicBezTo>
                    <a:cubicBezTo>
                      <a:pt x="1250" y="1375"/>
                      <a:pt x="1250" y="719"/>
                      <a:pt x="1250" y="625"/>
                    </a:cubicBezTo>
                    <a:cubicBezTo>
                      <a:pt x="1250" y="594"/>
                      <a:pt x="1281" y="563"/>
                      <a:pt x="1313" y="563"/>
                    </a:cubicBezTo>
                    <a:cubicBezTo>
                      <a:pt x="1313" y="563"/>
                      <a:pt x="1344" y="594"/>
                      <a:pt x="1344" y="625"/>
                    </a:cubicBezTo>
                    <a:cubicBezTo>
                      <a:pt x="1344" y="719"/>
                      <a:pt x="1344" y="1500"/>
                      <a:pt x="1344" y="1500"/>
                    </a:cubicBezTo>
                    <a:cubicBezTo>
                      <a:pt x="1344" y="1563"/>
                      <a:pt x="1406" y="1625"/>
                      <a:pt x="1469" y="1625"/>
                    </a:cubicBezTo>
                    <a:cubicBezTo>
                      <a:pt x="1563" y="1625"/>
                      <a:pt x="1625" y="1563"/>
                      <a:pt x="1625" y="1500"/>
                    </a:cubicBezTo>
                    <a:cubicBezTo>
                      <a:pt x="1625" y="407"/>
                      <a:pt x="1625" y="407"/>
                      <a:pt x="1625" y="407"/>
                    </a:cubicBezTo>
                    <a:cubicBezTo>
                      <a:pt x="1625" y="157"/>
                      <a:pt x="1500" y="0"/>
                      <a:pt x="12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4" name="Freeform 2">
                <a:extLst>
                  <a:ext uri="{FF2B5EF4-FFF2-40B4-BE49-F238E27FC236}">
                    <a16:creationId xmlns:a16="http://schemas.microsoft.com/office/drawing/2014/main" id="{9E1FC816-9B64-47BE-919A-1B56A7E18E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5863" y="1212850"/>
                <a:ext cx="225425" cy="225425"/>
              </a:xfrm>
              <a:custGeom>
                <a:avLst/>
                <a:gdLst>
                  <a:gd name="T0" fmla="*/ 313 w 626"/>
                  <a:gd name="T1" fmla="*/ 0 h 626"/>
                  <a:gd name="T2" fmla="*/ 313 w 626"/>
                  <a:gd name="T3" fmla="*/ 0 h 626"/>
                  <a:gd name="T4" fmla="*/ 0 w 626"/>
                  <a:gd name="T5" fmla="*/ 312 h 626"/>
                  <a:gd name="T6" fmla="*/ 313 w 626"/>
                  <a:gd name="T7" fmla="*/ 625 h 626"/>
                  <a:gd name="T8" fmla="*/ 625 w 626"/>
                  <a:gd name="T9" fmla="*/ 312 h 626"/>
                  <a:gd name="T10" fmla="*/ 313 w 626"/>
                  <a:gd name="T11" fmla="*/ 0 h 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6" h="626">
                    <a:moveTo>
                      <a:pt x="313" y="0"/>
                    </a:moveTo>
                    <a:lnTo>
                      <a:pt x="313" y="0"/>
                    </a:lnTo>
                    <a:cubicBezTo>
                      <a:pt x="156" y="0"/>
                      <a:pt x="0" y="156"/>
                      <a:pt x="0" y="312"/>
                    </a:cubicBezTo>
                    <a:cubicBezTo>
                      <a:pt x="0" y="500"/>
                      <a:pt x="156" y="625"/>
                      <a:pt x="313" y="625"/>
                    </a:cubicBezTo>
                    <a:cubicBezTo>
                      <a:pt x="500" y="625"/>
                      <a:pt x="625" y="500"/>
                      <a:pt x="625" y="312"/>
                    </a:cubicBezTo>
                    <a:cubicBezTo>
                      <a:pt x="625" y="156"/>
                      <a:pt x="500" y="0"/>
                      <a:pt x="313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6093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05" name="TextBox 103">
              <a:extLst>
                <a:ext uri="{FF2B5EF4-FFF2-40B4-BE49-F238E27FC236}">
                  <a16:creationId xmlns:a16="http://schemas.microsoft.com/office/drawing/2014/main" id="{7377C1AE-3089-4BAC-A76F-5B7D9C9A4777}"/>
                </a:ext>
              </a:extLst>
            </p:cNvPr>
            <p:cNvSpPr txBox="1"/>
            <p:nvPr/>
          </p:nvSpPr>
          <p:spPr>
            <a:xfrm>
              <a:off x="4913497" y="2118276"/>
              <a:ext cx="799420" cy="430837"/>
            </a:xfrm>
            <a:prstGeom prst="rect">
              <a:avLst/>
            </a:prstGeom>
            <a:noFill/>
          </p:spPr>
          <p:txBody>
            <a:bodyPr wrap="square" lIns="121872" tIns="60935" rIns="121872" bIns="60935" rtlCol="0">
              <a:spAutoFit/>
            </a:bodyPr>
            <a:lstStyle/>
            <a:p>
              <a:pPr algn="ctr" defTabSz="609339"/>
              <a:r>
                <a:rPr lang="en-US" sz="2000" b="1" dirty="0">
                  <a:solidFill>
                    <a:schemeClr val="bg1"/>
                  </a:solidFill>
                  <a:cs typeface="+mn-ea"/>
                  <a:sym typeface="+mn-lt"/>
                </a:rPr>
                <a:t>70%</a:t>
              </a: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07E67F77-72A1-4D3A-BA29-4C4E4BA552C2}"/>
              </a:ext>
            </a:extLst>
          </p:cNvPr>
          <p:cNvGrpSpPr/>
          <p:nvPr/>
        </p:nvGrpSpPr>
        <p:grpSpPr>
          <a:xfrm>
            <a:off x="6306450" y="1596572"/>
            <a:ext cx="5000179" cy="4168090"/>
            <a:chOff x="6306450" y="1596572"/>
            <a:chExt cx="5000179" cy="4168090"/>
          </a:xfrm>
        </p:grpSpPr>
        <p:sp>
          <p:nvSpPr>
            <p:cNvPr id="109" name="Subtitle 2">
              <a:extLst>
                <a:ext uri="{FF2B5EF4-FFF2-40B4-BE49-F238E27FC236}">
                  <a16:creationId xmlns:a16="http://schemas.microsoft.com/office/drawing/2014/main" id="{3BE58676-A057-4B15-BAB8-CEDFDCE18AFB}"/>
                </a:ext>
              </a:extLst>
            </p:cNvPr>
            <p:cNvSpPr txBox="1">
              <a:spLocks/>
            </p:cNvSpPr>
            <p:nvPr/>
          </p:nvSpPr>
          <p:spPr>
            <a:xfrm>
              <a:off x="6306450" y="1596572"/>
              <a:ext cx="5000179" cy="1101453"/>
            </a:xfrm>
            <a:prstGeom prst="rect">
              <a:avLst/>
            </a:prstGeom>
          </p:spPr>
          <p:txBody>
            <a:bodyPr vert="horz" lIns="121872" tIns="60935" rIns="121872" bIns="60935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32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</a:p>
            <a:p>
              <a:pPr marL="0" marR="0" lvl="0" indent="0" algn="l" defTabSz="914332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0" name="Subtitle 2">
              <a:extLst>
                <a:ext uri="{FF2B5EF4-FFF2-40B4-BE49-F238E27FC236}">
                  <a16:creationId xmlns:a16="http://schemas.microsoft.com/office/drawing/2014/main" id="{808210A9-6BB2-4927-8926-4B1F1ECE1004}"/>
                </a:ext>
              </a:extLst>
            </p:cNvPr>
            <p:cNvSpPr txBox="1">
              <a:spLocks/>
            </p:cNvSpPr>
            <p:nvPr/>
          </p:nvSpPr>
          <p:spPr>
            <a:xfrm>
              <a:off x="6306450" y="3129891"/>
              <a:ext cx="5000179" cy="1101453"/>
            </a:xfrm>
            <a:prstGeom prst="rect">
              <a:avLst/>
            </a:prstGeom>
          </p:spPr>
          <p:txBody>
            <a:bodyPr vert="horz" lIns="121872" tIns="60935" rIns="121872" bIns="60935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32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</a:p>
            <a:p>
              <a:pPr marL="0" marR="0" lvl="0" indent="0" algn="l" defTabSz="914332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1" name="Subtitle 2">
              <a:extLst>
                <a:ext uri="{FF2B5EF4-FFF2-40B4-BE49-F238E27FC236}">
                  <a16:creationId xmlns:a16="http://schemas.microsoft.com/office/drawing/2014/main" id="{B9DE9810-D878-4074-A2B8-D358920C1667}"/>
                </a:ext>
              </a:extLst>
            </p:cNvPr>
            <p:cNvSpPr txBox="1">
              <a:spLocks/>
            </p:cNvSpPr>
            <p:nvPr/>
          </p:nvSpPr>
          <p:spPr>
            <a:xfrm>
              <a:off x="6306450" y="4663209"/>
              <a:ext cx="5000179" cy="1101453"/>
            </a:xfrm>
            <a:prstGeom prst="rect">
              <a:avLst/>
            </a:prstGeom>
          </p:spPr>
          <p:txBody>
            <a:bodyPr vert="horz" lIns="121872" tIns="60935" rIns="121872" bIns="60935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32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</a:p>
            <a:p>
              <a:pPr marL="0" marR="0" lvl="0" indent="0" algn="l" defTabSz="914332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166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0">
        <p14:glitter pattern="hexago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tx1">
              <a:lumMod val="75000"/>
              <a:lumOff val="25000"/>
            </a:schemeClr>
          </a:fgClr>
          <a:bgClr>
            <a:schemeClr val="tx1">
              <a:lumMod val="85000"/>
              <a:lumOff val="1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B3130892-1473-4D3D-B6AF-AFF0F4075915}"/>
              </a:ext>
            </a:extLst>
          </p:cNvPr>
          <p:cNvGrpSpPr/>
          <p:nvPr/>
        </p:nvGrpSpPr>
        <p:grpSpPr>
          <a:xfrm>
            <a:off x="259101" y="339724"/>
            <a:ext cx="3334331" cy="607595"/>
            <a:chOff x="259101" y="339724"/>
            <a:chExt cx="3334331" cy="607595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6746F713-C1F7-45CF-BD44-E978A5AE1AF2}"/>
                </a:ext>
              </a:extLst>
            </p:cNvPr>
            <p:cNvGrpSpPr/>
            <p:nvPr/>
          </p:nvGrpSpPr>
          <p:grpSpPr>
            <a:xfrm>
              <a:off x="259101" y="339724"/>
              <a:ext cx="663624" cy="607595"/>
              <a:chOff x="681790" y="556202"/>
              <a:chExt cx="6240379" cy="5713511"/>
            </a:xfrm>
          </p:grpSpPr>
          <p:sp>
            <p:nvSpPr>
              <p:cNvPr id="2" name="任意多边形 42">
                <a:extLst>
                  <a:ext uri="{FF2B5EF4-FFF2-40B4-BE49-F238E27FC236}">
                    <a16:creationId xmlns:a16="http://schemas.microsoft.com/office/drawing/2014/main" id="{1F9EAC97-79A8-4B20-BF3F-F8AC3CB63ADB}"/>
                  </a:ext>
                </a:extLst>
              </p:cNvPr>
              <p:cNvSpPr/>
              <p:nvPr/>
            </p:nvSpPr>
            <p:spPr>
              <a:xfrm rot="5400000">
                <a:off x="1573248" y="920793"/>
                <a:ext cx="5713511" cy="4984330"/>
              </a:xfrm>
              <a:custGeom>
                <a:avLst/>
                <a:gdLst>
                  <a:gd name="connsiteX0" fmla="*/ 1124413 w 2264769"/>
                  <a:gd name="connsiteY0" fmla="*/ 0 h 2064064"/>
                  <a:gd name="connsiteX1" fmla="*/ 1407292 w 2264769"/>
                  <a:gd name="connsiteY1" fmla="*/ 177153 h 2064064"/>
                  <a:gd name="connsiteX2" fmla="*/ 1414406 w 2264769"/>
                  <a:gd name="connsiteY2" fmla="*/ 190190 h 2064064"/>
                  <a:gd name="connsiteX3" fmla="*/ 1419467 w 2264769"/>
                  <a:gd name="connsiteY3" fmla="*/ 191527 h 2064064"/>
                  <a:gd name="connsiteX4" fmla="*/ 2197219 w 2264769"/>
                  <a:gd name="connsiteY4" fmla="*/ 1532479 h 2064064"/>
                  <a:gd name="connsiteX5" fmla="*/ 2196011 w 2264769"/>
                  <a:gd name="connsiteY5" fmla="*/ 1537307 h 2064064"/>
                  <a:gd name="connsiteX6" fmla="*/ 2220090 w 2264769"/>
                  <a:gd name="connsiteY6" fmla="*/ 1578935 h 2064064"/>
                  <a:gd name="connsiteX7" fmla="*/ 2224313 w 2264769"/>
                  <a:gd name="connsiteY7" fmla="*/ 1912679 h 2064064"/>
                  <a:gd name="connsiteX8" fmla="*/ 1925900 w 2264769"/>
                  <a:gd name="connsiteY8" fmla="*/ 2062187 h 2064064"/>
                  <a:gd name="connsiteX9" fmla="*/ 1905445 w 2264769"/>
                  <a:gd name="connsiteY9" fmla="*/ 2061219 h 2064064"/>
                  <a:gd name="connsiteX10" fmla="*/ 1902399 w 2264769"/>
                  <a:gd name="connsiteY10" fmla="*/ 2064064 h 2064064"/>
                  <a:gd name="connsiteX11" fmla="*/ 389291 w 2264769"/>
                  <a:gd name="connsiteY11" fmla="*/ 2064064 h 2064064"/>
                  <a:gd name="connsiteX12" fmla="*/ 385062 w 2264769"/>
                  <a:gd name="connsiteY12" fmla="*/ 2060114 h 2064064"/>
                  <a:gd name="connsiteX13" fmla="*/ 384209 w 2264769"/>
                  <a:gd name="connsiteY13" fmla="*/ 2060285 h 2064064"/>
                  <a:gd name="connsiteX14" fmla="*/ 66671 w 2264769"/>
                  <a:gd name="connsiteY14" fmla="*/ 1957460 h 2064064"/>
                  <a:gd name="connsiteX15" fmla="*/ 57719 w 2264769"/>
                  <a:gd name="connsiteY15" fmla="*/ 1531931 h 2064064"/>
                  <a:gd name="connsiteX16" fmla="*/ 83681 w 2264769"/>
                  <a:gd name="connsiteY16" fmla="*/ 1487416 h 2064064"/>
                  <a:gd name="connsiteX17" fmla="*/ 82471 w 2264769"/>
                  <a:gd name="connsiteY17" fmla="*/ 1479266 h 2064064"/>
                  <a:gd name="connsiteX18" fmla="*/ 821369 w 2264769"/>
                  <a:gd name="connsiteY18" fmla="*/ 205305 h 2064064"/>
                  <a:gd name="connsiteX19" fmla="*/ 823655 w 2264769"/>
                  <a:gd name="connsiteY19" fmla="*/ 204362 h 2064064"/>
                  <a:gd name="connsiteX20" fmla="*/ 827198 w 2264769"/>
                  <a:gd name="connsiteY20" fmla="*/ 203426 h 2064064"/>
                  <a:gd name="connsiteX21" fmla="*/ 841535 w 2264769"/>
                  <a:gd name="connsiteY21" fmla="*/ 177153 h 2064064"/>
                  <a:gd name="connsiteX22" fmla="*/ 1124413 w 2264769"/>
                  <a:gd name="connsiteY22" fmla="*/ 0 h 2064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64769" h="2064064">
                    <a:moveTo>
                      <a:pt x="1124413" y="0"/>
                    </a:moveTo>
                    <a:cubicBezTo>
                      <a:pt x="1234884" y="0"/>
                      <a:pt x="1334897" y="67699"/>
                      <a:pt x="1407292" y="177153"/>
                    </a:cubicBezTo>
                    <a:lnTo>
                      <a:pt x="1414406" y="190190"/>
                    </a:lnTo>
                    <a:lnTo>
                      <a:pt x="1419467" y="191527"/>
                    </a:lnTo>
                    <a:lnTo>
                      <a:pt x="2197219" y="1532479"/>
                    </a:lnTo>
                    <a:lnTo>
                      <a:pt x="2196011" y="1537307"/>
                    </a:lnTo>
                    <a:lnTo>
                      <a:pt x="2220090" y="1578935"/>
                    </a:lnTo>
                    <a:cubicBezTo>
                      <a:pt x="2275937" y="1697688"/>
                      <a:pt x="2281758" y="1818318"/>
                      <a:pt x="2224313" y="1912679"/>
                    </a:cubicBezTo>
                    <a:cubicBezTo>
                      <a:pt x="2166869" y="2007040"/>
                      <a:pt x="2057037" y="2057265"/>
                      <a:pt x="1925900" y="2062187"/>
                    </a:cubicBezTo>
                    <a:lnTo>
                      <a:pt x="1905445" y="2061219"/>
                    </a:lnTo>
                    <a:lnTo>
                      <a:pt x="1902399" y="2064064"/>
                    </a:lnTo>
                    <a:lnTo>
                      <a:pt x="389291" y="2064064"/>
                    </a:lnTo>
                    <a:lnTo>
                      <a:pt x="385062" y="2060114"/>
                    </a:lnTo>
                    <a:lnTo>
                      <a:pt x="384209" y="2060285"/>
                    </a:lnTo>
                    <a:cubicBezTo>
                      <a:pt x="253827" y="2075184"/>
                      <a:pt x="137680" y="2042086"/>
                      <a:pt x="66671" y="1957460"/>
                    </a:cubicBezTo>
                    <a:cubicBezTo>
                      <a:pt x="-22091" y="1851678"/>
                      <a:pt x="-19317" y="1690420"/>
                      <a:pt x="57719" y="1531931"/>
                    </a:cubicBezTo>
                    <a:lnTo>
                      <a:pt x="83681" y="1487416"/>
                    </a:lnTo>
                    <a:lnTo>
                      <a:pt x="82471" y="1479266"/>
                    </a:lnTo>
                    <a:lnTo>
                      <a:pt x="821369" y="205305"/>
                    </a:lnTo>
                    <a:lnTo>
                      <a:pt x="823655" y="204362"/>
                    </a:lnTo>
                    <a:lnTo>
                      <a:pt x="827198" y="203426"/>
                    </a:lnTo>
                    <a:lnTo>
                      <a:pt x="841535" y="177153"/>
                    </a:lnTo>
                    <a:cubicBezTo>
                      <a:pt x="913930" y="67699"/>
                      <a:pt x="1013942" y="0"/>
                      <a:pt x="112441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7F757">
                      <a:alpha val="93725"/>
                    </a:srgbClr>
                  </a:gs>
                  <a:gs pos="100000">
                    <a:srgbClr val="36DEA6">
                      <a:alpha val="51000"/>
                    </a:srgbClr>
                  </a:gs>
                </a:gsLst>
                <a:lin ang="0" scaled="0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" name="任意多边形 42">
                <a:extLst>
                  <a:ext uri="{FF2B5EF4-FFF2-40B4-BE49-F238E27FC236}">
                    <a16:creationId xmlns:a16="http://schemas.microsoft.com/office/drawing/2014/main" id="{723FA8B8-7F01-4BC6-AAA3-7D1A0487EC31}"/>
                  </a:ext>
                </a:extLst>
              </p:cNvPr>
              <p:cNvSpPr/>
              <p:nvPr/>
            </p:nvSpPr>
            <p:spPr>
              <a:xfrm rot="5400000">
                <a:off x="355104" y="1360962"/>
                <a:ext cx="5119518" cy="4466146"/>
              </a:xfrm>
              <a:custGeom>
                <a:avLst/>
                <a:gdLst>
                  <a:gd name="connsiteX0" fmla="*/ 1124413 w 2264769"/>
                  <a:gd name="connsiteY0" fmla="*/ 0 h 2064064"/>
                  <a:gd name="connsiteX1" fmla="*/ 1407292 w 2264769"/>
                  <a:gd name="connsiteY1" fmla="*/ 177153 h 2064064"/>
                  <a:gd name="connsiteX2" fmla="*/ 1414406 w 2264769"/>
                  <a:gd name="connsiteY2" fmla="*/ 190190 h 2064064"/>
                  <a:gd name="connsiteX3" fmla="*/ 1419467 w 2264769"/>
                  <a:gd name="connsiteY3" fmla="*/ 191527 h 2064064"/>
                  <a:gd name="connsiteX4" fmla="*/ 2197219 w 2264769"/>
                  <a:gd name="connsiteY4" fmla="*/ 1532479 h 2064064"/>
                  <a:gd name="connsiteX5" fmla="*/ 2196011 w 2264769"/>
                  <a:gd name="connsiteY5" fmla="*/ 1537307 h 2064064"/>
                  <a:gd name="connsiteX6" fmla="*/ 2220090 w 2264769"/>
                  <a:gd name="connsiteY6" fmla="*/ 1578935 h 2064064"/>
                  <a:gd name="connsiteX7" fmla="*/ 2224313 w 2264769"/>
                  <a:gd name="connsiteY7" fmla="*/ 1912679 h 2064064"/>
                  <a:gd name="connsiteX8" fmla="*/ 1925900 w 2264769"/>
                  <a:gd name="connsiteY8" fmla="*/ 2062187 h 2064064"/>
                  <a:gd name="connsiteX9" fmla="*/ 1905445 w 2264769"/>
                  <a:gd name="connsiteY9" fmla="*/ 2061219 h 2064064"/>
                  <a:gd name="connsiteX10" fmla="*/ 1902399 w 2264769"/>
                  <a:gd name="connsiteY10" fmla="*/ 2064064 h 2064064"/>
                  <a:gd name="connsiteX11" fmla="*/ 389291 w 2264769"/>
                  <a:gd name="connsiteY11" fmla="*/ 2064064 h 2064064"/>
                  <a:gd name="connsiteX12" fmla="*/ 385062 w 2264769"/>
                  <a:gd name="connsiteY12" fmla="*/ 2060114 h 2064064"/>
                  <a:gd name="connsiteX13" fmla="*/ 384209 w 2264769"/>
                  <a:gd name="connsiteY13" fmla="*/ 2060285 h 2064064"/>
                  <a:gd name="connsiteX14" fmla="*/ 66671 w 2264769"/>
                  <a:gd name="connsiteY14" fmla="*/ 1957460 h 2064064"/>
                  <a:gd name="connsiteX15" fmla="*/ 57719 w 2264769"/>
                  <a:gd name="connsiteY15" fmla="*/ 1531931 h 2064064"/>
                  <a:gd name="connsiteX16" fmla="*/ 83681 w 2264769"/>
                  <a:gd name="connsiteY16" fmla="*/ 1487416 h 2064064"/>
                  <a:gd name="connsiteX17" fmla="*/ 82471 w 2264769"/>
                  <a:gd name="connsiteY17" fmla="*/ 1479266 h 2064064"/>
                  <a:gd name="connsiteX18" fmla="*/ 821369 w 2264769"/>
                  <a:gd name="connsiteY18" fmla="*/ 205305 h 2064064"/>
                  <a:gd name="connsiteX19" fmla="*/ 823655 w 2264769"/>
                  <a:gd name="connsiteY19" fmla="*/ 204362 h 2064064"/>
                  <a:gd name="connsiteX20" fmla="*/ 827198 w 2264769"/>
                  <a:gd name="connsiteY20" fmla="*/ 203426 h 2064064"/>
                  <a:gd name="connsiteX21" fmla="*/ 841535 w 2264769"/>
                  <a:gd name="connsiteY21" fmla="*/ 177153 h 2064064"/>
                  <a:gd name="connsiteX22" fmla="*/ 1124413 w 2264769"/>
                  <a:gd name="connsiteY22" fmla="*/ 0 h 2064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64769" h="2064064">
                    <a:moveTo>
                      <a:pt x="1124413" y="0"/>
                    </a:moveTo>
                    <a:cubicBezTo>
                      <a:pt x="1234884" y="0"/>
                      <a:pt x="1334897" y="67699"/>
                      <a:pt x="1407292" y="177153"/>
                    </a:cubicBezTo>
                    <a:lnTo>
                      <a:pt x="1414406" y="190190"/>
                    </a:lnTo>
                    <a:lnTo>
                      <a:pt x="1419467" y="191527"/>
                    </a:lnTo>
                    <a:lnTo>
                      <a:pt x="2197219" y="1532479"/>
                    </a:lnTo>
                    <a:lnTo>
                      <a:pt x="2196011" y="1537307"/>
                    </a:lnTo>
                    <a:lnTo>
                      <a:pt x="2220090" y="1578935"/>
                    </a:lnTo>
                    <a:cubicBezTo>
                      <a:pt x="2275937" y="1697688"/>
                      <a:pt x="2281758" y="1818318"/>
                      <a:pt x="2224313" y="1912679"/>
                    </a:cubicBezTo>
                    <a:cubicBezTo>
                      <a:pt x="2166869" y="2007040"/>
                      <a:pt x="2057037" y="2057265"/>
                      <a:pt x="1925900" y="2062187"/>
                    </a:cubicBezTo>
                    <a:lnTo>
                      <a:pt x="1905445" y="2061219"/>
                    </a:lnTo>
                    <a:lnTo>
                      <a:pt x="1902399" y="2064064"/>
                    </a:lnTo>
                    <a:lnTo>
                      <a:pt x="389291" y="2064064"/>
                    </a:lnTo>
                    <a:lnTo>
                      <a:pt x="385062" y="2060114"/>
                    </a:lnTo>
                    <a:lnTo>
                      <a:pt x="384209" y="2060285"/>
                    </a:lnTo>
                    <a:cubicBezTo>
                      <a:pt x="253827" y="2075184"/>
                      <a:pt x="137680" y="2042086"/>
                      <a:pt x="66671" y="1957460"/>
                    </a:cubicBezTo>
                    <a:cubicBezTo>
                      <a:pt x="-22091" y="1851678"/>
                      <a:pt x="-19317" y="1690420"/>
                      <a:pt x="57719" y="1531931"/>
                    </a:cubicBezTo>
                    <a:lnTo>
                      <a:pt x="83681" y="1487416"/>
                    </a:lnTo>
                    <a:lnTo>
                      <a:pt x="82471" y="1479266"/>
                    </a:lnTo>
                    <a:lnTo>
                      <a:pt x="821369" y="205305"/>
                    </a:lnTo>
                    <a:lnTo>
                      <a:pt x="823655" y="204362"/>
                    </a:lnTo>
                    <a:lnTo>
                      <a:pt x="827198" y="203426"/>
                    </a:lnTo>
                    <a:lnTo>
                      <a:pt x="841535" y="177153"/>
                    </a:lnTo>
                    <a:cubicBezTo>
                      <a:pt x="913930" y="67699"/>
                      <a:pt x="1013942" y="0"/>
                      <a:pt x="1124413" y="0"/>
                    </a:cubicBezTo>
                    <a:close/>
                  </a:path>
                </a:pathLst>
              </a:custGeom>
              <a:gradFill flip="none" rotWithShape="1">
                <a:gsLst>
                  <a:gs pos="31000">
                    <a:srgbClr val="27408F"/>
                  </a:gs>
                  <a:gs pos="100000">
                    <a:srgbClr val="7030A0">
                      <a:alpha val="58000"/>
                    </a:srgbClr>
                  </a:gs>
                </a:gsLst>
                <a:lin ang="0" scaled="0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ED51C94A-A2A2-4E1B-B485-7EE8F18DE013}"/>
                </a:ext>
              </a:extLst>
            </p:cNvPr>
            <p:cNvSpPr txBox="1"/>
            <p:nvPr/>
          </p:nvSpPr>
          <p:spPr>
            <a:xfrm>
              <a:off x="962527" y="381911"/>
              <a:ext cx="263090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 w="0"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1" i="0" u="none" strike="noStrike" kern="1200" cap="none" spc="0" normalizeH="0" baseline="0" noProof="0" dirty="0">
                <a:ln w="0"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8B3D40B0-F820-4A15-8D4D-F2EDB6903BE8}"/>
              </a:ext>
            </a:extLst>
          </p:cNvPr>
          <p:cNvGrpSpPr/>
          <p:nvPr/>
        </p:nvGrpSpPr>
        <p:grpSpPr>
          <a:xfrm>
            <a:off x="688094" y="1674798"/>
            <a:ext cx="11136653" cy="3931408"/>
            <a:chOff x="688094" y="1674798"/>
            <a:chExt cx="11136653" cy="3931408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DBAA973C-331C-4D16-A12A-06E17BD04F8F}"/>
                </a:ext>
              </a:extLst>
            </p:cNvPr>
            <p:cNvGrpSpPr/>
            <p:nvPr/>
          </p:nvGrpSpPr>
          <p:grpSpPr>
            <a:xfrm>
              <a:off x="716709" y="1674798"/>
              <a:ext cx="1791131" cy="1773219"/>
              <a:chOff x="1362655" y="1674798"/>
              <a:chExt cx="1791131" cy="1773219"/>
            </a:xfrm>
          </p:grpSpPr>
          <p:sp>
            <p:nvSpPr>
              <p:cNvPr id="8" name="Freeform 1">
                <a:extLst>
                  <a:ext uri="{FF2B5EF4-FFF2-40B4-BE49-F238E27FC236}">
                    <a16:creationId xmlns:a16="http://schemas.microsoft.com/office/drawing/2014/main" id="{656C4021-C7DA-4207-8CEF-4B8996E4EE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2655" y="1674798"/>
                <a:ext cx="1791131" cy="1773219"/>
              </a:xfrm>
              <a:custGeom>
                <a:avLst/>
                <a:gdLst>
                  <a:gd name="T0" fmla="*/ 5469 w 6447"/>
                  <a:gd name="T1" fmla="*/ 5469 h 6381"/>
                  <a:gd name="T2" fmla="*/ 5469 w 6447"/>
                  <a:gd name="T3" fmla="*/ 5469 h 6381"/>
                  <a:gd name="T4" fmla="*/ 6446 w 6447"/>
                  <a:gd name="T5" fmla="*/ 3190 h 6381"/>
                  <a:gd name="T6" fmla="*/ 3256 w 6447"/>
                  <a:gd name="T7" fmla="*/ 0 h 6381"/>
                  <a:gd name="T8" fmla="*/ 0 w 6447"/>
                  <a:gd name="T9" fmla="*/ 3190 h 6381"/>
                  <a:gd name="T10" fmla="*/ 3256 w 6447"/>
                  <a:gd name="T11" fmla="*/ 6380 h 6381"/>
                  <a:gd name="T12" fmla="*/ 6446 w 6447"/>
                  <a:gd name="T13" fmla="*/ 6380 h 6381"/>
                  <a:gd name="T14" fmla="*/ 6446 w 6447"/>
                  <a:gd name="T15" fmla="*/ 5469 h 6381"/>
                  <a:gd name="T16" fmla="*/ 5469 w 6447"/>
                  <a:gd name="T17" fmla="*/ 5469 h 6381"/>
                  <a:gd name="T18" fmla="*/ 5729 w 6447"/>
                  <a:gd name="T19" fmla="*/ 5469 h 6381"/>
                  <a:gd name="T20" fmla="*/ 5729 w 6447"/>
                  <a:gd name="T21" fmla="*/ 5469 h 6381"/>
                  <a:gd name="T22" fmla="*/ 5729 w 6447"/>
                  <a:gd name="T23" fmla="*/ 5469 h 6381"/>
                  <a:gd name="T24" fmla="*/ 5600 w 6447"/>
                  <a:gd name="T25" fmla="*/ 5469 h 6381"/>
                  <a:gd name="T26" fmla="*/ 5600 w 6447"/>
                  <a:gd name="T27" fmla="*/ 5469 h 6381"/>
                  <a:gd name="T28" fmla="*/ 5600 w 6447"/>
                  <a:gd name="T29" fmla="*/ 5469 h 6381"/>
                  <a:gd name="T30" fmla="*/ 5600 w 6447"/>
                  <a:gd name="T31" fmla="*/ 5469 h 6381"/>
                  <a:gd name="T32" fmla="*/ 5600 w 6447"/>
                  <a:gd name="T33" fmla="*/ 5469 h 6381"/>
                  <a:gd name="T34" fmla="*/ 5600 w 6447"/>
                  <a:gd name="T35" fmla="*/ 5469 h 6381"/>
                  <a:gd name="T36" fmla="*/ 5600 w 6447"/>
                  <a:gd name="T37" fmla="*/ 5469 h 6381"/>
                  <a:gd name="T38" fmla="*/ 5600 w 6447"/>
                  <a:gd name="T39" fmla="*/ 5469 h 6381"/>
                  <a:gd name="T40" fmla="*/ 5600 w 6447"/>
                  <a:gd name="T41" fmla="*/ 5469 h 6381"/>
                  <a:gd name="T42" fmla="*/ 5600 w 6447"/>
                  <a:gd name="T43" fmla="*/ 5469 h 6381"/>
                  <a:gd name="T44" fmla="*/ 5600 w 6447"/>
                  <a:gd name="T45" fmla="*/ 5469 h 6381"/>
                  <a:gd name="T46" fmla="*/ 5600 w 6447"/>
                  <a:gd name="T47" fmla="*/ 5469 h 6381"/>
                  <a:gd name="T48" fmla="*/ 5600 w 6447"/>
                  <a:gd name="T49" fmla="*/ 5469 h 6381"/>
                  <a:gd name="T50" fmla="*/ 5600 w 6447"/>
                  <a:gd name="T51" fmla="*/ 5469 h 6381"/>
                  <a:gd name="T52" fmla="*/ 5600 w 6447"/>
                  <a:gd name="T53" fmla="*/ 5469 h 6381"/>
                  <a:gd name="T54" fmla="*/ 5600 w 6447"/>
                  <a:gd name="T55" fmla="*/ 5469 h 6381"/>
                  <a:gd name="T56" fmla="*/ 5600 w 6447"/>
                  <a:gd name="T57" fmla="*/ 5469 h 6381"/>
                  <a:gd name="T58" fmla="*/ 5600 w 6447"/>
                  <a:gd name="T59" fmla="*/ 5469 h 6381"/>
                  <a:gd name="T60" fmla="*/ 5729 w 6447"/>
                  <a:gd name="T61" fmla="*/ 5469 h 6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447" h="6381">
                    <a:moveTo>
                      <a:pt x="5469" y="5469"/>
                    </a:moveTo>
                    <a:lnTo>
                      <a:pt x="5469" y="5469"/>
                    </a:lnTo>
                    <a:cubicBezTo>
                      <a:pt x="6121" y="4882"/>
                      <a:pt x="6446" y="4036"/>
                      <a:pt x="6446" y="3190"/>
                    </a:cubicBezTo>
                    <a:cubicBezTo>
                      <a:pt x="6446" y="1431"/>
                      <a:pt x="5013" y="0"/>
                      <a:pt x="3256" y="0"/>
                    </a:cubicBezTo>
                    <a:cubicBezTo>
                      <a:pt x="1433" y="0"/>
                      <a:pt x="0" y="1431"/>
                      <a:pt x="0" y="3190"/>
                    </a:cubicBezTo>
                    <a:cubicBezTo>
                      <a:pt x="0" y="5013"/>
                      <a:pt x="1433" y="6380"/>
                      <a:pt x="3256" y="6380"/>
                    </a:cubicBezTo>
                    <a:cubicBezTo>
                      <a:pt x="4298" y="6380"/>
                      <a:pt x="5340" y="6380"/>
                      <a:pt x="6446" y="6380"/>
                    </a:cubicBezTo>
                    <a:cubicBezTo>
                      <a:pt x="6446" y="6119"/>
                      <a:pt x="6446" y="5794"/>
                      <a:pt x="6446" y="5469"/>
                    </a:cubicBezTo>
                    <a:cubicBezTo>
                      <a:pt x="6121" y="5469"/>
                      <a:pt x="5794" y="5469"/>
                      <a:pt x="5469" y="5469"/>
                    </a:cubicBezTo>
                    <a:close/>
                    <a:moveTo>
                      <a:pt x="5729" y="5469"/>
                    </a:moveTo>
                    <a:lnTo>
                      <a:pt x="5729" y="5469"/>
                    </a:lnTo>
                    <a:lnTo>
                      <a:pt x="5729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729" y="546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defTabSz="609339"/>
                <a:endPara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Freeform 2">
                <a:extLst>
                  <a:ext uri="{FF2B5EF4-FFF2-40B4-BE49-F238E27FC236}">
                    <a16:creationId xmlns:a16="http://schemas.microsoft.com/office/drawing/2014/main" id="{E3B9D648-6146-4F8A-8628-E64B5A4D83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2655" y="1674798"/>
                <a:ext cx="1791131" cy="1773219"/>
              </a:xfrm>
              <a:custGeom>
                <a:avLst/>
                <a:gdLst>
                  <a:gd name="T0" fmla="*/ 977 w 6447"/>
                  <a:gd name="T1" fmla="*/ 3190 h 6381"/>
                  <a:gd name="T2" fmla="*/ 977 w 6447"/>
                  <a:gd name="T3" fmla="*/ 3190 h 6381"/>
                  <a:gd name="T4" fmla="*/ 3256 w 6447"/>
                  <a:gd name="T5" fmla="*/ 975 h 6381"/>
                  <a:gd name="T6" fmla="*/ 5469 w 6447"/>
                  <a:gd name="T7" fmla="*/ 3190 h 6381"/>
                  <a:gd name="T8" fmla="*/ 4819 w 6447"/>
                  <a:gd name="T9" fmla="*/ 4817 h 6381"/>
                  <a:gd name="T10" fmla="*/ 5469 w 6447"/>
                  <a:gd name="T11" fmla="*/ 4817 h 6381"/>
                  <a:gd name="T12" fmla="*/ 5469 w 6447"/>
                  <a:gd name="T13" fmla="*/ 5469 h 6381"/>
                  <a:gd name="T14" fmla="*/ 3256 w 6447"/>
                  <a:gd name="T15" fmla="*/ 5469 h 6381"/>
                  <a:gd name="T16" fmla="*/ 977 w 6447"/>
                  <a:gd name="T17" fmla="*/ 3190 h 6381"/>
                  <a:gd name="T18" fmla="*/ 5469 w 6447"/>
                  <a:gd name="T19" fmla="*/ 5469 h 6381"/>
                  <a:gd name="T20" fmla="*/ 5469 w 6447"/>
                  <a:gd name="T21" fmla="*/ 5469 h 6381"/>
                  <a:gd name="T22" fmla="*/ 6446 w 6447"/>
                  <a:gd name="T23" fmla="*/ 3190 h 6381"/>
                  <a:gd name="T24" fmla="*/ 3256 w 6447"/>
                  <a:gd name="T25" fmla="*/ 0 h 6381"/>
                  <a:gd name="T26" fmla="*/ 0 w 6447"/>
                  <a:gd name="T27" fmla="*/ 3190 h 6381"/>
                  <a:gd name="T28" fmla="*/ 3256 w 6447"/>
                  <a:gd name="T29" fmla="*/ 6380 h 6381"/>
                  <a:gd name="T30" fmla="*/ 6446 w 6447"/>
                  <a:gd name="T31" fmla="*/ 6380 h 6381"/>
                  <a:gd name="T32" fmla="*/ 6446 w 6447"/>
                  <a:gd name="T33" fmla="*/ 5469 h 6381"/>
                  <a:gd name="T34" fmla="*/ 5469 w 6447"/>
                  <a:gd name="T35" fmla="*/ 5469 h 6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447" h="6381">
                    <a:moveTo>
                      <a:pt x="977" y="3190"/>
                    </a:moveTo>
                    <a:lnTo>
                      <a:pt x="977" y="3190"/>
                    </a:lnTo>
                    <a:cubicBezTo>
                      <a:pt x="977" y="1952"/>
                      <a:pt x="1954" y="975"/>
                      <a:pt x="3256" y="975"/>
                    </a:cubicBezTo>
                    <a:cubicBezTo>
                      <a:pt x="4492" y="975"/>
                      <a:pt x="5469" y="1952"/>
                      <a:pt x="5469" y="3190"/>
                    </a:cubicBezTo>
                    <a:cubicBezTo>
                      <a:pt x="5469" y="3775"/>
                      <a:pt x="5273" y="4361"/>
                      <a:pt x="4819" y="4817"/>
                    </a:cubicBezTo>
                    <a:cubicBezTo>
                      <a:pt x="5469" y="4817"/>
                      <a:pt x="5469" y="4817"/>
                      <a:pt x="5469" y="4817"/>
                    </a:cubicBezTo>
                    <a:cubicBezTo>
                      <a:pt x="5469" y="5469"/>
                      <a:pt x="5469" y="5469"/>
                      <a:pt x="5469" y="5469"/>
                    </a:cubicBezTo>
                    <a:cubicBezTo>
                      <a:pt x="3256" y="5469"/>
                      <a:pt x="3256" y="5469"/>
                      <a:pt x="3256" y="5469"/>
                    </a:cubicBezTo>
                    <a:cubicBezTo>
                      <a:pt x="1954" y="5469"/>
                      <a:pt x="977" y="4492"/>
                      <a:pt x="977" y="3190"/>
                    </a:cubicBezTo>
                    <a:close/>
                    <a:moveTo>
                      <a:pt x="5469" y="5469"/>
                    </a:moveTo>
                    <a:lnTo>
                      <a:pt x="5469" y="5469"/>
                    </a:lnTo>
                    <a:cubicBezTo>
                      <a:pt x="6121" y="4882"/>
                      <a:pt x="6446" y="4036"/>
                      <a:pt x="6446" y="3190"/>
                    </a:cubicBezTo>
                    <a:cubicBezTo>
                      <a:pt x="6446" y="1431"/>
                      <a:pt x="5013" y="0"/>
                      <a:pt x="3256" y="0"/>
                    </a:cubicBezTo>
                    <a:cubicBezTo>
                      <a:pt x="1433" y="0"/>
                      <a:pt x="0" y="1431"/>
                      <a:pt x="0" y="3190"/>
                    </a:cubicBezTo>
                    <a:cubicBezTo>
                      <a:pt x="0" y="5013"/>
                      <a:pt x="1433" y="6380"/>
                      <a:pt x="3256" y="6380"/>
                    </a:cubicBezTo>
                    <a:cubicBezTo>
                      <a:pt x="6446" y="6380"/>
                      <a:pt x="6446" y="6380"/>
                      <a:pt x="6446" y="6380"/>
                    </a:cubicBezTo>
                    <a:cubicBezTo>
                      <a:pt x="6446" y="5469"/>
                      <a:pt x="6446" y="5469"/>
                      <a:pt x="6446" y="5469"/>
                    </a:cubicBezTo>
                    <a:lnTo>
                      <a:pt x="5469" y="5469"/>
                    </a:lnTo>
                    <a:close/>
                  </a:path>
                </a:pathLst>
              </a:custGeom>
              <a:solidFill>
                <a:srgbClr val="29DBA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defTabSz="609339"/>
                <a:endPara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TextBox 28">
                <a:extLst>
                  <a:ext uri="{FF2B5EF4-FFF2-40B4-BE49-F238E27FC236}">
                    <a16:creationId xmlns:a16="http://schemas.microsoft.com/office/drawing/2014/main" id="{DA99A976-1F8B-481F-95F5-4A0E38985AAB}"/>
                  </a:ext>
                </a:extLst>
              </p:cNvPr>
              <p:cNvSpPr txBox="1"/>
              <p:nvPr/>
            </p:nvSpPr>
            <p:spPr>
              <a:xfrm>
                <a:off x="1708920" y="2195966"/>
                <a:ext cx="1125707" cy="553980"/>
              </a:xfrm>
              <a:prstGeom prst="rect">
                <a:avLst/>
              </a:prstGeom>
              <a:noFill/>
            </p:spPr>
            <p:txBody>
              <a:bodyPr wrap="square" lIns="121899" tIns="60951" rIns="121899" bIns="60951" rtlCol="0">
                <a:spAutoFit/>
              </a:bodyPr>
              <a:lstStyle/>
              <a:p>
                <a:pPr algn="ctr" defTabSz="609339"/>
                <a:r>
                  <a:rPr lang="en-US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75%</a:t>
                </a:r>
              </a:p>
            </p:txBody>
          </p:sp>
        </p:grp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C64DD57A-469C-4CDE-986F-CD4320811807}"/>
                </a:ext>
              </a:extLst>
            </p:cNvPr>
            <p:cNvGrpSpPr/>
            <p:nvPr/>
          </p:nvGrpSpPr>
          <p:grpSpPr>
            <a:xfrm>
              <a:off x="3653529" y="1674798"/>
              <a:ext cx="1791131" cy="1773219"/>
              <a:chOff x="3935856" y="1674798"/>
              <a:chExt cx="1791131" cy="1773219"/>
            </a:xfrm>
          </p:grpSpPr>
          <p:sp>
            <p:nvSpPr>
              <p:cNvPr id="10" name="Freeform 1">
                <a:extLst>
                  <a:ext uri="{FF2B5EF4-FFF2-40B4-BE49-F238E27FC236}">
                    <a16:creationId xmlns:a16="http://schemas.microsoft.com/office/drawing/2014/main" id="{4A494B2A-9CA4-4959-A9E2-00F4AEDE3B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5856" y="1674798"/>
                <a:ext cx="1791131" cy="1773219"/>
              </a:xfrm>
              <a:custGeom>
                <a:avLst/>
                <a:gdLst>
                  <a:gd name="T0" fmla="*/ 5469 w 6447"/>
                  <a:gd name="T1" fmla="*/ 5469 h 6381"/>
                  <a:gd name="T2" fmla="*/ 5469 w 6447"/>
                  <a:gd name="T3" fmla="*/ 5469 h 6381"/>
                  <a:gd name="T4" fmla="*/ 6446 w 6447"/>
                  <a:gd name="T5" fmla="*/ 3190 h 6381"/>
                  <a:gd name="T6" fmla="*/ 3256 w 6447"/>
                  <a:gd name="T7" fmla="*/ 0 h 6381"/>
                  <a:gd name="T8" fmla="*/ 0 w 6447"/>
                  <a:gd name="T9" fmla="*/ 3190 h 6381"/>
                  <a:gd name="T10" fmla="*/ 3256 w 6447"/>
                  <a:gd name="T11" fmla="*/ 6380 h 6381"/>
                  <a:gd name="T12" fmla="*/ 6446 w 6447"/>
                  <a:gd name="T13" fmla="*/ 6380 h 6381"/>
                  <a:gd name="T14" fmla="*/ 6446 w 6447"/>
                  <a:gd name="T15" fmla="*/ 5469 h 6381"/>
                  <a:gd name="T16" fmla="*/ 5469 w 6447"/>
                  <a:gd name="T17" fmla="*/ 5469 h 6381"/>
                  <a:gd name="T18" fmla="*/ 5729 w 6447"/>
                  <a:gd name="T19" fmla="*/ 5469 h 6381"/>
                  <a:gd name="T20" fmla="*/ 5729 w 6447"/>
                  <a:gd name="T21" fmla="*/ 5469 h 6381"/>
                  <a:gd name="T22" fmla="*/ 5729 w 6447"/>
                  <a:gd name="T23" fmla="*/ 5469 h 6381"/>
                  <a:gd name="T24" fmla="*/ 5600 w 6447"/>
                  <a:gd name="T25" fmla="*/ 5469 h 6381"/>
                  <a:gd name="T26" fmla="*/ 5600 w 6447"/>
                  <a:gd name="T27" fmla="*/ 5469 h 6381"/>
                  <a:gd name="T28" fmla="*/ 5600 w 6447"/>
                  <a:gd name="T29" fmla="*/ 5469 h 6381"/>
                  <a:gd name="T30" fmla="*/ 5600 w 6447"/>
                  <a:gd name="T31" fmla="*/ 5469 h 6381"/>
                  <a:gd name="T32" fmla="*/ 5600 w 6447"/>
                  <a:gd name="T33" fmla="*/ 5469 h 6381"/>
                  <a:gd name="T34" fmla="*/ 5600 w 6447"/>
                  <a:gd name="T35" fmla="*/ 5469 h 6381"/>
                  <a:gd name="T36" fmla="*/ 5600 w 6447"/>
                  <a:gd name="T37" fmla="*/ 5469 h 6381"/>
                  <a:gd name="T38" fmla="*/ 5600 w 6447"/>
                  <a:gd name="T39" fmla="*/ 5469 h 6381"/>
                  <a:gd name="T40" fmla="*/ 5600 w 6447"/>
                  <a:gd name="T41" fmla="*/ 5469 h 6381"/>
                  <a:gd name="T42" fmla="*/ 5600 w 6447"/>
                  <a:gd name="T43" fmla="*/ 5469 h 6381"/>
                  <a:gd name="T44" fmla="*/ 5600 w 6447"/>
                  <a:gd name="T45" fmla="*/ 5469 h 6381"/>
                  <a:gd name="T46" fmla="*/ 5600 w 6447"/>
                  <a:gd name="T47" fmla="*/ 5469 h 6381"/>
                  <a:gd name="T48" fmla="*/ 5600 w 6447"/>
                  <a:gd name="T49" fmla="*/ 5469 h 6381"/>
                  <a:gd name="T50" fmla="*/ 5600 w 6447"/>
                  <a:gd name="T51" fmla="*/ 5469 h 6381"/>
                  <a:gd name="T52" fmla="*/ 5600 w 6447"/>
                  <a:gd name="T53" fmla="*/ 5469 h 6381"/>
                  <a:gd name="T54" fmla="*/ 5600 w 6447"/>
                  <a:gd name="T55" fmla="*/ 5469 h 6381"/>
                  <a:gd name="T56" fmla="*/ 5600 w 6447"/>
                  <a:gd name="T57" fmla="*/ 5469 h 6381"/>
                  <a:gd name="T58" fmla="*/ 5600 w 6447"/>
                  <a:gd name="T59" fmla="*/ 5469 h 6381"/>
                  <a:gd name="T60" fmla="*/ 5729 w 6447"/>
                  <a:gd name="T61" fmla="*/ 5469 h 6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447" h="6381">
                    <a:moveTo>
                      <a:pt x="5469" y="5469"/>
                    </a:moveTo>
                    <a:lnTo>
                      <a:pt x="5469" y="5469"/>
                    </a:lnTo>
                    <a:cubicBezTo>
                      <a:pt x="6121" y="4882"/>
                      <a:pt x="6446" y="4036"/>
                      <a:pt x="6446" y="3190"/>
                    </a:cubicBezTo>
                    <a:cubicBezTo>
                      <a:pt x="6446" y="1431"/>
                      <a:pt x="5013" y="0"/>
                      <a:pt x="3256" y="0"/>
                    </a:cubicBezTo>
                    <a:cubicBezTo>
                      <a:pt x="1433" y="0"/>
                      <a:pt x="0" y="1431"/>
                      <a:pt x="0" y="3190"/>
                    </a:cubicBezTo>
                    <a:cubicBezTo>
                      <a:pt x="0" y="5013"/>
                      <a:pt x="1433" y="6380"/>
                      <a:pt x="3256" y="6380"/>
                    </a:cubicBezTo>
                    <a:cubicBezTo>
                      <a:pt x="4298" y="6380"/>
                      <a:pt x="5340" y="6380"/>
                      <a:pt x="6446" y="6380"/>
                    </a:cubicBezTo>
                    <a:cubicBezTo>
                      <a:pt x="6446" y="6119"/>
                      <a:pt x="6446" y="5794"/>
                      <a:pt x="6446" y="5469"/>
                    </a:cubicBezTo>
                    <a:cubicBezTo>
                      <a:pt x="6121" y="5469"/>
                      <a:pt x="5794" y="5469"/>
                      <a:pt x="5469" y="5469"/>
                    </a:cubicBezTo>
                    <a:close/>
                    <a:moveTo>
                      <a:pt x="5729" y="5469"/>
                    </a:moveTo>
                    <a:lnTo>
                      <a:pt x="5729" y="5469"/>
                    </a:lnTo>
                    <a:lnTo>
                      <a:pt x="5729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729" y="546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defTabSz="609339"/>
                <a:endPara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Freeform 2">
                <a:extLst>
                  <a:ext uri="{FF2B5EF4-FFF2-40B4-BE49-F238E27FC236}">
                    <a16:creationId xmlns:a16="http://schemas.microsoft.com/office/drawing/2014/main" id="{DE202FBF-0EF8-46E4-B20C-2576BDAEE9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5856" y="1674798"/>
                <a:ext cx="1791131" cy="1773219"/>
              </a:xfrm>
              <a:custGeom>
                <a:avLst/>
                <a:gdLst>
                  <a:gd name="T0" fmla="*/ 977 w 6447"/>
                  <a:gd name="T1" fmla="*/ 3190 h 6381"/>
                  <a:gd name="T2" fmla="*/ 977 w 6447"/>
                  <a:gd name="T3" fmla="*/ 3190 h 6381"/>
                  <a:gd name="T4" fmla="*/ 3256 w 6447"/>
                  <a:gd name="T5" fmla="*/ 975 h 6381"/>
                  <a:gd name="T6" fmla="*/ 5469 w 6447"/>
                  <a:gd name="T7" fmla="*/ 3190 h 6381"/>
                  <a:gd name="T8" fmla="*/ 4819 w 6447"/>
                  <a:gd name="T9" fmla="*/ 4817 h 6381"/>
                  <a:gd name="T10" fmla="*/ 5469 w 6447"/>
                  <a:gd name="T11" fmla="*/ 4817 h 6381"/>
                  <a:gd name="T12" fmla="*/ 5469 w 6447"/>
                  <a:gd name="T13" fmla="*/ 5469 h 6381"/>
                  <a:gd name="T14" fmla="*/ 3256 w 6447"/>
                  <a:gd name="T15" fmla="*/ 5469 h 6381"/>
                  <a:gd name="T16" fmla="*/ 977 w 6447"/>
                  <a:gd name="T17" fmla="*/ 3190 h 6381"/>
                  <a:gd name="T18" fmla="*/ 5469 w 6447"/>
                  <a:gd name="T19" fmla="*/ 5469 h 6381"/>
                  <a:gd name="T20" fmla="*/ 5469 w 6447"/>
                  <a:gd name="T21" fmla="*/ 5469 h 6381"/>
                  <a:gd name="T22" fmla="*/ 6446 w 6447"/>
                  <a:gd name="T23" fmla="*/ 3190 h 6381"/>
                  <a:gd name="T24" fmla="*/ 3256 w 6447"/>
                  <a:gd name="T25" fmla="*/ 0 h 6381"/>
                  <a:gd name="T26" fmla="*/ 0 w 6447"/>
                  <a:gd name="T27" fmla="*/ 3190 h 6381"/>
                  <a:gd name="T28" fmla="*/ 3256 w 6447"/>
                  <a:gd name="T29" fmla="*/ 6380 h 6381"/>
                  <a:gd name="T30" fmla="*/ 6446 w 6447"/>
                  <a:gd name="T31" fmla="*/ 6380 h 6381"/>
                  <a:gd name="T32" fmla="*/ 6446 w 6447"/>
                  <a:gd name="T33" fmla="*/ 5469 h 6381"/>
                  <a:gd name="T34" fmla="*/ 5469 w 6447"/>
                  <a:gd name="T35" fmla="*/ 5469 h 6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447" h="6381">
                    <a:moveTo>
                      <a:pt x="977" y="3190"/>
                    </a:moveTo>
                    <a:lnTo>
                      <a:pt x="977" y="3190"/>
                    </a:lnTo>
                    <a:cubicBezTo>
                      <a:pt x="977" y="1952"/>
                      <a:pt x="1954" y="975"/>
                      <a:pt x="3256" y="975"/>
                    </a:cubicBezTo>
                    <a:cubicBezTo>
                      <a:pt x="4492" y="975"/>
                      <a:pt x="5469" y="1952"/>
                      <a:pt x="5469" y="3190"/>
                    </a:cubicBezTo>
                    <a:cubicBezTo>
                      <a:pt x="5469" y="3775"/>
                      <a:pt x="5273" y="4361"/>
                      <a:pt x="4819" y="4817"/>
                    </a:cubicBezTo>
                    <a:cubicBezTo>
                      <a:pt x="5469" y="4817"/>
                      <a:pt x="5469" y="4817"/>
                      <a:pt x="5469" y="4817"/>
                    </a:cubicBezTo>
                    <a:cubicBezTo>
                      <a:pt x="5469" y="5469"/>
                      <a:pt x="5469" y="5469"/>
                      <a:pt x="5469" y="5469"/>
                    </a:cubicBezTo>
                    <a:cubicBezTo>
                      <a:pt x="3256" y="5469"/>
                      <a:pt x="3256" y="5469"/>
                      <a:pt x="3256" y="5469"/>
                    </a:cubicBezTo>
                    <a:cubicBezTo>
                      <a:pt x="1954" y="5469"/>
                      <a:pt x="977" y="4492"/>
                      <a:pt x="977" y="3190"/>
                    </a:cubicBezTo>
                    <a:close/>
                    <a:moveTo>
                      <a:pt x="5469" y="5469"/>
                    </a:moveTo>
                    <a:lnTo>
                      <a:pt x="5469" y="5469"/>
                    </a:lnTo>
                    <a:cubicBezTo>
                      <a:pt x="6121" y="4882"/>
                      <a:pt x="6446" y="4036"/>
                      <a:pt x="6446" y="3190"/>
                    </a:cubicBezTo>
                    <a:cubicBezTo>
                      <a:pt x="6446" y="1431"/>
                      <a:pt x="5013" y="0"/>
                      <a:pt x="3256" y="0"/>
                    </a:cubicBezTo>
                    <a:cubicBezTo>
                      <a:pt x="1433" y="0"/>
                      <a:pt x="0" y="1431"/>
                      <a:pt x="0" y="3190"/>
                    </a:cubicBezTo>
                    <a:cubicBezTo>
                      <a:pt x="0" y="5013"/>
                      <a:pt x="1433" y="6380"/>
                      <a:pt x="3256" y="6380"/>
                    </a:cubicBezTo>
                    <a:cubicBezTo>
                      <a:pt x="6446" y="6380"/>
                      <a:pt x="6446" y="6380"/>
                      <a:pt x="6446" y="6380"/>
                    </a:cubicBezTo>
                    <a:cubicBezTo>
                      <a:pt x="6446" y="5469"/>
                      <a:pt x="6446" y="5469"/>
                      <a:pt x="6446" y="5469"/>
                    </a:cubicBezTo>
                    <a:lnTo>
                      <a:pt x="5469" y="5469"/>
                    </a:lnTo>
                    <a:close/>
                  </a:path>
                </a:pathLst>
              </a:custGeom>
              <a:solidFill>
                <a:srgbClr val="4277CE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defTabSz="609339"/>
                <a:endPara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TextBox 59">
                <a:extLst>
                  <a:ext uri="{FF2B5EF4-FFF2-40B4-BE49-F238E27FC236}">
                    <a16:creationId xmlns:a16="http://schemas.microsoft.com/office/drawing/2014/main" id="{7AD9D4F7-EDF6-4210-9E0C-14F9EFC144B9}"/>
                  </a:ext>
                </a:extLst>
              </p:cNvPr>
              <p:cNvSpPr txBox="1"/>
              <p:nvPr/>
            </p:nvSpPr>
            <p:spPr>
              <a:xfrm>
                <a:off x="4282244" y="2207378"/>
                <a:ext cx="1125707" cy="553980"/>
              </a:xfrm>
              <a:prstGeom prst="rect">
                <a:avLst/>
              </a:prstGeom>
              <a:noFill/>
            </p:spPr>
            <p:txBody>
              <a:bodyPr wrap="square" lIns="121899" tIns="60951" rIns="121899" bIns="60951" rtlCol="0">
                <a:spAutoFit/>
              </a:bodyPr>
              <a:lstStyle/>
              <a:p>
                <a:pPr algn="ctr" defTabSz="609339"/>
                <a:r>
                  <a:rPr lang="en-US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83%</a:t>
                </a:r>
              </a:p>
            </p:txBody>
          </p:sp>
        </p:grp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7A155E80-243E-4C89-8D6A-2FDF41396CF6}"/>
                </a:ext>
              </a:extLst>
            </p:cNvPr>
            <p:cNvGrpSpPr/>
            <p:nvPr/>
          </p:nvGrpSpPr>
          <p:grpSpPr>
            <a:xfrm>
              <a:off x="6590349" y="1674798"/>
              <a:ext cx="1791131" cy="1773219"/>
              <a:chOff x="6509057" y="1674798"/>
              <a:chExt cx="1791131" cy="1773219"/>
            </a:xfrm>
          </p:grpSpPr>
          <p:sp>
            <p:nvSpPr>
              <p:cNvPr id="12" name="Freeform 1">
                <a:extLst>
                  <a:ext uri="{FF2B5EF4-FFF2-40B4-BE49-F238E27FC236}">
                    <a16:creationId xmlns:a16="http://schemas.microsoft.com/office/drawing/2014/main" id="{A51D1BE0-8312-4BA8-9F45-5D2A88F989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09057" y="1674798"/>
                <a:ext cx="1791131" cy="1773219"/>
              </a:xfrm>
              <a:custGeom>
                <a:avLst/>
                <a:gdLst>
                  <a:gd name="T0" fmla="*/ 5469 w 6447"/>
                  <a:gd name="T1" fmla="*/ 5469 h 6381"/>
                  <a:gd name="T2" fmla="*/ 5469 w 6447"/>
                  <a:gd name="T3" fmla="*/ 5469 h 6381"/>
                  <a:gd name="T4" fmla="*/ 6446 w 6447"/>
                  <a:gd name="T5" fmla="*/ 3190 h 6381"/>
                  <a:gd name="T6" fmla="*/ 3256 w 6447"/>
                  <a:gd name="T7" fmla="*/ 0 h 6381"/>
                  <a:gd name="T8" fmla="*/ 0 w 6447"/>
                  <a:gd name="T9" fmla="*/ 3190 h 6381"/>
                  <a:gd name="T10" fmla="*/ 3256 w 6447"/>
                  <a:gd name="T11" fmla="*/ 6380 h 6381"/>
                  <a:gd name="T12" fmla="*/ 6446 w 6447"/>
                  <a:gd name="T13" fmla="*/ 6380 h 6381"/>
                  <a:gd name="T14" fmla="*/ 6446 w 6447"/>
                  <a:gd name="T15" fmla="*/ 5469 h 6381"/>
                  <a:gd name="T16" fmla="*/ 5469 w 6447"/>
                  <a:gd name="T17" fmla="*/ 5469 h 6381"/>
                  <a:gd name="T18" fmla="*/ 5729 w 6447"/>
                  <a:gd name="T19" fmla="*/ 5469 h 6381"/>
                  <a:gd name="T20" fmla="*/ 5729 w 6447"/>
                  <a:gd name="T21" fmla="*/ 5469 h 6381"/>
                  <a:gd name="T22" fmla="*/ 5729 w 6447"/>
                  <a:gd name="T23" fmla="*/ 5469 h 6381"/>
                  <a:gd name="T24" fmla="*/ 5600 w 6447"/>
                  <a:gd name="T25" fmla="*/ 5469 h 6381"/>
                  <a:gd name="T26" fmla="*/ 5600 w 6447"/>
                  <a:gd name="T27" fmla="*/ 5469 h 6381"/>
                  <a:gd name="T28" fmla="*/ 5600 w 6447"/>
                  <a:gd name="T29" fmla="*/ 5469 h 6381"/>
                  <a:gd name="T30" fmla="*/ 5600 w 6447"/>
                  <a:gd name="T31" fmla="*/ 5469 h 6381"/>
                  <a:gd name="T32" fmla="*/ 5600 w 6447"/>
                  <a:gd name="T33" fmla="*/ 5469 h 6381"/>
                  <a:gd name="T34" fmla="*/ 5600 w 6447"/>
                  <a:gd name="T35" fmla="*/ 5469 h 6381"/>
                  <a:gd name="T36" fmla="*/ 5600 w 6447"/>
                  <a:gd name="T37" fmla="*/ 5469 h 6381"/>
                  <a:gd name="T38" fmla="*/ 5600 w 6447"/>
                  <a:gd name="T39" fmla="*/ 5469 h 6381"/>
                  <a:gd name="T40" fmla="*/ 5600 w 6447"/>
                  <a:gd name="T41" fmla="*/ 5469 h 6381"/>
                  <a:gd name="T42" fmla="*/ 5600 w 6447"/>
                  <a:gd name="T43" fmla="*/ 5469 h 6381"/>
                  <a:gd name="T44" fmla="*/ 5600 w 6447"/>
                  <a:gd name="T45" fmla="*/ 5469 h 6381"/>
                  <a:gd name="T46" fmla="*/ 5600 w 6447"/>
                  <a:gd name="T47" fmla="*/ 5469 h 6381"/>
                  <a:gd name="T48" fmla="*/ 5600 w 6447"/>
                  <a:gd name="T49" fmla="*/ 5469 h 6381"/>
                  <a:gd name="T50" fmla="*/ 5600 w 6447"/>
                  <a:gd name="T51" fmla="*/ 5469 h 6381"/>
                  <a:gd name="T52" fmla="*/ 5600 w 6447"/>
                  <a:gd name="T53" fmla="*/ 5469 h 6381"/>
                  <a:gd name="T54" fmla="*/ 5600 w 6447"/>
                  <a:gd name="T55" fmla="*/ 5469 h 6381"/>
                  <a:gd name="T56" fmla="*/ 5600 w 6447"/>
                  <a:gd name="T57" fmla="*/ 5469 h 6381"/>
                  <a:gd name="T58" fmla="*/ 5600 w 6447"/>
                  <a:gd name="T59" fmla="*/ 5469 h 6381"/>
                  <a:gd name="T60" fmla="*/ 5729 w 6447"/>
                  <a:gd name="T61" fmla="*/ 5469 h 6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447" h="6381">
                    <a:moveTo>
                      <a:pt x="5469" y="5469"/>
                    </a:moveTo>
                    <a:lnTo>
                      <a:pt x="5469" y="5469"/>
                    </a:lnTo>
                    <a:cubicBezTo>
                      <a:pt x="6121" y="4882"/>
                      <a:pt x="6446" y="4036"/>
                      <a:pt x="6446" y="3190"/>
                    </a:cubicBezTo>
                    <a:cubicBezTo>
                      <a:pt x="6446" y="1431"/>
                      <a:pt x="5013" y="0"/>
                      <a:pt x="3256" y="0"/>
                    </a:cubicBezTo>
                    <a:cubicBezTo>
                      <a:pt x="1433" y="0"/>
                      <a:pt x="0" y="1431"/>
                      <a:pt x="0" y="3190"/>
                    </a:cubicBezTo>
                    <a:cubicBezTo>
                      <a:pt x="0" y="5013"/>
                      <a:pt x="1433" y="6380"/>
                      <a:pt x="3256" y="6380"/>
                    </a:cubicBezTo>
                    <a:cubicBezTo>
                      <a:pt x="4298" y="6380"/>
                      <a:pt x="5340" y="6380"/>
                      <a:pt x="6446" y="6380"/>
                    </a:cubicBezTo>
                    <a:cubicBezTo>
                      <a:pt x="6446" y="6119"/>
                      <a:pt x="6446" y="5794"/>
                      <a:pt x="6446" y="5469"/>
                    </a:cubicBezTo>
                    <a:cubicBezTo>
                      <a:pt x="6121" y="5469"/>
                      <a:pt x="5794" y="5469"/>
                      <a:pt x="5469" y="5469"/>
                    </a:cubicBezTo>
                    <a:close/>
                    <a:moveTo>
                      <a:pt x="5729" y="5469"/>
                    </a:moveTo>
                    <a:lnTo>
                      <a:pt x="5729" y="5469"/>
                    </a:lnTo>
                    <a:lnTo>
                      <a:pt x="5729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729" y="546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defTabSz="609339"/>
                <a:endPara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Freeform 2">
                <a:extLst>
                  <a:ext uri="{FF2B5EF4-FFF2-40B4-BE49-F238E27FC236}">
                    <a16:creationId xmlns:a16="http://schemas.microsoft.com/office/drawing/2014/main" id="{8776E824-D6DA-4381-A4A1-27CE6B454B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09057" y="1674798"/>
                <a:ext cx="1791131" cy="1773219"/>
              </a:xfrm>
              <a:custGeom>
                <a:avLst/>
                <a:gdLst>
                  <a:gd name="T0" fmla="*/ 977 w 6447"/>
                  <a:gd name="T1" fmla="*/ 3190 h 6381"/>
                  <a:gd name="T2" fmla="*/ 977 w 6447"/>
                  <a:gd name="T3" fmla="*/ 3190 h 6381"/>
                  <a:gd name="T4" fmla="*/ 3256 w 6447"/>
                  <a:gd name="T5" fmla="*/ 975 h 6381"/>
                  <a:gd name="T6" fmla="*/ 5469 w 6447"/>
                  <a:gd name="T7" fmla="*/ 3190 h 6381"/>
                  <a:gd name="T8" fmla="*/ 4819 w 6447"/>
                  <a:gd name="T9" fmla="*/ 4817 h 6381"/>
                  <a:gd name="T10" fmla="*/ 5469 w 6447"/>
                  <a:gd name="T11" fmla="*/ 4817 h 6381"/>
                  <a:gd name="T12" fmla="*/ 5469 w 6447"/>
                  <a:gd name="T13" fmla="*/ 5469 h 6381"/>
                  <a:gd name="T14" fmla="*/ 3256 w 6447"/>
                  <a:gd name="T15" fmla="*/ 5469 h 6381"/>
                  <a:gd name="T16" fmla="*/ 977 w 6447"/>
                  <a:gd name="T17" fmla="*/ 3190 h 6381"/>
                  <a:gd name="T18" fmla="*/ 5469 w 6447"/>
                  <a:gd name="T19" fmla="*/ 5469 h 6381"/>
                  <a:gd name="T20" fmla="*/ 5469 w 6447"/>
                  <a:gd name="T21" fmla="*/ 5469 h 6381"/>
                  <a:gd name="T22" fmla="*/ 6446 w 6447"/>
                  <a:gd name="T23" fmla="*/ 3190 h 6381"/>
                  <a:gd name="T24" fmla="*/ 3256 w 6447"/>
                  <a:gd name="T25" fmla="*/ 0 h 6381"/>
                  <a:gd name="T26" fmla="*/ 0 w 6447"/>
                  <a:gd name="T27" fmla="*/ 3190 h 6381"/>
                  <a:gd name="T28" fmla="*/ 3256 w 6447"/>
                  <a:gd name="T29" fmla="*/ 6380 h 6381"/>
                  <a:gd name="T30" fmla="*/ 6446 w 6447"/>
                  <a:gd name="T31" fmla="*/ 6380 h 6381"/>
                  <a:gd name="T32" fmla="*/ 6446 w 6447"/>
                  <a:gd name="T33" fmla="*/ 5469 h 6381"/>
                  <a:gd name="T34" fmla="*/ 5469 w 6447"/>
                  <a:gd name="T35" fmla="*/ 5469 h 6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447" h="6381">
                    <a:moveTo>
                      <a:pt x="977" y="3190"/>
                    </a:moveTo>
                    <a:lnTo>
                      <a:pt x="977" y="3190"/>
                    </a:lnTo>
                    <a:cubicBezTo>
                      <a:pt x="977" y="1952"/>
                      <a:pt x="1954" y="975"/>
                      <a:pt x="3256" y="975"/>
                    </a:cubicBezTo>
                    <a:cubicBezTo>
                      <a:pt x="4492" y="975"/>
                      <a:pt x="5469" y="1952"/>
                      <a:pt x="5469" y="3190"/>
                    </a:cubicBezTo>
                    <a:cubicBezTo>
                      <a:pt x="5469" y="3775"/>
                      <a:pt x="5273" y="4361"/>
                      <a:pt x="4819" y="4817"/>
                    </a:cubicBezTo>
                    <a:cubicBezTo>
                      <a:pt x="5469" y="4817"/>
                      <a:pt x="5469" y="4817"/>
                      <a:pt x="5469" y="4817"/>
                    </a:cubicBezTo>
                    <a:cubicBezTo>
                      <a:pt x="5469" y="5469"/>
                      <a:pt x="5469" y="5469"/>
                      <a:pt x="5469" y="5469"/>
                    </a:cubicBezTo>
                    <a:cubicBezTo>
                      <a:pt x="3256" y="5469"/>
                      <a:pt x="3256" y="5469"/>
                      <a:pt x="3256" y="5469"/>
                    </a:cubicBezTo>
                    <a:cubicBezTo>
                      <a:pt x="1954" y="5469"/>
                      <a:pt x="977" y="4492"/>
                      <a:pt x="977" y="3190"/>
                    </a:cubicBezTo>
                    <a:close/>
                    <a:moveTo>
                      <a:pt x="5469" y="5469"/>
                    </a:moveTo>
                    <a:lnTo>
                      <a:pt x="5469" y="5469"/>
                    </a:lnTo>
                    <a:cubicBezTo>
                      <a:pt x="6121" y="4882"/>
                      <a:pt x="6446" y="4036"/>
                      <a:pt x="6446" y="3190"/>
                    </a:cubicBezTo>
                    <a:cubicBezTo>
                      <a:pt x="6446" y="1431"/>
                      <a:pt x="5013" y="0"/>
                      <a:pt x="3256" y="0"/>
                    </a:cubicBezTo>
                    <a:cubicBezTo>
                      <a:pt x="1433" y="0"/>
                      <a:pt x="0" y="1431"/>
                      <a:pt x="0" y="3190"/>
                    </a:cubicBezTo>
                    <a:cubicBezTo>
                      <a:pt x="0" y="5013"/>
                      <a:pt x="1433" y="6380"/>
                      <a:pt x="3256" y="6380"/>
                    </a:cubicBezTo>
                    <a:cubicBezTo>
                      <a:pt x="6446" y="6380"/>
                      <a:pt x="6446" y="6380"/>
                      <a:pt x="6446" y="6380"/>
                    </a:cubicBezTo>
                    <a:cubicBezTo>
                      <a:pt x="6446" y="5469"/>
                      <a:pt x="6446" y="5469"/>
                      <a:pt x="6446" y="5469"/>
                    </a:cubicBezTo>
                    <a:lnTo>
                      <a:pt x="5469" y="5469"/>
                    </a:lnTo>
                    <a:close/>
                  </a:path>
                </a:pathLst>
              </a:custGeom>
              <a:solidFill>
                <a:srgbClr val="29DBA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defTabSz="609339"/>
                <a:endPara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TextBox 60">
                <a:extLst>
                  <a:ext uri="{FF2B5EF4-FFF2-40B4-BE49-F238E27FC236}">
                    <a16:creationId xmlns:a16="http://schemas.microsoft.com/office/drawing/2014/main" id="{56190937-DF67-4FDE-9CCF-3C63DC2FCB9B}"/>
                  </a:ext>
                </a:extLst>
              </p:cNvPr>
              <p:cNvSpPr txBox="1"/>
              <p:nvPr/>
            </p:nvSpPr>
            <p:spPr>
              <a:xfrm>
                <a:off x="6849857" y="2211702"/>
                <a:ext cx="1125707" cy="553980"/>
              </a:xfrm>
              <a:prstGeom prst="rect">
                <a:avLst/>
              </a:prstGeom>
              <a:noFill/>
            </p:spPr>
            <p:txBody>
              <a:bodyPr wrap="square" lIns="121899" tIns="60951" rIns="121899" bIns="60951" rtlCol="0">
                <a:spAutoFit/>
              </a:bodyPr>
              <a:lstStyle/>
              <a:p>
                <a:pPr algn="ctr" defTabSz="609339"/>
                <a:r>
                  <a:rPr lang="en-US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85%</a:t>
                </a:r>
              </a:p>
            </p:txBody>
          </p:sp>
        </p:grp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0DF1E82C-E9D5-4B86-B34F-DACABD5CFD6F}"/>
                </a:ext>
              </a:extLst>
            </p:cNvPr>
            <p:cNvGrpSpPr/>
            <p:nvPr/>
          </p:nvGrpSpPr>
          <p:grpSpPr>
            <a:xfrm>
              <a:off x="9527170" y="1674798"/>
              <a:ext cx="1791131" cy="1773219"/>
              <a:chOff x="9082257" y="1674798"/>
              <a:chExt cx="1791131" cy="1773219"/>
            </a:xfrm>
          </p:grpSpPr>
          <p:sp>
            <p:nvSpPr>
              <p:cNvPr id="14" name="Freeform 1">
                <a:extLst>
                  <a:ext uri="{FF2B5EF4-FFF2-40B4-BE49-F238E27FC236}">
                    <a16:creationId xmlns:a16="http://schemas.microsoft.com/office/drawing/2014/main" id="{8BDB15D1-00F5-4354-A4EE-84337D88EB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82257" y="1674798"/>
                <a:ext cx="1791131" cy="1773219"/>
              </a:xfrm>
              <a:custGeom>
                <a:avLst/>
                <a:gdLst>
                  <a:gd name="T0" fmla="*/ 5469 w 6447"/>
                  <a:gd name="T1" fmla="*/ 5469 h 6381"/>
                  <a:gd name="T2" fmla="*/ 5469 w 6447"/>
                  <a:gd name="T3" fmla="*/ 5469 h 6381"/>
                  <a:gd name="T4" fmla="*/ 6446 w 6447"/>
                  <a:gd name="T5" fmla="*/ 3190 h 6381"/>
                  <a:gd name="T6" fmla="*/ 3256 w 6447"/>
                  <a:gd name="T7" fmla="*/ 0 h 6381"/>
                  <a:gd name="T8" fmla="*/ 0 w 6447"/>
                  <a:gd name="T9" fmla="*/ 3190 h 6381"/>
                  <a:gd name="T10" fmla="*/ 3256 w 6447"/>
                  <a:gd name="T11" fmla="*/ 6380 h 6381"/>
                  <a:gd name="T12" fmla="*/ 6446 w 6447"/>
                  <a:gd name="T13" fmla="*/ 6380 h 6381"/>
                  <a:gd name="T14" fmla="*/ 6446 w 6447"/>
                  <a:gd name="T15" fmla="*/ 5469 h 6381"/>
                  <a:gd name="T16" fmla="*/ 5469 w 6447"/>
                  <a:gd name="T17" fmla="*/ 5469 h 6381"/>
                  <a:gd name="T18" fmla="*/ 5729 w 6447"/>
                  <a:gd name="T19" fmla="*/ 5469 h 6381"/>
                  <a:gd name="T20" fmla="*/ 5729 w 6447"/>
                  <a:gd name="T21" fmla="*/ 5469 h 6381"/>
                  <a:gd name="T22" fmla="*/ 5729 w 6447"/>
                  <a:gd name="T23" fmla="*/ 5469 h 6381"/>
                  <a:gd name="T24" fmla="*/ 5600 w 6447"/>
                  <a:gd name="T25" fmla="*/ 5469 h 6381"/>
                  <a:gd name="T26" fmla="*/ 5600 w 6447"/>
                  <a:gd name="T27" fmla="*/ 5469 h 6381"/>
                  <a:gd name="T28" fmla="*/ 5600 w 6447"/>
                  <a:gd name="T29" fmla="*/ 5469 h 6381"/>
                  <a:gd name="T30" fmla="*/ 5600 w 6447"/>
                  <a:gd name="T31" fmla="*/ 5469 h 6381"/>
                  <a:gd name="T32" fmla="*/ 5600 w 6447"/>
                  <a:gd name="T33" fmla="*/ 5469 h 6381"/>
                  <a:gd name="T34" fmla="*/ 5600 w 6447"/>
                  <a:gd name="T35" fmla="*/ 5469 h 6381"/>
                  <a:gd name="T36" fmla="*/ 5600 w 6447"/>
                  <a:gd name="T37" fmla="*/ 5469 h 6381"/>
                  <a:gd name="T38" fmla="*/ 5600 w 6447"/>
                  <a:gd name="T39" fmla="*/ 5469 h 6381"/>
                  <a:gd name="T40" fmla="*/ 5600 w 6447"/>
                  <a:gd name="T41" fmla="*/ 5469 h 6381"/>
                  <a:gd name="T42" fmla="*/ 5600 w 6447"/>
                  <a:gd name="T43" fmla="*/ 5469 h 6381"/>
                  <a:gd name="T44" fmla="*/ 5600 w 6447"/>
                  <a:gd name="T45" fmla="*/ 5469 h 6381"/>
                  <a:gd name="T46" fmla="*/ 5600 w 6447"/>
                  <a:gd name="T47" fmla="*/ 5469 h 6381"/>
                  <a:gd name="T48" fmla="*/ 5600 w 6447"/>
                  <a:gd name="T49" fmla="*/ 5469 h 6381"/>
                  <a:gd name="T50" fmla="*/ 5600 w 6447"/>
                  <a:gd name="T51" fmla="*/ 5469 h 6381"/>
                  <a:gd name="T52" fmla="*/ 5600 w 6447"/>
                  <a:gd name="T53" fmla="*/ 5469 h 6381"/>
                  <a:gd name="T54" fmla="*/ 5600 w 6447"/>
                  <a:gd name="T55" fmla="*/ 5469 h 6381"/>
                  <a:gd name="T56" fmla="*/ 5600 w 6447"/>
                  <a:gd name="T57" fmla="*/ 5469 h 6381"/>
                  <a:gd name="T58" fmla="*/ 5600 w 6447"/>
                  <a:gd name="T59" fmla="*/ 5469 h 6381"/>
                  <a:gd name="T60" fmla="*/ 5729 w 6447"/>
                  <a:gd name="T61" fmla="*/ 5469 h 6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447" h="6381">
                    <a:moveTo>
                      <a:pt x="5469" y="5469"/>
                    </a:moveTo>
                    <a:lnTo>
                      <a:pt x="5469" y="5469"/>
                    </a:lnTo>
                    <a:cubicBezTo>
                      <a:pt x="6121" y="4882"/>
                      <a:pt x="6446" y="4036"/>
                      <a:pt x="6446" y="3190"/>
                    </a:cubicBezTo>
                    <a:cubicBezTo>
                      <a:pt x="6446" y="1431"/>
                      <a:pt x="5013" y="0"/>
                      <a:pt x="3256" y="0"/>
                    </a:cubicBezTo>
                    <a:cubicBezTo>
                      <a:pt x="1433" y="0"/>
                      <a:pt x="0" y="1431"/>
                      <a:pt x="0" y="3190"/>
                    </a:cubicBezTo>
                    <a:cubicBezTo>
                      <a:pt x="0" y="5013"/>
                      <a:pt x="1433" y="6380"/>
                      <a:pt x="3256" y="6380"/>
                    </a:cubicBezTo>
                    <a:cubicBezTo>
                      <a:pt x="4298" y="6380"/>
                      <a:pt x="5340" y="6380"/>
                      <a:pt x="6446" y="6380"/>
                    </a:cubicBezTo>
                    <a:cubicBezTo>
                      <a:pt x="6446" y="6119"/>
                      <a:pt x="6446" y="5794"/>
                      <a:pt x="6446" y="5469"/>
                    </a:cubicBezTo>
                    <a:cubicBezTo>
                      <a:pt x="6121" y="5469"/>
                      <a:pt x="5794" y="5469"/>
                      <a:pt x="5469" y="5469"/>
                    </a:cubicBezTo>
                    <a:close/>
                    <a:moveTo>
                      <a:pt x="5729" y="5469"/>
                    </a:moveTo>
                    <a:lnTo>
                      <a:pt x="5729" y="5469"/>
                    </a:lnTo>
                    <a:lnTo>
                      <a:pt x="5729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600" y="5469"/>
                    </a:lnTo>
                    <a:lnTo>
                      <a:pt x="5729" y="546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defTabSz="609339"/>
                <a:endPara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Freeform 2">
                <a:extLst>
                  <a:ext uri="{FF2B5EF4-FFF2-40B4-BE49-F238E27FC236}">
                    <a16:creationId xmlns:a16="http://schemas.microsoft.com/office/drawing/2014/main" id="{8A545810-5B24-495E-B9BC-867410ED4F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82257" y="1674798"/>
                <a:ext cx="1791131" cy="1773219"/>
              </a:xfrm>
              <a:custGeom>
                <a:avLst/>
                <a:gdLst>
                  <a:gd name="T0" fmla="*/ 977 w 6447"/>
                  <a:gd name="T1" fmla="*/ 3190 h 6381"/>
                  <a:gd name="T2" fmla="*/ 977 w 6447"/>
                  <a:gd name="T3" fmla="*/ 3190 h 6381"/>
                  <a:gd name="T4" fmla="*/ 3256 w 6447"/>
                  <a:gd name="T5" fmla="*/ 975 h 6381"/>
                  <a:gd name="T6" fmla="*/ 5469 w 6447"/>
                  <a:gd name="T7" fmla="*/ 3190 h 6381"/>
                  <a:gd name="T8" fmla="*/ 4819 w 6447"/>
                  <a:gd name="T9" fmla="*/ 4817 h 6381"/>
                  <a:gd name="T10" fmla="*/ 5469 w 6447"/>
                  <a:gd name="T11" fmla="*/ 4817 h 6381"/>
                  <a:gd name="T12" fmla="*/ 5469 w 6447"/>
                  <a:gd name="T13" fmla="*/ 5469 h 6381"/>
                  <a:gd name="T14" fmla="*/ 3256 w 6447"/>
                  <a:gd name="T15" fmla="*/ 5469 h 6381"/>
                  <a:gd name="T16" fmla="*/ 977 w 6447"/>
                  <a:gd name="T17" fmla="*/ 3190 h 6381"/>
                  <a:gd name="T18" fmla="*/ 5469 w 6447"/>
                  <a:gd name="T19" fmla="*/ 5469 h 6381"/>
                  <a:gd name="T20" fmla="*/ 5469 w 6447"/>
                  <a:gd name="T21" fmla="*/ 5469 h 6381"/>
                  <a:gd name="T22" fmla="*/ 6446 w 6447"/>
                  <a:gd name="T23" fmla="*/ 3190 h 6381"/>
                  <a:gd name="T24" fmla="*/ 3256 w 6447"/>
                  <a:gd name="T25" fmla="*/ 0 h 6381"/>
                  <a:gd name="T26" fmla="*/ 0 w 6447"/>
                  <a:gd name="T27" fmla="*/ 3190 h 6381"/>
                  <a:gd name="T28" fmla="*/ 3256 w 6447"/>
                  <a:gd name="T29" fmla="*/ 6380 h 6381"/>
                  <a:gd name="T30" fmla="*/ 6446 w 6447"/>
                  <a:gd name="T31" fmla="*/ 6380 h 6381"/>
                  <a:gd name="T32" fmla="*/ 6446 w 6447"/>
                  <a:gd name="T33" fmla="*/ 5469 h 6381"/>
                  <a:gd name="T34" fmla="*/ 5469 w 6447"/>
                  <a:gd name="T35" fmla="*/ 5469 h 6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447" h="6381">
                    <a:moveTo>
                      <a:pt x="977" y="3190"/>
                    </a:moveTo>
                    <a:lnTo>
                      <a:pt x="977" y="3190"/>
                    </a:lnTo>
                    <a:cubicBezTo>
                      <a:pt x="977" y="1952"/>
                      <a:pt x="1954" y="975"/>
                      <a:pt x="3256" y="975"/>
                    </a:cubicBezTo>
                    <a:cubicBezTo>
                      <a:pt x="4492" y="975"/>
                      <a:pt x="5469" y="1952"/>
                      <a:pt x="5469" y="3190"/>
                    </a:cubicBezTo>
                    <a:cubicBezTo>
                      <a:pt x="5469" y="3775"/>
                      <a:pt x="5273" y="4361"/>
                      <a:pt x="4819" y="4817"/>
                    </a:cubicBezTo>
                    <a:cubicBezTo>
                      <a:pt x="5469" y="4817"/>
                      <a:pt x="5469" y="4817"/>
                      <a:pt x="5469" y="4817"/>
                    </a:cubicBezTo>
                    <a:cubicBezTo>
                      <a:pt x="5469" y="5469"/>
                      <a:pt x="5469" y="5469"/>
                      <a:pt x="5469" y="5469"/>
                    </a:cubicBezTo>
                    <a:cubicBezTo>
                      <a:pt x="3256" y="5469"/>
                      <a:pt x="3256" y="5469"/>
                      <a:pt x="3256" y="5469"/>
                    </a:cubicBezTo>
                    <a:cubicBezTo>
                      <a:pt x="1954" y="5469"/>
                      <a:pt x="977" y="4492"/>
                      <a:pt x="977" y="3190"/>
                    </a:cubicBezTo>
                    <a:close/>
                    <a:moveTo>
                      <a:pt x="5469" y="5469"/>
                    </a:moveTo>
                    <a:lnTo>
                      <a:pt x="5469" y="5469"/>
                    </a:lnTo>
                    <a:cubicBezTo>
                      <a:pt x="6121" y="4882"/>
                      <a:pt x="6446" y="4036"/>
                      <a:pt x="6446" y="3190"/>
                    </a:cubicBezTo>
                    <a:cubicBezTo>
                      <a:pt x="6446" y="1431"/>
                      <a:pt x="5013" y="0"/>
                      <a:pt x="3256" y="0"/>
                    </a:cubicBezTo>
                    <a:cubicBezTo>
                      <a:pt x="1433" y="0"/>
                      <a:pt x="0" y="1431"/>
                      <a:pt x="0" y="3190"/>
                    </a:cubicBezTo>
                    <a:cubicBezTo>
                      <a:pt x="0" y="5013"/>
                      <a:pt x="1433" y="6380"/>
                      <a:pt x="3256" y="6380"/>
                    </a:cubicBezTo>
                    <a:cubicBezTo>
                      <a:pt x="6446" y="6380"/>
                      <a:pt x="6446" y="6380"/>
                      <a:pt x="6446" y="6380"/>
                    </a:cubicBezTo>
                    <a:cubicBezTo>
                      <a:pt x="6446" y="5469"/>
                      <a:pt x="6446" y="5469"/>
                      <a:pt x="6446" y="5469"/>
                    </a:cubicBezTo>
                    <a:lnTo>
                      <a:pt x="5469" y="5469"/>
                    </a:lnTo>
                    <a:close/>
                  </a:path>
                </a:pathLst>
              </a:custGeom>
              <a:solidFill>
                <a:srgbClr val="4277CE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defTabSz="609339"/>
                <a:endParaRPr 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TextBox 61">
                <a:extLst>
                  <a:ext uri="{FF2B5EF4-FFF2-40B4-BE49-F238E27FC236}">
                    <a16:creationId xmlns:a16="http://schemas.microsoft.com/office/drawing/2014/main" id="{E18C2D29-5421-4458-BA27-34C0D6051045}"/>
                  </a:ext>
                </a:extLst>
              </p:cNvPr>
              <p:cNvSpPr txBox="1"/>
              <p:nvPr/>
            </p:nvSpPr>
            <p:spPr>
              <a:xfrm>
                <a:off x="9456669" y="2211702"/>
                <a:ext cx="1125707" cy="553980"/>
              </a:xfrm>
              <a:prstGeom prst="rect">
                <a:avLst/>
              </a:prstGeom>
              <a:noFill/>
            </p:spPr>
            <p:txBody>
              <a:bodyPr wrap="square" lIns="121899" tIns="60951" rIns="121899" bIns="60951" rtlCol="0">
                <a:spAutoFit/>
              </a:bodyPr>
              <a:lstStyle/>
              <a:p>
                <a:pPr algn="ctr" defTabSz="609339"/>
                <a:r>
                  <a:rPr lang="en-US" sz="28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83%</a:t>
                </a:r>
              </a:p>
            </p:txBody>
          </p:sp>
        </p:grpSp>
        <p:sp>
          <p:nvSpPr>
            <p:cNvPr id="22" name="TextBox 62">
              <a:extLst>
                <a:ext uri="{FF2B5EF4-FFF2-40B4-BE49-F238E27FC236}">
                  <a16:creationId xmlns:a16="http://schemas.microsoft.com/office/drawing/2014/main" id="{0D3AF1EF-22AD-457B-9D75-153CE3536B1E}"/>
                </a:ext>
              </a:extLst>
            </p:cNvPr>
            <p:cNvSpPr txBox="1"/>
            <p:nvPr/>
          </p:nvSpPr>
          <p:spPr>
            <a:xfrm>
              <a:off x="1464310" y="3944222"/>
              <a:ext cx="1697704" cy="1661984"/>
            </a:xfrm>
            <a:prstGeom prst="rect">
              <a:avLst/>
            </a:prstGeom>
            <a:noFill/>
          </p:spPr>
          <p:txBody>
            <a:bodyPr wrap="square" lIns="0" tIns="60951" rIns="0" bIns="0" rtlCol="0">
              <a:spAutoFit/>
            </a:bodyPr>
            <a:lstStyle/>
            <a:p>
              <a:pPr algn="ctr" defTabSz="609339"/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</a:p>
            <a:p>
              <a:pPr algn="ctr" defTabSz="609339">
                <a:lnSpc>
                  <a:spcPct val="150000"/>
                </a:lnSpc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algn="ctr" defTabSz="609339"/>
              <a:endParaRPr lang="en-US" sz="1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TextBox 36">
              <a:extLst>
                <a:ext uri="{FF2B5EF4-FFF2-40B4-BE49-F238E27FC236}">
                  <a16:creationId xmlns:a16="http://schemas.microsoft.com/office/drawing/2014/main" id="{FB47430E-45A3-4D9D-8B1B-600A805067DC}"/>
                </a:ext>
              </a:extLst>
            </p:cNvPr>
            <p:cNvSpPr txBox="1"/>
            <p:nvPr/>
          </p:nvSpPr>
          <p:spPr>
            <a:xfrm>
              <a:off x="4331273" y="3944222"/>
              <a:ext cx="1724584" cy="1661984"/>
            </a:xfrm>
            <a:prstGeom prst="rect">
              <a:avLst/>
            </a:prstGeom>
            <a:noFill/>
          </p:spPr>
          <p:txBody>
            <a:bodyPr wrap="square" lIns="0" tIns="60951" rIns="0" bIns="0" rtlCol="0">
              <a:spAutoFit/>
            </a:bodyPr>
            <a:lstStyle/>
            <a:p>
              <a:pPr marL="0" marR="0" lvl="0" indent="0" algn="ctr" defTabSz="609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</a:p>
            <a:p>
              <a:pPr marL="0" marR="0" lvl="0" indent="0" algn="ctr" defTabSz="609339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609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TextBox 39">
              <a:extLst>
                <a:ext uri="{FF2B5EF4-FFF2-40B4-BE49-F238E27FC236}">
                  <a16:creationId xmlns:a16="http://schemas.microsoft.com/office/drawing/2014/main" id="{121E5647-481E-47E6-8DA0-572F59C83F06}"/>
                </a:ext>
              </a:extLst>
            </p:cNvPr>
            <p:cNvSpPr txBox="1"/>
            <p:nvPr/>
          </p:nvSpPr>
          <p:spPr>
            <a:xfrm>
              <a:off x="7225116" y="3944222"/>
              <a:ext cx="1724584" cy="1661984"/>
            </a:xfrm>
            <a:prstGeom prst="rect">
              <a:avLst/>
            </a:prstGeom>
            <a:noFill/>
          </p:spPr>
          <p:txBody>
            <a:bodyPr wrap="square" lIns="0" tIns="60951" rIns="0" bIns="0" rtlCol="0">
              <a:spAutoFit/>
            </a:bodyPr>
            <a:lstStyle/>
            <a:p>
              <a:pPr marL="0" marR="0" lvl="0" indent="0" algn="ctr" defTabSz="609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</a:p>
            <a:p>
              <a:pPr marL="0" marR="0" lvl="0" indent="0" algn="ctr" defTabSz="609339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609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TextBox 42">
              <a:extLst>
                <a:ext uri="{FF2B5EF4-FFF2-40B4-BE49-F238E27FC236}">
                  <a16:creationId xmlns:a16="http://schemas.microsoft.com/office/drawing/2014/main" id="{85B0259E-7BB5-45AE-A02F-B3A26FEB9665}"/>
                </a:ext>
              </a:extLst>
            </p:cNvPr>
            <p:cNvSpPr txBox="1"/>
            <p:nvPr/>
          </p:nvSpPr>
          <p:spPr>
            <a:xfrm>
              <a:off x="10118958" y="3944222"/>
              <a:ext cx="1705789" cy="1661984"/>
            </a:xfrm>
            <a:prstGeom prst="rect">
              <a:avLst/>
            </a:prstGeom>
            <a:noFill/>
          </p:spPr>
          <p:txBody>
            <a:bodyPr wrap="square" lIns="0" tIns="60951" rIns="0" bIns="0" rtlCol="0">
              <a:spAutoFit/>
            </a:bodyPr>
            <a:lstStyle/>
            <a:p>
              <a:pPr marL="0" marR="0" lvl="0" indent="0" algn="ctr" defTabSz="609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</a:p>
            <a:p>
              <a:pPr marL="0" marR="0" lvl="0" indent="0" algn="ctr" defTabSz="609339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60933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6F545F91-A5E3-42B0-924D-C4FA0B300F26}"/>
                </a:ext>
              </a:extLst>
            </p:cNvPr>
            <p:cNvGrpSpPr/>
            <p:nvPr/>
          </p:nvGrpSpPr>
          <p:grpSpPr>
            <a:xfrm>
              <a:off x="688094" y="3834450"/>
              <a:ext cx="656227" cy="656399"/>
              <a:chOff x="1312017" y="3834450"/>
              <a:chExt cx="656227" cy="656399"/>
            </a:xfrm>
          </p:grpSpPr>
          <p:sp>
            <p:nvSpPr>
              <p:cNvPr id="21" name="Oval 29">
                <a:extLst>
                  <a:ext uri="{FF2B5EF4-FFF2-40B4-BE49-F238E27FC236}">
                    <a16:creationId xmlns:a16="http://schemas.microsoft.com/office/drawing/2014/main" id="{C8EE5054-47DE-4D03-A1CE-1BE32732A631}"/>
                  </a:ext>
                </a:extLst>
              </p:cNvPr>
              <p:cNvSpPr/>
              <p:nvPr/>
            </p:nvSpPr>
            <p:spPr>
              <a:xfrm>
                <a:off x="1312017" y="3834450"/>
                <a:ext cx="656227" cy="656399"/>
              </a:xfrm>
              <a:prstGeom prst="ellipse">
                <a:avLst/>
              </a:prstGeom>
              <a:solidFill>
                <a:srgbClr val="29DBA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99" tIns="60951" rIns="121899" bIns="60951" rtlCol="0" anchor="ctr"/>
              <a:lstStyle/>
              <a:p>
                <a:pPr algn="ctr" defTabSz="609339"/>
                <a:endParaRPr 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Freeform 39">
                <a:extLst>
                  <a:ext uri="{FF2B5EF4-FFF2-40B4-BE49-F238E27FC236}">
                    <a16:creationId xmlns:a16="http://schemas.microsoft.com/office/drawing/2014/main" id="{BF0E4DD7-B94C-43CD-8AA2-D81EDA6BA7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8386" y="4023722"/>
                <a:ext cx="267388" cy="267457"/>
              </a:xfrm>
              <a:custGeom>
                <a:avLst/>
                <a:gdLst>
                  <a:gd name="T0" fmla="*/ 399 w 444"/>
                  <a:gd name="T1" fmla="*/ 53 h 444"/>
                  <a:gd name="T2" fmla="*/ 399 w 444"/>
                  <a:gd name="T3" fmla="*/ 53 h 444"/>
                  <a:gd name="T4" fmla="*/ 372 w 444"/>
                  <a:gd name="T5" fmla="*/ 53 h 444"/>
                  <a:gd name="T6" fmla="*/ 372 w 444"/>
                  <a:gd name="T7" fmla="*/ 98 h 444"/>
                  <a:gd name="T8" fmla="*/ 293 w 444"/>
                  <a:gd name="T9" fmla="*/ 98 h 444"/>
                  <a:gd name="T10" fmla="*/ 293 w 444"/>
                  <a:gd name="T11" fmla="*/ 53 h 444"/>
                  <a:gd name="T12" fmla="*/ 151 w 444"/>
                  <a:gd name="T13" fmla="*/ 53 h 444"/>
                  <a:gd name="T14" fmla="*/ 151 w 444"/>
                  <a:gd name="T15" fmla="*/ 98 h 444"/>
                  <a:gd name="T16" fmla="*/ 71 w 444"/>
                  <a:gd name="T17" fmla="*/ 98 h 444"/>
                  <a:gd name="T18" fmla="*/ 71 w 444"/>
                  <a:gd name="T19" fmla="*/ 53 h 444"/>
                  <a:gd name="T20" fmla="*/ 45 w 444"/>
                  <a:gd name="T21" fmla="*/ 53 h 444"/>
                  <a:gd name="T22" fmla="*/ 0 w 444"/>
                  <a:gd name="T23" fmla="*/ 98 h 444"/>
                  <a:gd name="T24" fmla="*/ 0 w 444"/>
                  <a:gd name="T25" fmla="*/ 399 h 444"/>
                  <a:gd name="T26" fmla="*/ 45 w 444"/>
                  <a:gd name="T27" fmla="*/ 443 h 444"/>
                  <a:gd name="T28" fmla="*/ 399 w 444"/>
                  <a:gd name="T29" fmla="*/ 443 h 444"/>
                  <a:gd name="T30" fmla="*/ 443 w 444"/>
                  <a:gd name="T31" fmla="*/ 399 h 444"/>
                  <a:gd name="T32" fmla="*/ 443 w 444"/>
                  <a:gd name="T33" fmla="*/ 98 h 444"/>
                  <a:gd name="T34" fmla="*/ 399 w 444"/>
                  <a:gd name="T35" fmla="*/ 53 h 444"/>
                  <a:gd name="T36" fmla="*/ 399 w 444"/>
                  <a:gd name="T37" fmla="*/ 399 h 444"/>
                  <a:gd name="T38" fmla="*/ 399 w 444"/>
                  <a:gd name="T39" fmla="*/ 399 h 444"/>
                  <a:gd name="T40" fmla="*/ 45 w 444"/>
                  <a:gd name="T41" fmla="*/ 399 h 444"/>
                  <a:gd name="T42" fmla="*/ 45 w 444"/>
                  <a:gd name="T43" fmla="*/ 196 h 444"/>
                  <a:gd name="T44" fmla="*/ 399 w 444"/>
                  <a:gd name="T45" fmla="*/ 196 h 444"/>
                  <a:gd name="T46" fmla="*/ 399 w 444"/>
                  <a:gd name="T47" fmla="*/ 399 h 444"/>
                  <a:gd name="T48" fmla="*/ 124 w 444"/>
                  <a:gd name="T49" fmla="*/ 0 h 444"/>
                  <a:gd name="T50" fmla="*/ 124 w 444"/>
                  <a:gd name="T51" fmla="*/ 0 h 444"/>
                  <a:gd name="T52" fmla="*/ 89 w 444"/>
                  <a:gd name="T53" fmla="*/ 0 h 444"/>
                  <a:gd name="T54" fmla="*/ 89 w 444"/>
                  <a:gd name="T55" fmla="*/ 89 h 444"/>
                  <a:gd name="T56" fmla="*/ 124 w 444"/>
                  <a:gd name="T57" fmla="*/ 89 h 444"/>
                  <a:gd name="T58" fmla="*/ 124 w 444"/>
                  <a:gd name="T59" fmla="*/ 0 h 444"/>
                  <a:gd name="T60" fmla="*/ 354 w 444"/>
                  <a:gd name="T61" fmla="*/ 0 h 444"/>
                  <a:gd name="T62" fmla="*/ 354 w 444"/>
                  <a:gd name="T63" fmla="*/ 0 h 444"/>
                  <a:gd name="T64" fmla="*/ 319 w 444"/>
                  <a:gd name="T65" fmla="*/ 0 h 444"/>
                  <a:gd name="T66" fmla="*/ 319 w 444"/>
                  <a:gd name="T67" fmla="*/ 89 h 444"/>
                  <a:gd name="T68" fmla="*/ 354 w 444"/>
                  <a:gd name="T69" fmla="*/ 89 h 444"/>
                  <a:gd name="T70" fmla="*/ 354 w 444"/>
                  <a:gd name="T71" fmla="*/ 0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44" h="444">
                    <a:moveTo>
                      <a:pt x="399" y="53"/>
                    </a:moveTo>
                    <a:lnTo>
                      <a:pt x="399" y="53"/>
                    </a:lnTo>
                    <a:cubicBezTo>
                      <a:pt x="372" y="53"/>
                      <a:pt x="372" y="53"/>
                      <a:pt x="372" y="53"/>
                    </a:cubicBezTo>
                    <a:cubicBezTo>
                      <a:pt x="372" y="98"/>
                      <a:pt x="372" y="98"/>
                      <a:pt x="372" y="98"/>
                    </a:cubicBezTo>
                    <a:cubicBezTo>
                      <a:pt x="293" y="98"/>
                      <a:pt x="293" y="98"/>
                      <a:pt x="293" y="98"/>
                    </a:cubicBezTo>
                    <a:cubicBezTo>
                      <a:pt x="293" y="53"/>
                      <a:pt x="293" y="53"/>
                      <a:pt x="293" y="53"/>
                    </a:cubicBezTo>
                    <a:cubicBezTo>
                      <a:pt x="151" y="53"/>
                      <a:pt x="151" y="53"/>
                      <a:pt x="151" y="53"/>
                    </a:cubicBezTo>
                    <a:cubicBezTo>
                      <a:pt x="151" y="98"/>
                      <a:pt x="151" y="98"/>
                      <a:pt x="151" y="98"/>
                    </a:cubicBezTo>
                    <a:cubicBezTo>
                      <a:pt x="71" y="98"/>
                      <a:pt x="71" y="98"/>
                      <a:pt x="71" y="98"/>
                    </a:cubicBezTo>
                    <a:cubicBezTo>
                      <a:pt x="71" y="53"/>
                      <a:pt x="71" y="53"/>
                      <a:pt x="71" y="53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18" y="53"/>
                      <a:pt x="0" y="71"/>
                      <a:pt x="0" y="98"/>
                    </a:cubicBezTo>
                    <a:cubicBezTo>
                      <a:pt x="0" y="399"/>
                      <a:pt x="0" y="399"/>
                      <a:pt x="0" y="399"/>
                    </a:cubicBezTo>
                    <a:cubicBezTo>
                      <a:pt x="0" y="425"/>
                      <a:pt x="18" y="443"/>
                      <a:pt x="45" y="443"/>
                    </a:cubicBezTo>
                    <a:cubicBezTo>
                      <a:pt x="399" y="443"/>
                      <a:pt x="399" y="443"/>
                      <a:pt x="399" y="443"/>
                    </a:cubicBezTo>
                    <a:cubicBezTo>
                      <a:pt x="425" y="443"/>
                      <a:pt x="443" y="425"/>
                      <a:pt x="443" y="399"/>
                    </a:cubicBezTo>
                    <a:cubicBezTo>
                      <a:pt x="443" y="98"/>
                      <a:pt x="443" y="98"/>
                      <a:pt x="443" y="98"/>
                    </a:cubicBezTo>
                    <a:cubicBezTo>
                      <a:pt x="443" y="71"/>
                      <a:pt x="425" y="53"/>
                      <a:pt x="399" y="53"/>
                    </a:cubicBezTo>
                    <a:close/>
                    <a:moveTo>
                      <a:pt x="399" y="399"/>
                    </a:moveTo>
                    <a:lnTo>
                      <a:pt x="399" y="399"/>
                    </a:lnTo>
                    <a:cubicBezTo>
                      <a:pt x="45" y="399"/>
                      <a:pt x="45" y="399"/>
                      <a:pt x="45" y="399"/>
                    </a:cubicBezTo>
                    <a:cubicBezTo>
                      <a:pt x="45" y="196"/>
                      <a:pt x="45" y="196"/>
                      <a:pt x="45" y="196"/>
                    </a:cubicBezTo>
                    <a:cubicBezTo>
                      <a:pt x="399" y="196"/>
                      <a:pt x="399" y="196"/>
                      <a:pt x="399" y="196"/>
                    </a:cubicBezTo>
                    <a:lnTo>
                      <a:pt x="399" y="399"/>
                    </a:lnTo>
                    <a:close/>
                    <a:moveTo>
                      <a:pt x="124" y="0"/>
                    </a:moveTo>
                    <a:lnTo>
                      <a:pt x="124" y="0"/>
                    </a:lnTo>
                    <a:cubicBezTo>
                      <a:pt x="89" y="0"/>
                      <a:pt x="89" y="0"/>
                      <a:pt x="89" y="0"/>
                    </a:cubicBezTo>
                    <a:cubicBezTo>
                      <a:pt x="89" y="89"/>
                      <a:pt x="89" y="89"/>
                      <a:pt x="89" y="89"/>
                    </a:cubicBezTo>
                    <a:cubicBezTo>
                      <a:pt x="124" y="89"/>
                      <a:pt x="124" y="89"/>
                      <a:pt x="124" y="89"/>
                    </a:cubicBezTo>
                    <a:lnTo>
                      <a:pt x="124" y="0"/>
                    </a:lnTo>
                    <a:close/>
                    <a:moveTo>
                      <a:pt x="354" y="0"/>
                    </a:moveTo>
                    <a:lnTo>
                      <a:pt x="354" y="0"/>
                    </a:lnTo>
                    <a:cubicBezTo>
                      <a:pt x="319" y="0"/>
                      <a:pt x="319" y="0"/>
                      <a:pt x="319" y="0"/>
                    </a:cubicBezTo>
                    <a:cubicBezTo>
                      <a:pt x="319" y="89"/>
                      <a:pt x="319" y="89"/>
                      <a:pt x="319" y="89"/>
                    </a:cubicBezTo>
                    <a:cubicBezTo>
                      <a:pt x="354" y="89"/>
                      <a:pt x="354" y="89"/>
                      <a:pt x="354" y="89"/>
                    </a:cubicBezTo>
                    <a:lnTo>
                      <a:pt x="35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45712" tIns="22856" rIns="45712" bIns="22856" anchor="ctr"/>
              <a:lstStyle/>
              <a:p>
                <a:pPr defTabSz="609339">
                  <a:defRPr/>
                </a:pPr>
                <a:endParaRPr 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523DDBBA-4FBC-4F16-AB01-0F2AA433557B}"/>
                </a:ext>
              </a:extLst>
            </p:cNvPr>
            <p:cNvGrpSpPr/>
            <p:nvPr/>
          </p:nvGrpSpPr>
          <p:grpSpPr>
            <a:xfrm>
              <a:off x="3572976" y="3834450"/>
              <a:ext cx="656227" cy="656399"/>
              <a:chOff x="3851361" y="3834450"/>
              <a:chExt cx="656227" cy="656399"/>
            </a:xfrm>
          </p:grpSpPr>
          <p:sp>
            <p:nvSpPr>
              <p:cNvPr id="23" name="Oval 35">
                <a:extLst>
                  <a:ext uri="{FF2B5EF4-FFF2-40B4-BE49-F238E27FC236}">
                    <a16:creationId xmlns:a16="http://schemas.microsoft.com/office/drawing/2014/main" id="{75704729-B50E-4E13-9A0C-8CA5EBFF85AD}"/>
                  </a:ext>
                </a:extLst>
              </p:cNvPr>
              <p:cNvSpPr/>
              <p:nvPr/>
            </p:nvSpPr>
            <p:spPr>
              <a:xfrm>
                <a:off x="3851361" y="3834450"/>
                <a:ext cx="656227" cy="656399"/>
              </a:xfrm>
              <a:prstGeom prst="ellipse">
                <a:avLst/>
              </a:prstGeom>
              <a:solidFill>
                <a:srgbClr val="4277CE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99" tIns="60951" rIns="121899" bIns="60951" rtlCol="0" anchor="ctr"/>
              <a:lstStyle/>
              <a:p>
                <a:pPr algn="ctr" defTabSz="609339"/>
                <a:endParaRPr 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Freeform 99">
                <a:extLst>
                  <a:ext uri="{FF2B5EF4-FFF2-40B4-BE49-F238E27FC236}">
                    <a16:creationId xmlns:a16="http://schemas.microsoft.com/office/drawing/2014/main" id="{B2354B0F-4D2C-4846-BC87-9FE3A40804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7585" y="4070185"/>
                <a:ext cx="299219" cy="182551"/>
              </a:xfrm>
              <a:custGeom>
                <a:avLst/>
                <a:gdLst>
                  <a:gd name="T0" fmla="*/ 381 w 497"/>
                  <a:gd name="T1" fmla="*/ 151 h 303"/>
                  <a:gd name="T2" fmla="*/ 381 w 497"/>
                  <a:gd name="T3" fmla="*/ 151 h 303"/>
                  <a:gd name="T4" fmla="*/ 434 w 497"/>
                  <a:gd name="T5" fmla="*/ 45 h 303"/>
                  <a:gd name="T6" fmla="*/ 470 w 497"/>
                  <a:gd name="T7" fmla="*/ 45 h 303"/>
                  <a:gd name="T8" fmla="*/ 381 w 497"/>
                  <a:gd name="T9" fmla="*/ 0 h 303"/>
                  <a:gd name="T10" fmla="*/ 133 w 497"/>
                  <a:gd name="T11" fmla="*/ 0 h 303"/>
                  <a:gd name="T12" fmla="*/ 0 w 497"/>
                  <a:gd name="T13" fmla="*/ 151 h 303"/>
                  <a:gd name="T14" fmla="*/ 133 w 497"/>
                  <a:gd name="T15" fmla="*/ 302 h 303"/>
                  <a:gd name="T16" fmla="*/ 381 w 497"/>
                  <a:gd name="T17" fmla="*/ 302 h 303"/>
                  <a:gd name="T18" fmla="*/ 470 w 497"/>
                  <a:gd name="T19" fmla="*/ 257 h 303"/>
                  <a:gd name="T20" fmla="*/ 434 w 497"/>
                  <a:gd name="T21" fmla="*/ 257 h 303"/>
                  <a:gd name="T22" fmla="*/ 381 w 497"/>
                  <a:gd name="T23" fmla="*/ 151 h 303"/>
                  <a:gd name="T24" fmla="*/ 310 w 497"/>
                  <a:gd name="T25" fmla="*/ 196 h 303"/>
                  <a:gd name="T26" fmla="*/ 310 w 497"/>
                  <a:gd name="T27" fmla="*/ 196 h 303"/>
                  <a:gd name="T28" fmla="*/ 302 w 497"/>
                  <a:gd name="T29" fmla="*/ 196 h 303"/>
                  <a:gd name="T30" fmla="*/ 221 w 497"/>
                  <a:gd name="T31" fmla="*/ 169 h 303"/>
                  <a:gd name="T32" fmla="*/ 212 w 497"/>
                  <a:gd name="T33" fmla="*/ 196 h 303"/>
                  <a:gd name="T34" fmla="*/ 186 w 497"/>
                  <a:gd name="T35" fmla="*/ 204 h 303"/>
                  <a:gd name="T36" fmla="*/ 98 w 497"/>
                  <a:gd name="T37" fmla="*/ 125 h 303"/>
                  <a:gd name="T38" fmla="*/ 89 w 497"/>
                  <a:gd name="T39" fmla="*/ 107 h 303"/>
                  <a:gd name="T40" fmla="*/ 106 w 497"/>
                  <a:gd name="T41" fmla="*/ 107 h 303"/>
                  <a:gd name="T42" fmla="*/ 177 w 497"/>
                  <a:gd name="T43" fmla="*/ 143 h 303"/>
                  <a:gd name="T44" fmla="*/ 195 w 497"/>
                  <a:gd name="T45" fmla="*/ 116 h 303"/>
                  <a:gd name="T46" fmla="*/ 221 w 497"/>
                  <a:gd name="T47" fmla="*/ 107 h 303"/>
                  <a:gd name="T48" fmla="*/ 310 w 497"/>
                  <a:gd name="T49" fmla="*/ 187 h 303"/>
                  <a:gd name="T50" fmla="*/ 310 w 497"/>
                  <a:gd name="T51" fmla="*/ 196 h 303"/>
                  <a:gd name="T52" fmla="*/ 470 w 497"/>
                  <a:gd name="T53" fmla="*/ 98 h 303"/>
                  <a:gd name="T54" fmla="*/ 470 w 497"/>
                  <a:gd name="T55" fmla="*/ 98 h 303"/>
                  <a:gd name="T56" fmla="*/ 452 w 497"/>
                  <a:gd name="T57" fmla="*/ 98 h 303"/>
                  <a:gd name="T58" fmla="*/ 425 w 497"/>
                  <a:gd name="T59" fmla="*/ 151 h 303"/>
                  <a:gd name="T60" fmla="*/ 452 w 497"/>
                  <a:gd name="T61" fmla="*/ 204 h 303"/>
                  <a:gd name="T62" fmla="*/ 470 w 497"/>
                  <a:gd name="T63" fmla="*/ 204 h 303"/>
                  <a:gd name="T64" fmla="*/ 496 w 497"/>
                  <a:gd name="T65" fmla="*/ 151 h 303"/>
                  <a:gd name="T66" fmla="*/ 470 w 497"/>
                  <a:gd name="T67" fmla="*/ 98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97" h="303">
                    <a:moveTo>
                      <a:pt x="381" y="151"/>
                    </a:moveTo>
                    <a:lnTo>
                      <a:pt x="381" y="151"/>
                    </a:lnTo>
                    <a:cubicBezTo>
                      <a:pt x="381" y="90"/>
                      <a:pt x="417" y="45"/>
                      <a:pt x="434" y="45"/>
                    </a:cubicBezTo>
                    <a:cubicBezTo>
                      <a:pt x="443" y="45"/>
                      <a:pt x="470" y="45"/>
                      <a:pt x="470" y="45"/>
                    </a:cubicBezTo>
                    <a:cubicBezTo>
                      <a:pt x="452" y="18"/>
                      <a:pt x="443" y="0"/>
                      <a:pt x="381" y="0"/>
                    </a:cubicBezTo>
                    <a:cubicBezTo>
                      <a:pt x="133" y="0"/>
                      <a:pt x="133" y="0"/>
                      <a:pt x="133" y="0"/>
                    </a:cubicBezTo>
                    <a:cubicBezTo>
                      <a:pt x="36" y="0"/>
                      <a:pt x="0" y="90"/>
                      <a:pt x="0" y="151"/>
                    </a:cubicBezTo>
                    <a:cubicBezTo>
                      <a:pt x="0" y="213"/>
                      <a:pt x="36" y="302"/>
                      <a:pt x="133" y="302"/>
                    </a:cubicBezTo>
                    <a:cubicBezTo>
                      <a:pt x="381" y="302"/>
                      <a:pt x="381" y="302"/>
                      <a:pt x="381" y="302"/>
                    </a:cubicBezTo>
                    <a:cubicBezTo>
                      <a:pt x="443" y="302"/>
                      <a:pt x="452" y="284"/>
                      <a:pt x="470" y="257"/>
                    </a:cubicBezTo>
                    <a:cubicBezTo>
                      <a:pt x="470" y="257"/>
                      <a:pt x="461" y="257"/>
                      <a:pt x="434" y="257"/>
                    </a:cubicBezTo>
                    <a:cubicBezTo>
                      <a:pt x="417" y="257"/>
                      <a:pt x="381" y="222"/>
                      <a:pt x="381" y="151"/>
                    </a:cubicBezTo>
                    <a:close/>
                    <a:moveTo>
                      <a:pt x="310" y="196"/>
                    </a:moveTo>
                    <a:lnTo>
                      <a:pt x="310" y="196"/>
                    </a:lnTo>
                    <a:cubicBezTo>
                      <a:pt x="310" y="204"/>
                      <a:pt x="302" y="196"/>
                      <a:pt x="302" y="196"/>
                    </a:cubicBezTo>
                    <a:cubicBezTo>
                      <a:pt x="221" y="169"/>
                      <a:pt x="221" y="169"/>
                      <a:pt x="221" y="169"/>
                    </a:cubicBezTo>
                    <a:cubicBezTo>
                      <a:pt x="221" y="169"/>
                      <a:pt x="221" y="178"/>
                      <a:pt x="212" y="196"/>
                    </a:cubicBezTo>
                    <a:cubicBezTo>
                      <a:pt x="204" y="204"/>
                      <a:pt x="204" y="222"/>
                      <a:pt x="186" y="204"/>
                    </a:cubicBezTo>
                    <a:cubicBezTo>
                      <a:pt x="159" y="187"/>
                      <a:pt x="98" y="125"/>
                      <a:pt x="98" y="125"/>
                    </a:cubicBezTo>
                    <a:cubicBezTo>
                      <a:pt x="98" y="125"/>
                      <a:pt x="89" y="116"/>
                      <a:pt x="89" y="107"/>
                    </a:cubicBezTo>
                    <a:cubicBezTo>
                      <a:pt x="98" y="107"/>
                      <a:pt x="106" y="107"/>
                      <a:pt x="106" y="107"/>
                    </a:cubicBezTo>
                    <a:cubicBezTo>
                      <a:pt x="177" y="143"/>
                      <a:pt x="177" y="143"/>
                      <a:pt x="177" y="143"/>
                    </a:cubicBezTo>
                    <a:cubicBezTo>
                      <a:pt x="177" y="143"/>
                      <a:pt x="186" y="125"/>
                      <a:pt x="195" y="116"/>
                    </a:cubicBezTo>
                    <a:cubicBezTo>
                      <a:pt x="195" y="98"/>
                      <a:pt x="204" y="90"/>
                      <a:pt x="221" y="107"/>
                    </a:cubicBezTo>
                    <a:cubicBezTo>
                      <a:pt x="239" y="116"/>
                      <a:pt x="310" y="187"/>
                      <a:pt x="310" y="187"/>
                    </a:cubicBezTo>
                    <a:cubicBezTo>
                      <a:pt x="310" y="187"/>
                      <a:pt x="319" y="196"/>
                      <a:pt x="310" y="196"/>
                    </a:cubicBezTo>
                    <a:close/>
                    <a:moveTo>
                      <a:pt x="470" y="98"/>
                    </a:moveTo>
                    <a:lnTo>
                      <a:pt x="470" y="98"/>
                    </a:lnTo>
                    <a:cubicBezTo>
                      <a:pt x="452" y="98"/>
                      <a:pt x="452" y="98"/>
                      <a:pt x="452" y="98"/>
                    </a:cubicBezTo>
                    <a:cubicBezTo>
                      <a:pt x="434" y="98"/>
                      <a:pt x="425" y="125"/>
                      <a:pt x="425" y="151"/>
                    </a:cubicBezTo>
                    <a:cubicBezTo>
                      <a:pt x="425" y="178"/>
                      <a:pt x="434" y="204"/>
                      <a:pt x="452" y="204"/>
                    </a:cubicBezTo>
                    <a:cubicBezTo>
                      <a:pt x="470" y="204"/>
                      <a:pt x="470" y="204"/>
                      <a:pt x="470" y="204"/>
                    </a:cubicBezTo>
                    <a:cubicBezTo>
                      <a:pt x="478" y="204"/>
                      <a:pt x="496" y="178"/>
                      <a:pt x="496" y="151"/>
                    </a:cubicBezTo>
                    <a:cubicBezTo>
                      <a:pt x="496" y="125"/>
                      <a:pt x="478" y="98"/>
                      <a:pt x="470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45712" tIns="22856" rIns="45712" bIns="22856" anchor="ctr"/>
              <a:lstStyle/>
              <a:p>
                <a:pPr defTabSz="609339">
                  <a:defRPr/>
                </a:pPr>
                <a:endParaRPr 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EAC62AEE-4E69-4621-A228-20E610371D75}"/>
                </a:ext>
              </a:extLst>
            </p:cNvPr>
            <p:cNvGrpSpPr/>
            <p:nvPr/>
          </p:nvGrpSpPr>
          <p:grpSpPr>
            <a:xfrm>
              <a:off x="6457858" y="3834450"/>
              <a:ext cx="656227" cy="656399"/>
              <a:chOff x="6466737" y="3834450"/>
              <a:chExt cx="656227" cy="656399"/>
            </a:xfrm>
          </p:grpSpPr>
          <p:sp>
            <p:nvSpPr>
              <p:cNvPr id="28" name="Oval 38">
                <a:extLst>
                  <a:ext uri="{FF2B5EF4-FFF2-40B4-BE49-F238E27FC236}">
                    <a16:creationId xmlns:a16="http://schemas.microsoft.com/office/drawing/2014/main" id="{A0F228EC-89E5-4B43-B5CF-6D250B95CDE4}"/>
                  </a:ext>
                </a:extLst>
              </p:cNvPr>
              <p:cNvSpPr/>
              <p:nvPr/>
            </p:nvSpPr>
            <p:spPr>
              <a:xfrm>
                <a:off x="6466737" y="3834450"/>
                <a:ext cx="656227" cy="656399"/>
              </a:xfrm>
              <a:prstGeom prst="ellipse">
                <a:avLst/>
              </a:prstGeom>
              <a:solidFill>
                <a:srgbClr val="29DBA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339"/>
                <a:endParaRPr 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122">
                <a:extLst>
                  <a:ext uri="{FF2B5EF4-FFF2-40B4-BE49-F238E27FC236}">
                    <a16:creationId xmlns:a16="http://schemas.microsoft.com/office/drawing/2014/main" id="{F20BB03C-EA1A-4C25-B542-5F98E1A037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72717" y="4027732"/>
                <a:ext cx="267387" cy="225003"/>
              </a:xfrm>
              <a:custGeom>
                <a:avLst/>
                <a:gdLst>
                  <a:gd name="T0" fmla="*/ 434 w 444"/>
                  <a:gd name="T1" fmla="*/ 213 h 373"/>
                  <a:gd name="T2" fmla="*/ 434 w 444"/>
                  <a:gd name="T3" fmla="*/ 213 h 373"/>
                  <a:gd name="T4" fmla="*/ 354 w 444"/>
                  <a:gd name="T5" fmla="*/ 27 h 373"/>
                  <a:gd name="T6" fmla="*/ 319 w 444"/>
                  <a:gd name="T7" fmla="*/ 0 h 373"/>
                  <a:gd name="T8" fmla="*/ 124 w 444"/>
                  <a:gd name="T9" fmla="*/ 0 h 373"/>
                  <a:gd name="T10" fmla="*/ 80 w 444"/>
                  <a:gd name="T11" fmla="*/ 27 h 373"/>
                  <a:gd name="T12" fmla="*/ 9 w 444"/>
                  <a:gd name="T13" fmla="*/ 213 h 373"/>
                  <a:gd name="T14" fmla="*/ 0 w 444"/>
                  <a:gd name="T15" fmla="*/ 257 h 373"/>
                  <a:gd name="T16" fmla="*/ 18 w 444"/>
                  <a:gd name="T17" fmla="*/ 345 h 373"/>
                  <a:gd name="T18" fmla="*/ 45 w 444"/>
                  <a:gd name="T19" fmla="*/ 372 h 373"/>
                  <a:gd name="T20" fmla="*/ 399 w 444"/>
                  <a:gd name="T21" fmla="*/ 372 h 373"/>
                  <a:gd name="T22" fmla="*/ 425 w 444"/>
                  <a:gd name="T23" fmla="*/ 345 h 373"/>
                  <a:gd name="T24" fmla="*/ 443 w 444"/>
                  <a:gd name="T25" fmla="*/ 257 h 373"/>
                  <a:gd name="T26" fmla="*/ 434 w 444"/>
                  <a:gd name="T27" fmla="*/ 213 h 373"/>
                  <a:gd name="T28" fmla="*/ 399 w 444"/>
                  <a:gd name="T29" fmla="*/ 275 h 373"/>
                  <a:gd name="T30" fmla="*/ 399 w 444"/>
                  <a:gd name="T31" fmla="*/ 275 h 373"/>
                  <a:gd name="T32" fmla="*/ 399 w 444"/>
                  <a:gd name="T33" fmla="*/ 310 h 373"/>
                  <a:gd name="T34" fmla="*/ 372 w 444"/>
                  <a:gd name="T35" fmla="*/ 337 h 373"/>
                  <a:gd name="T36" fmla="*/ 71 w 444"/>
                  <a:gd name="T37" fmla="*/ 337 h 373"/>
                  <a:gd name="T38" fmla="*/ 45 w 444"/>
                  <a:gd name="T39" fmla="*/ 310 h 373"/>
                  <a:gd name="T40" fmla="*/ 35 w 444"/>
                  <a:gd name="T41" fmla="*/ 275 h 373"/>
                  <a:gd name="T42" fmla="*/ 62 w 444"/>
                  <a:gd name="T43" fmla="*/ 248 h 373"/>
                  <a:gd name="T44" fmla="*/ 381 w 444"/>
                  <a:gd name="T45" fmla="*/ 248 h 373"/>
                  <a:gd name="T46" fmla="*/ 399 w 444"/>
                  <a:gd name="T47" fmla="*/ 275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44" h="373">
                    <a:moveTo>
                      <a:pt x="434" y="213"/>
                    </a:moveTo>
                    <a:lnTo>
                      <a:pt x="434" y="213"/>
                    </a:lnTo>
                    <a:cubicBezTo>
                      <a:pt x="354" y="27"/>
                      <a:pt x="354" y="27"/>
                      <a:pt x="354" y="27"/>
                    </a:cubicBezTo>
                    <a:cubicBezTo>
                      <a:pt x="354" y="9"/>
                      <a:pt x="337" y="0"/>
                      <a:pt x="319" y="0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106" y="0"/>
                      <a:pt x="89" y="9"/>
                      <a:pt x="80" y="27"/>
                    </a:cubicBezTo>
                    <a:cubicBezTo>
                      <a:pt x="9" y="213"/>
                      <a:pt x="9" y="213"/>
                      <a:pt x="9" y="213"/>
                    </a:cubicBezTo>
                    <a:cubicBezTo>
                      <a:pt x="0" y="222"/>
                      <a:pt x="0" y="248"/>
                      <a:pt x="0" y="257"/>
                    </a:cubicBezTo>
                    <a:cubicBezTo>
                      <a:pt x="18" y="345"/>
                      <a:pt x="18" y="345"/>
                      <a:pt x="18" y="345"/>
                    </a:cubicBezTo>
                    <a:cubicBezTo>
                      <a:pt x="18" y="363"/>
                      <a:pt x="35" y="372"/>
                      <a:pt x="45" y="372"/>
                    </a:cubicBezTo>
                    <a:cubicBezTo>
                      <a:pt x="399" y="372"/>
                      <a:pt x="399" y="372"/>
                      <a:pt x="399" y="372"/>
                    </a:cubicBezTo>
                    <a:cubicBezTo>
                      <a:pt x="408" y="372"/>
                      <a:pt x="425" y="363"/>
                      <a:pt x="425" y="345"/>
                    </a:cubicBezTo>
                    <a:cubicBezTo>
                      <a:pt x="443" y="257"/>
                      <a:pt x="443" y="257"/>
                      <a:pt x="443" y="257"/>
                    </a:cubicBezTo>
                    <a:cubicBezTo>
                      <a:pt x="443" y="248"/>
                      <a:pt x="443" y="222"/>
                      <a:pt x="434" y="213"/>
                    </a:cubicBezTo>
                    <a:close/>
                    <a:moveTo>
                      <a:pt x="399" y="275"/>
                    </a:moveTo>
                    <a:lnTo>
                      <a:pt x="399" y="275"/>
                    </a:lnTo>
                    <a:cubicBezTo>
                      <a:pt x="399" y="310"/>
                      <a:pt x="399" y="310"/>
                      <a:pt x="399" y="310"/>
                    </a:cubicBezTo>
                    <a:cubicBezTo>
                      <a:pt x="399" y="328"/>
                      <a:pt x="381" y="337"/>
                      <a:pt x="372" y="337"/>
                    </a:cubicBezTo>
                    <a:cubicBezTo>
                      <a:pt x="71" y="337"/>
                      <a:pt x="71" y="337"/>
                      <a:pt x="71" y="337"/>
                    </a:cubicBezTo>
                    <a:cubicBezTo>
                      <a:pt x="62" y="337"/>
                      <a:pt x="45" y="328"/>
                      <a:pt x="45" y="310"/>
                    </a:cubicBezTo>
                    <a:cubicBezTo>
                      <a:pt x="35" y="275"/>
                      <a:pt x="35" y="275"/>
                      <a:pt x="35" y="275"/>
                    </a:cubicBezTo>
                    <a:cubicBezTo>
                      <a:pt x="35" y="266"/>
                      <a:pt x="45" y="248"/>
                      <a:pt x="62" y="248"/>
                    </a:cubicBezTo>
                    <a:cubicBezTo>
                      <a:pt x="381" y="248"/>
                      <a:pt x="381" y="248"/>
                      <a:pt x="381" y="248"/>
                    </a:cubicBezTo>
                    <a:cubicBezTo>
                      <a:pt x="399" y="248"/>
                      <a:pt x="408" y="266"/>
                      <a:pt x="399" y="27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45712" tIns="22856" rIns="45712" bIns="22856" anchor="ctr"/>
              <a:lstStyle/>
              <a:p>
                <a:pPr defTabSz="609339">
                  <a:defRPr/>
                </a:pPr>
                <a:endParaRPr 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3B0BCB3F-A9EA-4A36-A373-0AC9E2F07BF1}"/>
                </a:ext>
              </a:extLst>
            </p:cNvPr>
            <p:cNvGrpSpPr/>
            <p:nvPr/>
          </p:nvGrpSpPr>
          <p:grpSpPr>
            <a:xfrm>
              <a:off x="9342741" y="3834450"/>
              <a:ext cx="656227" cy="656399"/>
              <a:chOff x="9020183" y="3834450"/>
              <a:chExt cx="656227" cy="656399"/>
            </a:xfrm>
          </p:grpSpPr>
          <p:sp>
            <p:nvSpPr>
              <p:cNvPr id="26" name="Oval 41">
                <a:extLst>
                  <a:ext uri="{FF2B5EF4-FFF2-40B4-BE49-F238E27FC236}">
                    <a16:creationId xmlns:a16="http://schemas.microsoft.com/office/drawing/2014/main" id="{F7EAC355-CCA4-4CBF-A94E-60B3B0F1E530}"/>
                  </a:ext>
                </a:extLst>
              </p:cNvPr>
              <p:cNvSpPr/>
              <p:nvPr/>
            </p:nvSpPr>
            <p:spPr>
              <a:xfrm>
                <a:off x="9020183" y="3834450"/>
                <a:ext cx="656227" cy="656399"/>
              </a:xfrm>
              <a:prstGeom prst="ellipse">
                <a:avLst/>
              </a:prstGeom>
              <a:solidFill>
                <a:srgbClr val="4277CE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21899" tIns="60951" rIns="121899" bIns="60951" rtlCol="0" anchor="ctr"/>
              <a:lstStyle/>
              <a:p>
                <a:pPr algn="ctr" defTabSz="609339"/>
                <a:endParaRPr 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 72">
                <a:extLst>
                  <a:ext uri="{FF2B5EF4-FFF2-40B4-BE49-F238E27FC236}">
                    <a16:creationId xmlns:a16="http://schemas.microsoft.com/office/drawing/2014/main" id="{99866EF6-33FC-4856-BD50-36463D844A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26479" y="4054707"/>
                <a:ext cx="230191" cy="236472"/>
              </a:xfrm>
              <a:custGeom>
                <a:avLst/>
                <a:gdLst>
                  <a:gd name="T0" fmla="*/ 346 w 391"/>
                  <a:gd name="T1" fmla="*/ 0 h 400"/>
                  <a:gd name="T2" fmla="*/ 346 w 391"/>
                  <a:gd name="T3" fmla="*/ 0 h 400"/>
                  <a:gd name="T4" fmla="*/ 142 w 391"/>
                  <a:gd name="T5" fmla="*/ 0 h 400"/>
                  <a:gd name="T6" fmla="*/ 98 w 391"/>
                  <a:gd name="T7" fmla="*/ 44 h 400"/>
                  <a:gd name="T8" fmla="*/ 98 w 391"/>
                  <a:gd name="T9" fmla="*/ 248 h 400"/>
                  <a:gd name="T10" fmla="*/ 142 w 391"/>
                  <a:gd name="T11" fmla="*/ 292 h 400"/>
                  <a:gd name="T12" fmla="*/ 346 w 391"/>
                  <a:gd name="T13" fmla="*/ 292 h 400"/>
                  <a:gd name="T14" fmla="*/ 390 w 391"/>
                  <a:gd name="T15" fmla="*/ 248 h 400"/>
                  <a:gd name="T16" fmla="*/ 390 w 391"/>
                  <a:gd name="T17" fmla="*/ 44 h 400"/>
                  <a:gd name="T18" fmla="*/ 346 w 391"/>
                  <a:gd name="T19" fmla="*/ 0 h 400"/>
                  <a:gd name="T20" fmla="*/ 346 w 391"/>
                  <a:gd name="T21" fmla="*/ 248 h 400"/>
                  <a:gd name="T22" fmla="*/ 346 w 391"/>
                  <a:gd name="T23" fmla="*/ 248 h 400"/>
                  <a:gd name="T24" fmla="*/ 142 w 391"/>
                  <a:gd name="T25" fmla="*/ 248 h 400"/>
                  <a:gd name="T26" fmla="*/ 142 w 391"/>
                  <a:gd name="T27" fmla="*/ 44 h 400"/>
                  <a:gd name="T28" fmla="*/ 346 w 391"/>
                  <a:gd name="T29" fmla="*/ 44 h 400"/>
                  <a:gd name="T30" fmla="*/ 346 w 391"/>
                  <a:gd name="T31" fmla="*/ 248 h 400"/>
                  <a:gd name="T32" fmla="*/ 45 w 391"/>
                  <a:gd name="T33" fmla="*/ 195 h 400"/>
                  <a:gd name="T34" fmla="*/ 45 w 391"/>
                  <a:gd name="T35" fmla="*/ 195 h 400"/>
                  <a:gd name="T36" fmla="*/ 0 w 391"/>
                  <a:gd name="T37" fmla="*/ 195 h 400"/>
                  <a:gd name="T38" fmla="*/ 0 w 391"/>
                  <a:gd name="T39" fmla="*/ 346 h 400"/>
                  <a:gd name="T40" fmla="*/ 45 w 391"/>
                  <a:gd name="T41" fmla="*/ 399 h 400"/>
                  <a:gd name="T42" fmla="*/ 196 w 391"/>
                  <a:gd name="T43" fmla="*/ 399 h 400"/>
                  <a:gd name="T44" fmla="*/ 196 w 391"/>
                  <a:gd name="T45" fmla="*/ 346 h 400"/>
                  <a:gd name="T46" fmla="*/ 45 w 391"/>
                  <a:gd name="T47" fmla="*/ 346 h 400"/>
                  <a:gd name="T48" fmla="*/ 45 w 391"/>
                  <a:gd name="T49" fmla="*/ 195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91" h="400">
                    <a:moveTo>
                      <a:pt x="346" y="0"/>
                    </a:moveTo>
                    <a:lnTo>
                      <a:pt x="346" y="0"/>
                    </a:lnTo>
                    <a:cubicBezTo>
                      <a:pt x="142" y="0"/>
                      <a:pt x="142" y="0"/>
                      <a:pt x="142" y="0"/>
                    </a:cubicBezTo>
                    <a:cubicBezTo>
                      <a:pt x="115" y="0"/>
                      <a:pt x="98" y="18"/>
                      <a:pt x="98" y="44"/>
                    </a:cubicBezTo>
                    <a:cubicBezTo>
                      <a:pt x="98" y="248"/>
                      <a:pt x="98" y="248"/>
                      <a:pt x="98" y="248"/>
                    </a:cubicBezTo>
                    <a:cubicBezTo>
                      <a:pt x="98" y="274"/>
                      <a:pt x="115" y="292"/>
                      <a:pt x="142" y="292"/>
                    </a:cubicBezTo>
                    <a:cubicBezTo>
                      <a:pt x="346" y="292"/>
                      <a:pt x="346" y="292"/>
                      <a:pt x="346" y="292"/>
                    </a:cubicBezTo>
                    <a:cubicBezTo>
                      <a:pt x="372" y="292"/>
                      <a:pt x="390" y="274"/>
                      <a:pt x="390" y="248"/>
                    </a:cubicBezTo>
                    <a:cubicBezTo>
                      <a:pt x="390" y="44"/>
                      <a:pt x="390" y="44"/>
                      <a:pt x="390" y="44"/>
                    </a:cubicBezTo>
                    <a:cubicBezTo>
                      <a:pt x="390" y="18"/>
                      <a:pt x="372" y="0"/>
                      <a:pt x="346" y="0"/>
                    </a:cubicBezTo>
                    <a:close/>
                    <a:moveTo>
                      <a:pt x="346" y="248"/>
                    </a:moveTo>
                    <a:lnTo>
                      <a:pt x="346" y="248"/>
                    </a:lnTo>
                    <a:cubicBezTo>
                      <a:pt x="142" y="248"/>
                      <a:pt x="142" y="248"/>
                      <a:pt x="142" y="248"/>
                    </a:cubicBezTo>
                    <a:cubicBezTo>
                      <a:pt x="142" y="44"/>
                      <a:pt x="142" y="44"/>
                      <a:pt x="142" y="44"/>
                    </a:cubicBezTo>
                    <a:cubicBezTo>
                      <a:pt x="346" y="44"/>
                      <a:pt x="346" y="44"/>
                      <a:pt x="346" y="44"/>
                    </a:cubicBezTo>
                    <a:lnTo>
                      <a:pt x="346" y="248"/>
                    </a:lnTo>
                    <a:close/>
                    <a:moveTo>
                      <a:pt x="45" y="195"/>
                    </a:moveTo>
                    <a:lnTo>
                      <a:pt x="45" y="195"/>
                    </a:lnTo>
                    <a:cubicBezTo>
                      <a:pt x="0" y="195"/>
                      <a:pt x="0" y="195"/>
                      <a:pt x="0" y="195"/>
                    </a:cubicBezTo>
                    <a:cubicBezTo>
                      <a:pt x="0" y="346"/>
                      <a:pt x="0" y="346"/>
                      <a:pt x="0" y="346"/>
                    </a:cubicBezTo>
                    <a:cubicBezTo>
                      <a:pt x="0" y="372"/>
                      <a:pt x="18" y="399"/>
                      <a:pt x="45" y="399"/>
                    </a:cubicBezTo>
                    <a:cubicBezTo>
                      <a:pt x="196" y="399"/>
                      <a:pt x="196" y="399"/>
                      <a:pt x="196" y="399"/>
                    </a:cubicBezTo>
                    <a:cubicBezTo>
                      <a:pt x="196" y="346"/>
                      <a:pt x="196" y="346"/>
                      <a:pt x="196" y="346"/>
                    </a:cubicBezTo>
                    <a:cubicBezTo>
                      <a:pt x="45" y="346"/>
                      <a:pt x="45" y="346"/>
                      <a:pt x="45" y="346"/>
                    </a:cubicBezTo>
                    <a:lnTo>
                      <a:pt x="45" y="1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45712" tIns="22856" rIns="45712" bIns="22856" anchor="ctr"/>
              <a:lstStyle/>
              <a:p>
                <a:pPr defTabSz="609339">
                  <a:defRPr/>
                </a:pPr>
                <a:endParaRPr 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9785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tx1">
              <a:lumMod val="75000"/>
              <a:lumOff val="25000"/>
            </a:schemeClr>
          </a:fgClr>
          <a:bgClr>
            <a:schemeClr val="tx1">
              <a:lumMod val="85000"/>
              <a:lumOff val="1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B3130892-1473-4D3D-B6AF-AFF0F4075915}"/>
              </a:ext>
            </a:extLst>
          </p:cNvPr>
          <p:cNvGrpSpPr/>
          <p:nvPr/>
        </p:nvGrpSpPr>
        <p:grpSpPr>
          <a:xfrm>
            <a:off x="259101" y="339724"/>
            <a:ext cx="3334331" cy="607595"/>
            <a:chOff x="259101" y="339724"/>
            <a:chExt cx="3334331" cy="607595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6746F713-C1F7-45CF-BD44-E978A5AE1AF2}"/>
                </a:ext>
              </a:extLst>
            </p:cNvPr>
            <p:cNvGrpSpPr/>
            <p:nvPr/>
          </p:nvGrpSpPr>
          <p:grpSpPr>
            <a:xfrm>
              <a:off x="259101" y="339724"/>
              <a:ext cx="663624" cy="607595"/>
              <a:chOff x="681790" y="556202"/>
              <a:chExt cx="6240379" cy="5713511"/>
            </a:xfrm>
          </p:grpSpPr>
          <p:sp>
            <p:nvSpPr>
              <p:cNvPr id="2" name="任意多边形 42">
                <a:extLst>
                  <a:ext uri="{FF2B5EF4-FFF2-40B4-BE49-F238E27FC236}">
                    <a16:creationId xmlns:a16="http://schemas.microsoft.com/office/drawing/2014/main" id="{1F9EAC97-79A8-4B20-BF3F-F8AC3CB63ADB}"/>
                  </a:ext>
                </a:extLst>
              </p:cNvPr>
              <p:cNvSpPr/>
              <p:nvPr/>
            </p:nvSpPr>
            <p:spPr>
              <a:xfrm rot="5400000">
                <a:off x="1573248" y="920793"/>
                <a:ext cx="5713511" cy="4984330"/>
              </a:xfrm>
              <a:custGeom>
                <a:avLst/>
                <a:gdLst>
                  <a:gd name="connsiteX0" fmla="*/ 1124413 w 2264769"/>
                  <a:gd name="connsiteY0" fmla="*/ 0 h 2064064"/>
                  <a:gd name="connsiteX1" fmla="*/ 1407292 w 2264769"/>
                  <a:gd name="connsiteY1" fmla="*/ 177153 h 2064064"/>
                  <a:gd name="connsiteX2" fmla="*/ 1414406 w 2264769"/>
                  <a:gd name="connsiteY2" fmla="*/ 190190 h 2064064"/>
                  <a:gd name="connsiteX3" fmla="*/ 1419467 w 2264769"/>
                  <a:gd name="connsiteY3" fmla="*/ 191527 h 2064064"/>
                  <a:gd name="connsiteX4" fmla="*/ 2197219 w 2264769"/>
                  <a:gd name="connsiteY4" fmla="*/ 1532479 h 2064064"/>
                  <a:gd name="connsiteX5" fmla="*/ 2196011 w 2264769"/>
                  <a:gd name="connsiteY5" fmla="*/ 1537307 h 2064064"/>
                  <a:gd name="connsiteX6" fmla="*/ 2220090 w 2264769"/>
                  <a:gd name="connsiteY6" fmla="*/ 1578935 h 2064064"/>
                  <a:gd name="connsiteX7" fmla="*/ 2224313 w 2264769"/>
                  <a:gd name="connsiteY7" fmla="*/ 1912679 h 2064064"/>
                  <a:gd name="connsiteX8" fmla="*/ 1925900 w 2264769"/>
                  <a:gd name="connsiteY8" fmla="*/ 2062187 h 2064064"/>
                  <a:gd name="connsiteX9" fmla="*/ 1905445 w 2264769"/>
                  <a:gd name="connsiteY9" fmla="*/ 2061219 h 2064064"/>
                  <a:gd name="connsiteX10" fmla="*/ 1902399 w 2264769"/>
                  <a:gd name="connsiteY10" fmla="*/ 2064064 h 2064064"/>
                  <a:gd name="connsiteX11" fmla="*/ 389291 w 2264769"/>
                  <a:gd name="connsiteY11" fmla="*/ 2064064 h 2064064"/>
                  <a:gd name="connsiteX12" fmla="*/ 385062 w 2264769"/>
                  <a:gd name="connsiteY12" fmla="*/ 2060114 h 2064064"/>
                  <a:gd name="connsiteX13" fmla="*/ 384209 w 2264769"/>
                  <a:gd name="connsiteY13" fmla="*/ 2060285 h 2064064"/>
                  <a:gd name="connsiteX14" fmla="*/ 66671 w 2264769"/>
                  <a:gd name="connsiteY14" fmla="*/ 1957460 h 2064064"/>
                  <a:gd name="connsiteX15" fmla="*/ 57719 w 2264769"/>
                  <a:gd name="connsiteY15" fmla="*/ 1531931 h 2064064"/>
                  <a:gd name="connsiteX16" fmla="*/ 83681 w 2264769"/>
                  <a:gd name="connsiteY16" fmla="*/ 1487416 h 2064064"/>
                  <a:gd name="connsiteX17" fmla="*/ 82471 w 2264769"/>
                  <a:gd name="connsiteY17" fmla="*/ 1479266 h 2064064"/>
                  <a:gd name="connsiteX18" fmla="*/ 821369 w 2264769"/>
                  <a:gd name="connsiteY18" fmla="*/ 205305 h 2064064"/>
                  <a:gd name="connsiteX19" fmla="*/ 823655 w 2264769"/>
                  <a:gd name="connsiteY19" fmla="*/ 204362 h 2064064"/>
                  <a:gd name="connsiteX20" fmla="*/ 827198 w 2264769"/>
                  <a:gd name="connsiteY20" fmla="*/ 203426 h 2064064"/>
                  <a:gd name="connsiteX21" fmla="*/ 841535 w 2264769"/>
                  <a:gd name="connsiteY21" fmla="*/ 177153 h 2064064"/>
                  <a:gd name="connsiteX22" fmla="*/ 1124413 w 2264769"/>
                  <a:gd name="connsiteY22" fmla="*/ 0 h 2064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64769" h="2064064">
                    <a:moveTo>
                      <a:pt x="1124413" y="0"/>
                    </a:moveTo>
                    <a:cubicBezTo>
                      <a:pt x="1234884" y="0"/>
                      <a:pt x="1334897" y="67699"/>
                      <a:pt x="1407292" y="177153"/>
                    </a:cubicBezTo>
                    <a:lnTo>
                      <a:pt x="1414406" y="190190"/>
                    </a:lnTo>
                    <a:lnTo>
                      <a:pt x="1419467" y="191527"/>
                    </a:lnTo>
                    <a:lnTo>
                      <a:pt x="2197219" y="1532479"/>
                    </a:lnTo>
                    <a:lnTo>
                      <a:pt x="2196011" y="1537307"/>
                    </a:lnTo>
                    <a:lnTo>
                      <a:pt x="2220090" y="1578935"/>
                    </a:lnTo>
                    <a:cubicBezTo>
                      <a:pt x="2275937" y="1697688"/>
                      <a:pt x="2281758" y="1818318"/>
                      <a:pt x="2224313" y="1912679"/>
                    </a:cubicBezTo>
                    <a:cubicBezTo>
                      <a:pt x="2166869" y="2007040"/>
                      <a:pt x="2057037" y="2057265"/>
                      <a:pt x="1925900" y="2062187"/>
                    </a:cubicBezTo>
                    <a:lnTo>
                      <a:pt x="1905445" y="2061219"/>
                    </a:lnTo>
                    <a:lnTo>
                      <a:pt x="1902399" y="2064064"/>
                    </a:lnTo>
                    <a:lnTo>
                      <a:pt x="389291" y="2064064"/>
                    </a:lnTo>
                    <a:lnTo>
                      <a:pt x="385062" y="2060114"/>
                    </a:lnTo>
                    <a:lnTo>
                      <a:pt x="384209" y="2060285"/>
                    </a:lnTo>
                    <a:cubicBezTo>
                      <a:pt x="253827" y="2075184"/>
                      <a:pt x="137680" y="2042086"/>
                      <a:pt x="66671" y="1957460"/>
                    </a:cubicBezTo>
                    <a:cubicBezTo>
                      <a:pt x="-22091" y="1851678"/>
                      <a:pt x="-19317" y="1690420"/>
                      <a:pt x="57719" y="1531931"/>
                    </a:cubicBezTo>
                    <a:lnTo>
                      <a:pt x="83681" y="1487416"/>
                    </a:lnTo>
                    <a:lnTo>
                      <a:pt x="82471" y="1479266"/>
                    </a:lnTo>
                    <a:lnTo>
                      <a:pt x="821369" y="205305"/>
                    </a:lnTo>
                    <a:lnTo>
                      <a:pt x="823655" y="204362"/>
                    </a:lnTo>
                    <a:lnTo>
                      <a:pt x="827198" y="203426"/>
                    </a:lnTo>
                    <a:lnTo>
                      <a:pt x="841535" y="177153"/>
                    </a:lnTo>
                    <a:cubicBezTo>
                      <a:pt x="913930" y="67699"/>
                      <a:pt x="1013942" y="0"/>
                      <a:pt x="112441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7F757">
                      <a:alpha val="93725"/>
                    </a:srgbClr>
                  </a:gs>
                  <a:gs pos="100000">
                    <a:srgbClr val="36DEA6">
                      <a:alpha val="51000"/>
                    </a:srgbClr>
                  </a:gs>
                </a:gsLst>
                <a:lin ang="0" scaled="0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" name="任意多边形 42">
                <a:extLst>
                  <a:ext uri="{FF2B5EF4-FFF2-40B4-BE49-F238E27FC236}">
                    <a16:creationId xmlns:a16="http://schemas.microsoft.com/office/drawing/2014/main" id="{723FA8B8-7F01-4BC6-AAA3-7D1A0487EC31}"/>
                  </a:ext>
                </a:extLst>
              </p:cNvPr>
              <p:cNvSpPr/>
              <p:nvPr/>
            </p:nvSpPr>
            <p:spPr>
              <a:xfrm rot="5400000">
                <a:off x="355104" y="1360962"/>
                <a:ext cx="5119518" cy="4466146"/>
              </a:xfrm>
              <a:custGeom>
                <a:avLst/>
                <a:gdLst>
                  <a:gd name="connsiteX0" fmla="*/ 1124413 w 2264769"/>
                  <a:gd name="connsiteY0" fmla="*/ 0 h 2064064"/>
                  <a:gd name="connsiteX1" fmla="*/ 1407292 w 2264769"/>
                  <a:gd name="connsiteY1" fmla="*/ 177153 h 2064064"/>
                  <a:gd name="connsiteX2" fmla="*/ 1414406 w 2264769"/>
                  <a:gd name="connsiteY2" fmla="*/ 190190 h 2064064"/>
                  <a:gd name="connsiteX3" fmla="*/ 1419467 w 2264769"/>
                  <a:gd name="connsiteY3" fmla="*/ 191527 h 2064064"/>
                  <a:gd name="connsiteX4" fmla="*/ 2197219 w 2264769"/>
                  <a:gd name="connsiteY4" fmla="*/ 1532479 h 2064064"/>
                  <a:gd name="connsiteX5" fmla="*/ 2196011 w 2264769"/>
                  <a:gd name="connsiteY5" fmla="*/ 1537307 h 2064064"/>
                  <a:gd name="connsiteX6" fmla="*/ 2220090 w 2264769"/>
                  <a:gd name="connsiteY6" fmla="*/ 1578935 h 2064064"/>
                  <a:gd name="connsiteX7" fmla="*/ 2224313 w 2264769"/>
                  <a:gd name="connsiteY7" fmla="*/ 1912679 h 2064064"/>
                  <a:gd name="connsiteX8" fmla="*/ 1925900 w 2264769"/>
                  <a:gd name="connsiteY8" fmla="*/ 2062187 h 2064064"/>
                  <a:gd name="connsiteX9" fmla="*/ 1905445 w 2264769"/>
                  <a:gd name="connsiteY9" fmla="*/ 2061219 h 2064064"/>
                  <a:gd name="connsiteX10" fmla="*/ 1902399 w 2264769"/>
                  <a:gd name="connsiteY10" fmla="*/ 2064064 h 2064064"/>
                  <a:gd name="connsiteX11" fmla="*/ 389291 w 2264769"/>
                  <a:gd name="connsiteY11" fmla="*/ 2064064 h 2064064"/>
                  <a:gd name="connsiteX12" fmla="*/ 385062 w 2264769"/>
                  <a:gd name="connsiteY12" fmla="*/ 2060114 h 2064064"/>
                  <a:gd name="connsiteX13" fmla="*/ 384209 w 2264769"/>
                  <a:gd name="connsiteY13" fmla="*/ 2060285 h 2064064"/>
                  <a:gd name="connsiteX14" fmla="*/ 66671 w 2264769"/>
                  <a:gd name="connsiteY14" fmla="*/ 1957460 h 2064064"/>
                  <a:gd name="connsiteX15" fmla="*/ 57719 w 2264769"/>
                  <a:gd name="connsiteY15" fmla="*/ 1531931 h 2064064"/>
                  <a:gd name="connsiteX16" fmla="*/ 83681 w 2264769"/>
                  <a:gd name="connsiteY16" fmla="*/ 1487416 h 2064064"/>
                  <a:gd name="connsiteX17" fmla="*/ 82471 w 2264769"/>
                  <a:gd name="connsiteY17" fmla="*/ 1479266 h 2064064"/>
                  <a:gd name="connsiteX18" fmla="*/ 821369 w 2264769"/>
                  <a:gd name="connsiteY18" fmla="*/ 205305 h 2064064"/>
                  <a:gd name="connsiteX19" fmla="*/ 823655 w 2264769"/>
                  <a:gd name="connsiteY19" fmla="*/ 204362 h 2064064"/>
                  <a:gd name="connsiteX20" fmla="*/ 827198 w 2264769"/>
                  <a:gd name="connsiteY20" fmla="*/ 203426 h 2064064"/>
                  <a:gd name="connsiteX21" fmla="*/ 841535 w 2264769"/>
                  <a:gd name="connsiteY21" fmla="*/ 177153 h 2064064"/>
                  <a:gd name="connsiteX22" fmla="*/ 1124413 w 2264769"/>
                  <a:gd name="connsiteY22" fmla="*/ 0 h 2064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64769" h="2064064">
                    <a:moveTo>
                      <a:pt x="1124413" y="0"/>
                    </a:moveTo>
                    <a:cubicBezTo>
                      <a:pt x="1234884" y="0"/>
                      <a:pt x="1334897" y="67699"/>
                      <a:pt x="1407292" y="177153"/>
                    </a:cubicBezTo>
                    <a:lnTo>
                      <a:pt x="1414406" y="190190"/>
                    </a:lnTo>
                    <a:lnTo>
                      <a:pt x="1419467" y="191527"/>
                    </a:lnTo>
                    <a:lnTo>
                      <a:pt x="2197219" y="1532479"/>
                    </a:lnTo>
                    <a:lnTo>
                      <a:pt x="2196011" y="1537307"/>
                    </a:lnTo>
                    <a:lnTo>
                      <a:pt x="2220090" y="1578935"/>
                    </a:lnTo>
                    <a:cubicBezTo>
                      <a:pt x="2275937" y="1697688"/>
                      <a:pt x="2281758" y="1818318"/>
                      <a:pt x="2224313" y="1912679"/>
                    </a:cubicBezTo>
                    <a:cubicBezTo>
                      <a:pt x="2166869" y="2007040"/>
                      <a:pt x="2057037" y="2057265"/>
                      <a:pt x="1925900" y="2062187"/>
                    </a:cubicBezTo>
                    <a:lnTo>
                      <a:pt x="1905445" y="2061219"/>
                    </a:lnTo>
                    <a:lnTo>
                      <a:pt x="1902399" y="2064064"/>
                    </a:lnTo>
                    <a:lnTo>
                      <a:pt x="389291" y="2064064"/>
                    </a:lnTo>
                    <a:lnTo>
                      <a:pt x="385062" y="2060114"/>
                    </a:lnTo>
                    <a:lnTo>
                      <a:pt x="384209" y="2060285"/>
                    </a:lnTo>
                    <a:cubicBezTo>
                      <a:pt x="253827" y="2075184"/>
                      <a:pt x="137680" y="2042086"/>
                      <a:pt x="66671" y="1957460"/>
                    </a:cubicBezTo>
                    <a:cubicBezTo>
                      <a:pt x="-22091" y="1851678"/>
                      <a:pt x="-19317" y="1690420"/>
                      <a:pt x="57719" y="1531931"/>
                    </a:cubicBezTo>
                    <a:lnTo>
                      <a:pt x="83681" y="1487416"/>
                    </a:lnTo>
                    <a:lnTo>
                      <a:pt x="82471" y="1479266"/>
                    </a:lnTo>
                    <a:lnTo>
                      <a:pt x="821369" y="205305"/>
                    </a:lnTo>
                    <a:lnTo>
                      <a:pt x="823655" y="204362"/>
                    </a:lnTo>
                    <a:lnTo>
                      <a:pt x="827198" y="203426"/>
                    </a:lnTo>
                    <a:lnTo>
                      <a:pt x="841535" y="177153"/>
                    </a:lnTo>
                    <a:cubicBezTo>
                      <a:pt x="913930" y="67699"/>
                      <a:pt x="1013942" y="0"/>
                      <a:pt x="1124413" y="0"/>
                    </a:cubicBezTo>
                    <a:close/>
                  </a:path>
                </a:pathLst>
              </a:custGeom>
              <a:gradFill flip="none" rotWithShape="1">
                <a:gsLst>
                  <a:gs pos="31000">
                    <a:srgbClr val="27408F"/>
                  </a:gs>
                  <a:gs pos="100000">
                    <a:srgbClr val="7030A0">
                      <a:alpha val="58000"/>
                    </a:srgbClr>
                  </a:gs>
                </a:gsLst>
                <a:lin ang="0" scaled="0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ED51C94A-A2A2-4E1B-B485-7EE8F18DE013}"/>
                </a:ext>
              </a:extLst>
            </p:cNvPr>
            <p:cNvSpPr txBox="1"/>
            <p:nvPr/>
          </p:nvSpPr>
          <p:spPr>
            <a:xfrm>
              <a:off x="962527" y="381911"/>
              <a:ext cx="263090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 w="0"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1" i="0" u="none" strike="noStrike" kern="1200" cap="none" spc="0" normalizeH="0" baseline="0" noProof="0" dirty="0">
                <a:ln w="0"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152EE737-59C0-4BD0-A2EF-F2DD57E637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" b="41"/>
          <a:stretch/>
        </p:blipFill>
        <p:spPr>
          <a:xfrm>
            <a:off x="1044491" y="1417792"/>
            <a:ext cx="5581678" cy="3139694"/>
          </a:xfrm>
          <a:prstGeom prst="rect">
            <a:avLst/>
          </a:prstGeom>
          <a:effectLst>
            <a:outerShdw blurRad="762000" algn="ctr" rotWithShape="0">
              <a:prstClr val="black">
                <a:alpha val="15000"/>
              </a:prstClr>
            </a:outerShdw>
          </a:effectLst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4FB1104A-CF69-414C-8315-78A7F38D86A6}"/>
              </a:ext>
            </a:extLst>
          </p:cNvPr>
          <p:cNvGrpSpPr/>
          <p:nvPr/>
        </p:nvGrpSpPr>
        <p:grpSpPr>
          <a:xfrm>
            <a:off x="1039479" y="3183787"/>
            <a:ext cx="2767082" cy="2650958"/>
            <a:chOff x="5738294" y="3429000"/>
            <a:chExt cx="2767082" cy="2650958"/>
          </a:xfrm>
        </p:grpSpPr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5EDDDFA2-336C-4BAE-92DB-1B19486827F5}"/>
                </a:ext>
              </a:extLst>
            </p:cNvPr>
            <p:cNvSpPr/>
            <p:nvPr/>
          </p:nvSpPr>
          <p:spPr>
            <a:xfrm>
              <a:off x="5738294" y="3429000"/>
              <a:ext cx="2767082" cy="2650958"/>
            </a:xfrm>
            <a:prstGeom prst="roundRect">
              <a:avLst>
                <a:gd name="adj" fmla="val 0"/>
              </a:avLst>
            </a:prstGeom>
            <a:solidFill>
              <a:srgbClr val="29DBA0"/>
            </a:solidFill>
            <a:ln w="6350" cap="flat" cmpd="sng" algn="ctr">
              <a:noFill/>
              <a:prstDash val="solid"/>
              <a:miter lim="800000"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txBody>
            <a:bodyPr lIns="121926" tIns="60963" rIns="121926" bIns="60963" anchor="ctr"/>
            <a:lstStyle/>
            <a:p>
              <a:pPr algn="ctr" defTabSz="913765">
                <a:defRPr/>
              </a:pPr>
              <a:endParaRPr lang="en-US" sz="900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723DFAB-06F7-44C1-966B-B60086FCF68B}"/>
                </a:ext>
              </a:extLst>
            </p:cNvPr>
            <p:cNvSpPr/>
            <p:nvPr/>
          </p:nvSpPr>
          <p:spPr>
            <a:xfrm>
              <a:off x="5990004" y="3782922"/>
              <a:ext cx="2220682" cy="15261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2000" b="1" kern="0" dirty="0">
                  <a:solidFill>
                    <a:prstClr val="white"/>
                  </a:solidFill>
                  <a:cs typeface="+mn-ea"/>
                  <a:sym typeface="+mn-lt"/>
                </a:rPr>
                <a:t>Add title</a:t>
              </a:r>
            </a:p>
            <a:p>
              <a:pPr algn="ctr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prstClr val="white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9B73C113-5895-4570-B7B7-CE976AF5E624}"/>
              </a:ext>
            </a:extLst>
          </p:cNvPr>
          <p:cNvGrpSpPr/>
          <p:nvPr/>
        </p:nvGrpSpPr>
        <p:grpSpPr>
          <a:xfrm>
            <a:off x="3792047" y="3183787"/>
            <a:ext cx="2833341" cy="2650958"/>
            <a:chOff x="8491302" y="3429000"/>
            <a:chExt cx="2833341" cy="2650958"/>
          </a:xfrm>
        </p:grpSpPr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FC57E659-88BB-420D-BCE3-3A2A79B98511}"/>
                </a:ext>
              </a:extLst>
            </p:cNvPr>
            <p:cNvSpPr/>
            <p:nvPr/>
          </p:nvSpPr>
          <p:spPr>
            <a:xfrm>
              <a:off x="8491302" y="3429000"/>
              <a:ext cx="2833341" cy="2650958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6350" cap="flat" cmpd="sng" algn="ctr">
              <a:noFill/>
              <a:prstDash val="solid"/>
              <a:miter lim="800000"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txBody>
            <a:bodyPr lIns="121926" tIns="60963" rIns="121926" bIns="60963" anchor="ctr"/>
            <a:lstStyle/>
            <a:p>
              <a:pPr algn="ctr" defTabSz="913765">
                <a:defRPr/>
              </a:pPr>
              <a:endParaRPr lang="en-US" sz="900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5E8A5024-000D-4B5C-82B5-07F593E9F08D}"/>
                </a:ext>
              </a:extLst>
            </p:cNvPr>
            <p:cNvSpPr/>
            <p:nvPr/>
          </p:nvSpPr>
          <p:spPr>
            <a:xfrm>
              <a:off x="8804165" y="3782922"/>
              <a:ext cx="2220682" cy="15261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20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</a:t>
              </a:r>
            </a:p>
            <a:p>
              <a:pPr algn="ctr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AC6959BA-25AC-44FD-A1C2-B9A90ED5097C}"/>
              </a:ext>
            </a:extLst>
          </p:cNvPr>
          <p:cNvGrpSpPr/>
          <p:nvPr/>
        </p:nvGrpSpPr>
        <p:grpSpPr>
          <a:xfrm>
            <a:off x="6602893" y="1391274"/>
            <a:ext cx="4677762" cy="1801870"/>
            <a:chOff x="6570809" y="1391274"/>
            <a:chExt cx="4677762" cy="1801870"/>
          </a:xfrm>
        </p:grpSpPr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EE76958A-4BEE-4E6D-97ED-4803EB538AA3}"/>
                </a:ext>
              </a:extLst>
            </p:cNvPr>
            <p:cNvSpPr/>
            <p:nvPr/>
          </p:nvSpPr>
          <p:spPr>
            <a:xfrm>
              <a:off x="6570809" y="1391274"/>
              <a:ext cx="4677762" cy="1801870"/>
            </a:xfrm>
            <a:prstGeom prst="roundRect">
              <a:avLst>
                <a:gd name="adj" fmla="val 0"/>
              </a:avLst>
            </a:prstGeom>
            <a:solidFill>
              <a:srgbClr val="4277CE"/>
            </a:solidFill>
            <a:ln w="6350" cap="flat" cmpd="sng" algn="ctr">
              <a:noFill/>
              <a:prstDash val="solid"/>
              <a:miter lim="800000"/>
            </a:ln>
            <a:effectLst>
              <a:outerShdw blurRad="762000" algn="ctr" rotWithShape="0">
                <a:prstClr val="black">
                  <a:alpha val="15000"/>
                </a:prstClr>
              </a:outerShdw>
            </a:effectLst>
          </p:spPr>
          <p:txBody>
            <a:bodyPr lIns="121926" tIns="60963" rIns="121926" bIns="60963" anchor="ctr"/>
            <a:lstStyle/>
            <a:p>
              <a:pPr algn="ctr" defTabSz="913765">
                <a:defRPr/>
              </a:pPr>
              <a:endParaRPr lang="en-US" sz="900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A2B7BD85-696A-4E47-B090-063062CDD182}"/>
                </a:ext>
              </a:extLst>
            </p:cNvPr>
            <p:cNvSpPr/>
            <p:nvPr/>
          </p:nvSpPr>
          <p:spPr>
            <a:xfrm>
              <a:off x="6676569" y="1673988"/>
              <a:ext cx="4484915" cy="120032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2000" b="1" kern="0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</a:p>
            <a:p>
              <a:pPr algn="ctr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8341C6F8-B7CD-4110-AFA7-6C5153E7E8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6833" y="3195789"/>
            <a:ext cx="4666296" cy="2626952"/>
          </a:xfrm>
          <a:prstGeom prst="rect">
            <a:avLst/>
          </a:prstGeom>
          <a:effectLst>
            <a:outerShdw blurRad="762000" algn="ctr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4960610"/>
      </p:ext>
    </p:extLst>
  </p:cSld>
  <p:clrMapOvr>
    <a:masterClrMapping/>
  </p:clrMapOvr>
  <p:transition spd="slow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tx1">
              <a:lumMod val="75000"/>
              <a:lumOff val="25000"/>
            </a:schemeClr>
          </a:fgClr>
          <a:bgClr>
            <a:schemeClr val="tx1">
              <a:lumMod val="85000"/>
              <a:lumOff val="1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CDBDEC03-0C54-4818-89A0-6908D1E88C84}"/>
              </a:ext>
            </a:extLst>
          </p:cNvPr>
          <p:cNvGrpSpPr/>
          <p:nvPr/>
        </p:nvGrpSpPr>
        <p:grpSpPr>
          <a:xfrm>
            <a:off x="9833809" y="4740958"/>
            <a:ext cx="1864249" cy="1603698"/>
            <a:chOff x="9625262" y="3826557"/>
            <a:chExt cx="1864249" cy="1603698"/>
          </a:xfrm>
        </p:grpSpPr>
        <p:sp>
          <p:nvSpPr>
            <p:cNvPr id="12" name="任意多边形 42">
              <a:extLst>
                <a:ext uri="{FF2B5EF4-FFF2-40B4-BE49-F238E27FC236}">
                  <a16:creationId xmlns:a16="http://schemas.microsoft.com/office/drawing/2014/main" id="{B8C2F373-87B0-4330-B84E-E9DB56397094}"/>
                </a:ext>
              </a:extLst>
            </p:cNvPr>
            <p:cNvSpPr/>
            <p:nvPr/>
          </p:nvSpPr>
          <p:spPr>
            <a:xfrm rot="5400000">
              <a:off x="9988148" y="3928892"/>
              <a:ext cx="1603698" cy="1399028"/>
            </a:xfrm>
            <a:custGeom>
              <a:avLst/>
              <a:gdLst>
                <a:gd name="connsiteX0" fmla="*/ 1124413 w 2264769"/>
                <a:gd name="connsiteY0" fmla="*/ 0 h 2064064"/>
                <a:gd name="connsiteX1" fmla="*/ 1407292 w 2264769"/>
                <a:gd name="connsiteY1" fmla="*/ 177153 h 2064064"/>
                <a:gd name="connsiteX2" fmla="*/ 1414406 w 2264769"/>
                <a:gd name="connsiteY2" fmla="*/ 190190 h 2064064"/>
                <a:gd name="connsiteX3" fmla="*/ 1419467 w 2264769"/>
                <a:gd name="connsiteY3" fmla="*/ 191527 h 2064064"/>
                <a:gd name="connsiteX4" fmla="*/ 2197219 w 2264769"/>
                <a:gd name="connsiteY4" fmla="*/ 1532479 h 2064064"/>
                <a:gd name="connsiteX5" fmla="*/ 2196011 w 2264769"/>
                <a:gd name="connsiteY5" fmla="*/ 1537307 h 2064064"/>
                <a:gd name="connsiteX6" fmla="*/ 2220090 w 2264769"/>
                <a:gd name="connsiteY6" fmla="*/ 1578935 h 2064064"/>
                <a:gd name="connsiteX7" fmla="*/ 2224313 w 2264769"/>
                <a:gd name="connsiteY7" fmla="*/ 1912679 h 2064064"/>
                <a:gd name="connsiteX8" fmla="*/ 1925900 w 2264769"/>
                <a:gd name="connsiteY8" fmla="*/ 2062187 h 2064064"/>
                <a:gd name="connsiteX9" fmla="*/ 1905445 w 2264769"/>
                <a:gd name="connsiteY9" fmla="*/ 2061219 h 2064064"/>
                <a:gd name="connsiteX10" fmla="*/ 1902399 w 2264769"/>
                <a:gd name="connsiteY10" fmla="*/ 2064064 h 2064064"/>
                <a:gd name="connsiteX11" fmla="*/ 389291 w 2264769"/>
                <a:gd name="connsiteY11" fmla="*/ 2064064 h 2064064"/>
                <a:gd name="connsiteX12" fmla="*/ 385062 w 2264769"/>
                <a:gd name="connsiteY12" fmla="*/ 2060114 h 2064064"/>
                <a:gd name="connsiteX13" fmla="*/ 384209 w 2264769"/>
                <a:gd name="connsiteY13" fmla="*/ 2060285 h 2064064"/>
                <a:gd name="connsiteX14" fmla="*/ 66671 w 2264769"/>
                <a:gd name="connsiteY14" fmla="*/ 1957460 h 2064064"/>
                <a:gd name="connsiteX15" fmla="*/ 57719 w 2264769"/>
                <a:gd name="connsiteY15" fmla="*/ 1531931 h 2064064"/>
                <a:gd name="connsiteX16" fmla="*/ 83681 w 2264769"/>
                <a:gd name="connsiteY16" fmla="*/ 1487416 h 2064064"/>
                <a:gd name="connsiteX17" fmla="*/ 82471 w 2264769"/>
                <a:gd name="connsiteY17" fmla="*/ 1479266 h 2064064"/>
                <a:gd name="connsiteX18" fmla="*/ 821369 w 2264769"/>
                <a:gd name="connsiteY18" fmla="*/ 205305 h 2064064"/>
                <a:gd name="connsiteX19" fmla="*/ 823655 w 2264769"/>
                <a:gd name="connsiteY19" fmla="*/ 204362 h 2064064"/>
                <a:gd name="connsiteX20" fmla="*/ 827198 w 2264769"/>
                <a:gd name="connsiteY20" fmla="*/ 203426 h 2064064"/>
                <a:gd name="connsiteX21" fmla="*/ 841535 w 2264769"/>
                <a:gd name="connsiteY21" fmla="*/ 177153 h 2064064"/>
                <a:gd name="connsiteX22" fmla="*/ 1124413 w 2264769"/>
                <a:gd name="connsiteY22" fmla="*/ 0 h 2064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64769" h="2064064">
                  <a:moveTo>
                    <a:pt x="1124413" y="0"/>
                  </a:moveTo>
                  <a:cubicBezTo>
                    <a:pt x="1234884" y="0"/>
                    <a:pt x="1334897" y="67699"/>
                    <a:pt x="1407292" y="177153"/>
                  </a:cubicBezTo>
                  <a:lnTo>
                    <a:pt x="1414406" y="190190"/>
                  </a:lnTo>
                  <a:lnTo>
                    <a:pt x="1419467" y="191527"/>
                  </a:lnTo>
                  <a:lnTo>
                    <a:pt x="2197219" y="1532479"/>
                  </a:lnTo>
                  <a:lnTo>
                    <a:pt x="2196011" y="1537307"/>
                  </a:lnTo>
                  <a:lnTo>
                    <a:pt x="2220090" y="1578935"/>
                  </a:lnTo>
                  <a:cubicBezTo>
                    <a:pt x="2275937" y="1697688"/>
                    <a:pt x="2281758" y="1818318"/>
                    <a:pt x="2224313" y="1912679"/>
                  </a:cubicBezTo>
                  <a:cubicBezTo>
                    <a:pt x="2166869" y="2007040"/>
                    <a:pt x="2057037" y="2057265"/>
                    <a:pt x="1925900" y="2062187"/>
                  </a:cubicBezTo>
                  <a:lnTo>
                    <a:pt x="1905445" y="2061219"/>
                  </a:lnTo>
                  <a:lnTo>
                    <a:pt x="1902399" y="2064064"/>
                  </a:lnTo>
                  <a:lnTo>
                    <a:pt x="389291" y="2064064"/>
                  </a:lnTo>
                  <a:lnTo>
                    <a:pt x="385062" y="2060114"/>
                  </a:lnTo>
                  <a:lnTo>
                    <a:pt x="384209" y="2060285"/>
                  </a:lnTo>
                  <a:cubicBezTo>
                    <a:pt x="253827" y="2075184"/>
                    <a:pt x="137680" y="2042086"/>
                    <a:pt x="66671" y="1957460"/>
                  </a:cubicBezTo>
                  <a:cubicBezTo>
                    <a:pt x="-22091" y="1851678"/>
                    <a:pt x="-19317" y="1690420"/>
                    <a:pt x="57719" y="1531931"/>
                  </a:cubicBezTo>
                  <a:lnTo>
                    <a:pt x="83681" y="1487416"/>
                  </a:lnTo>
                  <a:lnTo>
                    <a:pt x="82471" y="1479266"/>
                  </a:lnTo>
                  <a:lnTo>
                    <a:pt x="821369" y="205305"/>
                  </a:lnTo>
                  <a:lnTo>
                    <a:pt x="823655" y="204362"/>
                  </a:lnTo>
                  <a:lnTo>
                    <a:pt x="827198" y="203426"/>
                  </a:lnTo>
                  <a:lnTo>
                    <a:pt x="841535" y="177153"/>
                  </a:lnTo>
                  <a:cubicBezTo>
                    <a:pt x="913930" y="67699"/>
                    <a:pt x="1013942" y="0"/>
                    <a:pt x="1124413" y="0"/>
                  </a:cubicBezTo>
                  <a:close/>
                </a:path>
              </a:pathLst>
            </a:custGeom>
            <a:noFill/>
            <a:ln w="63500" cap="flat" cmpd="sng" algn="ctr">
              <a:solidFill>
                <a:srgbClr val="FF006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任意多边形 42">
              <a:extLst>
                <a:ext uri="{FF2B5EF4-FFF2-40B4-BE49-F238E27FC236}">
                  <a16:creationId xmlns:a16="http://schemas.microsoft.com/office/drawing/2014/main" id="{C738EE18-85EE-4C01-9E49-4D26B59BC840}"/>
                </a:ext>
              </a:extLst>
            </p:cNvPr>
            <p:cNvSpPr/>
            <p:nvPr/>
          </p:nvSpPr>
          <p:spPr>
            <a:xfrm rot="5400000">
              <a:off x="9576906" y="4696747"/>
              <a:ext cx="757802" cy="661089"/>
            </a:xfrm>
            <a:custGeom>
              <a:avLst/>
              <a:gdLst>
                <a:gd name="connsiteX0" fmla="*/ 1124413 w 2264769"/>
                <a:gd name="connsiteY0" fmla="*/ 0 h 2064064"/>
                <a:gd name="connsiteX1" fmla="*/ 1407292 w 2264769"/>
                <a:gd name="connsiteY1" fmla="*/ 177153 h 2064064"/>
                <a:gd name="connsiteX2" fmla="*/ 1414406 w 2264769"/>
                <a:gd name="connsiteY2" fmla="*/ 190190 h 2064064"/>
                <a:gd name="connsiteX3" fmla="*/ 1419467 w 2264769"/>
                <a:gd name="connsiteY3" fmla="*/ 191527 h 2064064"/>
                <a:gd name="connsiteX4" fmla="*/ 2197219 w 2264769"/>
                <a:gd name="connsiteY4" fmla="*/ 1532479 h 2064064"/>
                <a:gd name="connsiteX5" fmla="*/ 2196011 w 2264769"/>
                <a:gd name="connsiteY5" fmla="*/ 1537307 h 2064064"/>
                <a:gd name="connsiteX6" fmla="*/ 2220090 w 2264769"/>
                <a:gd name="connsiteY6" fmla="*/ 1578935 h 2064064"/>
                <a:gd name="connsiteX7" fmla="*/ 2224313 w 2264769"/>
                <a:gd name="connsiteY7" fmla="*/ 1912679 h 2064064"/>
                <a:gd name="connsiteX8" fmla="*/ 1925900 w 2264769"/>
                <a:gd name="connsiteY8" fmla="*/ 2062187 h 2064064"/>
                <a:gd name="connsiteX9" fmla="*/ 1905445 w 2264769"/>
                <a:gd name="connsiteY9" fmla="*/ 2061219 h 2064064"/>
                <a:gd name="connsiteX10" fmla="*/ 1902399 w 2264769"/>
                <a:gd name="connsiteY10" fmla="*/ 2064064 h 2064064"/>
                <a:gd name="connsiteX11" fmla="*/ 389291 w 2264769"/>
                <a:gd name="connsiteY11" fmla="*/ 2064064 h 2064064"/>
                <a:gd name="connsiteX12" fmla="*/ 385062 w 2264769"/>
                <a:gd name="connsiteY12" fmla="*/ 2060114 h 2064064"/>
                <a:gd name="connsiteX13" fmla="*/ 384209 w 2264769"/>
                <a:gd name="connsiteY13" fmla="*/ 2060285 h 2064064"/>
                <a:gd name="connsiteX14" fmla="*/ 66671 w 2264769"/>
                <a:gd name="connsiteY14" fmla="*/ 1957460 h 2064064"/>
                <a:gd name="connsiteX15" fmla="*/ 57719 w 2264769"/>
                <a:gd name="connsiteY15" fmla="*/ 1531931 h 2064064"/>
                <a:gd name="connsiteX16" fmla="*/ 83681 w 2264769"/>
                <a:gd name="connsiteY16" fmla="*/ 1487416 h 2064064"/>
                <a:gd name="connsiteX17" fmla="*/ 82471 w 2264769"/>
                <a:gd name="connsiteY17" fmla="*/ 1479266 h 2064064"/>
                <a:gd name="connsiteX18" fmla="*/ 821369 w 2264769"/>
                <a:gd name="connsiteY18" fmla="*/ 205305 h 2064064"/>
                <a:gd name="connsiteX19" fmla="*/ 823655 w 2264769"/>
                <a:gd name="connsiteY19" fmla="*/ 204362 h 2064064"/>
                <a:gd name="connsiteX20" fmla="*/ 827198 w 2264769"/>
                <a:gd name="connsiteY20" fmla="*/ 203426 h 2064064"/>
                <a:gd name="connsiteX21" fmla="*/ 841535 w 2264769"/>
                <a:gd name="connsiteY21" fmla="*/ 177153 h 2064064"/>
                <a:gd name="connsiteX22" fmla="*/ 1124413 w 2264769"/>
                <a:gd name="connsiteY22" fmla="*/ 0 h 2064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64769" h="2064064">
                  <a:moveTo>
                    <a:pt x="1124413" y="0"/>
                  </a:moveTo>
                  <a:cubicBezTo>
                    <a:pt x="1234884" y="0"/>
                    <a:pt x="1334897" y="67699"/>
                    <a:pt x="1407292" y="177153"/>
                  </a:cubicBezTo>
                  <a:lnTo>
                    <a:pt x="1414406" y="190190"/>
                  </a:lnTo>
                  <a:lnTo>
                    <a:pt x="1419467" y="191527"/>
                  </a:lnTo>
                  <a:lnTo>
                    <a:pt x="2197219" y="1532479"/>
                  </a:lnTo>
                  <a:lnTo>
                    <a:pt x="2196011" y="1537307"/>
                  </a:lnTo>
                  <a:lnTo>
                    <a:pt x="2220090" y="1578935"/>
                  </a:lnTo>
                  <a:cubicBezTo>
                    <a:pt x="2275937" y="1697688"/>
                    <a:pt x="2281758" y="1818318"/>
                    <a:pt x="2224313" y="1912679"/>
                  </a:cubicBezTo>
                  <a:cubicBezTo>
                    <a:pt x="2166869" y="2007040"/>
                    <a:pt x="2057037" y="2057265"/>
                    <a:pt x="1925900" y="2062187"/>
                  </a:cubicBezTo>
                  <a:lnTo>
                    <a:pt x="1905445" y="2061219"/>
                  </a:lnTo>
                  <a:lnTo>
                    <a:pt x="1902399" y="2064064"/>
                  </a:lnTo>
                  <a:lnTo>
                    <a:pt x="389291" y="2064064"/>
                  </a:lnTo>
                  <a:lnTo>
                    <a:pt x="385062" y="2060114"/>
                  </a:lnTo>
                  <a:lnTo>
                    <a:pt x="384209" y="2060285"/>
                  </a:lnTo>
                  <a:cubicBezTo>
                    <a:pt x="253827" y="2075184"/>
                    <a:pt x="137680" y="2042086"/>
                    <a:pt x="66671" y="1957460"/>
                  </a:cubicBezTo>
                  <a:cubicBezTo>
                    <a:pt x="-22091" y="1851678"/>
                    <a:pt x="-19317" y="1690420"/>
                    <a:pt x="57719" y="1531931"/>
                  </a:cubicBezTo>
                  <a:lnTo>
                    <a:pt x="83681" y="1487416"/>
                  </a:lnTo>
                  <a:lnTo>
                    <a:pt x="82471" y="1479266"/>
                  </a:lnTo>
                  <a:lnTo>
                    <a:pt x="821369" y="205305"/>
                  </a:lnTo>
                  <a:lnTo>
                    <a:pt x="823655" y="204362"/>
                  </a:lnTo>
                  <a:lnTo>
                    <a:pt x="827198" y="203426"/>
                  </a:lnTo>
                  <a:lnTo>
                    <a:pt x="841535" y="177153"/>
                  </a:lnTo>
                  <a:cubicBezTo>
                    <a:pt x="913930" y="67699"/>
                    <a:pt x="1013942" y="0"/>
                    <a:pt x="1124413" y="0"/>
                  </a:cubicBezTo>
                  <a:close/>
                </a:path>
              </a:pathLst>
            </a:custGeom>
            <a:solidFill>
              <a:srgbClr val="FFC000"/>
            </a:solidFill>
            <a:ln w="635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52B6C5B0-2CE0-466B-8519-5B1473B38350}"/>
              </a:ext>
            </a:extLst>
          </p:cNvPr>
          <p:cNvGrpSpPr/>
          <p:nvPr/>
        </p:nvGrpSpPr>
        <p:grpSpPr>
          <a:xfrm>
            <a:off x="852658" y="1445794"/>
            <a:ext cx="4332171" cy="3966411"/>
            <a:chOff x="852658" y="1445794"/>
            <a:chExt cx="4332171" cy="3966411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A265DD06-FA81-4B73-A239-5406410B0F65}"/>
                </a:ext>
              </a:extLst>
            </p:cNvPr>
            <p:cNvGrpSpPr/>
            <p:nvPr/>
          </p:nvGrpSpPr>
          <p:grpSpPr>
            <a:xfrm>
              <a:off x="852658" y="1445794"/>
              <a:ext cx="4332171" cy="3966411"/>
              <a:chOff x="852658" y="1445794"/>
              <a:chExt cx="4332171" cy="3966411"/>
            </a:xfrm>
          </p:grpSpPr>
          <p:grpSp>
            <p:nvGrpSpPr>
              <p:cNvPr id="4" name="组合 3">
                <a:extLst>
                  <a:ext uri="{FF2B5EF4-FFF2-40B4-BE49-F238E27FC236}">
                    <a16:creationId xmlns:a16="http://schemas.microsoft.com/office/drawing/2014/main" id="{6746F713-C1F7-45CF-BD44-E978A5AE1AF2}"/>
                  </a:ext>
                </a:extLst>
              </p:cNvPr>
              <p:cNvGrpSpPr/>
              <p:nvPr/>
            </p:nvGrpSpPr>
            <p:grpSpPr>
              <a:xfrm>
                <a:off x="852658" y="1445794"/>
                <a:ext cx="4332171" cy="3966411"/>
                <a:chOff x="681790" y="556202"/>
                <a:chExt cx="6240379" cy="5713511"/>
              </a:xfrm>
            </p:grpSpPr>
            <p:sp>
              <p:nvSpPr>
                <p:cNvPr id="2" name="任意多边形 42">
                  <a:extLst>
                    <a:ext uri="{FF2B5EF4-FFF2-40B4-BE49-F238E27FC236}">
                      <a16:creationId xmlns:a16="http://schemas.microsoft.com/office/drawing/2014/main" id="{1F9EAC97-79A8-4B20-BF3F-F8AC3CB63ADB}"/>
                    </a:ext>
                  </a:extLst>
                </p:cNvPr>
                <p:cNvSpPr/>
                <p:nvPr/>
              </p:nvSpPr>
              <p:spPr>
                <a:xfrm rot="5400000">
                  <a:off x="1573248" y="920793"/>
                  <a:ext cx="5713511" cy="4984330"/>
                </a:xfrm>
                <a:custGeom>
                  <a:avLst/>
                  <a:gdLst>
                    <a:gd name="connsiteX0" fmla="*/ 1124413 w 2264769"/>
                    <a:gd name="connsiteY0" fmla="*/ 0 h 2064064"/>
                    <a:gd name="connsiteX1" fmla="*/ 1407292 w 2264769"/>
                    <a:gd name="connsiteY1" fmla="*/ 177153 h 2064064"/>
                    <a:gd name="connsiteX2" fmla="*/ 1414406 w 2264769"/>
                    <a:gd name="connsiteY2" fmla="*/ 190190 h 2064064"/>
                    <a:gd name="connsiteX3" fmla="*/ 1419467 w 2264769"/>
                    <a:gd name="connsiteY3" fmla="*/ 191527 h 2064064"/>
                    <a:gd name="connsiteX4" fmla="*/ 2197219 w 2264769"/>
                    <a:gd name="connsiteY4" fmla="*/ 1532479 h 2064064"/>
                    <a:gd name="connsiteX5" fmla="*/ 2196011 w 2264769"/>
                    <a:gd name="connsiteY5" fmla="*/ 1537307 h 2064064"/>
                    <a:gd name="connsiteX6" fmla="*/ 2220090 w 2264769"/>
                    <a:gd name="connsiteY6" fmla="*/ 1578935 h 2064064"/>
                    <a:gd name="connsiteX7" fmla="*/ 2224313 w 2264769"/>
                    <a:gd name="connsiteY7" fmla="*/ 1912679 h 2064064"/>
                    <a:gd name="connsiteX8" fmla="*/ 1925900 w 2264769"/>
                    <a:gd name="connsiteY8" fmla="*/ 2062187 h 2064064"/>
                    <a:gd name="connsiteX9" fmla="*/ 1905445 w 2264769"/>
                    <a:gd name="connsiteY9" fmla="*/ 2061219 h 2064064"/>
                    <a:gd name="connsiteX10" fmla="*/ 1902399 w 2264769"/>
                    <a:gd name="connsiteY10" fmla="*/ 2064064 h 2064064"/>
                    <a:gd name="connsiteX11" fmla="*/ 389291 w 2264769"/>
                    <a:gd name="connsiteY11" fmla="*/ 2064064 h 2064064"/>
                    <a:gd name="connsiteX12" fmla="*/ 385062 w 2264769"/>
                    <a:gd name="connsiteY12" fmla="*/ 2060114 h 2064064"/>
                    <a:gd name="connsiteX13" fmla="*/ 384209 w 2264769"/>
                    <a:gd name="connsiteY13" fmla="*/ 2060285 h 2064064"/>
                    <a:gd name="connsiteX14" fmla="*/ 66671 w 2264769"/>
                    <a:gd name="connsiteY14" fmla="*/ 1957460 h 2064064"/>
                    <a:gd name="connsiteX15" fmla="*/ 57719 w 2264769"/>
                    <a:gd name="connsiteY15" fmla="*/ 1531931 h 2064064"/>
                    <a:gd name="connsiteX16" fmla="*/ 83681 w 2264769"/>
                    <a:gd name="connsiteY16" fmla="*/ 1487416 h 2064064"/>
                    <a:gd name="connsiteX17" fmla="*/ 82471 w 2264769"/>
                    <a:gd name="connsiteY17" fmla="*/ 1479266 h 2064064"/>
                    <a:gd name="connsiteX18" fmla="*/ 821369 w 2264769"/>
                    <a:gd name="connsiteY18" fmla="*/ 205305 h 2064064"/>
                    <a:gd name="connsiteX19" fmla="*/ 823655 w 2264769"/>
                    <a:gd name="connsiteY19" fmla="*/ 204362 h 2064064"/>
                    <a:gd name="connsiteX20" fmla="*/ 827198 w 2264769"/>
                    <a:gd name="connsiteY20" fmla="*/ 203426 h 2064064"/>
                    <a:gd name="connsiteX21" fmla="*/ 841535 w 2264769"/>
                    <a:gd name="connsiteY21" fmla="*/ 177153 h 2064064"/>
                    <a:gd name="connsiteX22" fmla="*/ 1124413 w 2264769"/>
                    <a:gd name="connsiteY22" fmla="*/ 0 h 2064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264769" h="2064064">
                      <a:moveTo>
                        <a:pt x="1124413" y="0"/>
                      </a:moveTo>
                      <a:cubicBezTo>
                        <a:pt x="1234884" y="0"/>
                        <a:pt x="1334897" y="67699"/>
                        <a:pt x="1407292" y="177153"/>
                      </a:cubicBezTo>
                      <a:lnTo>
                        <a:pt x="1414406" y="190190"/>
                      </a:lnTo>
                      <a:lnTo>
                        <a:pt x="1419467" y="191527"/>
                      </a:lnTo>
                      <a:lnTo>
                        <a:pt x="2197219" y="1532479"/>
                      </a:lnTo>
                      <a:lnTo>
                        <a:pt x="2196011" y="1537307"/>
                      </a:lnTo>
                      <a:lnTo>
                        <a:pt x="2220090" y="1578935"/>
                      </a:lnTo>
                      <a:cubicBezTo>
                        <a:pt x="2275937" y="1697688"/>
                        <a:pt x="2281758" y="1818318"/>
                        <a:pt x="2224313" y="1912679"/>
                      </a:cubicBezTo>
                      <a:cubicBezTo>
                        <a:pt x="2166869" y="2007040"/>
                        <a:pt x="2057037" y="2057265"/>
                        <a:pt x="1925900" y="2062187"/>
                      </a:cubicBezTo>
                      <a:lnTo>
                        <a:pt x="1905445" y="2061219"/>
                      </a:lnTo>
                      <a:lnTo>
                        <a:pt x="1902399" y="2064064"/>
                      </a:lnTo>
                      <a:lnTo>
                        <a:pt x="389291" y="2064064"/>
                      </a:lnTo>
                      <a:lnTo>
                        <a:pt x="385062" y="2060114"/>
                      </a:lnTo>
                      <a:lnTo>
                        <a:pt x="384209" y="2060285"/>
                      </a:lnTo>
                      <a:cubicBezTo>
                        <a:pt x="253827" y="2075184"/>
                        <a:pt x="137680" y="2042086"/>
                        <a:pt x="66671" y="1957460"/>
                      </a:cubicBezTo>
                      <a:cubicBezTo>
                        <a:pt x="-22091" y="1851678"/>
                        <a:pt x="-19317" y="1690420"/>
                        <a:pt x="57719" y="1531931"/>
                      </a:cubicBezTo>
                      <a:lnTo>
                        <a:pt x="83681" y="1487416"/>
                      </a:lnTo>
                      <a:lnTo>
                        <a:pt x="82471" y="1479266"/>
                      </a:lnTo>
                      <a:lnTo>
                        <a:pt x="821369" y="205305"/>
                      </a:lnTo>
                      <a:lnTo>
                        <a:pt x="823655" y="204362"/>
                      </a:lnTo>
                      <a:lnTo>
                        <a:pt x="827198" y="203426"/>
                      </a:lnTo>
                      <a:lnTo>
                        <a:pt x="841535" y="177153"/>
                      </a:lnTo>
                      <a:cubicBezTo>
                        <a:pt x="913930" y="67699"/>
                        <a:pt x="1013942" y="0"/>
                        <a:pt x="1124413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7F757">
                        <a:alpha val="93725"/>
                      </a:srgbClr>
                    </a:gs>
                    <a:gs pos="100000">
                      <a:srgbClr val="36DEA6">
                        <a:alpha val="51000"/>
                      </a:srgbClr>
                    </a:gs>
                  </a:gsLst>
                  <a:lin ang="0" scaled="0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" name="任意多边形 42">
                  <a:extLst>
                    <a:ext uri="{FF2B5EF4-FFF2-40B4-BE49-F238E27FC236}">
                      <a16:creationId xmlns:a16="http://schemas.microsoft.com/office/drawing/2014/main" id="{723FA8B8-7F01-4BC6-AAA3-7D1A0487EC31}"/>
                    </a:ext>
                  </a:extLst>
                </p:cNvPr>
                <p:cNvSpPr/>
                <p:nvPr/>
              </p:nvSpPr>
              <p:spPr>
                <a:xfrm rot="5400000">
                  <a:off x="355104" y="1360962"/>
                  <a:ext cx="5119518" cy="4466146"/>
                </a:xfrm>
                <a:custGeom>
                  <a:avLst/>
                  <a:gdLst>
                    <a:gd name="connsiteX0" fmla="*/ 1124413 w 2264769"/>
                    <a:gd name="connsiteY0" fmla="*/ 0 h 2064064"/>
                    <a:gd name="connsiteX1" fmla="*/ 1407292 w 2264769"/>
                    <a:gd name="connsiteY1" fmla="*/ 177153 h 2064064"/>
                    <a:gd name="connsiteX2" fmla="*/ 1414406 w 2264769"/>
                    <a:gd name="connsiteY2" fmla="*/ 190190 h 2064064"/>
                    <a:gd name="connsiteX3" fmla="*/ 1419467 w 2264769"/>
                    <a:gd name="connsiteY3" fmla="*/ 191527 h 2064064"/>
                    <a:gd name="connsiteX4" fmla="*/ 2197219 w 2264769"/>
                    <a:gd name="connsiteY4" fmla="*/ 1532479 h 2064064"/>
                    <a:gd name="connsiteX5" fmla="*/ 2196011 w 2264769"/>
                    <a:gd name="connsiteY5" fmla="*/ 1537307 h 2064064"/>
                    <a:gd name="connsiteX6" fmla="*/ 2220090 w 2264769"/>
                    <a:gd name="connsiteY6" fmla="*/ 1578935 h 2064064"/>
                    <a:gd name="connsiteX7" fmla="*/ 2224313 w 2264769"/>
                    <a:gd name="connsiteY7" fmla="*/ 1912679 h 2064064"/>
                    <a:gd name="connsiteX8" fmla="*/ 1925900 w 2264769"/>
                    <a:gd name="connsiteY8" fmla="*/ 2062187 h 2064064"/>
                    <a:gd name="connsiteX9" fmla="*/ 1905445 w 2264769"/>
                    <a:gd name="connsiteY9" fmla="*/ 2061219 h 2064064"/>
                    <a:gd name="connsiteX10" fmla="*/ 1902399 w 2264769"/>
                    <a:gd name="connsiteY10" fmla="*/ 2064064 h 2064064"/>
                    <a:gd name="connsiteX11" fmla="*/ 389291 w 2264769"/>
                    <a:gd name="connsiteY11" fmla="*/ 2064064 h 2064064"/>
                    <a:gd name="connsiteX12" fmla="*/ 385062 w 2264769"/>
                    <a:gd name="connsiteY12" fmla="*/ 2060114 h 2064064"/>
                    <a:gd name="connsiteX13" fmla="*/ 384209 w 2264769"/>
                    <a:gd name="connsiteY13" fmla="*/ 2060285 h 2064064"/>
                    <a:gd name="connsiteX14" fmla="*/ 66671 w 2264769"/>
                    <a:gd name="connsiteY14" fmla="*/ 1957460 h 2064064"/>
                    <a:gd name="connsiteX15" fmla="*/ 57719 w 2264769"/>
                    <a:gd name="connsiteY15" fmla="*/ 1531931 h 2064064"/>
                    <a:gd name="connsiteX16" fmla="*/ 83681 w 2264769"/>
                    <a:gd name="connsiteY16" fmla="*/ 1487416 h 2064064"/>
                    <a:gd name="connsiteX17" fmla="*/ 82471 w 2264769"/>
                    <a:gd name="connsiteY17" fmla="*/ 1479266 h 2064064"/>
                    <a:gd name="connsiteX18" fmla="*/ 821369 w 2264769"/>
                    <a:gd name="connsiteY18" fmla="*/ 205305 h 2064064"/>
                    <a:gd name="connsiteX19" fmla="*/ 823655 w 2264769"/>
                    <a:gd name="connsiteY19" fmla="*/ 204362 h 2064064"/>
                    <a:gd name="connsiteX20" fmla="*/ 827198 w 2264769"/>
                    <a:gd name="connsiteY20" fmla="*/ 203426 h 2064064"/>
                    <a:gd name="connsiteX21" fmla="*/ 841535 w 2264769"/>
                    <a:gd name="connsiteY21" fmla="*/ 177153 h 2064064"/>
                    <a:gd name="connsiteX22" fmla="*/ 1124413 w 2264769"/>
                    <a:gd name="connsiteY22" fmla="*/ 0 h 2064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264769" h="2064064">
                      <a:moveTo>
                        <a:pt x="1124413" y="0"/>
                      </a:moveTo>
                      <a:cubicBezTo>
                        <a:pt x="1234884" y="0"/>
                        <a:pt x="1334897" y="67699"/>
                        <a:pt x="1407292" y="177153"/>
                      </a:cubicBezTo>
                      <a:lnTo>
                        <a:pt x="1414406" y="190190"/>
                      </a:lnTo>
                      <a:lnTo>
                        <a:pt x="1419467" y="191527"/>
                      </a:lnTo>
                      <a:lnTo>
                        <a:pt x="2197219" y="1532479"/>
                      </a:lnTo>
                      <a:lnTo>
                        <a:pt x="2196011" y="1537307"/>
                      </a:lnTo>
                      <a:lnTo>
                        <a:pt x="2220090" y="1578935"/>
                      </a:lnTo>
                      <a:cubicBezTo>
                        <a:pt x="2275937" y="1697688"/>
                        <a:pt x="2281758" y="1818318"/>
                        <a:pt x="2224313" y="1912679"/>
                      </a:cubicBezTo>
                      <a:cubicBezTo>
                        <a:pt x="2166869" y="2007040"/>
                        <a:pt x="2057037" y="2057265"/>
                        <a:pt x="1925900" y="2062187"/>
                      </a:cubicBezTo>
                      <a:lnTo>
                        <a:pt x="1905445" y="2061219"/>
                      </a:lnTo>
                      <a:lnTo>
                        <a:pt x="1902399" y="2064064"/>
                      </a:lnTo>
                      <a:lnTo>
                        <a:pt x="389291" y="2064064"/>
                      </a:lnTo>
                      <a:lnTo>
                        <a:pt x="385062" y="2060114"/>
                      </a:lnTo>
                      <a:lnTo>
                        <a:pt x="384209" y="2060285"/>
                      </a:lnTo>
                      <a:cubicBezTo>
                        <a:pt x="253827" y="2075184"/>
                        <a:pt x="137680" y="2042086"/>
                        <a:pt x="66671" y="1957460"/>
                      </a:cubicBezTo>
                      <a:cubicBezTo>
                        <a:pt x="-22091" y="1851678"/>
                        <a:pt x="-19317" y="1690420"/>
                        <a:pt x="57719" y="1531931"/>
                      </a:cubicBezTo>
                      <a:lnTo>
                        <a:pt x="83681" y="1487416"/>
                      </a:lnTo>
                      <a:lnTo>
                        <a:pt x="82471" y="1479266"/>
                      </a:lnTo>
                      <a:lnTo>
                        <a:pt x="821369" y="205305"/>
                      </a:lnTo>
                      <a:lnTo>
                        <a:pt x="823655" y="204362"/>
                      </a:lnTo>
                      <a:lnTo>
                        <a:pt x="827198" y="203426"/>
                      </a:lnTo>
                      <a:lnTo>
                        <a:pt x="841535" y="177153"/>
                      </a:lnTo>
                      <a:cubicBezTo>
                        <a:pt x="913930" y="67699"/>
                        <a:pt x="1013942" y="0"/>
                        <a:pt x="1124413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1000">
                      <a:srgbClr val="27408F"/>
                    </a:gs>
                    <a:gs pos="100000">
                      <a:srgbClr val="7030A0">
                        <a:alpha val="58000"/>
                      </a:srgbClr>
                    </a:gs>
                  </a:gsLst>
                  <a:lin ang="0" scaled="0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E187674-842B-4823-BEE0-8CEB659DB03A}"/>
                  </a:ext>
                </a:extLst>
              </p:cNvPr>
              <p:cNvSpPr txBox="1"/>
              <p:nvPr/>
            </p:nvSpPr>
            <p:spPr>
              <a:xfrm>
                <a:off x="1739942" y="2828835"/>
                <a:ext cx="30072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PART/</a:t>
                </a:r>
                <a:r>
                  <a:rPr kumimoji="0" lang="en-US" altLang="zh-CN" sz="7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03</a:t>
                </a:r>
                <a:endParaRPr kumimoji="0" lang="zh-CN" alt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4" name="任意多边形 42">
              <a:extLst>
                <a:ext uri="{FF2B5EF4-FFF2-40B4-BE49-F238E27FC236}">
                  <a16:creationId xmlns:a16="http://schemas.microsoft.com/office/drawing/2014/main" id="{60865455-8270-42B0-AFAD-D3180086EC63}"/>
                </a:ext>
              </a:extLst>
            </p:cNvPr>
            <p:cNvSpPr/>
            <p:nvPr/>
          </p:nvSpPr>
          <p:spPr>
            <a:xfrm rot="5400000">
              <a:off x="1246358" y="3769633"/>
              <a:ext cx="831359" cy="725258"/>
            </a:xfrm>
            <a:custGeom>
              <a:avLst/>
              <a:gdLst>
                <a:gd name="connsiteX0" fmla="*/ 1124413 w 2264769"/>
                <a:gd name="connsiteY0" fmla="*/ 0 h 2064064"/>
                <a:gd name="connsiteX1" fmla="*/ 1407292 w 2264769"/>
                <a:gd name="connsiteY1" fmla="*/ 177153 h 2064064"/>
                <a:gd name="connsiteX2" fmla="*/ 1414406 w 2264769"/>
                <a:gd name="connsiteY2" fmla="*/ 190190 h 2064064"/>
                <a:gd name="connsiteX3" fmla="*/ 1419467 w 2264769"/>
                <a:gd name="connsiteY3" fmla="*/ 191527 h 2064064"/>
                <a:gd name="connsiteX4" fmla="*/ 2197219 w 2264769"/>
                <a:gd name="connsiteY4" fmla="*/ 1532479 h 2064064"/>
                <a:gd name="connsiteX5" fmla="*/ 2196011 w 2264769"/>
                <a:gd name="connsiteY5" fmla="*/ 1537307 h 2064064"/>
                <a:gd name="connsiteX6" fmla="*/ 2220090 w 2264769"/>
                <a:gd name="connsiteY6" fmla="*/ 1578935 h 2064064"/>
                <a:gd name="connsiteX7" fmla="*/ 2224313 w 2264769"/>
                <a:gd name="connsiteY7" fmla="*/ 1912679 h 2064064"/>
                <a:gd name="connsiteX8" fmla="*/ 1925900 w 2264769"/>
                <a:gd name="connsiteY8" fmla="*/ 2062187 h 2064064"/>
                <a:gd name="connsiteX9" fmla="*/ 1905445 w 2264769"/>
                <a:gd name="connsiteY9" fmla="*/ 2061219 h 2064064"/>
                <a:gd name="connsiteX10" fmla="*/ 1902399 w 2264769"/>
                <a:gd name="connsiteY10" fmla="*/ 2064064 h 2064064"/>
                <a:gd name="connsiteX11" fmla="*/ 389291 w 2264769"/>
                <a:gd name="connsiteY11" fmla="*/ 2064064 h 2064064"/>
                <a:gd name="connsiteX12" fmla="*/ 385062 w 2264769"/>
                <a:gd name="connsiteY12" fmla="*/ 2060114 h 2064064"/>
                <a:gd name="connsiteX13" fmla="*/ 384209 w 2264769"/>
                <a:gd name="connsiteY13" fmla="*/ 2060285 h 2064064"/>
                <a:gd name="connsiteX14" fmla="*/ 66671 w 2264769"/>
                <a:gd name="connsiteY14" fmla="*/ 1957460 h 2064064"/>
                <a:gd name="connsiteX15" fmla="*/ 57719 w 2264769"/>
                <a:gd name="connsiteY15" fmla="*/ 1531931 h 2064064"/>
                <a:gd name="connsiteX16" fmla="*/ 83681 w 2264769"/>
                <a:gd name="connsiteY16" fmla="*/ 1487416 h 2064064"/>
                <a:gd name="connsiteX17" fmla="*/ 82471 w 2264769"/>
                <a:gd name="connsiteY17" fmla="*/ 1479266 h 2064064"/>
                <a:gd name="connsiteX18" fmla="*/ 821369 w 2264769"/>
                <a:gd name="connsiteY18" fmla="*/ 205305 h 2064064"/>
                <a:gd name="connsiteX19" fmla="*/ 823655 w 2264769"/>
                <a:gd name="connsiteY19" fmla="*/ 204362 h 2064064"/>
                <a:gd name="connsiteX20" fmla="*/ 827198 w 2264769"/>
                <a:gd name="connsiteY20" fmla="*/ 203426 h 2064064"/>
                <a:gd name="connsiteX21" fmla="*/ 841535 w 2264769"/>
                <a:gd name="connsiteY21" fmla="*/ 177153 h 2064064"/>
                <a:gd name="connsiteX22" fmla="*/ 1124413 w 2264769"/>
                <a:gd name="connsiteY22" fmla="*/ 0 h 2064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64769" h="2064064">
                  <a:moveTo>
                    <a:pt x="1124413" y="0"/>
                  </a:moveTo>
                  <a:cubicBezTo>
                    <a:pt x="1234884" y="0"/>
                    <a:pt x="1334897" y="67699"/>
                    <a:pt x="1407292" y="177153"/>
                  </a:cubicBezTo>
                  <a:lnTo>
                    <a:pt x="1414406" y="190190"/>
                  </a:lnTo>
                  <a:lnTo>
                    <a:pt x="1419467" y="191527"/>
                  </a:lnTo>
                  <a:lnTo>
                    <a:pt x="2197219" y="1532479"/>
                  </a:lnTo>
                  <a:lnTo>
                    <a:pt x="2196011" y="1537307"/>
                  </a:lnTo>
                  <a:lnTo>
                    <a:pt x="2220090" y="1578935"/>
                  </a:lnTo>
                  <a:cubicBezTo>
                    <a:pt x="2275937" y="1697688"/>
                    <a:pt x="2281758" y="1818318"/>
                    <a:pt x="2224313" y="1912679"/>
                  </a:cubicBezTo>
                  <a:cubicBezTo>
                    <a:pt x="2166869" y="2007040"/>
                    <a:pt x="2057037" y="2057265"/>
                    <a:pt x="1925900" y="2062187"/>
                  </a:cubicBezTo>
                  <a:lnTo>
                    <a:pt x="1905445" y="2061219"/>
                  </a:lnTo>
                  <a:lnTo>
                    <a:pt x="1902399" y="2064064"/>
                  </a:lnTo>
                  <a:lnTo>
                    <a:pt x="389291" y="2064064"/>
                  </a:lnTo>
                  <a:lnTo>
                    <a:pt x="385062" y="2060114"/>
                  </a:lnTo>
                  <a:lnTo>
                    <a:pt x="384209" y="2060285"/>
                  </a:lnTo>
                  <a:cubicBezTo>
                    <a:pt x="253827" y="2075184"/>
                    <a:pt x="137680" y="2042086"/>
                    <a:pt x="66671" y="1957460"/>
                  </a:cubicBezTo>
                  <a:cubicBezTo>
                    <a:pt x="-22091" y="1851678"/>
                    <a:pt x="-19317" y="1690420"/>
                    <a:pt x="57719" y="1531931"/>
                  </a:cubicBezTo>
                  <a:lnTo>
                    <a:pt x="83681" y="1487416"/>
                  </a:lnTo>
                  <a:lnTo>
                    <a:pt x="82471" y="1479266"/>
                  </a:lnTo>
                  <a:lnTo>
                    <a:pt x="821369" y="205305"/>
                  </a:lnTo>
                  <a:lnTo>
                    <a:pt x="823655" y="204362"/>
                  </a:lnTo>
                  <a:lnTo>
                    <a:pt x="827198" y="203426"/>
                  </a:lnTo>
                  <a:lnTo>
                    <a:pt x="841535" y="177153"/>
                  </a:lnTo>
                  <a:cubicBezTo>
                    <a:pt x="913930" y="67699"/>
                    <a:pt x="1013942" y="0"/>
                    <a:pt x="1124413" y="0"/>
                  </a:cubicBezTo>
                  <a:close/>
                </a:path>
              </a:pathLst>
            </a:custGeom>
            <a:noFill/>
            <a:ln w="63500" cap="flat" cmpd="sng" algn="ctr">
              <a:solidFill>
                <a:srgbClr val="07F35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5" name="任意多边形 42">
            <a:extLst>
              <a:ext uri="{FF2B5EF4-FFF2-40B4-BE49-F238E27FC236}">
                <a16:creationId xmlns:a16="http://schemas.microsoft.com/office/drawing/2014/main" id="{8865EDAC-1336-42D0-BCD2-EAC6B0C3C9DD}"/>
              </a:ext>
            </a:extLst>
          </p:cNvPr>
          <p:cNvSpPr/>
          <p:nvPr/>
        </p:nvSpPr>
        <p:spPr>
          <a:xfrm rot="10219290">
            <a:off x="11063952" y="1357712"/>
            <a:ext cx="913632" cy="797031"/>
          </a:xfrm>
          <a:custGeom>
            <a:avLst/>
            <a:gdLst>
              <a:gd name="connsiteX0" fmla="*/ 1124413 w 2264769"/>
              <a:gd name="connsiteY0" fmla="*/ 0 h 2064064"/>
              <a:gd name="connsiteX1" fmla="*/ 1407292 w 2264769"/>
              <a:gd name="connsiteY1" fmla="*/ 177153 h 2064064"/>
              <a:gd name="connsiteX2" fmla="*/ 1414406 w 2264769"/>
              <a:gd name="connsiteY2" fmla="*/ 190190 h 2064064"/>
              <a:gd name="connsiteX3" fmla="*/ 1419467 w 2264769"/>
              <a:gd name="connsiteY3" fmla="*/ 191527 h 2064064"/>
              <a:gd name="connsiteX4" fmla="*/ 2197219 w 2264769"/>
              <a:gd name="connsiteY4" fmla="*/ 1532479 h 2064064"/>
              <a:gd name="connsiteX5" fmla="*/ 2196011 w 2264769"/>
              <a:gd name="connsiteY5" fmla="*/ 1537307 h 2064064"/>
              <a:gd name="connsiteX6" fmla="*/ 2220090 w 2264769"/>
              <a:gd name="connsiteY6" fmla="*/ 1578935 h 2064064"/>
              <a:gd name="connsiteX7" fmla="*/ 2224313 w 2264769"/>
              <a:gd name="connsiteY7" fmla="*/ 1912679 h 2064064"/>
              <a:gd name="connsiteX8" fmla="*/ 1925900 w 2264769"/>
              <a:gd name="connsiteY8" fmla="*/ 2062187 h 2064064"/>
              <a:gd name="connsiteX9" fmla="*/ 1905445 w 2264769"/>
              <a:gd name="connsiteY9" fmla="*/ 2061219 h 2064064"/>
              <a:gd name="connsiteX10" fmla="*/ 1902399 w 2264769"/>
              <a:gd name="connsiteY10" fmla="*/ 2064064 h 2064064"/>
              <a:gd name="connsiteX11" fmla="*/ 389291 w 2264769"/>
              <a:gd name="connsiteY11" fmla="*/ 2064064 h 2064064"/>
              <a:gd name="connsiteX12" fmla="*/ 385062 w 2264769"/>
              <a:gd name="connsiteY12" fmla="*/ 2060114 h 2064064"/>
              <a:gd name="connsiteX13" fmla="*/ 384209 w 2264769"/>
              <a:gd name="connsiteY13" fmla="*/ 2060285 h 2064064"/>
              <a:gd name="connsiteX14" fmla="*/ 66671 w 2264769"/>
              <a:gd name="connsiteY14" fmla="*/ 1957460 h 2064064"/>
              <a:gd name="connsiteX15" fmla="*/ 57719 w 2264769"/>
              <a:gd name="connsiteY15" fmla="*/ 1531931 h 2064064"/>
              <a:gd name="connsiteX16" fmla="*/ 83681 w 2264769"/>
              <a:gd name="connsiteY16" fmla="*/ 1487416 h 2064064"/>
              <a:gd name="connsiteX17" fmla="*/ 82471 w 2264769"/>
              <a:gd name="connsiteY17" fmla="*/ 1479266 h 2064064"/>
              <a:gd name="connsiteX18" fmla="*/ 821369 w 2264769"/>
              <a:gd name="connsiteY18" fmla="*/ 205305 h 2064064"/>
              <a:gd name="connsiteX19" fmla="*/ 823655 w 2264769"/>
              <a:gd name="connsiteY19" fmla="*/ 204362 h 2064064"/>
              <a:gd name="connsiteX20" fmla="*/ 827198 w 2264769"/>
              <a:gd name="connsiteY20" fmla="*/ 203426 h 2064064"/>
              <a:gd name="connsiteX21" fmla="*/ 841535 w 2264769"/>
              <a:gd name="connsiteY21" fmla="*/ 177153 h 2064064"/>
              <a:gd name="connsiteX22" fmla="*/ 1124413 w 2264769"/>
              <a:gd name="connsiteY22" fmla="*/ 0 h 206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264769" h="2064064">
                <a:moveTo>
                  <a:pt x="1124413" y="0"/>
                </a:moveTo>
                <a:cubicBezTo>
                  <a:pt x="1234884" y="0"/>
                  <a:pt x="1334897" y="67699"/>
                  <a:pt x="1407292" y="177153"/>
                </a:cubicBezTo>
                <a:lnTo>
                  <a:pt x="1414406" y="190190"/>
                </a:lnTo>
                <a:lnTo>
                  <a:pt x="1419467" y="191527"/>
                </a:lnTo>
                <a:lnTo>
                  <a:pt x="2197219" y="1532479"/>
                </a:lnTo>
                <a:lnTo>
                  <a:pt x="2196011" y="1537307"/>
                </a:lnTo>
                <a:lnTo>
                  <a:pt x="2220090" y="1578935"/>
                </a:lnTo>
                <a:cubicBezTo>
                  <a:pt x="2275937" y="1697688"/>
                  <a:pt x="2281758" y="1818318"/>
                  <a:pt x="2224313" y="1912679"/>
                </a:cubicBezTo>
                <a:cubicBezTo>
                  <a:pt x="2166869" y="2007040"/>
                  <a:pt x="2057037" y="2057265"/>
                  <a:pt x="1925900" y="2062187"/>
                </a:cubicBezTo>
                <a:lnTo>
                  <a:pt x="1905445" y="2061219"/>
                </a:lnTo>
                <a:lnTo>
                  <a:pt x="1902399" y="2064064"/>
                </a:lnTo>
                <a:lnTo>
                  <a:pt x="389291" y="2064064"/>
                </a:lnTo>
                <a:lnTo>
                  <a:pt x="385062" y="2060114"/>
                </a:lnTo>
                <a:lnTo>
                  <a:pt x="384209" y="2060285"/>
                </a:lnTo>
                <a:cubicBezTo>
                  <a:pt x="253827" y="2075184"/>
                  <a:pt x="137680" y="2042086"/>
                  <a:pt x="66671" y="1957460"/>
                </a:cubicBezTo>
                <a:cubicBezTo>
                  <a:pt x="-22091" y="1851678"/>
                  <a:pt x="-19317" y="1690420"/>
                  <a:pt x="57719" y="1531931"/>
                </a:cubicBezTo>
                <a:lnTo>
                  <a:pt x="83681" y="1487416"/>
                </a:lnTo>
                <a:lnTo>
                  <a:pt x="82471" y="1479266"/>
                </a:lnTo>
                <a:lnTo>
                  <a:pt x="821369" y="205305"/>
                </a:lnTo>
                <a:lnTo>
                  <a:pt x="823655" y="204362"/>
                </a:lnTo>
                <a:lnTo>
                  <a:pt x="827198" y="203426"/>
                </a:lnTo>
                <a:lnTo>
                  <a:pt x="841535" y="177153"/>
                </a:lnTo>
                <a:cubicBezTo>
                  <a:pt x="913930" y="67699"/>
                  <a:pt x="1013942" y="0"/>
                  <a:pt x="1124413" y="0"/>
                </a:cubicBezTo>
                <a:close/>
              </a:path>
            </a:pathLst>
          </a:custGeom>
          <a:gradFill>
            <a:gsLst>
              <a:gs pos="0">
                <a:srgbClr val="07F757">
                  <a:alpha val="93725"/>
                </a:srgbClr>
              </a:gs>
              <a:gs pos="100000">
                <a:srgbClr val="36DEA6">
                  <a:alpha val="51000"/>
                </a:srgbClr>
              </a:gs>
            </a:gsLst>
            <a:lin ang="0" scaled="0"/>
          </a:gradFill>
          <a:ln w="635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527C0592-D6EF-4A50-AAE8-2107D7877CB4}"/>
              </a:ext>
            </a:extLst>
          </p:cNvPr>
          <p:cNvSpPr/>
          <p:nvPr/>
        </p:nvSpPr>
        <p:spPr>
          <a:xfrm flipV="1">
            <a:off x="513349" y="6160036"/>
            <a:ext cx="930442" cy="232791"/>
          </a:xfrm>
          <a:custGeom>
            <a:avLst/>
            <a:gdLst>
              <a:gd name="connsiteX0" fmla="*/ 0 w 2486526"/>
              <a:gd name="connsiteY0" fmla="*/ 401185 h 465581"/>
              <a:gd name="connsiteX1" fmla="*/ 529389 w 2486526"/>
              <a:gd name="connsiteY1" fmla="*/ 132 h 465581"/>
              <a:gd name="connsiteX2" fmla="*/ 1042737 w 2486526"/>
              <a:gd name="connsiteY2" fmla="*/ 353058 h 465581"/>
              <a:gd name="connsiteX3" fmla="*/ 1604210 w 2486526"/>
              <a:gd name="connsiteY3" fmla="*/ 16174 h 465581"/>
              <a:gd name="connsiteX4" fmla="*/ 2101516 w 2486526"/>
              <a:gd name="connsiteY4" fmla="*/ 465353 h 465581"/>
              <a:gd name="connsiteX5" fmla="*/ 2486526 w 2486526"/>
              <a:gd name="connsiteY5" fmla="*/ 64300 h 465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6526" h="465581">
                <a:moveTo>
                  <a:pt x="0" y="401185"/>
                </a:moveTo>
                <a:cubicBezTo>
                  <a:pt x="177800" y="204669"/>
                  <a:pt x="355600" y="8153"/>
                  <a:pt x="529389" y="132"/>
                </a:cubicBezTo>
                <a:cubicBezTo>
                  <a:pt x="703178" y="-7889"/>
                  <a:pt x="863600" y="350384"/>
                  <a:pt x="1042737" y="353058"/>
                </a:cubicBezTo>
                <a:cubicBezTo>
                  <a:pt x="1221874" y="355732"/>
                  <a:pt x="1427747" y="-2542"/>
                  <a:pt x="1604210" y="16174"/>
                </a:cubicBezTo>
                <a:cubicBezTo>
                  <a:pt x="1780673" y="34890"/>
                  <a:pt x="1954463" y="457332"/>
                  <a:pt x="2101516" y="465353"/>
                </a:cubicBezTo>
                <a:cubicBezTo>
                  <a:pt x="2248569" y="473374"/>
                  <a:pt x="2367547" y="268837"/>
                  <a:pt x="2486526" y="64300"/>
                </a:cubicBezTo>
              </a:path>
            </a:pathLst>
          </a:cu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B7945AE-E860-4523-A2CC-378DAD7C47E8}"/>
              </a:ext>
            </a:extLst>
          </p:cNvPr>
          <p:cNvSpPr txBox="1"/>
          <p:nvPr/>
        </p:nvSpPr>
        <p:spPr>
          <a:xfrm>
            <a:off x="5787707" y="2598002"/>
            <a:ext cx="4389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800" b="1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22C96EC4-3C49-4674-BFBA-DC9433FAA331}"/>
              </a:ext>
            </a:extLst>
          </p:cNvPr>
          <p:cNvSpPr/>
          <p:nvPr/>
        </p:nvSpPr>
        <p:spPr>
          <a:xfrm>
            <a:off x="5293900" y="3392530"/>
            <a:ext cx="5377527" cy="328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</p:txBody>
      </p:sp>
    </p:spTree>
    <p:extLst>
      <p:ext uri="{BB962C8B-B14F-4D97-AF65-F5344CB8AC3E}">
        <p14:creationId xmlns:p14="http://schemas.microsoft.com/office/powerpoint/2010/main" val="2671054386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tx1">
              <a:lumMod val="75000"/>
              <a:lumOff val="25000"/>
            </a:schemeClr>
          </a:fgClr>
          <a:bgClr>
            <a:schemeClr val="tx1">
              <a:lumMod val="85000"/>
              <a:lumOff val="1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B3130892-1473-4D3D-B6AF-AFF0F4075915}"/>
              </a:ext>
            </a:extLst>
          </p:cNvPr>
          <p:cNvGrpSpPr/>
          <p:nvPr/>
        </p:nvGrpSpPr>
        <p:grpSpPr>
          <a:xfrm>
            <a:off x="259101" y="339724"/>
            <a:ext cx="3334331" cy="607595"/>
            <a:chOff x="259101" y="339724"/>
            <a:chExt cx="3334331" cy="607595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6746F713-C1F7-45CF-BD44-E978A5AE1AF2}"/>
                </a:ext>
              </a:extLst>
            </p:cNvPr>
            <p:cNvGrpSpPr/>
            <p:nvPr/>
          </p:nvGrpSpPr>
          <p:grpSpPr>
            <a:xfrm>
              <a:off x="259101" y="339724"/>
              <a:ext cx="663624" cy="607595"/>
              <a:chOff x="681790" y="556202"/>
              <a:chExt cx="6240379" cy="5713511"/>
            </a:xfrm>
          </p:grpSpPr>
          <p:sp>
            <p:nvSpPr>
              <p:cNvPr id="2" name="任意多边形 42">
                <a:extLst>
                  <a:ext uri="{FF2B5EF4-FFF2-40B4-BE49-F238E27FC236}">
                    <a16:creationId xmlns:a16="http://schemas.microsoft.com/office/drawing/2014/main" id="{1F9EAC97-79A8-4B20-BF3F-F8AC3CB63ADB}"/>
                  </a:ext>
                </a:extLst>
              </p:cNvPr>
              <p:cNvSpPr/>
              <p:nvPr/>
            </p:nvSpPr>
            <p:spPr>
              <a:xfrm rot="5400000">
                <a:off x="1573248" y="920793"/>
                <a:ext cx="5713511" cy="4984330"/>
              </a:xfrm>
              <a:custGeom>
                <a:avLst/>
                <a:gdLst>
                  <a:gd name="connsiteX0" fmla="*/ 1124413 w 2264769"/>
                  <a:gd name="connsiteY0" fmla="*/ 0 h 2064064"/>
                  <a:gd name="connsiteX1" fmla="*/ 1407292 w 2264769"/>
                  <a:gd name="connsiteY1" fmla="*/ 177153 h 2064064"/>
                  <a:gd name="connsiteX2" fmla="*/ 1414406 w 2264769"/>
                  <a:gd name="connsiteY2" fmla="*/ 190190 h 2064064"/>
                  <a:gd name="connsiteX3" fmla="*/ 1419467 w 2264769"/>
                  <a:gd name="connsiteY3" fmla="*/ 191527 h 2064064"/>
                  <a:gd name="connsiteX4" fmla="*/ 2197219 w 2264769"/>
                  <a:gd name="connsiteY4" fmla="*/ 1532479 h 2064064"/>
                  <a:gd name="connsiteX5" fmla="*/ 2196011 w 2264769"/>
                  <a:gd name="connsiteY5" fmla="*/ 1537307 h 2064064"/>
                  <a:gd name="connsiteX6" fmla="*/ 2220090 w 2264769"/>
                  <a:gd name="connsiteY6" fmla="*/ 1578935 h 2064064"/>
                  <a:gd name="connsiteX7" fmla="*/ 2224313 w 2264769"/>
                  <a:gd name="connsiteY7" fmla="*/ 1912679 h 2064064"/>
                  <a:gd name="connsiteX8" fmla="*/ 1925900 w 2264769"/>
                  <a:gd name="connsiteY8" fmla="*/ 2062187 h 2064064"/>
                  <a:gd name="connsiteX9" fmla="*/ 1905445 w 2264769"/>
                  <a:gd name="connsiteY9" fmla="*/ 2061219 h 2064064"/>
                  <a:gd name="connsiteX10" fmla="*/ 1902399 w 2264769"/>
                  <a:gd name="connsiteY10" fmla="*/ 2064064 h 2064064"/>
                  <a:gd name="connsiteX11" fmla="*/ 389291 w 2264769"/>
                  <a:gd name="connsiteY11" fmla="*/ 2064064 h 2064064"/>
                  <a:gd name="connsiteX12" fmla="*/ 385062 w 2264769"/>
                  <a:gd name="connsiteY12" fmla="*/ 2060114 h 2064064"/>
                  <a:gd name="connsiteX13" fmla="*/ 384209 w 2264769"/>
                  <a:gd name="connsiteY13" fmla="*/ 2060285 h 2064064"/>
                  <a:gd name="connsiteX14" fmla="*/ 66671 w 2264769"/>
                  <a:gd name="connsiteY14" fmla="*/ 1957460 h 2064064"/>
                  <a:gd name="connsiteX15" fmla="*/ 57719 w 2264769"/>
                  <a:gd name="connsiteY15" fmla="*/ 1531931 h 2064064"/>
                  <a:gd name="connsiteX16" fmla="*/ 83681 w 2264769"/>
                  <a:gd name="connsiteY16" fmla="*/ 1487416 h 2064064"/>
                  <a:gd name="connsiteX17" fmla="*/ 82471 w 2264769"/>
                  <a:gd name="connsiteY17" fmla="*/ 1479266 h 2064064"/>
                  <a:gd name="connsiteX18" fmla="*/ 821369 w 2264769"/>
                  <a:gd name="connsiteY18" fmla="*/ 205305 h 2064064"/>
                  <a:gd name="connsiteX19" fmla="*/ 823655 w 2264769"/>
                  <a:gd name="connsiteY19" fmla="*/ 204362 h 2064064"/>
                  <a:gd name="connsiteX20" fmla="*/ 827198 w 2264769"/>
                  <a:gd name="connsiteY20" fmla="*/ 203426 h 2064064"/>
                  <a:gd name="connsiteX21" fmla="*/ 841535 w 2264769"/>
                  <a:gd name="connsiteY21" fmla="*/ 177153 h 2064064"/>
                  <a:gd name="connsiteX22" fmla="*/ 1124413 w 2264769"/>
                  <a:gd name="connsiteY22" fmla="*/ 0 h 2064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64769" h="2064064">
                    <a:moveTo>
                      <a:pt x="1124413" y="0"/>
                    </a:moveTo>
                    <a:cubicBezTo>
                      <a:pt x="1234884" y="0"/>
                      <a:pt x="1334897" y="67699"/>
                      <a:pt x="1407292" y="177153"/>
                    </a:cubicBezTo>
                    <a:lnTo>
                      <a:pt x="1414406" y="190190"/>
                    </a:lnTo>
                    <a:lnTo>
                      <a:pt x="1419467" y="191527"/>
                    </a:lnTo>
                    <a:lnTo>
                      <a:pt x="2197219" y="1532479"/>
                    </a:lnTo>
                    <a:lnTo>
                      <a:pt x="2196011" y="1537307"/>
                    </a:lnTo>
                    <a:lnTo>
                      <a:pt x="2220090" y="1578935"/>
                    </a:lnTo>
                    <a:cubicBezTo>
                      <a:pt x="2275937" y="1697688"/>
                      <a:pt x="2281758" y="1818318"/>
                      <a:pt x="2224313" y="1912679"/>
                    </a:cubicBezTo>
                    <a:cubicBezTo>
                      <a:pt x="2166869" y="2007040"/>
                      <a:pt x="2057037" y="2057265"/>
                      <a:pt x="1925900" y="2062187"/>
                    </a:cubicBezTo>
                    <a:lnTo>
                      <a:pt x="1905445" y="2061219"/>
                    </a:lnTo>
                    <a:lnTo>
                      <a:pt x="1902399" y="2064064"/>
                    </a:lnTo>
                    <a:lnTo>
                      <a:pt x="389291" y="2064064"/>
                    </a:lnTo>
                    <a:lnTo>
                      <a:pt x="385062" y="2060114"/>
                    </a:lnTo>
                    <a:lnTo>
                      <a:pt x="384209" y="2060285"/>
                    </a:lnTo>
                    <a:cubicBezTo>
                      <a:pt x="253827" y="2075184"/>
                      <a:pt x="137680" y="2042086"/>
                      <a:pt x="66671" y="1957460"/>
                    </a:cubicBezTo>
                    <a:cubicBezTo>
                      <a:pt x="-22091" y="1851678"/>
                      <a:pt x="-19317" y="1690420"/>
                      <a:pt x="57719" y="1531931"/>
                    </a:cubicBezTo>
                    <a:lnTo>
                      <a:pt x="83681" y="1487416"/>
                    </a:lnTo>
                    <a:lnTo>
                      <a:pt x="82471" y="1479266"/>
                    </a:lnTo>
                    <a:lnTo>
                      <a:pt x="821369" y="205305"/>
                    </a:lnTo>
                    <a:lnTo>
                      <a:pt x="823655" y="204362"/>
                    </a:lnTo>
                    <a:lnTo>
                      <a:pt x="827198" y="203426"/>
                    </a:lnTo>
                    <a:lnTo>
                      <a:pt x="841535" y="177153"/>
                    </a:lnTo>
                    <a:cubicBezTo>
                      <a:pt x="913930" y="67699"/>
                      <a:pt x="1013942" y="0"/>
                      <a:pt x="112441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7F757">
                      <a:alpha val="93725"/>
                    </a:srgbClr>
                  </a:gs>
                  <a:gs pos="100000">
                    <a:srgbClr val="36DEA6">
                      <a:alpha val="51000"/>
                    </a:srgbClr>
                  </a:gs>
                </a:gsLst>
                <a:lin ang="0" scaled="0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" name="任意多边形 42">
                <a:extLst>
                  <a:ext uri="{FF2B5EF4-FFF2-40B4-BE49-F238E27FC236}">
                    <a16:creationId xmlns:a16="http://schemas.microsoft.com/office/drawing/2014/main" id="{723FA8B8-7F01-4BC6-AAA3-7D1A0487EC31}"/>
                  </a:ext>
                </a:extLst>
              </p:cNvPr>
              <p:cNvSpPr/>
              <p:nvPr/>
            </p:nvSpPr>
            <p:spPr>
              <a:xfrm rot="5400000">
                <a:off x="355104" y="1360962"/>
                <a:ext cx="5119518" cy="4466146"/>
              </a:xfrm>
              <a:custGeom>
                <a:avLst/>
                <a:gdLst>
                  <a:gd name="connsiteX0" fmla="*/ 1124413 w 2264769"/>
                  <a:gd name="connsiteY0" fmla="*/ 0 h 2064064"/>
                  <a:gd name="connsiteX1" fmla="*/ 1407292 w 2264769"/>
                  <a:gd name="connsiteY1" fmla="*/ 177153 h 2064064"/>
                  <a:gd name="connsiteX2" fmla="*/ 1414406 w 2264769"/>
                  <a:gd name="connsiteY2" fmla="*/ 190190 h 2064064"/>
                  <a:gd name="connsiteX3" fmla="*/ 1419467 w 2264769"/>
                  <a:gd name="connsiteY3" fmla="*/ 191527 h 2064064"/>
                  <a:gd name="connsiteX4" fmla="*/ 2197219 w 2264769"/>
                  <a:gd name="connsiteY4" fmla="*/ 1532479 h 2064064"/>
                  <a:gd name="connsiteX5" fmla="*/ 2196011 w 2264769"/>
                  <a:gd name="connsiteY5" fmla="*/ 1537307 h 2064064"/>
                  <a:gd name="connsiteX6" fmla="*/ 2220090 w 2264769"/>
                  <a:gd name="connsiteY6" fmla="*/ 1578935 h 2064064"/>
                  <a:gd name="connsiteX7" fmla="*/ 2224313 w 2264769"/>
                  <a:gd name="connsiteY7" fmla="*/ 1912679 h 2064064"/>
                  <a:gd name="connsiteX8" fmla="*/ 1925900 w 2264769"/>
                  <a:gd name="connsiteY8" fmla="*/ 2062187 h 2064064"/>
                  <a:gd name="connsiteX9" fmla="*/ 1905445 w 2264769"/>
                  <a:gd name="connsiteY9" fmla="*/ 2061219 h 2064064"/>
                  <a:gd name="connsiteX10" fmla="*/ 1902399 w 2264769"/>
                  <a:gd name="connsiteY10" fmla="*/ 2064064 h 2064064"/>
                  <a:gd name="connsiteX11" fmla="*/ 389291 w 2264769"/>
                  <a:gd name="connsiteY11" fmla="*/ 2064064 h 2064064"/>
                  <a:gd name="connsiteX12" fmla="*/ 385062 w 2264769"/>
                  <a:gd name="connsiteY12" fmla="*/ 2060114 h 2064064"/>
                  <a:gd name="connsiteX13" fmla="*/ 384209 w 2264769"/>
                  <a:gd name="connsiteY13" fmla="*/ 2060285 h 2064064"/>
                  <a:gd name="connsiteX14" fmla="*/ 66671 w 2264769"/>
                  <a:gd name="connsiteY14" fmla="*/ 1957460 h 2064064"/>
                  <a:gd name="connsiteX15" fmla="*/ 57719 w 2264769"/>
                  <a:gd name="connsiteY15" fmla="*/ 1531931 h 2064064"/>
                  <a:gd name="connsiteX16" fmla="*/ 83681 w 2264769"/>
                  <a:gd name="connsiteY16" fmla="*/ 1487416 h 2064064"/>
                  <a:gd name="connsiteX17" fmla="*/ 82471 w 2264769"/>
                  <a:gd name="connsiteY17" fmla="*/ 1479266 h 2064064"/>
                  <a:gd name="connsiteX18" fmla="*/ 821369 w 2264769"/>
                  <a:gd name="connsiteY18" fmla="*/ 205305 h 2064064"/>
                  <a:gd name="connsiteX19" fmla="*/ 823655 w 2264769"/>
                  <a:gd name="connsiteY19" fmla="*/ 204362 h 2064064"/>
                  <a:gd name="connsiteX20" fmla="*/ 827198 w 2264769"/>
                  <a:gd name="connsiteY20" fmla="*/ 203426 h 2064064"/>
                  <a:gd name="connsiteX21" fmla="*/ 841535 w 2264769"/>
                  <a:gd name="connsiteY21" fmla="*/ 177153 h 2064064"/>
                  <a:gd name="connsiteX22" fmla="*/ 1124413 w 2264769"/>
                  <a:gd name="connsiteY22" fmla="*/ 0 h 2064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64769" h="2064064">
                    <a:moveTo>
                      <a:pt x="1124413" y="0"/>
                    </a:moveTo>
                    <a:cubicBezTo>
                      <a:pt x="1234884" y="0"/>
                      <a:pt x="1334897" y="67699"/>
                      <a:pt x="1407292" y="177153"/>
                    </a:cubicBezTo>
                    <a:lnTo>
                      <a:pt x="1414406" y="190190"/>
                    </a:lnTo>
                    <a:lnTo>
                      <a:pt x="1419467" y="191527"/>
                    </a:lnTo>
                    <a:lnTo>
                      <a:pt x="2197219" y="1532479"/>
                    </a:lnTo>
                    <a:lnTo>
                      <a:pt x="2196011" y="1537307"/>
                    </a:lnTo>
                    <a:lnTo>
                      <a:pt x="2220090" y="1578935"/>
                    </a:lnTo>
                    <a:cubicBezTo>
                      <a:pt x="2275937" y="1697688"/>
                      <a:pt x="2281758" y="1818318"/>
                      <a:pt x="2224313" y="1912679"/>
                    </a:cubicBezTo>
                    <a:cubicBezTo>
                      <a:pt x="2166869" y="2007040"/>
                      <a:pt x="2057037" y="2057265"/>
                      <a:pt x="1925900" y="2062187"/>
                    </a:cubicBezTo>
                    <a:lnTo>
                      <a:pt x="1905445" y="2061219"/>
                    </a:lnTo>
                    <a:lnTo>
                      <a:pt x="1902399" y="2064064"/>
                    </a:lnTo>
                    <a:lnTo>
                      <a:pt x="389291" y="2064064"/>
                    </a:lnTo>
                    <a:lnTo>
                      <a:pt x="385062" y="2060114"/>
                    </a:lnTo>
                    <a:lnTo>
                      <a:pt x="384209" y="2060285"/>
                    </a:lnTo>
                    <a:cubicBezTo>
                      <a:pt x="253827" y="2075184"/>
                      <a:pt x="137680" y="2042086"/>
                      <a:pt x="66671" y="1957460"/>
                    </a:cubicBezTo>
                    <a:cubicBezTo>
                      <a:pt x="-22091" y="1851678"/>
                      <a:pt x="-19317" y="1690420"/>
                      <a:pt x="57719" y="1531931"/>
                    </a:cubicBezTo>
                    <a:lnTo>
                      <a:pt x="83681" y="1487416"/>
                    </a:lnTo>
                    <a:lnTo>
                      <a:pt x="82471" y="1479266"/>
                    </a:lnTo>
                    <a:lnTo>
                      <a:pt x="821369" y="205305"/>
                    </a:lnTo>
                    <a:lnTo>
                      <a:pt x="823655" y="204362"/>
                    </a:lnTo>
                    <a:lnTo>
                      <a:pt x="827198" y="203426"/>
                    </a:lnTo>
                    <a:lnTo>
                      <a:pt x="841535" y="177153"/>
                    </a:lnTo>
                    <a:cubicBezTo>
                      <a:pt x="913930" y="67699"/>
                      <a:pt x="1013942" y="0"/>
                      <a:pt x="1124413" y="0"/>
                    </a:cubicBezTo>
                    <a:close/>
                  </a:path>
                </a:pathLst>
              </a:custGeom>
              <a:gradFill flip="none" rotWithShape="1">
                <a:gsLst>
                  <a:gs pos="31000">
                    <a:srgbClr val="27408F"/>
                  </a:gs>
                  <a:gs pos="100000">
                    <a:srgbClr val="7030A0">
                      <a:alpha val="58000"/>
                    </a:srgbClr>
                  </a:gs>
                </a:gsLst>
                <a:lin ang="0" scaled="0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ED51C94A-A2A2-4E1B-B485-7EE8F18DE013}"/>
                </a:ext>
              </a:extLst>
            </p:cNvPr>
            <p:cNvSpPr txBox="1"/>
            <p:nvPr/>
          </p:nvSpPr>
          <p:spPr>
            <a:xfrm>
              <a:off x="962527" y="381911"/>
              <a:ext cx="263090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 w="0"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1" i="0" u="none" strike="noStrike" kern="1200" cap="none" spc="0" normalizeH="0" baseline="0" noProof="0" dirty="0">
                <a:ln w="0"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" name="椭圆 7">
            <a:extLst>
              <a:ext uri="{FF2B5EF4-FFF2-40B4-BE49-F238E27FC236}">
                <a16:creationId xmlns:a16="http://schemas.microsoft.com/office/drawing/2014/main" id="{D701784B-AA23-4451-8D5D-2448C6958F8C}"/>
              </a:ext>
            </a:extLst>
          </p:cNvPr>
          <p:cNvSpPr/>
          <p:nvPr/>
        </p:nvSpPr>
        <p:spPr>
          <a:xfrm>
            <a:off x="1560769" y="3678266"/>
            <a:ext cx="2157958" cy="2157958"/>
          </a:xfrm>
          <a:prstGeom prst="ellipse">
            <a:avLst/>
          </a:prstGeom>
          <a:blipFill>
            <a:blip r:embed="rId2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A0E00F37-8F9D-4BB2-894C-8CF49B6DC42B}"/>
              </a:ext>
            </a:extLst>
          </p:cNvPr>
          <p:cNvSpPr/>
          <p:nvPr/>
        </p:nvSpPr>
        <p:spPr>
          <a:xfrm>
            <a:off x="4996702" y="3678266"/>
            <a:ext cx="2157958" cy="2157958"/>
          </a:xfrm>
          <a:prstGeom prst="ellipse">
            <a:avLst/>
          </a:prstGeom>
          <a:blipFill>
            <a:blip r:embed="rId3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A21AA525-8169-4DA7-8B8A-2F87D8579110}"/>
              </a:ext>
            </a:extLst>
          </p:cNvPr>
          <p:cNvSpPr/>
          <p:nvPr/>
        </p:nvSpPr>
        <p:spPr>
          <a:xfrm>
            <a:off x="8432634" y="3678266"/>
            <a:ext cx="2157958" cy="2157958"/>
          </a:xfrm>
          <a:prstGeom prst="ellipse">
            <a:avLst/>
          </a:prstGeom>
          <a:blipFill>
            <a:blip r:embed="rId4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ECD597BF-3E54-4218-87D6-B0ED68F4B804}"/>
              </a:ext>
            </a:extLst>
          </p:cNvPr>
          <p:cNvGrpSpPr/>
          <p:nvPr/>
        </p:nvGrpSpPr>
        <p:grpSpPr>
          <a:xfrm>
            <a:off x="1576479" y="1917750"/>
            <a:ext cx="2613644" cy="1499494"/>
            <a:chOff x="1196502" y="952384"/>
            <a:chExt cx="3035030" cy="1741251"/>
          </a:xfrm>
        </p:grpSpPr>
        <p:sp>
          <p:nvSpPr>
            <p:cNvPr id="28" name="圆角矩形标注 40">
              <a:extLst>
                <a:ext uri="{FF2B5EF4-FFF2-40B4-BE49-F238E27FC236}">
                  <a16:creationId xmlns:a16="http://schemas.microsoft.com/office/drawing/2014/main" id="{D1685884-087E-49F5-8C0A-AF16560E79BD}"/>
                </a:ext>
              </a:extLst>
            </p:cNvPr>
            <p:cNvSpPr/>
            <p:nvPr/>
          </p:nvSpPr>
          <p:spPr>
            <a:xfrm>
              <a:off x="1196502" y="952384"/>
              <a:ext cx="3035030" cy="1741251"/>
            </a:xfrm>
            <a:prstGeom prst="wedgeRoundRectCallout">
              <a:avLst/>
            </a:prstGeom>
            <a:solidFill>
              <a:srgbClr val="4277CE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0" dist="2540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36434870-6E40-4921-AC09-709E7D12C3D7}"/>
                </a:ext>
              </a:extLst>
            </p:cNvPr>
            <p:cNvGrpSpPr/>
            <p:nvPr/>
          </p:nvGrpSpPr>
          <p:grpSpPr>
            <a:xfrm>
              <a:off x="1419406" y="1034023"/>
              <a:ext cx="2804782" cy="1392389"/>
              <a:chOff x="2464368" y="2124489"/>
              <a:chExt cx="3008906" cy="1392389"/>
            </a:xfrm>
          </p:grpSpPr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03E9EA20-F4DD-469E-ADDE-90F7CAC0C45F}"/>
                  </a:ext>
                </a:extLst>
              </p:cNvPr>
              <p:cNvSpPr/>
              <p:nvPr/>
            </p:nvSpPr>
            <p:spPr>
              <a:xfrm>
                <a:off x="2464368" y="2124489"/>
                <a:ext cx="2283646" cy="5801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0" cap="none" spc="30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</a:t>
                </a:r>
                <a:endParaRPr kumimoji="0" lang="zh-CN" altLang="en-US" sz="2000" b="1" i="0" u="none" strike="noStrike" kern="0" cap="none" spc="3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BFDFC998-5692-46A0-B88E-4FC6599F242B}"/>
                  </a:ext>
                </a:extLst>
              </p:cNvPr>
              <p:cNvSpPr/>
              <p:nvPr/>
            </p:nvSpPr>
            <p:spPr>
              <a:xfrm>
                <a:off x="2464369" y="2703351"/>
                <a:ext cx="3008905" cy="8135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F7A86960-F952-48C8-8270-9980F6D55260}"/>
              </a:ext>
            </a:extLst>
          </p:cNvPr>
          <p:cNvGrpSpPr/>
          <p:nvPr/>
        </p:nvGrpSpPr>
        <p:grpSpPr>
          <a:xfrm>
            <a:off x="4993448" y="1917750"/>
            <a:ext cx="2613644" cy="1499494"/>
            <a:chOff x="1196502" y="952384"/>
            <a:chExt cx="3035030" cy="1741251"/>
          </a:xfrm>
        </p:grpSpPr>
        <p:sp>
          <p:nvSpPr>
            <p:cNvPr id="39" name="圆角矩形标注 40">
              <a:extLst>
                <a:ext uri="{FF2B5EF4-FFF2-40B4-BE49-F238E27FC236}">
                  <a16:creationId xmlns:a16="http://schemas.microsoft.com/office/drawing/2014/main" id="{C8BDC57E-6EFC-43BB-9AFB-7E2E5C57E90E}"/>
                </a:ext>
              </a:extLst>
            </p:cNvPr>
            <p:cNvSpPr/>
            <p:nvPr/>
          </p:nvSpPr>
          <p:spPr>
            <a:xfrm>
              <a:off x="1196502" y="952384"/>
              <a:ext cx="3035030" cy="1741251"/>
            </a:xfrm>
            <a:prstGeom prst="wedgeRoundRectCallout">
              <a:avLst/>
            </a:prstGeom>
            <a:solidFill>
              <a:srgbClr val="4277CE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0" dist="2540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9082046C-7F46-40EA-B272-22C689248FB5}"/>
                </a:ext>
              </a:extLst>
            </p:cNvPr>
            <p:cNvGrpSpPr/>
            <p:nvPr/>
          </p:nvGrpSpPr>
          <p:grpSpPr>
            <a:xfrm>
              <a:off x="1419406" y="1034023"/>
              <a:ext cx="2812125" cy="1392389"/>
              <a:chOff x="2464368" y="2124489"/>
              <a:chExt cx="3016784" cy="1392389"/>
            </a:xfrm>
          </p:grpSpPr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47F343F0-DBA6-4F16-B3DB-B1CBD01A22E0}"/>
                  </a:ext>
                </a:extLst>
              </p:cNvPr>
              <p:cNvSpPr/>
              <p:nvPr/>
            </p:nvSpPr>
            <p:spPr>
              <a:xfrm>
                <a:off x="2464368" y="2124489"/>
                <a:ext cx="2283646" cy="5801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0" cap="none" spc="30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</a:t>
                </a:r>
                <a:endParaRPr kumimoji="0" lang="zh-CN" altLang="en-US" sz="2000" b="1" i="0" u="none" strike="noStrike" kern="0" cap="none" spc="3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B634F183-D8B0-4FF0-9B6F-C0B2A97EE16D}"/>
                  </a:ext>
                </a:extLst>
              </p:cNvPr>
              <p:cNvSpPr/>
              <p:nvPr/>
            </p:nvSpPr>
            <p:spPr>
              <a:xfrm>
                <a:off x="2464370" y="2703351"/>
                <a:ext cx="3016782" cy="8135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B00E7710-9D0E-4A76-AE1A-CF5DD3A59E1D}"/>
              </a:ext>
            </a:extLst>
          </p:cNvPr>
          <p:cNvGrpSpPr/>
          <p:nvPr/>
        </p:nvGrpSpPr>
        <p:grpSpPr>
          <a:xfrm>
            <a:off x="8410416" y="1917750"/>
            <a:ext cx="2613644" cy="1499494"/>
            <a:chOff x="1196502" y="952384"/>
            <a:chExt cx="3035030" cy="1741251"/>
          </a:xfrm>
        </p:grpSpPr>
        <p:sp>
          <p:nvSpPr>
            <p:cNvPr id="44" name="圆角矩形标注 40">
              <a:extLst>
                <a:ext uri="{FF2B5EF4-FFF2-40B4-BE49-F238E27FC236}">
                  <a16:creationId xmlns:a16="http://schemas.microsoft.com/office/drawing/2014/main" id="{B604EC2C-B407-4DE9-8FDE-82B08D9D72E3}"/>
                </a:ext>
              </a:extLst>
            </p:cNvPr>
            <p:cNvSpPr/>
            <p:nvPr/>
          </p:nvSpPr>
          <p:spPr>
            <a:xfrm>
              <a:off x="1196502" y="952384"/>
              <a:ext cx="3035030" cy="1741251"/>
            </a:xfrm>
            <a:prstGeom prst="wedgeRoundRectCallout">
              <a:avLst/>
            </a:prstGeom>
            <a:solidFill>
              <a:srgbClr val="4277CE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0" dist="254000" dir="8100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96903FC7-3CD8-4DD9-BB59-43D322E72EA0}"/>
                </a:ext>
              </a:extLst>
            </p:cNvPr>
            <p:cNvGrpSpPr/>
            <p:nvPr/>
          </p:nvGrpSpPr>
          <p:grpSpPr>
            <a:xfrm>
              <a:off x="1419406" y="1034023"/>
              <a:ext cx="2812125" cy="1392389"/>
              <a:chOff x="2464368" y="2124489"/>
              <a:chExt cx="3016784" cy="1392389"/>
            </a:xfrm>
          </p:grpSpPr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C9498ECB-FFC3-4C9C-BDDF-BA7A9354C5CC}"/>
                  </a:ext>
                </a:extLst>
              </p:cNvPr>
              <p:cNvSpPr/>
              <p:nvPr/>
            </p:nvSpPr>
            <p:spPr>
              <a:xfrm>
                <a:off x="2464368" y="2124489"/>
                <a:ext cx="2283646" cy="5801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1" i="0" u="none" strike="noStrike" kern="0" cap="none" spc="30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</a:t>
                </a:r>
                <a:endParaRPr kumimoji="0" lang="zh-CN" altLang="en-US" sz="2000" b="1" i="0" u="none" strike="noStrike" kern="0" cap="none" spc="3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0B1D3469-74C3-452F-87E4-153D94294D09}"/>
                  </a:ext>
                </a:extLst>
              </p:cNvPr>
              <p:cNvSpPr/>
              <p:nvPr/>
            </p:nvSpPr>
            <p:spPr>
              <a:xfrm>
                <a:off x="2464370" y="2703351"/>
                <a:ext cx="3016782" cy="8135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151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5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6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ntr" presetSubtype="1" fill="hold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0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1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4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5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28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29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  <p:bldP spid="10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tx1">
              <a:lumMod val="75000"/>
              <a:lumOff val="25000"/>
            </a:schemeClr>
          </a:fgClr>
          <a:bgClr>
            <a:schemeClr val="tx1">
              <a:lumMod val="85000"/>
              <a:lumOff val="1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B3130892-1473-4D3D-B6AF-AFF0F4075915}"/>
              </a:ext>
            </a:extLst>
          </p:cNvPr>
          <p:cNvGrpSpPr/>
          <p:nvPr/>
        </p:nvGrpSpPr>
        <p:grpSpPr>
          <a:xfrm>
            <a:off x="259101" y="339724"/>
            <a:ext cx="3334331" cy="607595"/>
            <a:chOff x="259101" y="339724"/>
            <a:chExt cx="3334331" cy="607595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6746F713-C1F7-45CF-BD44-E978A5AE1AF2}"/>
                </a:ext>
              </a:extLst>
            </p:cNvPr>
            <p:cNvGrpSpPr/>
            <p:nvPr/>
          </p:nvGrpSpPr>
          <p:grpSpPr>
            <a:xfrm>
              <a:off x="259101" y="339724"/>
              <a:ext cx="663624" cy="607595"/>
              <a:chOff x="681790" y="556202"/>
              <a:chExt cx="6240379" cy="5713511"/>
            </a:xfrm>
          </p:grpSpPr>
          <p:sp>
            <p:nvSpPr>
              <p:cNvPr id="2" name="任意多边形 42">
                <a:extLst>
                  <a:ext uri="{FF2B5EF4-FFF2-40B4-BE49-F238E27FC236}">
                    <a16:creationId xmlns:a16="http://schemas.microsoft.com/office/drawing/2014/main" id="{1F9EAC97-79A8-4B20-BF3F-F8AC3CB63ADB}"/>
                  </a:ext>
                </a:extLst>
              </p:cNvPr>
              <p:cNvSpPr/>
              <p:nvPr/>
            </p:nvSpPr>
            <p:spPr>
              <a:xfrm rot="5400000">
                <a:off x="1573248" y="920793"/>
                <a:ext cx="5713511" cy="4984330"/>
              </a:xfrm>
              <a:custGeom>
                <a:avLst/>
                <a:gdLst>
                  <a:gd name="connsiteX0" fmla="*/ 1124413 w 2264769"/>
                  <a:gd name="connsiteY0" fmla="*/ 0 h 2064064"/>
                  <a:gd name="connsiteX1" fmla="*/ 1407292 w 2264769"/>
                  <a:gd name="connsiteY1" fmla="*/ 177153 h 2064064"/>
                  <a:gd name="connsiteX2" fmla="*/ 1414406 w 2264769"/>
                  <a:gd name="connsiteY2" fmla="*/ 190190 h 2064064"/>
                  <a:gd name="connsiteX3" fmla="*/ 1419467 w 2264769"/>
                  <a:gd name="connsiteY3" fmla="*/ 191527 h 2064064"/>
                  <a:gd name="connsiteX4" fmla="*/ 2197219 w 2264769"/>
                  <a:gd name="connsiteY4" fmla="*/ 1532479 h 2064064"/>
                  <a:gd name="connsiteX5" fmla="*/ 2196011 w 2264769"/>
                  <a:gd name="connsiteY5" fmla="*/ 1537307 h 2064064"/>
                  <a:gd name="connsiteX6" fmla="*/ 2220090 w 2264769"/>
                  <a:gd name="connsiteY6" fmla="*/ 1578935 h 2064064"/>
                  <a:gd name="connsiteX7" fmla="*/ 2224313 w 2264769"/>
                  <a:gd name="connsiteY7" fmla="*/ 1912679 h 2064064"/>
                  <a:gd name="connsiteX8" fmla="*/ 1925900 w 2264769"/>
                  <a:gd name="connsiteY8" fmla="*/ 2062187 h 2064064"/>
                  <a:gd name="connsiteX9" fmla="*/ 1905445 w 2264769"/>
                  <a:gd name="connsiteY9" fmla="*/ 2061219 h 2064064"/>
                  <a:gd name="connsiteX10" fmla="*/ 1902399 w 2264769"/>
                  <a:gd name="connsiteY10" fmla="*/ 2064064 h 2064064"/>
                  <a:gd name="connsiteX11" fmla="*/ 389291 w 2264769"/>
                  <a:gd name="connsiteY11" fmla="*/ 2064064 h 2064064"/>
                  <a:gd name="connsiteX12" fmla="*/ 385062 w 2264769"/>
                  <a:gd name="connsiteY12" fmla="*/ 2060114 h 2064064"/>
                  <a:gd name="connsiteX13" fmla="*/ 384209 w 2264769"/>
                  <a:gd name="connsiteY13" fmla="*/ 2060285 h 2064064"/>
                  <a:gd name="connsiteX14" fmla="*/ 66671 w 2264769"/>
                  <a:gd name="connsiteY14" fmla="*/ 1957460 h 2064064"/>
                  <a:gd name="connsiteX15" fmla="*/ 57719 w 2264769"/>
                  <a:gd name="connsiteY15" fmla="*/ 1531931 h 2064064"/>
                  <a:gd name="connsiteX16" fmla="*/ 83681 w 2264769"/>
                  <a:gd name="connsiteY16" fmla="*/ 1487416 h 2064064"/>
                  <a:gd name="connsiteX17" fmla="*/ 82471 w 2264769"/>
                  <a:gd name="connsiteY17" fmla="*/ 1479266 h 2064064"/>
                  <a:gd name="connsiteX18" fmla="*/ 821369 w 2264769"/>
                  <a:gd name="connsiteY18" fmla="*/ 205305 h 2064064"/>
                  <a:gd name="connsiteX19" fmla="*/ 823655 w 2264769"/>
                  <a:gd name="connsiteY19" fmla="*/ 204362 h 2064064"/>
                  <a:gd name="connsiteX20" fmla="*/ 827198 w 2264769"/>
                  <a:gd name="connsiteY20" fmla="*/ 203426 h 2064064"/>
                  <a:gd name="connsiteX21" fmla="*/ 841535 w 2264769"/>
                  <a:gd name="connsiteY21" fmla="*/ 177153 h 2064064"/>
                  <a:gd name="connsiteX22" fmla="*/ 1124413 w 2264769"/>
                  <a:gd name="connsiteY22" fmla="*/ 0 h 2064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64769" h="2064064">
                    <a:moveTo>
                      <a:pt x="1124413" y="0"/>
                    </a:moveTo>
                    <a:cubicBezTo>
                      <a:pt x="1234884" y="0"/>
                      <a:pt x="1334897" y="67699"/>
                      <a:pt x="1407292" y="177153"/>
                    </a:cubicBezTo>
                    <a:lnTo>
                      <a:pt x="1414406" y="190190"/>
                    </a:lnTo>
                    <a:lnTo>
                      <a:pt x="1419467" y="191527"/>
                    </a:lnTo>
                    <a:lnTo>
                      <a:pt x="2197219" y="1532479"/>
                    </a:lnTo>
                    <a:lnTo>
                      <a:pt x="2196011" y="1537307"/>
                    </a:lnTo>
                    <a:lnTo>
                      <a:pt x="2220090" y="1578935"/>
                    </a:lnTo>
                    <a:cubicBezTo>
                      <a:pt x="2275937" y="1697688"/>
                      <a:pt x="2281758" y="1818318"/>
                      <a:pt x="2224313" y="1912679"/>
                    </a:cubicBezTo>
                    <a:cubicBezTo>
                      <a:pt x="2166869" y="2007040"/>
                      <a:pt x="2057037" y="2057265"/>
                      <a:pt x="1925900" y="2062187"/>
                    </a:cubicBezTo>
                    <a:lnTo>
                      <a:pt x="1905445" y="2061219"/>
                    </a:lnTo>
                    <a:lnTo>
                      <a:pt x="1902399" y="2064064"/>
                    </a:lnTo>
                    <a:lnTo>
                      <a:pt x="389291" y="2064064"/>
                    </a:lnTo>
                    <a:lnTo>
                      <a:pt x="385062" y="2060114"/>
                    </a:lnTo>
                    <a:lnTo>
                      <a:pt x="384209" y="2060285"/>
                    </a:lnTo>
                    <a:cubicBezTo>
                      <a:pt x="253827" y="2075184"/>
                      <a:pt x="137680" y="2042086"/>
                      <a:pt x="66671" y="1957460"/>
                    </a:cubicBezTo>
                    <a:cubicBezTo>
                      <a:pt x="-22091" y="1851678"/>
                      <a:pt x="-19317" y="1690420"/>
                      <a:pt x="57719" y="1531931"/>
                    </a:cubicBezTo>
                    <a:lnTo>
                      <a:pt x="83681" y="1487416"/>
                    </a:lnTo>
                    <a:lnTo>
                      <a:pt x="82471" y="1479266"/>
                    </a:lnTo>
                    <a:lnTo>
                      <a:pt x="821369" y="205305"/>
                    </a:lnTo>
                    <a:lnTo>
                      <a:pt x="823655" y="204362"/>
                    </a:lnTo>
                    <a:lnTo>
                      <a:pt x="827198" y="203426"/>
                    </a:lnTo>
                    <a:lnTo>
                      <a:pt x="841535" y="177153"/>
                    </a:lnTo>
                    <a:cubicBezTo>
                      <a:pt x="913930" y="67699"/>
                      <a:pt x="1013942" y="0"/>
                      <a:pt x="112441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7F757">
                      <a:alpha val="93725"/>
                    </a:srgbClr>
                  </a:gs>
                  <a:gs pos="100000">
                    <a:srgbClr val="36DEA6">
                      <a:alpha val="51000"/>
                    </a:srgbClr>
                  </a:gs>
                </a:gsLst>
                <a:lin ang="0" scaled="0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" name="任意多边形 42">
                <a:extLst>
                  <a:ext uri="{FF2B5EF4-FFF2-40B4-BE49-F238E27FC236}">
                    <a16:creationId xmlns:a16="http://schemas.microsoft.com/office/drawing/2014/main" id="{723FA8B8-7F01-4BC6-AAA3-7D1A0487EC31}"/>
                  </a:ext>
                </a:extLst>
              </p:cNvPr>
              <p:cNvSpPr/>
              <p:nvPr/>
            </p:nvSpPr>
            <p:spPr>
              <a:xfrm rot="5400000">
                <a:off x="355104" y="1360962"/>
                <a:ext cx="5119518" cy="4466146"/>
              </a:xfrm>
              <a:custGeom>
                <a:avLst/>
                <a:gdLst>
                  <a:gd name="connsiteX0" fmla="*/ 1124413 w 2264769"/>
                  <a:gd name="connsiteY0" fmla="*/ 0 h 2064064"/>
                  <a:gd name="connsiteX1" fmla="*/ 1407292 w 2264769"/>
                  <a:gd name="connsiteY1" fmla="*/ 177153 h 2064064"/>
                  <a:gd name="connsiteX2" fmla="*/ 1414406 w 2264769"/>
                  <a:gd name="connsiteY2" fmla="*/ 190190 h 2064064"/>
                  <a:gd name="connsiteX3" fmla="*/ 1419467 w 2264769"/>
                  <a:gd name="connsiteY3" fmla="*/ 191527 h 2064064"/>
                  <a:gd name="connsiteX4" fmla="*/ 2197219 w 2264769"/>
                  <a:gd name="connsiteY4" fmla="*/ 1532479 h 2064064"/>
                  <a:gd name="connsiteX5" fmla="*/ 2196011 w 2264769"/>
                  <a:gd name="connsiteY5" fmla="*/ 1537307 h 2064064"/>
                  <a:gd name="connsiteX6" fmla="*/ 2220090 w 2264769"/>
                  <a:gd name="connsiteY6" fmla="*/ 1578935 h 2064064"/>
                  <a:gd name="connsiteX7" fmla="*/ 2224313 w 2264769"/>
                  <a:gd name="connsiteY7" fmla="*/ 1912679 h 2064064"/>
                  <a:gd name="connsiteX8" fmla="*/ 1925900 w 2264769"/>
                  <a:gd name="connsiteY8" fmla="*/ 2062187 h 2064064"/>
                  <a:gd name="connsiteX9" fmla="*/ 1905445 w 2264769"/>
                  <a:gd name="connsiteY9" fmla="*/ 2061219 h 2064064"/>
                  <a:gd name="connsiteX10" fmla="*/ 1902399 w 2264769"/>
                  <a:gd name="connsiteY10" fmla="*/ 2064064 h 2064064"/>
                  <a:gd name="connsiteX11" fmla="*/ 389291 w 2264769"/>
                  <a:gd name="connsiteY11" fmla="*/ 2064064 h 2064064"/>
                  <a:gd name="connsiteX12" fmla="*/ 385062 w 2264769"/>
                  <a:gd name="connsiteY12" fmla="*/ 2060114 h 2064064"/>
                  <a:gd name="connsiteX13" fmla="*/ 384209 w 2264769"/>
                  <a:gd name="connsiteY13" fmla="*/ 2060285 h 2064064"/>
                  <a:gd name="connsiteX14" fmla="*/ 66671 w 2264769"/>
                  <a:gd name="connsiteY14" fmla="*/ 1957460 h 2064064"/>
                  <a:gd name="connsiteX15" fmla="*/ 57719 w 2264769"/>
                  <a:gd name="connsiteY15" fmla="*/ 1531931 h 2064064"/>
                  <a:gd name="connsiteX16" fmla="*/ 83681 w 2264769"/>
                  <a:gd name="connsiteY16" fmla="*/ 1487416 h 2064064"/>
                  <a:gd name="connsiteX17" fmla="*/ 82471 w 2264769"/>
                  <a:gd name="connsiteY17" fmla="*/ 1479266 h 2064064"/>
                  <a:gd name="connsiteX18" fmla="*/ 821369 w 2264769"/>
                  <a:gd name="connsiteY18" fmla="*/ 205305 h 2064064"/>
                  <a:gd name="connsiteX19" fmla="*/ 823655 w 2264769"/>
                  <a:gd name="connsiteY19" fmla="*/ 204362 h 2064064"/>
                  <a:gd name="connsiteX20" fmla="*/ 827198 w 2264769"/>
                  <a:gd name="connsiteY20" fmla="*/ 203426 h 2064064"/>
                  <a:gd name="connsiteX21" fmla="*/ 841535 w 2264769"/>
                  <a:gd name="connsiteY21" fmla="*/ 177153 h 2064064"/>
                  <a:gd name="connsiteX22" fmla="*/ 1124413 w 2264769"/>
                  <a:gd name="connsiteY22" fmla="*/ 0 h 2064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64769" h="2064064">
                    <a:moveTo>
                      <a:pt x="1124413" y="0"/>
                    </a:moveTo>
                    <a:cubicBezTo>
                      <a:pt x="1234884" y="0"/>
                      <a:pt x="1334897" y="67699"/>
                      <a:pt x="1407292" y="177153"/>
                    </a:cubicBezTo>
                    <a:lnTo>
                      <a:pt x="1414406" y="190190"/>
                    </a:lnTo>
                    <a:lnTo>
                      <a:pt x="1419467" y="191527"/>
                    </a:lnTo>
                    <a:lnTo>
                      <a:pt x="2197219" y="1532479"/>
                    </a:lnTo>
                    <a:lnTo>
                      <a:pt x="2196011" y="1537307"/>
                    </a:lnTo>
                    <a:lnTo>
                      <a:pt x="2220090" y="1578935"/>
                    </a:lnTo>
                    <a:cubicBezTo>
                      <a:pt x="2275937" y="1697688"/>
                      <a:pt x="2281758" y="1818318"/>
                      <a:pt x="2224313" y="1912679"/>
                    </a:cubicBezTo>
                    <a:cubicBezTo>
                      <a:pt x="2166869" y="2007040"/>
                      <a:pt x="2057037" y="2057265"/>
                      <a:pt x="1925900" y="2062187"/>
                    </a:cubicBezTo>
                    <a:lnTo>
                      <a:pt x="1905445" y="2061219"/>
                    </a:lnTo>
                    <a:lnTo>
                      <a:pt x="1902399" y="2064064"/>
                    </a:lnTo>
                    <a:lnTo>
                      <a:pt x="389291" y="2064064"/>
                    </a:lnTo>
                    <a:lnTo>
                      <a:pt x="385062" y="2060114"/>
                    </a:lnTo>
                    <a:lnTo>
                      <a:pt x="384209" y="2060285"/>
                    </a:lnTo>
                    <a:cubicBezTo>
                      <a:pt x="253827" y="2075184"/>
                      <a:pt x="137680" y="2042086"/>
                      <a:pt x="66671" y="1957460"/>
                    </a:cubicBezTo>
                    <a:cubicBezTo>
                      <a:pt x="-22091" y="1851678"/>
                      <a:pt x="-19317" y="1690420"/>
                      <a:pt x="57719" y="1531931"/>
                    </a:cubicBezTo>
                    <a:lnTo>
                      <a:pt x="83681" y="1487416"/>
                    </a:lnTo>
                    <a:lnTo>
                      <a:pt x="82471" y="1479266"/>
                    </a:lnTo>
                    <a:lnTo>
                      <a:pt x="821369" y="205305"/>
                    </a:lnTo>
                    <a:lnTo>
                      <a:pt x="823655" y="204362"/>
                    </a:lnTo>
                    <a:lnTo>
                      <a:pt x="827198" y="203426"/>
                    </a:lnTo>
                    <a:lnTo>
                      <a:pt x="841535" y="177153"/>
                    </a:lnTo>
                    <a:cubicBezTo>
                      <a:pt x="913930" y="67699"/>
                      <a:pt x="1013942" y="0"/>
                      <a:pt x="1124413" y="0"/>
                    </a:cubicBezTo>
                    <a:close/>
                  </a:path>
                </a:pathLst>
              </a:custGeom>
              <a:gradFill flip="none" rotWithShape="1">
                <a:gsLst>
                  <a:gs pos="31000">
                    <a:srgbClr val="27408F"/>
                  </a:gs>
                  <a:gs pos="100000">
                    <a:srgbClr val="7030A0">
                      <a:alpha val="58000"/>
                    </a:srgbClr>
                  </a:gs>
                </a:gsLst>
                <a:lin ang="0" scaled="0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ED51C94A-A2A2-4E1B-B485-7EE8F18DE013}"/>
                </a:ext>
              </a:extLst>
            </p:cNvPr>
            <p:cNvSpPr txBox="1"/>
            <p:nvPr/>
          </p:nvSpPr>
          <p:spPr>
            <a:xfrm>
              <a:off x="962527" y="381911"/>
              <a:ext cx="263090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 w="0"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1" i="0" u="none" strike="noStrike" kern="1200" cap="none" spc="0" normalizeH="0" baseline="0" noProof="0" dirty="0">
                <a:ln w="0"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F7B00CDC-6B81-4309-9CEE-43E5905F1594}"/>
              </a:ext>
            </a:extLst>
          </p:cNvPr>
          <p:cNvGrpSpPr/>
          <p:nvPr/>
        </p:nvGrpSpPr>
        <p:grpSpPr>
          <a:xfrm rot="2700000">
            <a:off x="4297212" y="1629467"/>
            <a:ext cx="3597575" cy="3599064"/>
            <a:chOff x="4502150" y="2097088"/>
            <a:chExt cx="3835400" cy="3836987"/>
          </a:xfrm>
        </p:grpSpPr>
        <p:sp>
          <p:nvSpPr>
            <p:cNvPr id="9" name="Oval 2">
              <a:extLst>
                <a:ext uri="{FF2B5EF4-FFF2-40B4-BE49-F238E27FC236}">
                  <a16:creationId xmlns:a16="http://schemas.microsoft.com/office/drawing/2014/main" id="{9127F514-CAFE-4403-BA11-07DD7E0C77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0100" y="2097088"/>
              <a:ext cx="1081088" cy="1077912"/>
            </a:xfrm>
            <a:prstGeom prst="ellipse">
              <a:avLst/>
            </a:prstGeom>
            <a:solidFill>
              <a:srgbClr val="4277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</a:pP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Oval 3">
              <a:extLst>
                <a:ext uri="{FF2B5EF4-FFF2-40B4-BE49-F238E27FC236}">
                  <a16:creationId xmlns:a16="http://schemas.microsoft.com/office/drawing/2014/main" id="{CD79491B-6D3B-45E1-8B5D-D4A817164F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4563" y="3614738"/>
              <a:ext cx="809625" cy="80803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cmpd="sng">
              <a:noFill/>
              <a:round/>
            </a:ln>
          </p:spPr>
          <p:txBody>
            <a:bodyPr/>
            <a:lstStyle/>
            <a:p>
              <a:pPr eaLnBrk="1" hangingPunct="1">
                <a:lnSpc>
                  <a:spcPct val="120000"/>
                </a:lnSpc>
                <a:defRPr/>
              </a:pPr>
              <a:endParaRPr lang="zh-CN" altLang="en-US" noProof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Oval 4">
              <a:extLst>
                <a:ext uri="{FF2B5EF4-FFF2-40B4-BE49-F238E27FC236}">
                  <a16:creationId xmlns:a16="http://schemas.microsoft.com/office/drawing/2014/main" id="{B9A873E2-6021-4DCC-852F-AEEFFE3E43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9638" y="3476625"/>
              <a:ext cx="1077912" cy="1077913"/>
            </a:xfrm>
            <a:prstGeom prst="ellipse">
              <a:avLst/>
            </a:prstGeom>
            <a:solidFill>
              <a:srgbClr val="29DBA0"/>
            </a:solidFill>
            <a:ln>
              <a:noFill/>
            </a:ln>
          </p:spPr>
          <p:txBody>
            <a:bodyPr/>
            <a:lstStyle/>
            <a:p>
              <a:pPr eaLnBrk="1" hangingPunct="1">
                <a:lnSpc>
                  <a:spcPct val="120000"/>
                </a:lnSpc>
                <a:defRPr/>
              </a:pPr>
              <a:endParaRPr lang="zh-CN" altLang="en-US" noProof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Oval 5">
              <a:extLst>
                <a:ext uri="{FF2B5EF4-FFF2-40B4-BE49-F238E27FC236}">
                  <a16:creationId xmlns:a16="http://schemas.microsoft.com/office/drawing/2014/main" id="{5FEC4AC6-C270-4B4D-B485-64332D259C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2150" y="3476625"/>
              <a:ext cx="1079500" cy="1077913"/>
            </a:xfrm>
            <a:prstGeom prst="ellipse">
              <a:avLst/>
            </a:prstGeom>
            <a:solidFill>
              <a:srgbClr val="29DB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120000"/>
                </a:lnSpc>
              </a:pP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Oval 6">
              <a:extLst>
                <a:ext uri="{FF2B5EF4-FFF2-40B4-BE49-F238E27FC236}">
                  <a16:creationId xmlns:a16="http://schemas.microsoft.com/office/drawing/2014/main" id="{C9A457AC-4E83-45D9-B761-C6681159E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80100" y="4854575"/>
              <a:ext cx="1081088" cy="1079500"/>
            </a:xfrm>
            <a:prstGeom prst="ellipse">
              <a:avLst/>
            </a:prstGeom>
            <a:solidFill>
              <a:srgbClr val="4277CE"/>
            </a:solidFill>
            <a:ln>
              <a:noFill/>
            </a:ln>
          </p:spPr>
          <p:txBody>
            <a:bodyPr/>
            <a:lstStyle/>
            <a:p>
              <a:pPr eaLnBrk="1" hangingPunct="1">
                <a:lnSpc>
                  <a:spcPct val="120000"/>
                </a:lnSpc>
                <a:defRPr/>
              </a:pPr>
              <a:endParaRPr lang="zh-CN" altLang="en-US" noProof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5757A72B-BE82-450B-B723-56FAE83B4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8975" y="3925888"/>
              <a:ext cx="95250" cy="192087"/>
            </a:xfrm>
            <a:custGeom>
              <a:avLst/>
              <a:gdLst>
                <a:gd name="T0" fmla="*/ 0 w 43"/>
                <a:gd name="T1" fmla="*/ 0 h 86"/>
                <a:gd name="T2" fmla="*/ 210989826 w 43"/>
                <a:gd name="T3" fmla="*/ 214520975 h 86"/>
                <a:gd name="T4" fmla="*/ 0 w 43"/>
                <a:gd name="T5" fmla="*/ 429039716 h 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" h="86">
                  <a:moveTo>
                    <a:pt x="0" y="0"/>
                  </a:moveTo>
                  <a:lnTo>
                    <a:pt x="43" y="43"/>
                  </a:lnTo>
                  <a:lnTo>
                    <a:pt x="0" y="86"/>
                  </a:lnTo>
                </a:path>
              </a:pathLst>
            </a:custGeom>
            <a:noFill/>
            <a:ln w="127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3279C32C-1310-4741-ACD7-A78B7CFD05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5475" y="3925888"/>
              <a:ext cx="96838" cy="192087"/>
            </a:xfrm>
            <a:custGeom>
              <a:avLst/>
              <a:gdLst>
                <a:gd name="T0" fmla="*/ 218083680 w 43"/>
                <a:gd name="T1" fmla="*/ 429039716 h 86"/>
                <a:gd name="T2" fmla="*/ 0 w 43"/>
                <a:gd name="T3" fmla="*/ 214520975 h 86"/>
                <a:gd name="T4" fmla="*/ 218083680 w 43"/>
                <a:gd name="T5" fmla="*/ 0 h 8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" h="86">
                  <a:moveTo>
                    <a:pt x="43" y="86"/>
                  </a:moveTo>
                  <a:lnTo>
                    <a:pt x="0" y="43"/>
                  </a:lnTo>
                  <a:lnTo>
                    <a:pt x="43" y="0"/>
                  </a:lnTo>
                </a:path>
              </a:pathLst>
            </a:custGeom>
            <a:noFill/>
            <a:ln w="127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BA386F4A-7BDF-4839-B9B5-77919EBA6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4600" y="4640263"/>
              <a:ext cx="192088" cy="95250"/>
            </a:xfrm>
            <a:custGeom>
              <a:avLst/>
              <a:gdLst>
                <a:gd name="T0" fmla="*/ 429044183 w 86"/>
                <a:gd name="T1" fmla="*/ 0 h 43"/>
                <a:gd name="T2" fmla="*/ 214522092 w 86"/>
                <a:gd name="T3" fmla="*/ 210989826 h 43"/>
                <a:gd name="T4" fmla="*/ 0 w 86"/>
                <a:gd name="T5" fmla="*/ 0 h 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6" h="43">
                  <a:moveTo>
                    <a:pt x="86" y="0"/>
                  </a:moveTo>
                  <a:lnTo>
                    <a:pt x="43" y="43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99A8D933-8C40-4121-96C1-F2ACFA084C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4600" y="3306763"/>
              <a:ext cx="192088" cy="96837"/>
            </a:xfrm>
            <a:custGeom>
              <a:avLst/>
              <a:gdLst>
                <a:gd name="T0" fmla="*/ 0 w 86"/>
                <a:gd name="T1" fmla="*/ 218079176 h 43"/>
                <a:gd name="T2" fmla="*/ 214522092 w 86"/>
                <a:gd name="T3" fmla="*/ 0 h 43"/>
                <a:gd name="T4" fmla="*/ 429044183 w 86"/>
                <a:gd name="T5" fmla="*/ 218079176 h 4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6" h="43">
                  <a:moveTo>
                    <a:pt x="0" y="43"/>
                  </a:moveTo>
                  <a:lnTo>
                    <a:pt x="43" y="0"/>
                  </a:lnTo>
                  <a:lnTo>
                    <a:pt x="86" y="43"/>
                  </a:lnTo>
                </a:path>
              </a:pathLst>
            </a:custGeom>
            <a:noFill/>
            <a:ln w="12700">
              <a:solidFill>
                <a:srgbClr val="A6A6A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69CD5502-A75F-4ED0-A549-54C254EF88FE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 rot="18900000">
              <a:off x="6238875" y="2447925"/>
              <a:ext cx="393700" cy="401638"/>
            </a:xfrm>
            <a:custGeom>
              <a:avLst/>
              <a:gdLst>
                <a:gd name="T0" fmla="*/ 1089422902 w 136"/>
                <a:gd name="T1" fmla="*/ 271599091 h 140"/>
                <a:gd name="T2" fmla="*/ 838016504 w 136"/>
                <a:gd name="T3" fmla="*/ 271599091 h 140"/>
                <a:gd name="T4" fmla="*/ 838016504 w 136"/>
                <a:gd name="T5" fmla="*/ 49381392 h 140"/>
                <a:gd name="T6" fmla="*/ 787735803 w 136"/>
                <a:gd name="T7" fmla="*/ 0 h 140"/>
                <a:gd name="T8" fmla="*/ 50280701 w 136"/>
                <a:gd name="T9" fmla="*/ 0 h 140"/>
                <a:gd name="T10" fmla="*/ 0 w 136"/>
                <a:gd name="T11" fmla="*/ 49381392 h 140"/>
                <a:gd name="T12" fmla="*/ 0 w 136"/>
                <a:gd name="T13" fmla="*/ 288060511 h 140"/>
                <a:gd name="T14" fmla="*/ 0 w 136"/>
                <a:gd name="T15" fmla="*/ 855947955 h 140"/>
                <a:gd name="T16" fmla="*/ 0 w 136"/>
                <a:gd name="T17" fmla="*/ 1102854915 h 140"/>
                <a:gd name="T18" fmla="*/ 50280701 w 136"/>
                <a:gd name="T19" fmla="*/ 1152236307 h 140"/>
                <a:gd name="T20" fmla="*/ 787735803 w 136"/>
                <a:gd name="T21" fmla="*/ 1152236307 h 140"/>
                <a:gd name="T22" fmla="*/ 1089422902 w 136"/>
                <a:gd name="T23" fmla="*/ 1152236307 h 140"/>
                <a:gd name="T24" fmla="*/ 1139703603 w 136"/>
                <a:gd name="T25" fmla="*/ 1102854915 h 140"/>
                <a:gd name="T26" fmla="*/ 1139703603 w 136"/>
                <a:gd name="T27" fmla="*/ 320980483 h 140"/>
                <a:gd name="T28" fmla="*/ 1089422902 w 136"/>
                <a:gd name="T29" fmla="*/ 271599091 h 140"/>
                <a:gd name="T30" fmla="*/ 737455102 w 136"/>
                <a:gd name="T31" fmla="*/ 1053473523 h 140"/>
                <a:gd name="T32" fmla="*/ 603371304 w 136"/>
                <a:gd name="T33" fmla="*/ 1053473523 h 140"/>
                <a:gd name="T34" fmla="*/ 603371304 w 136"/>
                <a:gd name="T35" fmla="*/ 905329347 h 140"/>
                <a:gd name="T36" fmla="*/ 737455102 w 136"/>
                <a:gd name="T37" fmla="*/ 905329347 h 140"/>
                <a:gd name="T38" fmla="*/ 737455102 w 136"/>
                <a:gd name="T39" fmla="*/ 1053473523 h 140"/>
                <a:gd name="T40" fmla="*/ 502809902 w 136"/>
                <a:gd name="T41" fmla="*/ 905329347 h 140"/>
                <a:gd name="T42" fmla="*/ 502809902 w 136"/>
                <a:gd name="T43" fmla="*/ 1053473523 h 140"/>
                <a:gd name="T44" fmla="*/ 326826002 w 136"/>
                <a:gd name="T45" fmla="*/ 1053473523 h 140"/>
                <a:gd name="T46" fmla="*/ 326826002 w 136"/>
                <a:gd name="T47" fmla="*/ 905329347 h 140"/>
                <a:gd name="T48" fmla="*/ 502809902 w 136"/>
                <a:gd name="T49" fmla="*/ 905329347 h 140"/>
                <a:gd name="T50" fmla="*/ 100561401 w 136"/>
                <a:gd name="T51" fmla="*/ 806566563 h 140"/>
                <a:gd name="T52" fmla="*/ 100561401 w 136"/>
                <a:gd name="T53" fmla="*/ 337441903 h 140"/>
                <a:gd name="T54" fmla="*/ 737455102 w 136"/>
                <a:gd name="T55" fmla="*/ 337441903 h 140"/>
                <a:gd name="T56" fmla="*/ 737455102 w 136"/>
                <a:gd name="T57" fmla="*/ 806566563 h 140"/>
                <a:gd name="T58" fmla="*/ 100561401 w 136"/>
                <a:gd name="T59" fmla="*/ 806566563 h 140"/>
                <a:gd name="T60" fmla="*/ 326826002 w 136"/>
                <a:gd name="T61" fmla="*/ 238676250 h 140"/>
                <a:gd name="T62" fmla="*/ 326826002 w 136"/>
                <a:gd name="T63" fmla="*/ 98762784 h 140"/>
                <a:gd name="T64" fmla="*/ 502809902 w 136"/>
                <a:gd name="T65" fmla="*/ 98762784 h 140"/>
                <a:gd name="T66" fmla="*/ 502809902 w 136"/>
                <a:gd name="T67" fmla="*/ 238676250 h 140"/>
                <a:gd name="T68" fmla="*/ 326826002 w 136"/>
                <a:gd name="T69" fmla="*/ 238676250 h 140"/>
                <a:gd name="T70" fmla="*/ 737455102 w 136"/>
                <a:gd name="T71" fmla="*/ 238676250 h 140"/>
                <a:gd name="T72" fmla="*/ 603371304 w 136"/>
                <a:gd name="T73" fmla="*/ 238676250 h 140"/>
                <a:gd name="T74" fmla="*/ 603371304 w 136"/>
                <a:gd name="T75" fmla="*/ 98762784 h 140"/>
                <a:gd name="T76" fmla="*/ 737455102 w 136"/>
                <a:gd name="T77" fmla="*/ 98762784 h 140"/>
                <a:gd name="T78" fmla="*/ 737455102 w 136"/>
                <a:gd name="T79" fmla="*/ 238676250 h 140"/>
                <a:gd name="T80" fmla="*/ 100561401 w 136"/>
                <a:gd name="T81" fmla="*/ 98762784 h 140"/>
                <a:gd name="T82" fmla="*/ 226264601 w 136"/>
                <a:gd name="T83" fmla="*/ 98762784 h 140"/>
                <a:gd name="T84" fmla="*/ 226264601 w 136"/>
                <a:gd name="T85" fmla="*/ 238676250 h 140"/>
                <a:gd name="T86" fmla="*/ 100561401 w 136"/>
                <a:gd name="T87" fmla="*/ 238676250 h 140"/>
                <a:gd name="T88" fmla="*/ 100561401 w 136"/>
                <a:gd name="T89" fmla="*/ 98762784 h 140"/>
                <a:gd name="T90" fmla="*/ 100561401 w 136"/>
                <a:gd name="T91" fmla="*/ 905329347 h 140"/>
                <a:gd name="T92" fmla="*/ 226264601 w 136"/>
                <a:gd name="T93" fmla="*/ 905329347 h 140"/>
                <a:gd name="T94" fmla="*/ 226264601 w 136"/>
                <a:gd name="T95" fmla="*/ 1053473523 h 140"/>
                <a:gd name="T96" fmla="*/ 100561401 w 136"/>
                <a:gd name="T97" fmla="*/ 1053473523 h 140"/>
                <a:gd name="T98" fmla="*/ 100561401 w 136"/>
                <a:gd name="T99" fmla="*/ 905329347 h 140"/>
                <a:gd name="T100" fmla="*/ 1039142201 w 136"/>
                <a:gd name="T101" fmla="*/ 1053473523 h 140"/>
                <a:gd name="T102" fmla="*/ 838016504 w 136"/>
                <a:gd name="T103" fmla="*/ 1053473523 h 140"/>
                <a:gd name="T104" fmla="*/ 838016504 w 136"/>
                <a:gd name="T105" fmla="*/ 855947955 h 140"/>
                <a:gd name="T106" fmla="*/ 838016504 w 136"/>
                <a:gd name="T107" fmla="*/ 370361875 h 140"/>
                <a:gd name="T108" fmla="*/ 1039142201 w 136"/>
                <a:gd name="T109" fmla="*/ 370361875 h 140"/>
                <a:gd name="T110" fmla="*/ 1039142201 w 136"/>
                <a:gd name="T111" fmla="*/ 1053473523 h 1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36" h="140">
                  <a:moveTo>
                    <a:pt x="130" y="33"/>
                  </a:moveTo>
                  <a:cubicBezTo>
                    <a:pt x="100" y="33"/>
                    <a:pt x="100" y="33"/>
                    <a:pt x="100" y="33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0" y="2"/>
                    <a:pt x="97" y="0"/>
                    <a:pt x="9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2"/>
                    <a:pt x="0" y="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7"/>
                    <a:pt x="2" y="140"/>
                    <a:pt x="6" y="140"/>
                  </a:cubicBezTo>
                  <a:cubicBezTo>
                    <a:pt x="94" y="140"/>
                    <a:pt x="94" y="140"/>
                    <a:pt x="94" y="140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4" y="140"/>
                    <a:pt x="136" y="137"/>
                    <a:pt x="136" y="134"/>
                  </a:cubicBezTo>
                  <a:cubicBezTo>
                    <a:pt x="136" y="39"/>
                    <a:pt x="136" y="39"/>
                    <a:pt x="136" y="39"/>
                  </a:cubicBezTo>
                  <a:cubicBezTo>
                    <a:pt x="136" y="36"/>
                    <a:pt x="134" y="33"/>
                    <a:pt x="130" y="33"/>
                  </a:cubicBezTo>
                  <a:close/>
                  <a:moveTo>
                    <a:pt x="88" y="128"/>
                  </a:moveTo>
                  <a:cubicBezTo>
                    <a:pt x="72" y="128"/>
                    <a:pt x="72" y="128"/>
                    <a:pt x="72" y="128"/>
                  </a:cubicBezTo>
                  <a:cubicBezTo>
                    <a:pt x="72" y="110"/>
                    <a:pt x="72" y="110"/>
                    <a:pt x="72" y="110"/>
                  </a:cubicBezTo>
                  <a:cubicBezTo>
                    <a:pt x="88" y="110"/>
                    <a:pt x="88" y="110"/>
                    <a:pt x="88" y="110"/>
                  </a:cubicBezTo>
                  <a:lnTo>
                    <a:pt x="88" y="128"/>
                  </a:lnTo>
                  <a:close/>
                  <a:moveTo>
                    <a:pt x="60" y="110"/>
                  </a:moveTo>
                  <a:cubicBezTo>
                    <a:pt x="60" y="128"/>
                    <a:pt x="60" y="128"/>
                    <a:pt x="60" y="128"/>
                  </a:cubicBezTo>
                  <a:cubicBezTo>
                    <a:pt x="39" y="128"/>
                    <a:pt x="39" y="128"/>
                    <a:pt x="39" y="128"/>
                  </a:cubicBezTo>
                  <a:cubicBezTo>
                    <a:pt x="39" y="110"/>
                    <a:pt x="39" y="110"/>
                    <a:pt x="39" y="110"/>
                  </a:cubicBezTo>
                  <a:lnTo>
                    <a:pt x="60" y="110"/>
                  </a:lnTo>
                  <a:close/>
                  <a:moveTo>
                    <a:pt x="12" y="98"/>
                  </a:moveTo>
                  <a:cubicBezTo>
                    <a:pt x="12" y="41"/>
                    <a:pt x="12" y="41"/>
                    <a:pt x="12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98"/>
                    <a:pt x="88" y="98"/>
                    <a:pt x="88" y="98"/>
                  </a:cubicBezTo>
                  <a:lnTo>
                    <a:pt x="12" y="98"/>
                  </a:lnTo>
                  <a:close/>
                  <a:moveTo>
                    <a:pt x="39" y="29"/>
                  </a:moveTo>
                  <a:cubicBezTo>
                    <a:pt x="39" y="12"/>
                    <a:pt x="39" y="12"/>
                    <a:pt x="39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29"/>
                    <a:pt x="60" y="29"/>
                    <a:pt x="60" y="29"/>
                  </a:cubicBezTo>
                  <a:lnTo>
                    <a:pt x="39" y="29"/>
                  </a:lnTo>
                  <a:close/>
                  <a:moveTo>
                    <a:pt x="88" y="29"/>
                  </a:moveTo>
                  <a:cubicBezTo>
                    <a:pt x="72" y="29"/>
                    <a:pt x="72" y="29"/>
                    <a:pt x="72" y="29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88" y="12"/>
                    <a:pt x="88" y="12"/>
                    <a:pt x="88" y="12"/>
                  </a:cubicBezTo>
                  <a:lnTo>
                    <a:pt x="88" y="29"/>
                  </a:lnTo>
                  <a:close/>
                  <a:moveTo>
                    <a:pt x="12" y="12"/>
                  </a:moveTo>
                  <a:cubicBezTo>
                    <a:pt x="27" y="12"/>
                    <a:pt x="27" y="12"/>
                    <a:pt x="27" y="12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12" y="29"/>
                    <a:pt x="12" y="29"/>
                    <a:pt x="12" y="29"/>
                  </a:cubicBezTo>
                  <a:lnTo>
                    <a:pt x="12" y="12"/>
                  </a:lnTo>
                  <a:close/>
                  <a:moveTo>
                    <a:pt x="12" y="110"/>
                  </a:moveTo>
                  <a:cubicBezTo>
                    <a:pt x="27" y="110"/>
                    <a:pt x="27" y="110"/>
                    <a:pt x="27" y="110"/>
                  </a:cubicBezTo>
                  <a:cubicBezTo>
                    <a:pt x="27" y="128"/>
                    <a:pt x="27" y="128"/>
                    <a:pt x="27" y="128"/>
                  </a:cubicBezTo>
                  <a:cubicBezTo>
                    <a:pt x="12" y="128"/>
                    <a:pt x="12" y="128"/>
                    <a:pt x="12" y="128"/>
                  </a:cubicBezTo>
                  <a:lnTo>
                    <a:pt x="12" y="110"/>
                  </a:lnTo>
                  <a:close/>
                  <a:moveTo>
                    <a:pt x="124" y="128"/>
                  </a:moveTo>
                  <a:cubicBezTo>
                    <a:pt x="100" y="128"/>
                    <a:pt x="100" y="128"/>
                    <a:pt x="100" y="128"/>
                  </a:cubicBezTo>
                  <a:cubicBezTo>
                    <a:pt x="100" y="104"/>
                    <a:pt x="100" y="104"/>
                    <a:pt x="100" y="104"/>
                  </a:cubicBezTo>
                  <a:cubicBezTo>
                    <a:pt x="100" y="45"/>
                    <a:pt x="100" y="45"/>
                    <a:pt x="100" y="45"/>
                  </a:cubicBezTo>
                  <a:cubicBezTo>
                    <a:pt x="124" y="45"/>
                    <a:pt x="124" y="45"/>
                    <a:pt x="124" y="45"/>
                  </a:cubicBezTo>
                  <a:lnTo>
                    <a:pt x="124" y="1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9" name="Group 20">
              <a:extLst>
                <a:ext uri="{FF2B5EF4-FFF2-40B4-BE49-F238E27FC236}">
                  <a16:creationId xmlns:a16="http://schemas.microsoft.com/office/drawing/2014/main" id="{AA2DB446-CA27-4C5A-80E0-077B51E155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14888" y="3778250"/>
              <a:ext cx="495300" cy="398830"/>
              <a:chOff x="0" y="0"/>
              <a:chExt cx="276" cy="222"/>
            </a:xfrm>
          </p:grpSpPr>
          <p:sp>
            <p:nvSpPr>
              <p:cNvPr id="26" name="Freeform 21">
                <a:extLst>
                  <a:ext uri="{FF2B5EF4-FFF2-40B4-BE49-F238E27FC236}">
                    <a16:creationId xmlns:a16="http://schemas.microsoft.com/office/drawing/2014/main" id="{2EC9FA37-89B1-46B2-827C-5F4CF1AE9B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900000">
                <a:off x="0" y="0"/>
                <a:ext cx="276" cy="203"/>
              </a:xfrm>
              <a:custGeom>
                <a:avLst/>
                <a:gdLst>
                  <a:gd name="T0" fmla="*/ 424 w 138"/>
                  <a:gd name="T1" fmla="*/ 149 h 101"/>
                  <a:gd name="T2" fmla="*/ 400 w 138"/>
                  <a:gd name="T3" fmla="*/ 153 h 101"/>
                  <a:gd name="T4" fmla="*/ 400 w 138"/>
                  <a:gd name="T5" fmla="*/ 141 h 101"/>
                  <a:gd name="T6" fmla="*/ 264 w 138"/>
                  <a:gd name="T7" fmla="*/ 0 h 101"/>
                  <a:gd name="T8" fmla="*/ 128 w 138"/>
                  <a:gd name="T9" fmla="*/ 117 h 101"/>
                  <a:gd name="T10" fmla="*/ 88 w 138"/>
                  <a:gd name="T11" fmla="*/ 121 h 101"/>
                  <a:gd name="T12" fmla="*/ 88 w 138"/>
                  <a:gd name="T13" fmla="*/ 121 h 101"/>
                  <a:gd name="T14" fmla="*/ 32 w 138"/>
                  <a:gd name="T15" fmla="*/ 207 h 101"/>
                  <a:gd name="T16" fmla="*/ 40 w 138"/>
                  <a:gd name="T17" fmla="*/ 243 h 101"/>
                  <a:gd name="T18" fmla="*/ 0 w 138"/>
                  <a:gd name="T19" fmla="*/ 320 h 101"/>
                  <a:gd name="T20" fmla="*/ 88 w 138"/>
                  <a:gd name="T21" fmla="*/ 408 h 101"/>
                  <a:gd name="T22" fmla="*/ 180 w 138"/>
                  <a:gd name="T23" fmla="*/ 408 h 101"/>
                  <a:gd name="T24" fmla="*/ 204 w 138"/>
                  <a:gd name="T25" fmla="*/ 384 h 101"/>
                  <a:gd name="T26" fmla="*/ 180 w 138"/>
                  <a:gd name="T27" fmla="*/ 360 h 101"/>
                  <a:gd name="T28" fmla="*/ 88 w 138"/>
                  <a:gd name="T29" fmla="*/ 360 h 101"/>
                  <a:gd name="T30" fmla="*/ 48 w 138"/>
                  <a:gd name="T31" fmla="*/ 320 h 101"/>
                  <a:gd name="T32" fmla="*/ 80 w 138"/>
                  <a:gd name="T33" fmla="*/ 279 h 101"/>
                  <a:gd name="T34" fmla="*/ 100 w 138"/>
                  <a:gd name="T35" fmla="*/ 263 h 101"/>
                  <a:gd name="T36" fmla="*/ 92 w 138"/>
                  <a:gd name="T37" fmla="*/ 235 h 101"/>
                  <a:gd name="T38" fmla="*/ 80 w 138"/>
                  <a:gd name="T39" fmla="*/ 207 h 101"/>
                  <a:gd name="T40" fmla="*/ 104 w 138"/>
                  <a:gd name="T41" fmla="*/ 165 h 101"/>
                  <a:gd name="T42" fmla="*/ 104 w 138"/>
                  <a:gd name="T43" fmla="*/ 165 h 101"/>
                  <a:gd name="T44" fmla="*/ 140 w 138"/>
                  <a:gd name="T45" fmla="*/ 169 h 101"/>
                  <a:gd name="T46" fmla="*/ 164 w 138"/>
                  <a:gd name="T47" fmla="*/ 169 h 101"/>
                  <a:gd name="T48" fmla="*/ 172 w 138"/>
                  <a:gd name="T49" fmla="*/ 145 h 101"/>
                  <a:gd name="T50" fmla="*/ 172 w 138"/>
                  <a:gd name="T51" fmla="*/ 141 h 101"/>
                  <a:gd name="T52" fmla="*/ 172 w 138"/>
                  <a:gd name="T53" fmla="*/ 141 h 101"/>
                  <a:gd name="T54" fmla="*/ 264 w 138"/>
                  <a:gd name="T55" fmla="*/ 48 h 101"/>
                  <a:gd name="T56" fmla="*/ 352 w 138"/>
                  <a:gd name="T57" fmla="*/ 141 h 101"/>
                  <a:gd name="T58" fmla="*/ 336 w 138"/>
                  <a:gd name="T59" fmla="*/ 185 h 101"/>
                  <a:gd name="T60" fmla="*/ 344 w 138"/>
                  <a:gd name="T61" fmla="*/ 219 h 101"/>
                  <a:gd name="T62" fmla="*/ 372 w 138"/>
                  <a:gd name="T63" fmla="*/ 219 h 101"/>
                  <a:gd name="T64" fmla="*/ 424 w 138"/>
                  <a:gd name="T65" fmla="*/ 197 h 101"/>
                  <a:gd name="T66" fmla="*/ 504 w 138"/>
                  <a:gd name="T67" fmla="*/ 279 h 101"/>
                  <a:gd name="T68" fmla="*/ 424 w 138"/>
                  <a:gd name="T69" fmla="*/ 360 h 101"/>
                  <a:gd name="T70" fmla="*/ 372 w 138"/>
                  <a:gd name="T71" fmla="*/ 360 h 101"/>
                  <a:gd name="T72" fmla="*/ 348 w 138"/>
                  <a:gd name="T73" fmla="*/ 384 h 101"/>
                  <a:gd name="T74" fmla="*/ 372 w 138"/>
                  <a:gd name="T75" fmla="*/ 408 h 101"/>
                  <a:gd name="T76" fmla="*/ 424 w 138"/>
                  <a:gd name="T77" fmla="*/ 408 h 101"/>
                  <a:gd name="T78" fmla="*/ 552 w 138"/>
                  <a:gd name="T79" fmla="*/ 279 h 101"/>
                  <a:gd name="T80" fmla="*/ 424 w 138"/>
                  <a:gd name="T81" fmla="*/ 149 h 1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38" h="101">
                    <a:moveTo>
                      <a:pt x="106" y="37"/>
                    </a:moveTo>
                    <a:cubicBezTo>
                      <a:pt x="104" y="37"/>
                      <a:pt x="102" y="37"/>
                      <a:pt x="100" y="38"/>
                    </a:cubicBezTo>
                    <a:cubicBezTo>
                      <a:pt x="100" y="37"/>
                      <a:pt x="100" y="36"/>
                      <a:pt x="100" y="35"/>
                    </a:cubicBezTo>
                    <a:cubicBezTo>
                      <a:pt x="100" y="16"/>
                      <a:pt x="84" y="0"/>
                      <a:pt x="66" y="0"/>
                    </a:cubicBezTo>
                    <a:cubicBezTo>
                      <a:pt x="49" y="0"/>
                      <a:pt x="35" y="13"/>
                      <a:pt x="32" y="29"/>
                    </a:cubicBezTo>
                    <a:cubicBezTo>
                      <a:pt x="28" y="28"/>
                      <a:pt x="25" y="29"/>
                      <a:pt x="22" y="30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13" y="33"/>
                      <a:pt x="8" y="42"/>
                      <a:pt x="8" y="51"/>
                    </a:cubicBezTo>
                    <a:cubicBezTo>
                      <a:pt x="8" y="54"/>
                      <a:pt x="8" y="57"/>
                      <a:pt x="10" y="60"/>
                    </a:cubicBezTo>
                    <a:cubicBezTo>
                      <a:pt x="4" y="64"/>
                      <a:pt x="0" y="71"/>
                      <a:pt x="0" y="79"/>
                    </a:cubicBezTo>
                    <a:cubicBezTo>
                      <a:pt x="0" y="91"/>
                      <a:pt x="10" y="101"/>
                      <a:pt x="22" y="101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48" y="101"/>
                      <a:pt x="51" y="98"/>
                      <a:pt x="51" y="95"/>
                    </a:cubicBezTo>
                    <a:cubicBezTo>
                      <a:pt x="51" y="92"/>
                      <a:pt x="48" y="89"/>
                      <a:pt x="45" y="89"/>
                    </a:cubicBezTo>
                    <a:cubicBezTo>
                      <a:pt x="22" y="89"/>
                      <a:pt x="22" y="89"/>
                      <a:pt x="22" y="89"/>
                    </a:cubicBezTo>
                    <a:cubicBezTo>
                      <a:pt x="16" y="89"/>
                      <a:pt x="12" y="84"/>
                      <a:pt x="12" y="79"/>
                    </a:cubicBezTo>
                    <a:cubicBezTo>
                      <a:pt x="12" y="74"/>
                      <a:pt x="16" y="70"/>
                      <a:pt x="20" y="69"/>
                    </a:cubicBezTo>
                    <a:cubicBezTo>
                      <a:pt x="23" y="69"/>
                      <a:pt x="25" y="67"/>
                      <a:pt x="25" y="65"/>
                    </a:cubicBezTo>
                    <a:cubicBezTo>
                      <a:pt x="26" y="62"/>
                      <a:pt x="25" y="60"/>
                      <a:pt x="23" y="58"/>
                    </a:cubicBezTo>
                    <a:cubicBezTo>
                      <a:pt x="21" y="57"/>
                      <a:pt x="20" y="54"/>
                      <a:pt x="20" y="51"/>
                    </a:cubicBezTo>
                    <a:cubicBezTo>
                      <a:pt x="20" y="47"/>
                      <a:pt x="22" y="43"/>
                      <a:pt x="26" y="41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9" y="40"/>
                      <a:pt x="32" y="40"/>
                      <a:pt x="35" y="42"/>
                    </a:cubicBezTo>
                    <a:cubicBezTo>
                      <a:pt x="36" y="43"/>
                      <a:pt x="39" y="43"/>
                      <a:pt x="41" y="42"/>
                    </a:cubicBezTo>
                    <a:cubicBezTo>
                      <a:pt x="43" y="41"/>
                      <a:pt x="44" y="39"/>
                      <a:pt x="43" y="36"/>
                    </a:cubicBezTo>
                    <a:cubicBezTo>
                      <a:pt x="43" y="36"/>
                      <a:pt x="43" y="36"/>
                      <a:pt x="43" y="35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3" y="22"/>
                      <a:pt x="53" y="12"/>
                      <a:pt x="66" y="12"/>
                    </a:cubicBezTo>
                    <a:cubicBezTo>
                      <a:pt x="78" y="12"/>
                      <a:pt x="88" y="22"/>
                      <a:pt x="88" y="35"/>
                    </a:cubicBezTo>
                    <a:cubicBezTo>
                      <a:pt x="88" y="39"/>
                      <a:pt x="87" y="43"/>
                      <a:pt x="84" y="46"/>
                    </a:cubicBezTo>
                    <a:cubicBezTo>
                      <a:pt x="83" y="49"/>
                      <a:pt x="83" y="52"/>
                      <a:pt x="86" y="54"/>
                    </a:cubicBezTo>
                    <a:cubicBezTo>
                      <a:pt x="88" y="56"/>
                      <a:pt x="91" y="56"/>
                      <a:pt x="93" y="54"/>
                    </a:cubicBezTo>
                    <a:cubicBezTo>
                      <a:pt x="96" y="52"/>
                      <a:pt x="100" y="49"/>
                      <a:pt x="106" y="49"/>
                    </a:cubicBezTo>
                    <a:cubicBezTo>
                      <a:pt x="117" y="49"/>
                      <a:pt x="126" y="58"/>
                      <a:pt x="126" y="69"/>
                    </a:cubicBezTo>
                    <a:cubicBezTo>
                      <a:pt x="126" y="80"/>
                      <a:pt x="117" y="89"/>
                      <a:pt x="106" y="89"/>
                    </a:cubicBezTo>
                    <a:cubicBezTo>
                      <a:pt x="93" y="89"/>
                      <a:pt x="93" y="89"/>
                      <a:pt x="93" y="89"/>
                    </a:cubicBezTo>
                    <a:cubicBezTo>
                      <a:pt x="90" y="89"/>
                      <a:pt x="87" y="92"/>
                      <a:pt x="87" y="95"/>
                    </a:cubicBezTo>
                    <a:cubicBezTo>
                      <a:pt x="87" y="98"/>
                      <a:pt x="90" y="101"/>
                      <a:pt x="93" y="101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24" y="101"/>
                      <a:pt x="138" y="87"/>
                      <a:pt x="138" y="69"/>
                    </a:cubicBezTo>
                    <a:cubicBezTo>
                      <a:pt x="138" y="51"/>
                      <a:pt x="124" y="37"/>
                      <a:pt x="106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22">
                <a:extLst>
                  <a:ext uri="{FF2B5EF4-FFF2-40B4-BE49-F238E27FC236}">
                    <a16:creationId xmlns:a16="http://schemas.microsoft.com/office/drawing/2014/main" id="{A0A22FCD-27CA-4D20-8F6F-72AB62EE52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900000">
                <a:off x="121" y="56"/>
                <a:ext cx="108" cy="166"/>
              </a:xfrm>
              <a:custGeom>
                <a:avLst/>
                <a:gdLst>
                  <a:gd name="T0" fmla="*/ 172 w 54"/>
                  <a:gd name="T1" fmla="*/ 212 h 83"/>
                  <a:gd name="T2" fmla="*/ 132 w 54"/>
                  <a:gd name="T3" fmla="*/ 252 h 83"/>
                  <a:gd name="T4" fmla="*/ 132 w 54"/>
                  <a:gd name="T5" fmla="*/ 24 h 83"/>
                  <a:gd name="T6" fmla="*/ 108 w 54"/>
                  <a:gd name="T7" fmla="*/ 0 h 83"/>
                  <a:gd name="T8" fmla="*/ 84 w 54"/>
                  <a:gd name="T9" fmla="*/ 24 h 83"/>
                  <a:gd name="T10" fmla="*/ 84 w 54"/>
                  <a:gd name="T11" fmla="*/ 252 h 83"/>
                  <a:gd name="T12" fmla="*/ 44 w 54"/>
                  <a:gd name="T13" fmla="*/ 212 h 83"/>
                  <a:gd name="T14" fmla="*/ 8 w 54"/>
                  <a:gd name="T15" fmla="*/ 212 h 83"/>
                  <a:gd name="T16" fmla="*/ 8 w 54"/>
                  <a:gd name="T17" fmla="*/ 244 h 83"/>
                  <a:gd name="T18" fmla="*/ 92 w 54"/>
                  <a:gd name="T19" fmla="*/ 328 h 83"/>
                  <a:gd name="T20" fmla="*/ 108 w 54"/>
                  <a:gd name="T21" fmla="*/ 332 h 83"/>
                  <a:gd name="T22" fmla="*/ 124 w 54"/>
                  <a:gd name="T23" fmla="*/ 328 h 83"/>
                  <a:gd name="T24" fmla="*/ 208 w 54"/>
                  <a:gd name="T25" fmla="*/ 244 h 83"/>
                  <a:gd name="T26" fmla="*/ 208 w 54"/>
                  <a:gd name="T27" fmla="*/ 212 h 83"/>
                  <a:gd name="T28" fmla="*/ 172 w 54"/>
                  <a:gd name="T29" fmla="*/ 212 h 8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4" h="83">
                    <a:moveTo>
                      <a:pt x="43" y="53"/>
                    </a:move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2"/>
                      <a:pt x="30" y="0"/>
                      <a:pt x="27" y="0"/>
                    </a:cubicBezTo>
                    <a:cubicBezTo>
                      <a:pt x="24" y="0"/>
                      <a:pt x="21" y="2"/>
                      <a:pt x="21" y="6"/>
                    </a:cubicBezTo>
                    <a:cubicBezTo>
                      <a:pt x="21" y="63"/>
                      <a:pt x="21" y="63"/>
                      <a:pt x="21" y="63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8" y="50"/>
                      <a:pt x="5" y="50"/>
                      <a:pt x="2" y="53"/>
                    </a:cubicBezTo>
                    <a:cubicBezTo>
                      <a:pt x="0" y="55"/>
                      <a:pt x="0" y="59"/>
                      <a:pt x="2" y="61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24" y="83"/>
                      <a:pt x="25" y="83"/>
                      <a:pt x="27" y="83"/>
                    </a:cubicBezTo>
                    <a:cubicBezTo>
                      <a:pt x="28" y="83"/>
                      <a:pt x="30" y="83"/>
                      <a:pt x="31" y="82"/>
                    </a:cubicBezTo>
                    <a:cubicBezTo>
                      <a:pt x="52" y="61"/>
                      <a:pt x="52" y="61"/>
                      <a:pt x="52" y="61"/>
                    </a:cubicBezTo>
                    <a:cubicBezTo>
                      <a:pt x="54" y="59"/>
                      <a:pt x="54" y="55"/>
                      <a:pt x="52" y="53"/>
                    </a:cubicBezTo>
                    <a:cubicBezTo>
                      <a:pt x="49" y="50"/>
                      <a:pt x="45" y="50"/>
                      <a:pt x="43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1" name="Freeform 23">
              <a:extLst>
                <a:ext uri="{FF2B5EF4-FFF2-40B4-BE49-F238E27FC236}">
                  <a16:creationId xmlns:a16="http://schemas.microsoft.com/office/drawing/2014/main" id="{CCF2D051-1B7C-4967-860A-279B01BAD51F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 rot="18900000">
              <a:off x="6210299" y="5181600"/>
              <a:ext cx="438150" cy="465138"/>
            </a:xfrm>
            <a:custGeom>
              <a:avLst/>
              <a:gdLst>
                <a:gd name="T0" fmla="*/ 1222982868 w 132"/>
                <a:gd name="T1" fmla="*/ 618151790 h 140"/>
                <a:gd name="T2" fmla="*/ 1134841693 w 132"/>
                <a:gd name="T3" fmla="*/ 618151790 h 140"/>
                <a:gd name="T4" fmla="*/ 1134841693 w 132"/>
                <a:gd name="T5" fmla="*/ 408421066 h 140"/>
                <a:gd name="T6" fmla="*/ 727179631 w 132"/>
                <a:gd name="T7" fmla="*/ 0 h 140"/>
                <a:gd name="T8" fmla="*/ 319517568 w 132"/>
                <a:gd name="T9" fmla="*/ 408421066 h 140"/>
                <a:gd name="T10" fmla="*/ 319517568 w 132"/>
                <a:gd name="T11" fmla="*/ 607114730 h 140"/>
                <a:gd name="T12" fmla="*/ 231376393 w 132"/>
                <a:gd name="T13" fmla="*/ 607114730 h 140"/>
                <a:gd name="T14" fmla="*/ 0 w 132"/>
                <a:gd name="T15" fmla="*/ 838919574 h 140"/>
                <a:gd name="T16" fmla="*/ 231376393 w 132"/>
                <a:gd name="T17" fmla="*/ 1070727742 h 140"/>
                <a:gd name="T18" fmla="*/ 451732650 w 132"/>
                <a:gd name="T19" fmla="*/ 1070727742 h 140"/>
                <a:gd name="T20" fmla="*/ 451732650 w 132"/>
                <a:gd name="T21" fmla="*/ 629192173 h 140"/>
                <a:gd name="T22" fmla="*/ 451732650 w 132"/>
                <a:gd name="T23" fmla="*/ 607114730 h 140"/>
                <a:gd name="T24" fmla="*/ 451732650 w 132"/>
                <a:gd name="T25" fmla="*/ 408421066 h 140"/>
                <a:gd name="T26" fmla="*/ 727179631 w 132"/>
                <a:gd name="T27" fmla="*/ 132461335 h 140"/>
                <a:gd name="T28" fmla="*/ 1002626611 w 132"/>
                <a:gd name="T29" fmla="*/ 408421066 h 140"/>
                <a:gd name="T30" fmla="*/ 1002626611 w 132"/>
                <a:gd name="T31" fmla="*/ 618151790 h 140"/>
                <a:gd name="T32" fmla="*/ 1002626611 w 132"/>
                <a:gd name="T33" fmla="*/ 651266293 h 140"/>
                <a:gd name="T34" fmla="*/ 1002626611 w 132"/>
                <a:gd name="T35" fmla="*/ 1015535795 h 140"/>
                <a:gd name="T36" fmla="*/ 1002626611 w 132"/>
                <a:gd name="T37" fmla="*/ 1081768124 h 140"/>
                <a:gd name="T38" fmla="*/ 1002626611 w 132"/>
                <a:gd name="T39" fmla="*/ 1203189077 h 140"/>
                <a:gd name="T40" fmla="*/ 892448483 w 132"/>
                <a:gd name="T41" fmla="*/ 1313572969 h 140"/>
                <a:gd name="T42" fmla="*/ 870411530 w 132"/>
                <a:gd name="T43" fmla="*/ 1313572969 h 140"/>
                <a:gd name="T44" fmla="*/ 727179631 w 132"/>
                <a:gd name="T45" fmla="*/ 1214229459 h 140"/>
                <a:gd name="T46" fmla="*/ 561910778 w 132"/>
                <a:gd name="T47" fmla="*/ 1379805298 h 140"/>
                <a:gd name="T48" fmla="*/ 727179631 w 132"/>
                <a:gd name="T49" fmla="*/ 1545381136 h 140"/>
                <a:gd name="T50" fmla="*/ 870411530 w 132"/>
                <a:gd name="T51" fmla="*/ 1446034304 h 140"/>
                <a:gd name="T52" fmla="*/ 892448483 w 132"/>
                <a:gd name="T53" fmla="*/ 1446034304 h 140"/>
                <a:gd name="T54" fmla="*/ 1134841693 w 132"/>
                <a:gd name="T55" fmla="*/ 1203189077 h 140"/>
                <a:gd name="T56" fmla="*/ 1134841693 w 132"/>
                <a:gd name="T57" fmla="*/ 1081768124 h 140"/>
                <a:gd name="T58" fmla="*/ 1222982868 w 132"/>
                <a:gd name="T59" fmla="*/ 1081768124 h 140"/>
                <a:gd name="T60" fmla="*/ 1454359261 w 132"/>
                <a:gd name="T61" fmla="*/ 849959957 h 140"/>
                <a:gd name="T62" fmla="*/ 1222982868 w 132"/>
                <a:gd name="T63" fmla="*/ 618151790 h 140"/>
                <a:gd name="T64" fmla="*/ 319517568 w 132"/>
                <a:gd name="T65" fmla="*/ 938266406 h 140"/>
                <a:gd name="T66" fmla="*/ 231376393 w 132"/>
                <a:gd name="T67" fmla="*/ 938266406 h 140"/>
                <a:gd name="T68" fmla="*/ 132215082 w 132"/>
                <a:gd name="T69" fmla="*/ 838919574 h 140"/>
                <a:gd name="T70" fmla="*/ 231376393 w 132"/>
                <a:gd name="T71" fmla="*/ 739576065 h 140"/>
                <a:gd name="T72" fmla="*/ 319517568 w 132"/>
                <a:gd name="T73" fmla="*/ 739576065 h 140"/>
                <a:gd name="T74" fmla="*/ 319517568 w 132"/>
                <a:gd name="T75" fmla="*/ 938266406 h 140"/>
                <a:gd name="T76" fmla="*/ 1222982868 w 132"/>
                <a:gd name="T77" fmla="*/ 949306789 h 140"/>
                <a:gd name="T78" fmla="*/ 1134841693 w 132"/>
                <a:gd name="T79" fmla="*/ 949306789 h 140"/>
                <a:gd name="T80" fmla="*/ 1134841693 w 132"/>
                <a:gd name="T81" fmla="*/ 750613125 h 140"/>
                <a:gd name="T82" fmla="*/ 1222982868 w 132"/>
                <a:gd name="T83" fmla="*/ 750613125 h 140"/>
                <a:gd name="T84" fmla="*/ 1322144180 w 132"/>
                <a:gd name="T85" fmla="*/ 849959957 h 140"/>
                <a:gd name="T86" fmla="*/ 1222982868 w 132"/>
                <a:gd name="T87" fmla="*/ 949306789 h 14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2" h="140">
                  <a:moveTo>
                    <a:pt x="111" y="56"/>
                  </a:moveTo>
                  <a:cubicBezTo>
                    <a:pt x="103" y="56"/>
                    <a:pt x="103" y="56"/>
                    <a:pt x="103" y="5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16"/>
                    <a:pt x="86" y="0"/>
                    <a:pt x="66" y="0"/>
                  </a:cubicBezTo>
                  <a:cubicBezTo>
                    <a:pt x="46" y="0"/>
                    <a:pt x="29" y="16"/>
                    <a:pt x="29" y="37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9" y="55"/>
                    <a:pt x="0" y="65"/>
                    <a:pt x="0" y="76"/>
                  </a:cubicBezTo>
                  <a:cubicBezTo>
                    <a:pt x="0" y="88"/>
                    <a:pt x="9" y="97"/>
                    <a:pt x="21" y="97"/>
                  </a:cubicBezTo>
                  <a:cubicBezTo>
                    <a:pt x="41" y="97"/>
                    <a:pt x="41" y="97"/>
                    <a:pt x="41" y="97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23"/>
                    <a:pt x="52" y="12"/>
                    <a:pt x="66" y="12"/>
                  </a:cubicBezTo>
                  <a:cubicBezTo>
                    <a:pt x="80" y="12"/>
                    <a:pt x="91" y="23"/>
                    <a:pt x="91" y="37"/>
                  </a:cubicBezTo>
                  <a:cubicBezTo>
                    <a:pt x="91" y="56"/>
                    <a:pt x="91" y="56"/>
                    <a:pt x="91" y="56"/>
                  </a:cubicBezTo>
                  <a:cubicBezTo>
                    <a:pt x="91" y="59"/>
                    <a:pt x="91" y="59"/>
                    <a:pt x="91" y="59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91" y="109"/>
                    <a:pt x="91" y="109"/>
                    <a:pt x="91" y="109"/>
                  </a:cubicBezTo>
                  <a:cubicBezTo>
                    <a:pt x="91" y="114"/>
                    <a:pt x="86" y="119"/>
                    <a:pt x="81" y="119"/>
                  </a:cubicBezTo>
                  <a:cubicBezTo>
                    <a:pt x="79" y="119"/>
                    <a:pt x="79" y="119"/>
                    <a:pt x="79" y="119"/>
                  </a:cubicBezTo>
                  <a:cubicBezTo>
                    <a:pt x="77" y="114"/>
                    <a:pt x="72" y="110"/>
                    <a:pt x="66" y="110"/>
                  </a:cubicBezTo>
                  <a:cubicBezTo>
                    <a:pt x="58" y="110"/>
                    <a:pt x="51" y="117"/>
                    <a:pt x="51" y="125"/>
                  </a:cubicBezTo>
                  <a:cubicBezTo>
                    <a:pt x="51" y="133"/>
                    <a:pt x="58" y="140"/>
                    <a:pt x="66" y="140"/>
                  </a:cubicBezTo>
                  <a:cubicBezTo>
                    <a:pt x="72" y="140"/>
                    <a:pt x="77" y="136"/>
                    <a:pt x="79" y="131"/>
                  </a:cubicBezTo>
                  <a:cubicBezTo>
                    <a:pt x="81" y="131"/>
                    <a:pt x="81" y="131"/>
                    <a:pt x="81" y="131"/>
                  </a:cubicBezTo>
                  <a:cubicBezTo>
                    <a:pt x="93" y="131"/>
                    <a:pt x="103" y="121"/>
                    <a:pt x="103" y="109"/>
                  </a:cubicBezTo>
                  <a:cubicBezTo>
                    <a:pt x="103" y="98"/>
                    <a:pt x="103" y="98"/>
                    <a:pt x="103" y="98"/>
                  </a:cubicBezTo>
                  <a:cubicBezTo>
                    <a:pt x="111" y="98"/>
                    <a:pt x="111" y="98"/>
                    <a:pt x="111" y="98"/>
                  </a:cubicBezTo>
                  <a:cubicBezTo>
                    <a:pt x="123" y="98"/>
                    <a:pt x="132" y="89"/>
                    <a:pt x="132" y="77"/>
                  </a:cubicBezTo>
                  <a:cubicBezTo>
                    <a:pt x="132" y="66"/>
                    <a:pt x="123" y="56"/>
                    <a:pt x="111" y="56"/>
                  </a:cubicBezTo>
                  <a:close/>
                  <a:moveTo>
                    <a:pt x="29" y="85"/>
                  </a:moveTo>
                  <a:cubicBezTo>
                    <a:pt x="21" y="85"/>
                    <a:pt x="21" y="85"/>
                    <a:pt x="21" y="85"/>
                  </a:cubicBezTo>
                  <a:cubicBezTo>
                    <a:pt x="16" y="85"/>
                    <a:pt x="12" y="81"/>
                    <a:pt x="12" y="76"/>
                  </a:cubicBezTo>
                  <a:cubicBezTo>
                    <a:pt x="12" y="71"/>
                    <a:pt x="16" y="67"/>
                    <a:pt x="21" y="67"/>
                  </a:cubicBezTo>
                  <a:cubicBezTo>
                    <a:pt x="29" y="67"/>
                    <a:pt x="29" y="67"/>
                    <a:pt x="29" y="67"/>
                  </a:cubicBezTo>
                  <a:lnTo>
                    <a:pt x="29" y="85"/>
                  </a:lnTo>
                  <a:close/>
                  <a:moveTo>
                    <a:pt x="111" y="86"/>
                  </a:moveTo>
                  <a:cubicBezTo>
                    <a:pt x="103" y="86"/>
                    <a:pt x="103" y="86"/>
                    <a:pt x="103" y="86"/>
                  </a:cubicBezTo>
                  <a:cubicBezTo>
                    <a:pt x="103" y="68"/>
                    <a:pt x="103" y="68"/>
                    <a:pt x="103" y="68"/>
                  </a:cubicBezTo>
                  <a:cubicBezTo>
                    <a:pt x="111" y="68"/>
                    <a:pt x="111" y="68"/>
                    <a:pt x="111" y="68"/>
                  </a:cubicBezTo>
                  <a:cubicBezTo>
                    <a:pt x="116" y="68"/>
                    <a:pt x="120" y="72"/>
                    <a:pt x="120" y="77"/>
                  </a:cubicBezTo>
                  <a:cubicBezTo>
                    <a:pt x="120" y="82"/>
                    <a:pt x="116" y="86"/>
                    <a:pt x="111" y="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22" name="Group 24">
              <a:extLst>
                <a:ext uri="{FF2B5EF4-FFF2-40B4-BE49-F238E27FC236}">
                  <a16:creationId xmlns:a16="http://schemas.microsoft.com/office/drawing/2014/main" id="{1D373EB0-DFCA-48AF-9032-318C78A3C4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3013" y="3813175"/>
              <a:ext cx="431800" cy="371475"/>
              <a:chOff x="0" y="0"/>
              <a:chExt cx="280" cy="240"/>
            </a:xfrm>
          </p:grpSpPr>
          <p:sp>
            <p:nvSpPr>
              <p:cNvPr id="24" name="Freeform 25">
                <a:extLst>
                  <a:ext uri="{FF2B5EF4-FFF2-40B4-BE49-F238E27FC236}">
                    <a16:creationId xmlns:a16="http://schemas.microsoft.com/office/drawing/2014/main" id="{95783B34-5424-4B0B-84B7-9D78C377A209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 rot="18900000">
                <a:off x="0" y="0"/>
                <a:ext cx="280" cy="240"/>
              </a:xfrm>
              <a:custGeom>
                <a:avLst/>
                <a:gdLst>
                  <a:gd name="T0" fmla="*/ 488 w 140"/>
                  <a:gd name="T1" fmla="*/ 80 h 120"/>
                  <a:gd name="T2" fmla="*/ 400 w 140"/>
                  <a:gd name="T3" fmla="*/ 80 h 120"/>
                  <a:gd name="T4" fmla="*/ 400 w 140"/>
                  <a:gd name="T5" fmla="*/ 72 h 120"/>
                  <a:gd name="T6" fmla="*/ 400 w 140"/>
                  <a:gd name="T7" fmla="*/ 60 h 120"/>
                  <a:gd name="T8" fmla="*/ 340 w 140"/>
                  <a:gd name="T9" fmla="*/ 0 h 120"/>
                  <a:gd name="T10" fmla="*/ 280 w 140"/>
                  <a:gd name="T11" fmla="*/ 0 h 120"/>
                  <a:gd name="T12" fmla="*/ 224 w 140"/>
                  <a:gd name="T13" fmla="*/ 60 h 120"/>
                  <a:gd name="T14" fmla="*/ 224 w 140"/>
                  <a:gd name="T15" fmla="*/ 80 h 120"/>
                  <a:gd name="T16" fmla="*/ 72 w 140"/>
                  <a:gd name="T17" fmla="*/ 80 h 120"/>
                  <a:gd name="T18" fmla="*/ 0 w 140"/>
                  <a:gd name="T19" fmla="*/ 152 h 120"/>
                  <a:gd name="T20" fmla="*/ 0 w 140"/>
                  <a:gd name="T21" fmla="*/ 404 h 120"/>
                  <a:gd name="T22" fmla="*/ 72 w 140"/>
                  <a:gd name="T23" fmla="*/ 480 h 120"/>
                  <a:gd name="T24" fmla="*/ 488 w 140"/>
                  <a:gd name="T25" fmla="*/ 480 h 120"/>
                  <a:gd name="T26" fmla="*/ 560 w 140"/>
                  <a:gd name="T27" fmla="*/ 404 h 120"/>
                  <a:gd name="T28" fmla="*/ 560 w 140"/>
                  <a:gd name="T29" fmla="*/ 152 h 120"/>
                  <a:gd name="T30" fmla="*/ 488 w 140"/>
                  <a:gd name="T31" fmla="*/ 80 h 120"/>
                  <a:gd name="T32" fmla="*/ 48 w 140"/>
                  <a:gd name="T33" fmla="*/ 404 h 120"/>
                  <a:gd name="T34" fmla="*/ 48 w 140"/>
                  <a:gd name="T35" fmla="*/ 152 h 120"/>
                  <a:gd name="T36" fmla="*/ 72 w 140"/>
                  <a:gd name="T37" fmla="*/ 128 h 120"/>
                  <a:gd name="T38" fmla="*/ 132 w 140"/>
                  <a:gd name="T39" fmla="*/ 128 h 120"/>
                  <a:gd name="T40" fmla="*/ 132 w 140"/>
                  <a:gd name="T41" fmla="*/ 432 h 120"/>
                  <a:gd name="T42" fmla="*/ 72 w 140"/>
                  <a:gd name="T43" fmla="*/ 432 h 120"/>
                  <a:gd name="T44" fmla="*/ 48 w 140"/>
                  <a:gd name="T45" fmla="*/ 404 h 120"/>
                  <a:gd name="T46" fmla="*/ 512 w 140"/>
                  <a:gd name="T47" fmla="*/ 404 h 120"/>
                  <a:gd name="T48" fmla="*/ 488 w 140"/>
                  <a:gd name="T49" fmla="*/ 432 h 120"/>
                  <a:gd name="T50" fmla="*/ 180 w 140"/>
                  <a:gd name="T51" fmla="*/ 432 h 120"/>
                  <a:gd name="T52" fmla="*/ 180 w 140"/>
                  <a:gd name="T53" fmla="*/ 128 h 120"/>
                  <a:gd name="T54" fmla="*/ 224 w 140"/>
                  <a:gd name="T55" fmla="*/ 128 h 120"/>
                  <a:gd name="T56" fmla="*/ 396 w 140"/>
                  <a:gd name="T57" fmla="*/ 128 h 120"/>
                  <a:gd name="T58" fmla="*/ 488 w 140"/>
                  <a:gd name="T59" fmla="*/ 128 h 120"/>
                  <a:gd name="T60" fmla="*/ 512 w 140"/>
                  <a:gd name="T61" fmla="*/ 152 h 120"/>
                  <a:gd name="T62" fmla="*/ 512 w 140"/>
                  <a:gd name="T63" fmla="*/ 404 h 12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40" h="120">
                    <a:moveTo>
                      <a:pt x="122" y="20"/>
                    </a:moveTo>
                    <a:cubicBezTo>
                      <a:pt x="100" y="20"/>
                      <a:pt x="100" y="20"/>
                      <a:pt x="100" y="20"/>
                    </a:cubicBezTo>
                    <a:cubicBezTo>
                      <a:pt x="100" y="18"/>
                      <a:pt x="100" y="18"/>
                      <a:pt x="100" y="18"/>
                    </a:cubicBezTo>
                    <a:cubicBezTo>
                      <a:pt x="100" y="15"/>
                      <a:pt x="100" y="15"/>
                      <a:pt x="100" y="15"/>
                    </a:cubicBezTo>
                    <a:cubicBezTo>
                      <a:pt x="100" y="6"/>
                      <a:pt x="93" y="0"/>
                      <a:pt x="85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62" y="0"/>
                      <a:pt x="56" y="6"/>
                      <a:pt x="56" y="15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8" y="20"/>
                      <a:pt x="0" y="28"/>
                      <a:pt x="0" y="38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0" y="112"/>
                      <a:pt x="8" y="120"/>
                      <a:pt x="18" y="120"/>
                    </a:cubicBezTo>
                    <a:cubicBezTo>
                      <a:pt x="122" y="120"/>
                      <a:pt x="122" y="120"/>
                      <a:pt x="122" y="120"/>
                    </a:cubicBezTo>
                    <a:cubicBezTo>
                      <a:pt x="132" y="120"/>
                      <a:pt x="140" y="111"/>
                      <a:pt x="140" y="101"/>
                    </a:cubicBezTo>
                    <a:cubicBezTo>
                      <a:pt x="140" y="38"/>
                      <a:pt x="140" y="38"/>
                      <a:pt x="140" y="38"/>
                    </a:cubicBezTo>
                    <a:cubicBezTo>
                      <a:pt x="140" y="28"/>
                      <a:pt x="132" y="20"/>
                      <a:pt x="122" y="20"/>
                    </a:cubicBezTo>
                    <a:close/>
                    <a:moveTo>
                      <a:pt x="12" y="101"/>
                    </a:moveTo>
                    <a:cubicBezTo>
                      <a:pt x="12" y="38"/>
                      <a:pt x="12" y="38"/>
                      <a:pt x="12" y="38"/>
                    </a:cubicBezTo>
                    <a:cubicBezTo>
                      <a:pt x="12" y="34"/>
                      <a:pt x="15" y="32"/>
                      <a:pt x="18" y="32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33" y="108"/>
                      <a:pt x="33" y="108"/>
                      <a:pt x="33" y="108"/>
                    </a:cubicBezTo>
                    <a:cubicBezTo>
                      <a:pt x="18" y="108"/>
                      <a:pt x="18" y="108"/>
                      <a:pt x="18" y="108"/>
                    </a:cubicBezTo>
                    <a:cubicBezTo>
                      <a:pt x="14" y="108"/>
                      <a:pt x="12" y="105"/>
                      <a:pt x="12" y="101"/>
                    </a:cubicBezTo>
                    <a:close/>
                    <a:moveTo>
                      <a:pt x="128" y="101"/>
                    </a:moveTo>
                    <a:cubicBezTo>
                      <a:pt x="128" y="105"/>
                      <a:pt x="125" y="108"/>
                      <a:pt x="122" y="108"/>
                    </a:cubicBezTo>
                    <a:cubicBezTo>
                      <a:pt x="45" y="108"/>
                      <a:pt x="45" y="108"/>
                      <a:pt x="45" y="108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99" y="32"/>
                      <a:pt x="99" y="32"/>
                      <a:pt x="99" y="32"/>
                    </a:cubicBezTo>
                    <a:cubicBezTo>
                      <a:pt x="122" y="32"/>
                      <a:pt x="122" y="32"/>
                      <a:pt x="122" y="32"/>
                    </a:cubicBezTo>
                    <a:cubicBezTo>
                      <a:pt x="125" y="32"/>
                      <a:pt x="128" y="34"/>
                      <a:pt x="128" y="38"/>
                    </a:cubicBezTo>
                    <a:lnTo>
                      <a:pt x="128" y="10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Freeform 26">
                <a:extLst>
                  <a:ext uri="{FF2B5EF4-FFF2-40B4-BE49-F238E27FC236}">
                    <a16:creationId xmlns:a16="http://schemas.microsoft.com/office/drawing/2014/main" id="{9886A016-718D-4A83-B034-FC770CF81CC4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112" y="100"/>
                <a:ext cx="88" cy="88"/>
              </a:xfrm>
              <a:custGeom>
                <a:avLst/>
                <a:gdLst>
                  <a:gd name="T0" fmla="*/ 88 w 44"/>
                  <a:gd name="T1" fmla="*/ 0 h 44"/>
                  <a:gd name="T2" fmla="*/ 0 w 44"/>
                  <a:gd name="T3" fmla="*/ 88 h 44"/>
                  <a:gd name="T4" fmla="*/ 88 w 44"/>
                  <a:gd name="T5" fmla="*/ 176 h 44"/>
                  <a:gd name="T6" fmla="*/ 176 w 44"/>
                  <a:gd name="T7" fmla="*/ 88 h 44"/>
                  <a:gd name="T8" fmla="*/ 88 w 44"/>
                  <a:gd name="T9" fmla="*/ 0 h 44"/>
                  <a:gd name="T10" fmla="*/ 88 w 44"/>
                  <a:gd name="T11" fmla="*/ 128 h 44"/>
                  <a:gd name="T12" fmla="*/ 48 w 44"/>
                  <a:gd name="T13" fmla="*/ 88 h 44"/>
                  <a:gd name="T14" fmla="*/ 88 w 44"/>
                  <a:gd name="T15" fmla="*/ 48 h 44"/>
                  <a:gd name="T16" fmla="*/ 128 w 44"/>
                  <a:gd name="T17" fmla="*/ 88 h 44"/>
                  <a:gd name="T18" fmla="*/ 88 w 44"/>
                  <a:gd name="T19" fmla="*/ 128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cubicBezTo>
                      <a:pt x="10" y="0"/>
                      <a:pt x="0" y="10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ubicBezTo>
                      <a:pt x="34" y="44"/>
                      <a:pt x="44" y="34"/>
                      <a:pt x="44" y="22"/>
                    </a:cubicBezTo>
                    <a:cubicBezTo>
                      <a:pt x="44" y="10"/>
                      <a:pt x="34" y="0"/>
                      <a:pt x="22" y="0"/>
                    </a:cubicBezTo>
                    <a:close/>
                    <a:moveTo>
                      <a:pt x="22" y="32"/>
                    </a:moveTo>
                    <a:cubicBezTo>
                      <a:pt x="16" y="32"/>
                      <a:pt x="12" y="27"/>
                      <a:pt x="12" y="22"/>
                    </a:cubicBezTo>
                    <a:cubicBezTo>
                      <a:pt x="12" y="16"/>
                      <a:pt x="16" y="12"/>
                      <a:pt x="22" y="12"/>
                    </a:cubicBezTo>
                    <a:cubicBezTo>
                      <a:pt x="27" y="12"/>
                      <a:pt x="32" y="16"/>
                      <a:pt x="32" y="22"/>
                    </a:cubicBezTo>
                    <a:cubicBezTo>
                      <a:pt x="32" y="27"/>
                      <a:pt x="27" y="32"/>
                      <a:pt x="22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23D093F5-BE7F-48AB-85FE-B08711C57645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 rot="18900000">
              <a:off x="6265863" y="3870325"/>
              <a:ext cx="327025" cy="303213"/>
            </a:xfrm>
            <a:custGeom>
              <a:avLst/>
              <a:gdLst>
                <a:gd name="T0" fmla="*/ 731921101 w 142"/>
                <a:gd name="T1" fmla="*/ 244280248 h 133"/>
                <a:gd name="T2" fmla="*/ 604630074 w 142"/>
                <a:gd name="T3" fmla="*/ 155924436 h 133"/>
                <a:gd name="T4" fmla="*/ 604630074 w 142"/>
                <a:gd name="T5" fmla="*/ 62370686 h 133"/>
                <a:gd name="T6" fmla="*/ 572807317 w 142"/>
                <a:gd name="T7" fmla="*/ 31185343 h 133"/>
                <a:gd name="T8" fmla="*/ 551592146 w 142"/>
                <a:gd name="T9" fmla="*/ 31185343 h 133"/>
                <a:gd name="T10" fmla="*/ 519769390 w 142"/>
                <a:gd name="T11" fmla="*/ 62370686 h 133"/>
                <a:gd name="T12" fmla="*/ 519769390 w 142"/>
                <a:gd name="T13" fmla="*/ 93553749 h 133"/>
                <a:gd name="T14" fmla="*/ 392478363 w 142"/>
                <a:gd name="T15" fmla="*/ 10395874 h 133"/>
                <a:gd name="T16" fmla="*/ 360657909 w 142"/>
                <a:gd name="T17" fmla="*/ 10395874 h 133"/>
                <a:gd name="T18" fmla="*/ 21215171 w 142"/>
                <a:gd name="T19" fmla="*/ 244280248 h 133"/>
                <a:gd name="T20" fmla="*/ 10607586 w 142"/>
                <a:gd name="T21" fmla="*/ 291059402 h 133"/>
                <a:gd name="T22" fmla="*/ 53037928 w 142"/>
                <a:gd name="T23" fmla="*/ 296255060 h 133"/>
                <a:gd name="T24" fmla="*/ 90164477 w 142"/>
                <a:gd name="T25" fmla="*/ 270267654 h 133"/>
                <a:gd name="T26" fmla="*/ 90164477 w 142"/>
                <a:gd name="T27" fmla="*/ 639289274 h 133"/>
                <a:gd name="T28" fmla="*/ 143202405 w 142"/>
                <a:gd name="T29" fmla="*/ 691264085 h 133"/>
                <a:gd name="T30" fmla="*/ 609933867 w 142"/>
                <a:gd name="T31" fmla="*/ 691264085 h 133"/>
                <a:gd name="T32" fmla="*/ 662971795 w 142"/>
                <a:gd name="T33" fmla="*/ 639289274 h 133"/>
                <a:gd name="T34" fmla="*/ 662971795 w 142"/>
                <a:gd name="T35" fmla="*/ 270267654 h 133"/>
                <a:gd name="T36" fmla="*/ 700098344 w 142"/>
                <a:gd name="T37" fmla="*/ 296255060 h 133"/>
                <a:gd name="T38" fmla="*/ 716009723 w 142"/>
                <a:gd name="T39" fmla="*/ 301452997 h 133"/>
                <a:gd name="T40" fmla="*/ 742528686 w 142"/>
                <a:gd name="T41" fmla="*/ 291059402 h 133"/>
                <a:gd name="T42" fmla="*/ 731921101 w 142"/>
                <a:gd name="T43" fmla="*/ 244280248 h 133"/>
                <a:gd name="T44" fmla="*/ 440212498 w 142"/>
                <a:gd name="T45" fmla="*/ 628893399 h 133"/>
                <a:gd name="T46" fmla="*/ 312923774 w 142"/>
                <a:gd name="T47" fmla="*/ 628893399 h 133"/>
                <a:gd name="T48" fmla="*/ 312923774 w 142"/>
                <a:gd name="T49" fmla="*/ 436587963 h 133"/>
                <a:gd name="T50" fmla="*/ 440212498 w 142"/>
                <a:gd name="T51" fmla="*/ 436587963 h 133"/>
                <a:gd name="T52" fmla="*/ 440212498 w 142"/>
                <a:gd name="T53" fmla="*/ 628893399 h 133"/>
                <a:gd name="T54" fmla="*/ 599326281 w 142"/>
                <a:gd name="T55" fmla="*/ 628893399 h 133"/>
                <a:gd name="T56" fmla="*/ 503858011 w 142"/>
                <a:gd name="T57" fmla="*/ 628893399 h 133"/>
                <a:gd name="T58" fmla="*/ 503858011 w 142"/>
                <a:gd name="T59" fmla="*/ 426192089 h 133"/>
                <a:gd name="T60" fmla="*/ 450820083 w 142"/>
                <a:gd name="T61" fmla="*/ 374217277 h 133"/>
                <a:gd name="T62" fmla="*/ 302316189 w 142"/>
                <a:gd name="T63" fmla="*/ 374217277 h 133"/>
                <a:gd name="T64" fmla="*/ 249278261 w 142"/>
                <a:gd name="T65" fmla="*/ 426192089 h 133"/>
                <a:gd name="T66" fmla="*/ 249278261 w 142"/>
                <a:gd name="T67" fmla="*/ 628893399 h 133"/>
                <a:gd name="T68" fmla="*/ 153809991 w 142"/>
                <a:gd name="T69" fmla="*/ 628893399 h 133"/>
                <a:gd name="T70" fmla="*/ 153809991 w 142"/>
                <a:gd name="T71" fmla="*/ 228688716 h 133"/>
                <a:gd name="T72" fmla="*/ 376569288 w 142"/>
                <a:gd name="T73" fmla="*/ 72764281 h 133"/>
                <a:gd name="T74" fmla="*/ 599326281 w 142"/>
                <a:gd name="T75" fmla="*/ 228688716 h 133"/>
                <a:gd name="T76" fmla="*/ 599326281 w 142"/>
                <a:gd name="T77" fmla="*/ 628893399 h 13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42" h="133">
                  <a:moveTo>
                    <a:pt x="138" y="47"/>
                  </a:moveTo>
                  <a:cubicBezTo>
                    <a:pt x="114" y="30"/>
                    <a:pt x="114" y="30"/>
                    <a:pt x="114" y="30"/>
                  </a:cubicBezTo>
                  <a:cubicBezTo>
                    <a:pt x="114" y="12"/>
                    <a:pt x="114" y="12"/>
                    <a:pt x="114" y="12"/>
                  </a:cubicBezTo>
                  <a:cubicBezTo>
                    <a:pt x="114" y="9"/>
                    <a:pt x="111" y="6"/>
                    <a:pt x="108" y="6"/>
                  </a:cubicBezTo>
                  <a:cubicBezTo>
                    <a:pt x="104" y="6"/>
                    <a:pt x="104" y="6"/>
                    <a:pt x="104" y="6"/>
                  </a:cubicBezTo>
                  <a:cubicBezTo>
                    <a:pt x="100" y="6"/>
                    <a:pt x="98" y="9"/>
                    <a:pt x="98" y="12"/>
                  </a:cubicBezTo>
                  <a:cubicBezTo>
                    <a:pt x="98" y="18"/>
                    <a:pt x="98" y="18"/>
                    <a:pt x="98" y="18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2" y="0"/>
                    <a:pt x="70" y="0"/>
                    <a:pt x="68" y="2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1" y="49"/>
                    <a:pt x="0" y="53"/>
                    <a:pt x="2" y="56"/>
                  </a:cubicBezTo>
                  <a:cubicBezTo>
                    <a:pt x="4" y="58"/>
                    <a:pt x="8" y="59"/>
                    <a:pt x="10" y="57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123"/>
                    <a:pt x="17" y="123"/>
                    <a:pt x="17" y="123"/>
                  </a:cubicBezTo>
                  <a:cubicBezTo>
                    <a:pt x="17" y="129"/>
                    <a:pt x="21" y="133"/>
                    <a:pt x="27" y="133"/>
                  </a:cubicBezTo>
                  <a:cubicBezTo>
                    <a:pt x="115" y="133"/>
                    <a:pt x="115" y="133"/>
                    <a:pt x="115" y="133"/>
                  </a:cubicBezTo>
                  <a:cubicBezTo>
                    <a:pt x="121" y="133"/>
                    <a:pt x="125" y="129"/>
                    <a:pt x="125" y="123"/>
                  </a:cubicBezTo>
                  <a:cubicBezTo>
                    <a:pt x="125" y="52"/>
                    <a:pt x="125" y="52"/>
                    <a:pt x="125" y="52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3" y="58"/>
                    <a:pt x="134" y="58"/>
                    <a:pt x="135" y="58"/>
                  </a:cubicBezTo>
                  <a:cubicBezTo>
                    <a:pt x="137" y="58"/>
                    <a:pt x="139" y="57"/>
                    <a:pt x="140" y="56"/>
                  </a:cubicBezTo>
                  <a:cubicBezTo>
                    <a:pt x="142" y="53"/>
                    <a:pt x="141" y="49"/>
                    <a:pt x="138" y="47"/>
                  </a:cubicBezTo>
                  <a:close/>
                  <a:moveTo>
                    <a:pt x="83" y="121"/>
                  </a:moveTo>
                  <a:cubicBezTo>
                    <a:pt x="59" y="121"/>
                    <a:pt x="59" y="121"/>
                    <a:pt x="59" y="121"/>
                  </a:cubicBezTo>
                  <a:cubicBezTo>
                    <a:pt x="59" y="84"/>
                    <a:pt x="59" y="84"/>
                    <a:pt x="59" y="84"/>
                  </a:cubicBezTo>
                  <a:cubicBezTo>
                    <a:pt x="83" y="84"/>
                    <a:pt x="83" y="84"/>
                    <a:pt x="83" y="84"/>
                  </a:cubicBezTo>
                  <a:lnTo>
                    <a:pt x="83" y="121"/>
                  </a:lnTo>
                  <a:close/>
                  <a:moveTo>
                    <a:pt x="113" y="121"/>
                  </a:moveTo>
                  <a:cubicBezTo>
                    <a:pt x="95" y="121"/>
                    <a:pt x="95" y="121"/>
                    <a:pt x="95" y="121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95" y="76"/>
                    <a:pt x="90" y="72"/>
                    <a:pt x="85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2" y="72"/>
                    <a:pt x="47" y="76"/>
                    <a:pt x="47" y="82"/>
                  </a:cubicBezTo>
                  <a:cubicBezTo>
                    <a:pt x="47" y="121"/>
                    <a:pt x="47" y="121"/>
                    <a:pt x="47" y="121"/>
                  </a:cubicBezTo>
                  <a:cubicBezTo>
                    <a:pt x="29" y="121"/>
                    <a:pt x="29" y="121"/>
                    <a:pt x="29" y="121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113" y="44"/>
                    <a:pt x="113" y="44"/>
                    <a:pt x="113" y="44"/>
                  </a:cubicBezTo>
                  <a:lnTo>
                    <a:pt x="113" y="1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8C81601E-984A-484F-8214-CB4D411D65C4}"/>
              </a:ext>
            </a:extLst>
          </p:cNvPr>
          <p:cNvSpPr txBox="1"/>
          <p:nvPr/>
        </p:nvSpPr>
        <p:spPr>
          <a:xfrm>
            <a:off x="7785366" y="1621887"/>
            <a:ext cx="3809624" cy="1156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332"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</a:p>
          <a:p>
            <a:pPr lvl="0" defTabSz="914332">
              <a:lnSpc>
                <a:spcPct val="150000"/>
              </a:lnSpc>
              <a:defRPr/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A1E91C7-5984-4DB4-8DDD-F7EF1179FEC3}"/>
              </a:ext>
            </a:extLst>
          </p:cNvPr>
          <p:cNvSpPr txBox="1"/>
          <p:nvPr/>
        </p:nvSpPr>
        <p:spPr>
          <a:xfrm>
            <a:off x="7785366" y="3875864"/>
            <a:ext cx="3809624" cy="1156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332"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</a:p>
          <a:p>
            <a:pPr lvl="0" defTabSz="914332">
              <a:lnSpc>
                <a:spcPct val="150000"/>
              </a:lnSpc>
              <a:defRPr/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F072F6AF-4D3A-45BB-A050-D4AD03189026}"/>
              </a:ext>
            </a:extLst>
          </p:cNvPr>
          <p:cNvSpPr txBox="1"/>
          <p:nvPr/>
        </p:nvSpPr>
        <p:spPr>
          <a:xfrm>
            <a:off x="646630" y="1621887"/>
            <a:ext cx="3809624" cy="1156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algn="r" defTabSz="914332"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</a:p>
          <a:p>
            <a:pPr lvl="0" algn="r" defTabSz="914332">
              <a:lnSpc>
                <a:spcPct val="150000"/>
              </a:lnSpc>
              <a:defRPr/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A3CAC6FB-9876-487B-96E7-902B74493104}"/>
              </a:ext>
            </a:extLst>
          </p:cNvPr>
          <p:cNvSpPr txBox="1"/>
          <p:nvPr/>
        </p:nvSpPr>
        <p:spPr>
          <a:xfrm>
            <a:off x="646630" y="3875864"/>
            <a:ext cx="3809624" cy="1156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algn="r" defTabSz="914332"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</a:p>
          <a:p>
            <a:pPr lvl="0" algn="r" defTabSz="914332">
              <a:lnSpc>
                <a:spcPct val="150000"/>
              </a:lnSpc>
              <a:defRPr/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200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tx1">
              <a:lumMod val="75000"/>
              <a:lumOff val="25000"/>
            </a:schemeClr>
          </a:fgClr>
          <a:bgClr>
            <a:schemeClr val="tx1">
              <a:lumMod val="85000"/>
              <a:lumOff val="1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B3130892-1473-4D3D-B6AF-AFF0F4075915}"/>
              </a:ext>
            </a:extLst>
          </p:cNvPr>
          <p:cNvGrpSpPr/>
          <p:nvPr/>
        </p:nvGrpSpPr>
        <p:grpSpPr>
          <a:xfrm>
            <a:off x="259101" y="339724"/>
            <a:ext cx="3334331" cy="607595"/>
            <a:chOff x="259101" y="339724"/>
            <a:chExt cx="3334331" cy="607595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6746F713-C1F7-45CF-BD44-E978A5AE1AF2}"/>
                </a:ext>
              </a:extLst>
            </p:cNvPr>
            <p:cNvGrpSpPr/>
            <p:nvPr/>
          </p:nvGrpSpPr>
          <p:grpSpPr>
            <a:xfrm>
              <a:off x="259101" y="339724"/>
              <a:ext cx="663624" cy="607595"/>
              <a:chOff x="681790" y="556202"/>
              <a:chExt cx="6240379" cy="5713511"/>
            </a:xfrm>
          </p:grpSpPr>
          <p:sp>
            <p:nvSpPr>
              <p:cNvPr id="2" name="任意多边形 42">
                <a:extLst>
                  <a:ext uri="{FF2B5EF4-FFF2-40B4-BE49-F238E27FC236}">
                    <a16:creationId xmlns:a16="http://schemas.microsoft.com/office/drawing/2014/main" id="{1F9EAC97-79A8-4B20-BF3F-F8AC3CB63ADB}"/>
                  </a:ext>
                </a:extLst>
              </p:cNvPr>
              <p:cNvSpPr/>
              <p:nvPr/>
            </p:nvSpPr>
            <p:spPr>
              <a:xfrm rot="5400000">
                <a:off x="1573248" y="920793"/>
                <a:ext cx="5713511" cy="4984330"/>
              </a:xfrm>
              <a:custGeom>
                <a:avLst/>
                <a:gdLst>
                  <a:gd name="connsiteX0" fmla="*/ 1124413 w 2264769"/>
                  <a:gd name="connsiteY0" fmla="*/ 0 h 2064064"/>
                  <a:gd name="connsiteX1" fmla="*/ 1407292 w 2264769"/>
                  <a:gd name="connsiteY1" fmla="*/ 177153 h 2064064"/>
                  <a:gd name="connsiteX2" fmla="*/ 1414406 w 2264769"/>
                  <a:gd name="connsiteY2" fmla="*/ 190190 h 2064064"/>
                  <a:gd name="connsiteX3" fmla="*/ 1419467 w 2264769"/>
                  <a:gd name="connsiteY3" fmla="*/ 191527 h 2064064"/>
                  <a:gd name="connsiteX4" fmla="*/ 2197219 w 2264769"/>
                  <a:gd name="connsiteY4" fmla="*/ 1532479 h 2064064"/>
                  <a:gd name="connsiteX5" fmla="*/ 2196011 w 2264769"/>
                  <a:gd name="connsiteY5" fmla="*/ 1537307 h 2064064"/>
                  <a:gd name="connsiteX6" fmla="*/ 2220090 w 2264769"/>
                  <a:gd name="connsiteY6" fmla="*/ 1578935 h 2064064"/>
                  <a:gd name="connsiteX7" fmla="*/ 2224313 w 2264769"/>
                  <a:gd name="connsiteY7" fmla="*/ 1912679 h 2064064"/>
                  <a:gd name="connsiteX8" fmla="*/ 1925900 w 2264769"/>
                  <a:gd name="connsiteY8" fmla="*/ 2062187 h 2064064"/>
                  <a:gd name="connsiteX9" fmla="*/ 1905445 w 2264769"/>
                  <a:gd name="connsiteY9" fmla="*/ 2061219 h 2064064"/>
                  <a:gd name="connsiteX10" fmla="*/ 1902399 w 2264769"/>
                  <a:gd name="connsiteY10" fmla="*/ 2064064 h 2064064"/>
                  <a:gd name="connsiteX11" fmla="*/ 389291 w 2264769"/>
                  <a:gd name="connsiteY11" fmla="*/ 2064064 h 2064064"/>
                  <a:gd name="connsiteX12" fmla="*/ 385062 w 2264769"/>
                  <a:gd name="connsiteY12" fmla="*/ 2060114 h 2064064"/>
                  <a:gd name="connsiteX13" fmla="*/ 384209 w 2264769"/>
                  <a:gd name="connsiteY13" fmla="*/ 2060285 h 2064064"/>
                  <a:gd name="connsiteX14" fmla="*/ 66671 w 2264769"/>
                  <a:gd name="connsiteY14" fmla="*/ 1957460 h 2064064"/>
                  <a:gd name="connsiteX15" fmla="*/ 57719 w 2264769"/>
                  <a:gd name="connsiteY15" fmla="*/ 1531931 h 2064064"/>
                  <a:gd name="connsiteX16" fmla="*/ 83681 w 2264769"/>
                  <a:gd name="connsiteY16" fmla="*/ 1487416 h 2064064"/>
                  <a:gd name="connsiteX17" fmla="*/ 82471 w 2264769"/>
                  <a:gd name="connsiteY17" fmla="*/ 1479266 h 2064064"/>
                  <a:gd name="connsiteX18" fmla="*/ 821369 w 2264769"/>
                  <a:gd name="connsiteY18" fmla="*/ 205305 h 2064064"/>
                  <a:gd name="connsiteX19" fmla="*/ 823655 w 2264769"/>
                  <a:gd name="connsiteY19" fmla="*/ 204362 h 2064064"/>
                  <a:gd name="connsiteX20" fmla="*/ 827198 w 2264769"/>
                  <a:gd name="connsiteY20" fmla="*/ 203426 h 2064064"/>
                  <a:gd name="connsiteX21" fmla="*/ 841535 w 2264769"/>
                  <a:gd name="connsiteY21" fmla="*/ 177153 h 2064064"/>
                  <a:gd name="connsiteX22" fmla="*/ 1124413 w 2264769"/>
                  <a:gd name="connsiteY22" fmla="*/ 0 h 2064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64769" h="2064064">
                    <a:moveTo>
                      <a:pt x="1124413" y="0"/>
                    </a:moveTo>
                    <a:cubicBezTo>
                      <a:pt x="1234884" y="0"/>
                      <a:pt x="1334897" y="67699"/>
                      <a:pt x="1407292" y="177153"/>
                    </a:cubicBezTo>
                    <a:lnTo>
                      <a:pt x="1414406" y="190190"/>
                    </a:lnTo>
                    <a:lnTo>
                      <a:pt x="1419467" y="191527"/>
                    </a:lnTo>
                    <a:lnTo>
                      <a:pt x="2197219" y="1532479"/>
                    </a:lnTo>
                    <a:lnTo>
                      <a:pt x="2196011" y="1537307"/>
                    </a:lnTo>
                    <a:lnTo>
                      <a:pt x="2220090" y="1578935"/>
                    </a:lnTo>
                    <a:cubicBezTo>
                      <a:pt x="2275937" y="1697688"/>
                      <a:pt x="2281758" y="1818318"/>
                      <a:pt x="2224313" y="1912679"/>
                    </a:cubicBezTo>
                    <a:cubicBezTo>
                      <a:pt x="2166869" y="2007040"/>
                      <a:pt x="2057037" y="2057265"/>
                      <a:pt x="1925900" y="2062187"/>
                    </a:cubicBezTo>
                    <a:lnTo>
                      <a:pt x="1905445" y="2061219"/>
                    </a:lnTo>
                    <a:lnTo>
                      <a:pt x="1902399" y="2064064"/>
                    </a:lnTo>
                    <a:lnTo>
                      <a:pt x="389291" y="2064064"/>
                    </a:lnTo>
                    <a:lnTo>
                      <a:pt x="385062" y="2060114"/>
                    </a:lnTo>
                    <a:lnTo>
                      <a:pt x="384209" y="2060285"/>
                    </a:lnTo>
                    <a:cubicBezTo>
                      <a:pt x="253827" y="2075184"/>
                      <a:pt x="137680" y="2042086"/>
                      <a:pt x="66671" y="1957460"/>
                    </a:cubicBezTo>
                    <a:cubicBezTo>
                      <a:pt x="-22091" y="1851678"/>
                      <a:pt x="-19317" y="1690420"/>
                      <a:pt x="57719" y="1531931"/>
                    </a:cubicBezTo>
                    <a:lnTo>
                      <a:pt x="83681" y="1487416"/>
                    </a:lnTo>
                    <a:lnTo>
                      <a:pt x="82471" y="1479266"/>
                    </a:lnTo>
                    <a:lnTo>
                      <a:pt x="821369" y="205305"/>
                    </a:lnTo>
                    <a:lnTo>
                      <a:pt x="823655" y="204362"/>
                    </a:lnTo>
                    <a:lnTo>
                      <a:pt x="827198" y="203426"/>
                    </a:lnTo>
                    <a:lnTo>
                      <a:pt x="841535" y="177153"/>
                    </a:lnTo>
                    <a:cubicBezTo>
                      <a:pt x="913930" y="67699"/>
                      <a:pt x="1013942" y="0"/>
                      <a:pt x="112441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7F757">
                      <a:alpha val="93725"/>
                    </a:srgbClr>
                  </a:gs>
                  <a:gs pos="100000">
                    <a:srgbClr val="36DEA6">
                      <a:alpha val="51000"/>
                    </a:srgbClr>
                  </a:gs>
                </a:gsLst>
                <a:lin ang="0" scaled="0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" name="任意多边形 42">
                <a:extLst>
                  <a:ext uri="{FF2B5EF4-FFF2-40B4-BE49-F238E27FC236}">
                    <a16:creationId xmlns:a16="http://schemas.microsoft.com/office/drawing/2014/main" id="{723FA8B8-7F01-4BC6-AAA3-7D1A0487EC31}"/>
                  </a:ext>
                </a:extLst>
              </p:cNvPr>
              <p:cNvSpPr/>
              <p:nvPr/>
            </p:nvSpPr>
            <p:spPr>
              <a:xfrm rot="5400000">
                <a:off x="355104" y="1360962"/>
                <a:ext cx="5119518" cy="4466146"/>
              </a:xfrm>
              <a:custGeom>
                <a:avLst/>
                <a:gdLst>
                  <a:gd name="connsiteX0" fmla="*/ 1124413 w 2264769"/>
                  <a:gd name="connsiteY0" fmla="*/ 0 h 2064064"/>
                  <a:gd name="connsiteX1" fmla="*/ 1407292 w 2264769"/>
                  <a:gd name="connsiteY1" fmla="*/ 177153 h 2064064"/>
                  <a:gd name="connsiteX2" fmla="*/ 1414406 w 2264769"/>
                  <a:gd name="connsiteY2" fmla="*/ 190190 h 2064064"/>
                  <a:gd name="connsiteX3" fmla="*/ 1419467 w 2264769"/>
                  <a:gd name="connsiteY3" fmla="*/ 191527 h 2064064"/>
                  <a:gd name="connsiteX4" fmla="*/ 2197219 w 2264769"/>
                  <a:gd name="connsiteY4" fmla="*/ 1532479 h 2064064"/>
                  <a:gd name="connsiteX5" fmla="*/ 2196011 w 2264769"/>
                  <a:gd name="connsiteY5" fmla="*/ 1537307 h 2064064"/>
                  <a:gd name="connsiteX6" fmla="*/ 2220090 w 2264769"/>
                  <a:gd name="connsiteY6" fmla="*/ 1578935 h 2064064"/>
                  <a:gd name="connsiteX7" fmla="*/ 2224313 w 2264769"/>
                  <a:gd name="connsiteY7" fmla="*/ 1912679 h 2064064"/>
                  <a:gd name="connsiteX8" fmla="*/ 1925900 w 2264769"/>
                  <a:gd name="connsiteY8" fmla="*/ 2062187 h 2064064"/>
                  <a:gd name="connsiteX9" fmla="*/ 1905445 w 2264769"/>
                  <a:gd name="connsiteY9" fmla="*/ 2061219 h 2064064"/>
                  <a:gd name="connsiteX10" fmla="*/ 1902399 w 2264769"/>
                  <a:gd name="connsiteY10" fmla="*/ 2064064 h 2064064"/>
                  <a:gd name="connsiteX11" fmla="*/ 389291 w 2264769"/>
                  <a:gd name="connsiteY11" fmla="*/ 2064064 h 2064064"/>
                  <a:gd name="connsiteX12" fmla="*/ 385062 w 2264769"/>
                  <a:gd name="connsiteY12" fmla="*/ 2060114 h 2064064"/>
                  <a:gd name="connsiteX13" fmla="*/ 384209 w 2264769"/>
                  <a:gd name="connsiteY13" fmla="*/ 2060285 h 2064064"/>
                  <a:gd name="connsiteX14" fmla="*/ 66671 w 2264769"/>
                  <a:gd name="connsiteY14" fmla="*/ 1957460 h 2064064"/>
                  <a:gd name="connsiteX15" fmla="*/ 57719 w 2264769"/>
                  <a:gd name="connsiteY15" fmla="*/ 1531931 h 2064064"/>
                  <a:gd name="connsiteX16" fmla="*/ 83681 w 2264769"/>
                  <a:gd name="connsiteY16" fmla="*/ 1487416 h 2064064"/>
                  <a:gd name="connsiteX17" fmla="*/ 82471 w 2264769"/>
                  <a:gd name="connsiteY17" fmla="*/ 1479266 h 2064064"/>
                  <a:gd name="connsiteX18" fmla="*/ 821369 w 2264769"/>
                  <a:gd name="connsiteY18" fmla="*/ 205305 h 2064064"/>
                  <a:gd name="connsiteX19" fmla="*/ 823655 w 2264769"/>
                  <a:gd name="connsiteY19" fmla="*/ 204362 h 2064064"/>
                  <a:gd name="connsiteX20" fmla="*/ 827198 w 2264769"/>
                  <a:gd name="connsiteY20" fmla="*/ 203426 h 2064064"/>
                  <a:gd name="connsiteX21" fmla="*/ 841535 w 2264769"/>
                  <a:gd name="connsiteY21" fmla="*/ 177153 h 2064064"/>
                  <a:gd name="connsiteX22" fmla="*/ 1124413 w 2264769"/>
                  <a:gd name="connsiteY22" fmla="*/ 0 h 2064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64769" h="2064064">
                    <a:moveTo>
                      <a:pt x="1124413" y="0"/>
                    </a:moveTo>
                    <a:cubicBezTo>
                      <a:pt x="1234884" y="0"/>
                      <a:pt x="1334897" y="67699"/>
                      <a:pt x="1407292" y="177153"/>
                    </a:cubicBezTo>
                    <a:lnTo>
                      <a:pt x="1414406" y="190190"/>
                    </a:lnTo>
                    <a:lnTo>
                      <a:pt x="1419467" y="191527"/>
                    </a:lnTo>
                    <a:lnTo>
                      <a:pt x="2197219" y="1532479"/>
                    </a:lnTo>
                    <a:lnTo>
                      <a:pt x="2196011" y="1537307"/>
                    </a:lnTo>
                    <a:lnTo>
                      <a:pt x="2220090" y="1578935"/>
                    </a:lnTo>
                    <a:cubicBezTo>
                      <a:pt x="2275937" y="1697688"/>
                      <a:pt x="2281758" y="1818318"/>
                      <a:pt x="2224313" y="1912679"/>
                    </a:cubicBezTo>
                    <a:cubicBezTo>
                      <a:pt x="2166869" y="2007040"/>
                      <a:pt x="2057037" y="2057265"/>
                      <a:pt x="1925900" y="2062187"/>
                    </a:cubicBezTo>
                    <a:lnTo>
                      <a:pt x="1905445" y="2061219"/>
                    </a:lnTo>
                    <a:lnTo>
                      <a:pt x="1902399" y="2064064"/>
                    </a:lnTo>
                    <a:lnTo>
                      <a:pt x="389291" y="2064064"/>
                    </a:lnTo>
                    <a:lnTo>
                      <a:pt x="385062" y="2060114"/>
                    </a:lnTo>
                    <a:lnTo>
                      <a:pt x="384209" y="2060285"/>
                    </a:lnTo>
                    <a:cubicBezTo>
                      <a:pt x="253827" y="2075184"/>
                      <a:pt x="137680" y="2042086"/>
                      <a:pt x="66671" y="1957460"/>
                    </a:cubicBezTo>
                    <a:cubicBezTo>
                      <a:pt x="-22091" y="1851678"/>
                      <a:pt x="-19317" y="1690420"/>
                      <a:pt x="57719" y="1531931"/>
                    </a:cubicBezTo>
                    <a:lnTo>
                      <a:pt x="83681" y="1487416"/>
                    </a:lnTo>
                    <a:lnTo>
                      <a:pt x="82471" y="1479266"/>
                    </a:lnTo>
                    <a:lnTo>
                      <a:pt x="821369" y="205305"/>
                    </a:lnTo>
                    <a:lnTo>
                      <a:pt x="823655" y="204362"/>
                    </a:lnTo>
                    <a:lnTo>
                      <a:pt x="827198" y="203426"/>
                    </a:lnTo>
                    <a:lnTo>
                      <a:pt x="841535" y="177153"/>
                    </a:lnTo>
                    <a:cubicBezTo>
                      <a:pt x="913930" y="67699"/>
                      <a:pt x="1013942" y="0"/>
                      <a:pt x="1124413" y="0"/>
                    </a:cubicBezTo>
                    <a:close/>
                  </a:path>
                </a:pathLst>
              </a:custGeom>
              <a:gradFill flip="none" rotWithShape="1">
                <a:gsLst>
                  <a:gs pos="31000">
                    <a:srgbClr val="27408F"/>
                  </a:gs>
                  <a:gs pos="100000">
                    <a:srgbClr val="7030A0">
                      <a:alpha val="58000"/>
                    </a:srgbClr>
                  </a:gs>
                </a:gsLst>
                <a:lin ang="0" scaled="0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ED51C94A-A2A2-4E1B-B485-7EE8F18DE013}"/>
                </a:ext>
              </a:extLst>
            </p:cNvPr>
            <p:cNvSpPr txBox="1"/>
            <p:nvPr/>
          </p:nvSpPr>
          <p:spPr>
            <a:xfrm>
              <a:off x="962527" y="381911"/>
              <a:ext cx="263090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 w="0"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1" i="0" u="none" strike="noStrike" kern="1200" cap="none" spc="0" normalizeH="0" baseline="0" noProof="0" dirty="0">
                <a:ln w="0"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16A3EC54-B2CF-4134-B507-15DD97F47704}"/>
              </a:ext>
            </a:extLst>
          </p:cNvPr>
          <p:cNvGrpSpPr/>
          <p:nvPr/>
        </p:nvGrpSpPr>
        <p:grpSpPr>
          <a:xfrm>
            <a:off x="698085" y="1911612"/>
            <a:ext cx="5285623" cy="1292662"/>
            <a:chOff x="1051009" y="2311035"/>
            <a:chExt cx="5285623" cy="1292662"/>
          </a:xfrm>
        </p:grpSpPr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27C110B7-DE7A-48F3-87D3-41EE24485AD3}"/>
                </a:ext>
              </a:extLst>
            </p:cNvPr>
            <p:cNvGrpSpPr/>
            <p:nvPr/>
          </p:nvGrpSpPr>
          <p:grpSpPr>
            <a:xfrm>
              <a:off x="1051009" y="2371194"/>
              <a:ext cx="1128998" cy="1128998"/>
              <a:chOff x="746208" y="2004430"/>
              <a:chExt cx="1254135" cy="1254135"/>
            </a:xfrm>
          </p:grpSpPr>
          <p:sp>
            <p:nvSpPr>
              <p:cNvPr id="38" name="泪滴形 37">
                <a:extLst>
                  <a:ext uri="{FF2B5EF4-FFF2-40B4-BE49-F238E27FC236}">
                    <a16:creationId xmlns:a16="http://schemas.microsoft.com/office/drawing/2014/main" id="{25AC2A56-00E3-418F-9488-DCAA74CD9702}"/>
                  </a:ext>
                </a:extLst>
              </p:cNvPr>
              <p:cNvSpPr/>
              <p:nvPr/>
            </p:nvSpPr>
            <p:spPr>
              <a:xfrm>
                <a:off x="746208" y="2004430"/>
                <a:ext cx="1254135" cy="1254135"/>
              </a:xfrm>
              <a:prstGeom prst="teardrop">
                <a:avLst/>
              </a:prstGeom>
              <a:solidFill>
                <a:srgbClr val="29DB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4265" b="0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39" name="图形 45" descr="文件夹">
                <a:extLst>
                  <a:ext uri="{FF2B5EF4-FFF2-40B4-BE49-F238E27FC236}">
                    <a16:creationId xmlns:a16="http://schemas.microsoft.com/office/drawing/2014/main" id="{8C4211E6-3506-4C9D-B3D4-1CE1A47CCB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34882" y="2293104"/>
                <a:ext cx="676785" cy="676785"/>
              </a:xfrm>
              <a:prstGeom prst="rect">
                <a:avLst/>
              </a:prstGeom>
            </p:spPr>
          </p:pic>
        </p:grp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1DFAA51D-A52B-4512-A5CE-8690DA043C46}"/>
                </a:ext>
              </a:extLst>
            </p:cNvPr>
            <p:cNvSpPr txBox="1"/>
            <p:nvPr/>
          </p:nvSpPr>
          <p:spPr>
            <a:xfrm>
              <a:off x="2327835" y="2311035"/>
              <a:ext cx="4008797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</a:p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1CF5BF70-3D0D-485B-98F2-58C1EB4A84AB}"/>
              </a:ext>
            </a:extLst>
          </p:cNvPr>
          <p:cNvGrpSpPr/>
          <p:nvPr/>
        </p:nvGrpSpPr>
        <p:grpSpPr>
          <a:xfrm>
            <a:off x="698085" y="4120092"/>
            <a:ext cx="5285623" cy="1292662"/>
            <a:chOff x="1051009" y="4348022"/>
            <a:chExt cx="5285623" cy="1292662"/>
          </a:xfrm>
        </p:grpSpPr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19848C82-E663-4C59-9EDD-6D19BC03C748}"/>
                </a:ext>
              </a:extLst>
            </p:cNvPr>
            <p:cNvGrpSpPr/>
            <p:nvPr/>
          </p:nvGrpSpPr>
          <p:grpSpPr>
            <a:xfrm>
              <a:off x="1051009" y="4408181"/>
              <a:ext cx="1128998" cy="1128998"/>
              <a:chOff x="1051009" y="4071162"/>
              <a:chExt cx="1128998" cy="1128998"/>
            </a:xfrm>
          </p:grpSpPr>
          <p:sp>
            <p:nvSpPr>
              <p:cNvPr id="43" name="泪滴形 42">
                <a:extLst>
                  <a:ext uri="{FF2B5EF4-FFF2-40B4-BE49-F238E27FC236}">
                    <a16:creationId xmlns:a16="http://schemas.microsoft.com/office/drawing/2014/main" id="{39040EFA-7393-4EAE-BCD0-824E732DDB04}"/>
                  </a:ext>
                </a:extLst>
              </p:cNvPr>
              <p:cNvSpPr/>
              <p:nvPr/>
            </p:nvSpPr>
            <p:spPr>
              <a:xfrm>
                <a:off x="1051009" y="4071162"/>
                <a:ext cx="1128998" cy="1128998"/>
              </a:xfrm>
              <a:prstGeom prst="teardrop">
                <a:avLst/>
              </a:prstGeom>
              <a:solidFill>
                <a:srgbClr val="4277C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4265" b="0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44" name="图形 54" descr="雇员徽章 ">
                <a:extLst>
                  <a:ext uri="{FF2B5EF4-FFF2-40B4-BE49-F238E27FC236}">
                    <a16:creationId xmlns:a16="http://schemas.microsoft.com/office/drawing/2014/main" id="{0B4D72E2-3672-491F-91C0-3961D536FD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310878" y="4324154"/>
                <a:ext cx="609256" cy="609256"/>
              </a:xfrm>
              <a:prstGeom prst="rect">
                <a:avLst/>
              </a:prstGeom>
            </p:spPr>
          </p:pic>
        </p:grp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0F3841B0-CDA3-4352-8A02-451A197F1BCE}"/>
                </a:ext>
              </a:extLst>
            </p:cNvPr>
            <p:cNvSpPr txBox="1"/>
            <p:nvPr/>
          </p:nvSpPr>
          <p:spPr>
            <a:xfrm>
              <a:off x="2327835" y="4348022"/>
              <a:ext cx="4008797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  <a:spcAft>
                  <a:spcPct val="0"/>
                </a:spcAft>
              </a:pPr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</a:p>
            <a:p>
              <a:pPr lvl="0">
                <a:lnSpc>
                  <a:spcPct val="150000"/>
                </a:lnSpc>
                <a:spcAft>
                  <a:spcPct val="0"/>
                </a:spcAft>
              </a:pP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6B12473C-13C4-48D4-BB98-18DC78933494}"/>
              </a:ext>
            </a:extLst>
          </p:cNvPr>
          <p:cNvGrpSpPr/>
          <p:nvPr/>
        </p:nvGrpSpPr>
        <p:grpSpPr>
          <a:xfrm>
            <a:off x="6352483" y="1911612"/>
            <a:ext cx="5262001" cy="1292662"/>
            <a:chOff x="6352483" y="2129424"/>
            <a:chExt cx="5262001" cy="1292662"/>
          </a:xfrm>
        </p:grpSpPr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CB5327E4-30CE-4EB5-ACBE-20A40B706D58}"/>
                </a:ext>
              </a:extLst>
            </p:cNvPr>
            <p:cNvGrpSpPr/>
            <p:nvPr/>
          </p:nvGrpSpPr>
          <p:grpSpPr>
            <a:xfrm>
              <a:off x="6352483" y="2189583"/>
              <a:ext cx="1128998" cy="1128998"/>
              <a:chOff x="6635292" y="2012072"/>
              <a:chExt cx="1254135" cy="1254135"/>
            </a:xfrm>
          </p:grpSpPr>
          <p:sp>
            <p:nvSpPr>
              <p:cNvPr id="48" name="泪滴形 47">
                <a:extLst>
                  <a:ext uri="{FF2B5EF4-FFF2-40B4-BE49-F238E27FC236}">
                    <a16:creationId xmlns:a16="http://schemas.microsoft.com/office/drawing/2014/main" id="{7746D240-B4AD-493E-AA5E-B8F187679AFF}"/>
                  </a:ext>
                </a:extLst>
              </p:cNvPr>
              <p:cNvSpPr/>
              <p:nvPr/>
            </p:nvSpPr>
            <p:spPr>
              <a:xfrm>
                <a:off x="6635292" y="2012072"/>
                <a:ext cx="1254135" cy="1254135"/>
              </a:xfrm>
              <a:prstGeom prst="teardrop">
                <a:avLst/>
              </a:prstGeom>
              <a:solidFill>
                <a:srgbClr val="4277C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4265" b="0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49" name="图形 61" descr="公文包">
                <a:extLst>
                  <a:ext uri="{FF2B5EF4-FFF2-40B4-BE49-F238E27FC236}">
                    <a16:creationId xmlns:a16="http://schemas.microsoft.com/office/drawing/2014/main" id="{442D0F75-640C-44E8-AF0C-32A29CC797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6898097" y="2300746"/>
                <a:ext cx="676785" cy="676785"/>
              </a:xfrm>
              <a:prstGeom prst="rect">
                <a:avLst/>
              </a:prstGeom>
            </p:spPr>
          </p:pic>
        </p:grp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E4D98F1C-2E12-4E0C-9F51-7AC043C7E4B5}"/>
                </a:ext>
              </a:extLst>
            </p:cNvPr>
            <p:cNvSpPr txBox="1"/>
            <p:nvPr/>
          </p:nvSpPr>
          <p:spPr>
            <a:xfrm>
              <a:off x="7605687" y="2129424"/>
              <a:ext cx="4008797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  <a:spcAft>
                  <a:spcPct val="0"/>
                </a:spcAft>
              </a:pPr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</a:p>
            <a:p>
              <a:pPr lvl="0">
                <a:lnSpc>
                  <a:spcPct val="150000"/>
                </a:lnSpc>
                <a:spcAft>
                  <a:spcPct val="0"/>
                </a:spcAft>
              </a:pP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8BCE3451-8FE6-4661-B0F5-7D06FEB3D4D4}"/>
              </a:ext>
            </a:extLst>
          </p:cNvPr>
          <p:cNvGrpSpPr/>
          <p:nvPr/>
        </p:nvGrpSpPr>
        <p:grpSpPr>
          <a:xfrm>
            <a:off x="6352483" y="4120092"/>
            <a:ext cx="5262001" cy="1292662"/>
            <a:chOff x="6352483" y="4348975"/>
            <a:chExt cx="5262001" cy="1292662"/>
          </a:xfrm>
        </p:grpSpPr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090971E3-8578-401F-8965-CFC361DB8404}"/>
                </a:ext>
              </a:extLst>
            </p:cNvPr>
            <p:cNvGrpSpPr/>
            <p:nvPr/>
          </p:nvGrpSpPr>
          <p:grpSpPr>
            <a:xfrm>
              <a:off x="6352483" y="4409134"/>
              <a:ext cx="1128998" cy="1128998"/>
              <a:chOff x="6635292" y="4012316"/>
              <a:chExt cx="1254135" cy="1254135"/>
            </a:xfrm>
          </p:grpSpPr>
          <p:sp>
            <p:nvSpPr>
              <p:cNvPr id="53" name="泪滴形 52">
                <a:extLst>
                  <a:ext uri="{FF2B5EF4-FFF2-40B4-BE49-F238E27FC236}">
                    <a16:creationId xmlns:a16="http://schemas.microsoft.com/office/drawing/2014/main" id="{44992F90-F8CD-43BA-8B76-6A1F1E7BE697}"/>
                  </a:ext>
                </a:extLst>
              </p:cNvPr>
              <p:cNvSpPr/>
              <p:nvPr/>
            </p:nvSpPr>
            <p:spPr>
              <a:xfrm>
                <a:off x="6635292" y="4012316"/>
                <a:ext cx="1254135" cy="1254135"/>
              </a:xfrm>
              <a:prstGeom prst="teardrop">
                <a:avLst/>
              </a:prstGeom>
              <a:solidFill>
                <a:srgbClr val="29DB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4265" b="0" i="1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54" name="图形 68" descr="打开的文件夹 ">
                <a:extLst>
                  <a:ext uri="{FF2B5EF4-FFF2-40B4-BE49-F238E27FC236}">
                    <a16:creationId xmlns:a16="http://schemas.microsoft.com/office/drawing/2014/main" id="{AB243616-1299-4908-8B33-8D12BA4915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923331" y="4291231"/>
                <a:ext cx="676785" cy="676785"/>
              </a:xfrm>
              <a:prstGeom prst="rect">
                <a:avLst/>
              </a:prstGeom>
            </p:spPr>
          </p:pic>
        </p:grp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DCEB38B0-6F60-4A9A-AD9E-7ADC3FB432E1}"/>
                </a:ext>
              </a:extLst>
            </p:cNvPr>
            <p:cNvSpPr txBox="1"/>
            <p:nvPr/>
          </p:nvSpPr>
          <p:spPr>
            <a:xfrm>
              <a:off x="7605687" y="4348975"/>
              <a:ext cx="4008797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  <a:spcAft>
                  <a:spcPct val="0"/>
                </a:spcAft>
              </a:pPr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</a:p>
            <a:p>
              <a:pPr lvl="0">
                <a:lnSpc>
                  <a:spcPct val="150000"/>
                </a:lnSpc>
                <a:spcAft>
                  <a:spcPct val="0"/>
                </a:spcAft>
              </a:pP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5544234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tx1">
              <a:lumMod val="75000"/>
              <a:lumOff val="25000"/>
            </a:schemeClr>
          </a:fgClr>
          <a:bgClr>
            <a:schemeClr val="tx1">
              <a:lumMod val="85000"/>
              <a:lumOff val="1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B3130892-1473-4D3D-B6AF-AFF0F4075915}"/>
              </a:ext>
            </a:extLst>
          </p:cNvPr>
          <p:cNvGrpSpPr/>
          <p:nvPr/>
        </p:nvGrpSpPr>
        <p:grpSpPr>
          <a:xfrm>
            <a:off x="259101" y="339724"/>
            <a:ext cx="3334331" cy="607595"/>
            <a:chOff x="259101" y="339724"/>
            <a:chExt cx="3334331" cy="607595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6746F713-C1F7-45CF-BD44-E978A5AE1AF2}"/>
                </a:ext>
              </a:extLst>
            </p:cNvPr>
            <p:cNvGrpSpPr/>
            <p:nvPr/>
          </p:nvGrpSpPr>
          <p:grpSpPr>
            <a:xfrm>
              <a:off x="259101" y="339724"/>
              <a:ext cx="663624" cy="607595"/>
              <a:chOff x="681790" y="556202"/>
              <a:chExt cx="6240379" cy="5713511"/>
            </a:xfrm>
          </p:grpSpPr>
          <p:sp>
            <p:nvSpPr>
              <p:cNvPr id="2" name="任意多边形 42">
                <a:extLst>
                  <a:ext uri="{FF2B5EF4-FFF2-40B4-BE49-F238E27FC236}">
                    <a16:creationId xmlns:a16="http://schemas.microsoft.com/office/drawing/2014/main" id="{1F9EAC97-79A8-4B20-BF3F-F8AC3CB63ADB}"/>
                  </a:ext>
                </a:extLst>
              </p:cNvPr>
              <p:cNvSpPr/>
              <p:nvPr/>
            </p:nvSpPr>
            <p:spPr>
              <a:xfrm rot="5400000">
                <a:off x="1573248" y="920793"/>
                <a:ext cx="5713511" cy="4984330"/>
              </a:xfrm>
              <a:custGeom>
                <a:avLst/>
                <a:gdLst>
                  <a:gd name="connsiteX0" fmla="*/ 1124413 w 2264769"/>
                  <a:gd name="connsiteY0" fmla="*/ 0 h 2064064"/>
                  <a:gd name="connsiteX1" fmla="*/ 1407292 w 2264769"/>
                  <a:gd name="connsiteY1" fmla="*/ 177153 h 2064064"/>
                  <a:gd name="connsiteX2" fmla="*/ 1414406 w 2264769"/>
                  <a:gd name="connsiteY2" fmla="*/ 190190 h 2064064"/>
                  <a:gd name="connsiteX3" fmla="*/ 1419467 w 2264769"/>
                  <a:gd name="connsiteY3" fmla="*/ 191527 h 2064064"/>
                  <a:gd name="connsiteX4" fmla="*/ 2197219 w 2264769"/>
                  <a:gd name="connsiteY4" fmla="*/ 1532479 h 2064064"/>
                  <a:gd name="connsiteX5" fmla="*/ 2196011 w 2264769"/>
                  <a:gd name="connsiteY5" fmla="*/ 1537307 h 2064064"/>
                  <a:gd name="connsiteX6" fmla="*/ 2220090 w 2264769"/>
                  <a:gd name="connsiteY6" fmla="*/ 1578935 h 2064064"/>
                  <a:gd name="connsiteX7" fmla="*/ 2224313 w 2264769"/>
                  <a:gd name="connsiteY7" fmla="*/ 1912679 h 2064064"/>
                  <a:gd name="connsiteX8" fmla="*/ 1925900 w 2264769"/>
                  <a:gd name="connsiteY8" fmla="*/ 2062187 h 2064064"/>
                  <a:gd name="connsiteX9" fmla="*/ 1905445 w 2264769"/>
                  <a:gd name="connsiteY9" fmla="*/ 2061219 h 2064064"/>
                  <a:gd name="connsiteX10" fmla="*/ 1902399 w 2264769"/>
                  <a:gd name="connsiteY10" fmla="*/ 2064064 h 2064064"/>
                  <a:gd name="connsiteX11" fmla="*/ 389291 w 2264769"/>
                  <a:gd name="connsiteY11" fmla="*/ 2064064 h 2064064"/>
                  <a:gd name="connsiteX12" fmla="*/ 385062 w 2264769"/>
                  <a:gd name="connsiteY12" fmla="*/ 2060114 h 2064064"/>
                  <a:gd name="connsiteX13" fmla="*/ 384209 w 2264769"/>
                  <a:gd name="connsiteY13" fmla="*/ 2060285 h 2064064"/>
                  <a:gd name="connsiteX14" fmla="*/ 66671 w 2264769"/>
                  <a:gd name="connsiteY14" fmla="*/ 1957460 h 2064064"/>
                  <a:gd name="connsiteX15" fmla="*/ 57719 w 2264769"/>
                  <a:gd name="connsiteY15" fmla="*/ 1531931 h 2064064"/>
                  <a:gd name="connsiteX16" fmla="*/ 83681 w 2264769"/>
                  <a:gd name="connsiteY16" fmla="*/ 1487416 h 2064064"/>
                  <a:gd name="connsiteX17" fmla="*/ 82471 w 2264769"/>
                  <a:gd name="connsiteY17" fmla="*/ 1479266 h 2064064"/>
                  <a:gd name="connsiteX18" fmla="*/ 821369 w 2264769"/>
                  <a:gd name="connsiteY18" fmla="*/ 205305 h 2064064"/>
                  <a:gd name="connsiteX19" fmla="*/ 823655 w 2264769"/>
                  <a:gd name="connsiteY19" fmla="*/ 204362 h 2064064"/>
                  <a:gd name="connsiteX20" fmla="*/ 827198 w 2264769"/>
                  <a:gd name="connsiteY20" fmla="*/ 203426 h 2064064"/>
                  <a:gd name="connsiteX21" fmla="*/ 841535 w 2264769"/>
                  <a:gd name="connsiteY21" fmla="*/ 177153 h 2064064"/>
                  <a:gd name="connsiteX22" fmla="*/ 1124413 w 2264769"/>
                  <a:gd name="connsiteY22" fmla="*/ 0 h 2064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64769" h="2064064">
                    <a:moveTo>
                      <a:pt x="1124413" y="0"/>
                    </a:moveTo>
                    <a:cubicBezTo>
                      <a:pt x="1234884" y="0"/>
                      <a:pt x="1334897" y="67699"/>
                      <a:pt x="1407292" y="177153"/>
                    </a:cubicBezTo>
                    <a:lnTo>
                      <a:pt x="1414406" y="190190"/>
                    </a:lnTo>
                    <a:lnTo>
                      <a:pt x="1419467" y="191527"/>
                    </a:lnTo>
                    <a:lnTo>
                      <a:pt x="2197219" y="1532479"/>
                    </a:lnTo>
                    <a:lnTo>
                      <a:pt x="2196011" y="1537307"/>
                    </a:lnTo>
                    <a:lnTo>
                      <a:pt x="2220090" y="1578935"/>
                    </a:lnTo>
                    <a:cubicBezTo>
                      <a:pt x="2275937" y="1697688"/>
                      <a:pt x="2281758" y="1818318"/>
                      <a:pt x="2224313" y="1912679"/>
                    </a:cubicBezTo>
                    <a:cubicBezTo>
                      <a:pt x="2166869" y="2007040"/>
                      <a:pt x="2057037" y="2057265"/>
                      <a:pt x="1925900" y="2062187"/>
                    </a:cubicBezTo>
                    <a:lnTo>
                      <a:pt x="1905445" y="2061219"/>
                    </a:lnTo>
                    <a:lnTo>
                      <a:pt x="1902399" y="2064064"/>
                    </a:lnTo>
                    <a:lnTo>
                      <a:pt x="389291" y="2064064"/>
                    </a:lnTo>
                    <a:lnTo>
                      <a:pt x="385062" y="2060114"/>
                    </a:lnTo>
                    <a:lnTo>
                      <a:pt x="384209" y="2060285"/>
                    </a:lnTo>
                    <a:cubicBezTo>
                      <a:pt x="253827" y="2075184"/>
                      <a:pt x="137680" y="2042086"/>
                      <a:pt x="66671" y="1957460"/>
                    </a:cubicBezTo>
                    <a:cubicBezTo>
                      <a:pt x="-22091" y="1851678"/>
                      <a:pt x="-19317" y="1690420"/>
                      <a:pt x="57719" y="1531931"/>
                    </a:cubicBezTo>
                    <a:lnTo>
                      <a:pt x="83681" y="1487416"/>
                    </a:lnTo>
                    <a:lnTo>
                      <a:pt x="82471" y="1479266"/>
                    </a:lnTo>
                    <a:lnTo>
                      <a:pt x="821369" y="205305"/>
                    </a:lnTo>
                    <a:lnTo>
                      <a:pt x="823655" y="204362"/>
                    </a:lnTo>
                    <a:lnTo>
                      <a:pt x="827198" y="203426"/>
                    </a:lnTo>
                    <a:lnTo>
                      <a:pt x="841535" y="177153"/>
                    </a:lnTo>
                    <a:cubicBezTo>
                      <a:pt x="913930" y="67699"/>
                      <a:pt x="1013942" y="0"/>
                      <a:pt x="112441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7F757">
                      <a:alpha val="93725"/>
                    </a:srgbClr>
                  </a:gs>
                  <a:gs pos="100000">
                    <a:srgbClr val="36DEA6">
                      <a:alpha val="51000"/>
                    </a:srgbClr>
                  </a:gs>
                </a:gsLst>
                <a:lin ang="0" scaled="0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" name="任意多边形 42">
                <a:extLst>
                  <a:ext uri="{FF2B5EF4-FFF2-40B4-BE49-F238E27FC236}">
                    <a16:creationId xmlns:a16="http://schemas.microsoft.com/office/drawing/2014/main" id="{723FA8B8-7F01-4BC6-AAA3-7D1A0487EC31}"/>
                  </a:ext>
                </a:extLst>
              </p:cNvPr>
              <p:cNvSpPr/>
              <p:nvPr/>
            </p:nvSpPr>
            <p:spPr>
              <a:xfrm rot="5400000">
                <a:off x="355104" y="1360962"/>
                <a:ext cx="5119518" cy="4466146"/>
              </a:xfrm>
              <a:custGeom>
                <a:avLst/>
                <a:gdLst>
                  <a:gd name="connsiteX0" fmla="*/ 1124413 w 2264769"/>
                  <a:gd name="connsiteY0" fmla="*/ 0 h 2064064"/>
                  <a:gd name="connsiteX1" fmla="*/ 1407292 w 2264769"/>
                  <a:gd name="connsiteY1" fmla="*/ 177153 h 2064064"/>
                  <a:gd name="connsiteX2" fmla="*/ 1414406 w 2264769"/>
                  <a:gd name="connsiteY2" fmla="*/ 190190 h 2064064"/>
                  <a:gd name="connsiteX3" fmla="*/ 1419467 w 2264769"/>
                  <a:gd name="connsiteY3" fmla="*/ 191527 h 2064064"/>
                  <a:gd name="connsiteX4" fmla="*/ 2197219 w 2264769"/>
                  <a:gd name="connsiteY4" fmla="*/ 1532479 h 2064064"/>
                  <a:gd name="connsiteX5" fmla="*/ 2196011 w 2264769"/>
                  <a:gd name="connsiteY5" fmla="*/ 1537307 h 2064064"/>
                  <a:gd name="connsiteX6" fmla="*/ 2220090 w 2264769"/>
                  <a:gd name="connsiteY6" fmla="*/ 1578935 h 2064064"/>
                  <a:gd name="connsiteX7" fmla="*/ 2224313 w 2264769"/>
                  <a:gd name="connsiteY7" fmla="*/ 1912679 h 2064064"/>
                  <a:gd name="connsiteX8" fmla="*/ 1925900 w 2264769"/>
                  <a:gd name="connsiteY8" fmla="*/ 2062187 h 2064064"/>
                  <a:gd name="connsiteX9" fmla="*/ 1905445 w 2264769"/>
                  <a:gd name="connsiteY9" fmla="*/ 2061219 h 2064064"/>
                  <a:gd name="connsiteX10" fmla="*/ 1902399 w 2264769"/>
                  <a:gd name="connsiteY10" fmla="*/ 2064064 h 2064064"/>
                  <a:gd name="connsiteX11" fmla="*/ 389291 w 2264769"/>
                  <a:gd name="connsiteY11" fmla="*/ 2064064 h 2064064"/>
                  <a:gd name="connsiteX12" fmla="*/ 385062 w 2264769"/>
                  <a:gd name="connsiteY12" fmla="*/ 2060114 h 2064064"/>
                  <a:gd name="connsiteX13" fmla="*/ 384209 w 2264769"/>
                  <a:gd name="connsiteY13" fmla="*/ 2060285 h 2064064"/>
                  <a:gd name="connsiteX14" fmla="*/ 66671 w 2264769"/>
                  <a:gd name="connsiteY14" fmla="*/ 1957460 h 2064064"/>
                  <a:gd name="connsiteX15" fmla="*/ 57719 w 2264769"/>
                  <a:gd name="connsiteY15" fmla="*/ 1531931 h 2064064"/>
                  <a:gd name="connsiteX16" fmla="*/ 83681 w 2264769"/>
                  <a:gd name="connsiteY16" fmla="*/ 1487416 h 2064064"/>
                  <a:gd name="connsiteX17" fmla="*/ 82471 w 2264769"/>
                  <a:gd name="connsiteY17" fmla="*/ 1479266 h 2064064"/>
                  <a:gd name="connsiteX18" fmla="*/ 821369 w 2264769"/>
                  <a:gd name="connsiteY18" fmla="*/ 205305 h 2064064"/>
                  <a:gd name="connsiteX19" fmla="*/ 823655 w 2264769"/>
                  <a:gd name="connsiteY19" fmla="*/ 204362 h 2064064"/>
                  <a:gd name="connsiteX20" fmla="*/ 827198 w 2264769"/>
                  <a:gd name="connsiteY20" fmla="*/ 203426 h 2064064"/>
                  <a:gd name="connsiteX21" fmla="*/ 841535 w 2264769"/>
                  <a:gd name="connsiteY21" fmla="*/ 177153 h 2064064"/>
                  <a:gd name="connsiteX22" fmla="*/ 1124413 w 2264769"/>
                  <a:gd name="connsiteY22" fmla="*/ 0 h 2064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64769" h="2064064">
                    <a:moveTo>
                      <a:pt x="1124413" y="0"/>
                    </a:moveTo>
                    <a:cubicBezTo>
                      <a:pt x="1234884" y="0"/>
                      <a:pt x="1334897" y="67699"/>
                      <a:pt x="1407292" y="177153"/>
                    </a:cubicBezTo>
                    <a:lnTo>
                      <a:pt x="1414406" y="190190"/>
                    </a:lnTo>
                    <a:lnTo>
                      <a:pt x="1419467" y="191527"/>
                    </a:lnTo>
                    <a:lnTo>
                      <a:pt x="2197219" y="1532479"/>
                    </a:lnTo>
                    <a:lnTo>
                      <a:pt x="2196011" y="1537307"/>
                    </a:lnTo>
                    <a:lnTo>
                      <a:pt x="2220090" y="1578935"/>
                    </a:lnTo>
                    <a:cubicBezTo>
                      <a:pt x="2275937" y="1697688"/>
                      <a:pt x="2281758" y="1818318"/>
                      <a:pt x="2224313" y="1912679"/>
                    </a:cubicBezTo>
                    <a:cubicBezTo>
                      <a:pt x="2166869" y="2007040"/>
                      <a:pt x="2057037" y="2057265"/>
                      <a:pt x="1925900" y="2062187"/>
                    </a:cubicBezTo>
                    <a:lnTo>
                      <a:pt x="1905445" y="2061219"/>
                    </a:lnTo>
                    <a:lnTo>
                      <a:pt x="1902399" y="2064064"/>
                    </a:lnTo>
                    <a:lnTo>
                      <a:pt x="389291" y="2064064"/>
                    </a:lnTo>
                    <a:lnTo>
                      <a:pt x="385062" y="2060114"/>
                    </a:lnTo>
                    <a:lnTo>
                      <a:pt x="384209" y="2060285"/>
                    </a:lnTo>
                    <a:cubicBezTo>
                      <a:pt x="253827" y="2075184"/>
                      <a:pt x="137680" y="2042086"/>
                      <a:pt x="66671" y="1957460"/>
                    </a:cubicBezTo>
                    <a:cubicBezTo>
                      <a:pt x="-22091" y="1851678"/>
                      <a:pt x="-19317" y="1690420"/>
                      <a:pt x="57719" y="1531931"/>
                    </a:cubicBezTo>
                    <a:lnTo>
                      <a:pt x="83681" y="1487416"/>
                    </a:lnTo>
                    <a:lnTo>
                      <a:pt x="82471" y="1479266"/>
                    </a:lnTo>
                    <a:lnTo>
                      <a:pt x="821369" y="205305"/>
                    </a:lnTo>
                    <a:lnTo>
                      <a:pt x="823655" y="204362"/>
                    </a:lnTo>
                    <a:lnTo>
                      <a:pt x="827198" y="203426"/>
                    </a:lnTo>
                    <a:lnTo>
                      <a:pt x="841535" y="177153"/>
                    </a:lnTo>
                    <a:cubicBezTo>
                      <a:pt x="913930" y="67699"/>
                      <a:pt x="1013942" y="0"/>
                      <a:pt x="1124413" y="0"/>
                    </a:cubicBezTo>
                    <a:close/>
                  </a:path>
                </a:pathLst>
              </a:custGeom>
              <a:gradFill flip="none" rotWithShape="1">
                <a:gsLst>
                  <a:gs pos="31000">
                    <a:srgbClr val="27408F"/>
                  </a:gs>
                  <a:gs pos="100000">
                    <a:srgbClr val="7030A0">
                      <a:alpha val="58000"/>
                    </a:srgbClr>
                  </a:gs>
                </a:gsLst>
                <a:lin ang="0" scaled="0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ED51C94A-A2A2-4E1B-B485-7EE8F18DE013}"/>
                </a:ext>
              </a:extLst>
            </p:cNvPr>
            <p:cNvSpPr txBox="1"/>
            <p:nvPr/>
          </p:nvSpPr>
          <p:spPr>
            <a:xfrm>
              <a:off x="962527" y="381911"/>
              <a:ext cx="263090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 w="0"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1" i="0" u="none" strike="noStrike" kern="1200" cap="none" spc="0" normalizeH="0" baseline="0" noProof="0" dirty="0">
                <a:ln w="0"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0215522E-B861-42C7-B1E2-73583EFE0B00}"/>
              </a:ext>
            </a:extLst>
          </p:cNvPr>
          <p:cNvSpPr/>
          <p:nvPr/>
        </p:nvSpPr>
        <p:spPr>
          <a:xfrm>
            <a:off x="0" y="4458177"/>
            <a:ext cx="12192000" cy="2414336"/>
          </a:xfrm>
          <a:prstGeom prst="rect">
            <a:avLst/>
          </a:prstGeom>
          <a:solidFill>
            <a:srgbClr val="4277CE">
              <a:alpha val="9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021FD5D-FDFE-4886-B863-F40E5C50C4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92979" y="1355891"/>
            <a:ext cx="3579143" cy="4772192"/>
          </a:xfrm>
          <a:prstGeom prst="rect">
            <a:avLst/>
          </a:prstGeom>
          <a:effectLst>
            <a:outerShdw blurRad="762000" algn="ctr" rotWithShape="0">
              <a:prstClr val="black">
                <a:alpha val="15000"/>
              </a:prstClr>
            </a:outerShdw>
          </a:effectLst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FA872809-6123-4D9A-A147-848EFAAACBD2}"/>
              </a:ext>
            </a:extLst>
          </p:cNvPr>
          <p:cNvGrpSpPr/>
          <p:nvPr/>
        </p:nvGrpSpPr>
        <p:grpSpPr>
          <a:xfrm>
            <a:off x="1232452" y="1606712"/>
            <a:ext cx="5807809" cy="845301"/>
            <a:chOff x="5980917" y="1344362"/>
            <a:chExt cx="5807809" cy="845301"/>
          </a:xfrm>
        </p:grpSpPr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id="{C2BA73AB-360E-4300-BFDC-05BDDA306D85}"/>
                </a:ext>
              </a:extLst>
            </p:cNvPr>
            <p:cNvSpPr/>
            <p:nvPr/>
          </p:nvSpPr>
          <p:spPr>
            <a:xfrm>
              <a:off x="5980917" y="1344362"/>
              <a:ext cx="1481127" cy="412990"/>
            </a:xfrm>
            <a:prstGeom prst="roundRect">
              <a:avLst>
                <a:gd name="adj" fmla="val 50000"/>
              </a:avLst>
            </a:prstGeom>
            <a:solidFill>
              <a:srgbClr val="4277C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en-US" altLang="zh-CN" sz="2000" b="1" kern="0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en-US" sz="2000" b="1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CFC71327-5119-4715-84A3-52AC2B1BE8E7}"/>
                </a:ext>
              </a:extLst>
            </p:cNvPr>
            <p:cNvSpPr txBox="1"/>
            <p:nvPr/>
          </p:nvSpPr>
          <p:spPr>
            <a:xfrm>
              <a:off x="6096000" y="1771472"/>
              <a:ext cx="5692726" cy="418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spcAft>
                  <a:spcPct val="0"/>
                </a:spcAft>
              </a:pP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AA4CD915-518F-4E19-89F2-52547227E081}"/>
              </a:ext>
            </a:extLst>
          </p:cNvPr>
          <p:cNvGrpSpPr/>
          <p:nvPr/>
        </p:nvGrpSpPr>
        <p:grpSpPr>
          <a:xfrm>
            <a:off x="1232452" y="3030165"/>
            <a:ext cx="5878148" cy="845301"/>
            <a:chOff x="5980917" y="2767815"/>
            <a:chExt cx="5878148" cy="845301"/>
          </a:xfrm>
        </p:grpSpPr>
        <p:sp>
          <p:nvSpPr>
            <p:cNvPr id="29" name="矩形: 圆角 28">
              <a:extLst>
                <a:ext uri="{FF2B5EF4-FFF2-40B4-BE49-F238E27FC236}">
                  <a16:creationId xmlns:a16="http://schemas.microsoft.com/office/drawing/2014/main" id="{3F866697-5900-460A-8E87-A499E108AEFA}"/>
                </a:ext>
              </a:extLst>
            </p:cNvPr>
            <p:cNvSpPr/>
            <p:nvPr/>
          </p:nvSpPr>
          <p:spPr>
            <a:xfrm>
              <a:off x="5980917" y="2767815"/>
              <a:ext cx="1481127" cy="412990"/>
            </a:xfrm>
            <a:prstGeom prst="roundRect">
              <a:avLst>
                <a:gd name="adj" fmla="val 50000"/>
              </a:avLst>
            </a:prstGeom>
            <a:solidFill>
              <a:srgbClr val="29DB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en-US" altLang="zh-CN" sz="2000" b="1" kern="0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en-US" sz="2000" b="1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378195CA-8823-4BF6-8EDF-573D32017CC1}"/>
                </a:ext>
              </a:extLst>
            </p:cNvPr>
            <p:cNvSpPr txBox="1"/>
            <p:nvPr/>
          </p:nvSpPr>
          <p:spPr>
            <a:xfrm>
              <a:off x="6096000" y="3194925"/>
              <a:ext cx="5763065" cy="418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  <a:spcAft>
                  <a:spcPct val="0"/>
                </a:spcAft>
              </a:pP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627B42E4-2574-4003-81EF-94A12E116D24}"/>
              </a:ext>
            </a:extLst>
          </p:cNvPr>
          <p:cNvGrpSpPr/>
          <p:nvPr/>
        </p:nvGrpSpPr>
        <p:grpSpPr>
          <a:xfrm>
            <a:off x="259266" y="4930536"/>
            <a:ext cx="7695028" cy="1400547"/>
            <a:chOff x="2248486" y="4802199"/>
            <a:chExt cx="7695028" cy="1400547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E3D58E1F-B74C-41A5-834F-B8A84468B310}"/>
                </a:ext>
              </a:extLst>
            </p:cNvPr>
            <p:cNvSpPr txBox="1"/>
            <p:nvPr/>
          </p:nvSpPr>
          <p:spPr>
            <a:xfrm>
              <a:off x="2248486" y="4802199"/>
              <a:ext cx="7695028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ct val="0"/>
                </a:spcAft>
              </a:pP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 algn="ctr">
                <a:lnSpc>
                  <a:spcPct val="150000"/>
                </a:lnSpc>
                <a:spcAft>
                  <a:spcPct val="0"/>
                </a:spcAft>
              </a:pP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矩形: 圆角 32">
              <a:extLst>
                <a:ext uri="{FF2B5EF4-FFF2-40B4-BE49-F238E27FC236}">
                  <a16:creationId xmlns:a16="http://schemas.microsoft.com/office/drawing/2014/main" id="{53B4D0D0-1893-4840-8F84-FFFF0C9624BE}"/>
                </a:ext>
              </a:extLst>
            </p:cNvPr>
            <p:cNvSpPr/>
            <p:nvPr/>
          </p:nvSpPr>
          <p:spPr>
            <a:xfrm>
              <a:off x="5236003" y="5789756"/>
              <a:ext cx="1543019" cy="41299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en-US" altLang="zh-CN" sz="2000" b="1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</a:t>
              </a:r>
              <a:endParaRPr lang="zh-CN" alt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5486486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tx1">
              <a:lumMod val="75000"/>
              <a:lumOff val="25000"/>
            </a:schemeClr>
          </a:fgClr>
          <a:bgClr>
            <a:schemeClr val="tx1">
              <a:lumMod val="85000"/>
              <a:lumOff val="1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CDBDEC03-0C54-4818-89A0-6908D1E88C84}"/>
              </a:ext>
            </a:extLst>
          </p:cNvPr>
          <p:cNvGrpSpPr/>
          <p:nvPr/>
        </p:nvGrpSpPr>
        <p:grpSpPr>
          <a:xfrm>
            <a:off x="9833809" y="4740958"/>
            <a:ext cx="1864249" cy="1603698"/>
            <a:chOff x="9625262" y="3826557"/>
            <a:chExt cx="1864249" cy="1603698"/>
          </a:xfrm>
        </p:grpSpPr>
        <p:sp>
          <p:nvSpPr>
            <p:cNvPr id="12" name="任意多边形 42">
              <a:extLst>
                <a:ext uri="{FF2B5EF4-FFF2-40B4-BE49-F238E27FC236}">
                  <a16:creationId xmlns:a16="http://schemas.microsoft.com/office/drawing/2014/main" id="{B8C2F373-87B0-4330-B84E-E9DB56397094}"/>
                </a:ext>
              </a:extLst>
            </p:cNvPr>
            <p:cNvSpPr/>
            <p:nvPr/>
          </p:nvSpPr>
          <p:spPr>
            <a:xfrm rot="5400000">
              <a:off x="9988148" y="3928892"/>
              <a:ext cx="1603698" cy="1399028"/>
            </a:xfrm>
            <a:custGeom>
              <a:avLst/>
              <a:gdLst>
                <a:gd name="connsiteX0" fmla="*/ 1124413 w 2264769"/>
                <a:gd name="connsiteY0" fmla="*/ 0 h 2064064"/>
                <a:gd name="connsiteX1" fmla="*/ 1407292 w 2264769"/>
                <a:gd name="connsiteY1" fmla="*/ 177153 h 2064064"/>
                <a:gd name="connsiteX2" fmla="*/ 1414406 w 2264769"/>
                <a:gd name="connsiteY2" fmla="*/ 190190 h 2064064"/>
                <a:gd name="connsiteX3" fmla="*/ 1419467 w 2264769"/>
                <a:gd name="connsiteY3" fmla="*/ 191527 h 2064064"/>
                <a:gd name="connsiteX4" fmla="*/ 2197219 w 2264769"/>
                <a:gd name="connsiteY4" fmla="*/ 1532479 h 2064064"/>
                <a:gd name="connsiteX5" fmla="*/ 2196011 w 2264769"/>
                <a:gd name="connsiteY5" fmla="*/ 1537307 h 2064064"/>
                <a:gd name="connsiteX6" fmla="*/ 2220090 w 2264769"/>
                <a:gd name="connsiteY6" fmla="*/ 1578935 h 2064064"/>
                <a:gd name="connsiteX7" fmla="*/ 2224313 w 2264769"/>
                <a:gd name="connsiteY7" fmla="*/ 1912679 h 2064064"/>
                <a:gd name="connsiteX8" fmla="*/ 1925900 w 2264769"/>
                <a:gd name="connsiteY8" fmla="*/ 2062187 h 2064064"/>
                <a:gd name="connsiteX9" fmla="*/ 1905445 w 2264769"/>
                <a:gd name="connsiteY9" fmla="*/ 2061219 h 2064064"/>
                <a:gd name="connsiteX10" fmla="*/ 1902399 w 2264769"/>
                <a:gd name="connsiteY10" fmla="*/ 2064064 h 2064064"/>
                <a:gd name="connsiteX11" fmla="*/ 389291 w 2264769"/>
                <a:gd name="connsiteY11" fmla="*/ 2064064 h 2064064"/>
                <a:gd name="connsiteX12" fmla="*/ 385062 w 2264769"/>
                <a:gd name="connsiteY12" fmla="*/ 2060114 h 2064064"/>
                <a:gd name="connsiteX13" fmla="*/ 384209 w 2264769"/>
                <a:gd name="connsiteY13" fmla="*/ 2060285 h 2064064"/>
                <a:gd name="connsiteX14" fmla="*/ 66671 w 2264769"/>
                <a:gd name="connsiteY14" fmla="*/ 1957460 h 2064064"/>
                <a:gd name="connsiteX15" fmla="*/ 57719 w 2264769"/>
                <a:gd name="connsiteY15" fmla="*/ 1531931 h 2064064"/>
                <a:gd name="connsiteX16" fmla="*/ 83681 w 2264769"/>
                <a:gd name="connsiteY16" fmla="*/ 1487416 h 2064064"/>
                <a:gd name="connsiteX17" fmla="*/ 82471 w 2264769"/>
                <a:gd name="connsiteY17" fmla="*/ 1479266 h 2064064"/>
                <a:gd name="connsiteX18" fmla="*/ 821369 w 2264769"/>
                <a:gd name="connsiteY18" fmla="*/ 205305 h 2064064"/>
                <a:gd name="connsiteX19" fmla="*/ 823655 w 2264769"/>
                <a:gd name="connsiteY19" fmla="*/ 204362 h 2064064"/>
                <a:gd name="connsiteX20" fmla="*/ 827198 w 2264769"/>
                <a:gd name="connsiteY20" fmla="*/ 203426 h 2064064"/>
                <a:gd name="connsiteX21" fmla="*/ 841535 w 2264769"/>
                <a:gd name="connsiteY21" fmla="*/ 177153 h 2064064"/>
                <a:gd name="connsiteX22" fmla="*/ 1124413 w 2264769"/>
                <a:gd name="connsiteY22" fmla="*/ 0 h 2064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64769" h="2064064">
                  <a:moveTo>
                    <a:pt x="1124413" y="0"/>
                  </a:moveTo>
                  <a:cubicBezTo>
                    <a:pt x="1234884" y="0"/>
                    <a:pt x="1334897" y="67699"/>
                    <a:pt x="1407292" y="177153"/>
                  </a:cubicBezTo>
                  <a:lnTo>
                    <a:pt x="1414406" y="190190"/>
                  </a:lnTo>
                  <a:lnTo>
                    <a:pt x="1419467" y="191527"/>
                  </a:lnTo>
                  <a:lnTo>
                    <a:pt x="2197219" y="1532479"/>
                  </a:lnTo>
                  <a:lnTo>
                    <a:pt x="2196011" y="1537307"/>
                  </a:lnTo>
                  <a:lnTo>
                    <a:pt x="2220090" y="1578935"/>
                  </a:lnTo>
                  <a:cubicBezTo>
                    <a:pt x="2275937" y="1697688"/>
                    <a:pt x="2281758" y="1818318"/>
                    <a:pt x="2224313" y="1912679"/>
                  </a:cubicBezTo>
                  <a:cubicBezTo>
                    <a:pt x="2166869" y="2007040"/>
                    <a:pt x="2057037" y="2057265"/>
                    <a:pt x="1925900" y="2062187"/>
                  </a:cubicBezTo>
                  <a:lnTo>
                    <a:pt x="1905445" y="2061219"/>
                  </a:lnTo>
                  <a:lnTo>
                    <a:pt x="1902399" y="2064064"/>
                  </a:lnTo>
                  <a:lnTo>
                    <a:pt x="389291" y="2064064"/>
                  </a:lnTo>
                  <a:lnTo>
                    <a:pt x="385062" y="2060114"/>
                  </a:lnTo>
                  <a:lnTo>
                    <a:pt x="384209" y="2060285"/>
                  </a:lnTo>
                  <a:cubicBezTo>
                    <a:pt x="253827" y="2075184"/>
                    <a:pt x="137680" y="2042086"/>
                    <a:pt x="66671" y="1957460"/>
                  </a:cubicBezTo>
                  <a:cubicBezTo>
                    <a:pt x="-22091" y="1851678"/>
                    <a:pt x="-19317" y="1690420"/>
                    <a:pt x="57719" y="1531931"/>
                  </a:cubicBezTo>
                  <a:lnTo>
                    <a:pt x="83681" y="1487416"/>
                  </a:lnTo>
                  <a:lnTo>
                    <a:pt x="82471" y="1479266"/>
                  </a:lnTo>
                  <a:lnTo>
                    <a:pt x="821369" y="205305"/>
                  </a:lnTo>
                  <a:lnTo>
                    <a:pt x="823655" y="204362"/>
                  </a:lnTo>
                  <a:lnTo>
                    <a:pt x="827198" y="203426"/>
                  </a:lnTo>
                  <a:lnTo>
                    <a:pt x="841535" y="177153"/>
                  </a:lnTo>
                  <a:cubicBezTo>
                    <a:pt x="913930" y="67699"/>
                    <a:pt x="1013942" y="0"/>
                    <a:pt x="1124413" y="0"/>
                  </a:cubicBezTo>
                  <a:close/>
                </a:path>
              </a:pathLst>
            </a:custGeom>
            <a:noFill/>
            <a:ln w="63500" cap="flat" cmpd="sng" algn="ctr">
              <a:solidFill>
                <a:srgbClr val="FF006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任意多边形 42">
              <a:extLst>
                <a:ext uri="{FF2B5EF4-FFF2-40B4-BE49-F238E27FC236}">
                  <a16:creationId xmlns:a16="http://schemas.microsoft.com/office/drawing/2014/main" id="{C738EE18-85EE-4C01-9E49-4D26B59BC840}"/>
                </a:ext>
              </a:extLst>
            </p:cNvPr>
            <p:cNvSpPr/>
            <p:nvPr/>
          </p:nvSpPr>
          <p:spPr>
            <a:xfrm rot="5400000">
              <a:off x="9576906" y="4696747"/>
              <a:ext cx="757802" cy="661089"/>
            </a:xfrm>
            <a:custGeom>
              <a:avLst/>
              <a:gdLst>
                <a:gd name="connsiteX0" fmla="*/ 1124413 w 2264769"/>
                <a:gd name="connsiteY0" fmla="*/ 0 h 2064064"/>
                <a:gd name="connsiteX1" fmla="*/ 1407292 w 2264769"/>
                <a:gd name="connsiteY1" fmla="*/ 177153 h 2064064"/>
                <a:gd name="connsiteX2" fmla="*/ 1414406 w 2264769"/>
                <a:gd name="connsiteY2" fmla="*/ 190190 h 2064064"/>
                <a:gd name="connsiteX3" fmla="*/ 1419467 w 2264769"/>
                <a:gd name="connsiteY3" fmla="*/ 191527 h 2064064"/>
                <a:gd name="connsiteX4" fmla="*/ 2197219 w 2264769"/>
                <a:gd name="connsiteY4" fmla="*/ 1532479 h 2064064"/>
                <a:gd name="connsiteX5" fmla="*/ 2196011 w 2264769"/>
                <a:gd name="connsiteY5" fmla="*/ 1537307 h 2064064"/>
                <a:gd name="connsiteX6" fmla="*/ 2220090 w 2264769"/>
                <a:gd name="connsiteY6" fmla="*/ 1578935 h 2064064"/>
                <a:gd name="connsiteX7" fmla="*/ 2224313 w 2264769"/>
                <a:gd name="connsiteY7" fmla="*/ 1912679 h 2064064"/>
                <a:gd name="connsiteX8" fmla="*/ 1925900 w 2264769"/>
                <a:gd name="connsiteY8" fmla="*/ 2062187 h 2064064"/>
                <a:gd name="connsiteX9" fmla="*/ 1905445 w 2264769"/>
                <a:gd name="connsiteY9" fmla="*/ 2061219 h 2064064"/>
                <a:gd name="connsiteX10" fmla="*/ 1902399 w 2264769"/>
                <a:gd name="connsiteY10" fmla="*/ 2064064 h 2064064"/>
                <a:gd name="connsiteX11" fmla="*/ 389291 w 2264769"/>
                <a:gd name="connsiteY11" fmla="*/ 2064064 h 2064064"/>
                <a:gd name="connsiteX12" fmla="*/ 385062 w 2264769"/>
                <a:gd name="connsiteY12" fmla="*/ 2060114 h 2064064"/>
                <a:gd name="connsiteX13" fmla="*/ 384209 w 2264769"/>
                <a:gd name="connsiteY13" fmla="*/ 2060285 h 2064064"/>
                <a:gd name="connsiteX14" fmla="*/ 66671 w 2264769"/>
                <a:gd name="connsiteY14" fmla="*/ 1957460 h 2064064"/>
                <a:gd name="connsiteX15" fmla="*/ 57719 w 2264769"/>
                <a:gd name="connsiteY15" fmla="*/ 1531931 h 2064064"/>
                <a:gd name="connsiteX16" fmla="*/ 83681 w 2264769"/>
                <a:gd name="connsiteY16" fmla="*/ 1487416 h 2064064"/>
                <a:gd name="connsiteX17" fmla="*/ 82471 w 2264769"/>
                <a:gd name="connsiteY17" fmla="*/ 1479266 h 2064064"/>
                <a:gd name="connsiteX18" fmla="*/ 821369 w 2264769"/>
                <a:gd name="connsiteY18" fmla="*/ 205305 h 2064064"/>
                <a:gd name="connsiteX19" fmla="*/ 823655 w 2264769"/>
                <a:gd name="connsiteY19" fmla="*/ 204362 h 2064064"/>
                <a:gd name="connsiteX20" fmla="*/ 827198 w 2264769"/>
                <a:gd name="connsiteY20" fmla="*/ 203426 h 2064064"/>
                <a:gd name="connsiteX21" fmla="*/ 841535 w 2264769"/>
                <a:gd name="connsiteY21" fmla="*/ 177153 h 2064064"/>
                <a:gd name="connsiteX22" fmla="*/ 1124413 w 2264769"/>
                <a:gd name="connsiteY22" fmla="*/ 0 h 2064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64769" h="2064064">
                  <a:moveTo>
                    <a:pt x="1124413" y="0"/>
                  </a:moveTo>
                  <a:cubicBezTo>
                    <a:pt x="1234884" y="0"/>
                    <a:pt x="1334897" y="67699"/>
                    <a:pt x="1407292" y="177153"/>
                  </a:cubicBezTo>
                  <a:lnTo>
                    <a:pt x="1414406" y="190190"/>
                  </a:lnTo>
                  <a:lnTo>
                    <a:pt x="1419467" y="191527"/>
                  </a:lnTo>
                  <a:lnTo>
                    <a:pt x="2197219" y="1532479"/>
                  </a:lnTo>
                  <a:lnTo>
                    <a:pt x="2196011" y="1537307"/>
                  </a:lnTo>
                  <a:lnTo>
                    <a:pt x="2220090" y="1578935"/>
                  </a:lnTo>
                  <a:cubicBezTo>
                    <a:pt x="2275937" y="1697688"/>
                    <a:pt x="2281758" y="1818318"/>
                    <a:pt x="2224313" y="1912679"/>
                  </a:cubicBezTo>
                  <a:cubicBezTo>
                    <a:pt x="2166869" y="2007040"/>
                    <a:pt x="2057037" y="2057265"/>
                    <a:pt x="1925900" y="2062187"/>
                  </a:cubicBezTo>
                  <a:lnTo>
                    <a:pt x="1905445" y="2061219"/>
                  </a:lnTo>
                  <a:lnTo>
                    <a:pt x="1902399" y="2064064"/>
                  </a:lnTo>
                  <a:lnTo>
                    <a:pt x="389291" y="2064064"/>
                  </a:lnTo>
                  <a:lnTo>
                    <a:pt x="385062" y="2060114"/>
                  </a:lnTo>
                  <a:lnTo>
                    <a:pt x="384209" y="2060285"/>
                  </a:lnTo>
                  <a:cubicBezTo>
                    <a:pt x="253827" y="2075184"/>
                    <a:pt x="137680" y="2042086"/>
                    <a:pt x="66671" y="1957460"/>
                  </a:cubicBezTo>
                  <a:cubicBezTo>
                    <a:pt x="-22091" y="1851678"/>
                    <a:pt x="-19317" y="1690420"/>
                    <a:pt x="57719" y="1531931"/>
                  </a:cubicBezTo>
                  <a:lnTo>
                    <a:pt x="83681" y="1487416"/>
                  </a:lnTo>
                  <a:lnTo>
                    <a:pt x="82471" y="1479266"/>
                  </a:lnTo>
                  <a:lnTo>
                    <a:pt x="821369" y="205305"/>
                  </a:lnTo>
                  <a:lnTo>
                    <a:pt x="823655" y="204362"/>
                  </a:lnTo>
                  <a:lnTo>
                    <a:pt x="827198" y="203426"/>
                  </a:lnTo>
                  <a:lnTo>
                    <a:pt x="841535" y="177153"/>
                  </a:lnTo>
                  <a:cubicBezTo>
                    <a:pt x="913930" y="67699"/>
                    <a:pt x="1013942" y="0"/>
                    <a:pt x="1124413" y="0"/>
                  </a:cubicBezTo>
                  <a:close/>
                </a:path>
              </a:pathLst>
            </a:custGeom>
            <a:solidFill>
              <a:srgbClr val="FFC000"/>
            </a:solidFill>
            <a:ln w="635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52B6C5B0-2CE0-466B-8519-5B1473B38350}"/>
              </a:ext>
            </a:extLst>
          </p:cNvPr>
          <p:cNvGrpSpPr/>
          <p:nvPr/>
        </p:nvGrpSpPr>
        <p:grpSpPr>
          <a:xfrm>
            <a:off x="852658" y="1445794"/>
            <a:ext cx="4332171" cy="3966411"/>
            <a:chOff x="852658" y="1445794"/>
            <a:chExt cx="4332171" cy="3966411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A265DD06-FA81-4B73-A239-5406410B0F65}"/>
                </a:ext>
              </a:extLst>
            </p:cNvPr>
            <p:cNvGrpSpPr/>
            <p:nvPr/>
          </p:nvGrpSpPr>
          <p:grpSpPr>
            <a:xfrm>
              <a:off x="852658" y="1445794"/>
              <a:ext cx="4332171" cy="3966411"/>
              <a:chOff x="852658" y="1445794"/>
              <a:chExt cx="4332171" cy="3966411"/>
            </a:xfrm>
          </p:grpSpPr>
          <p:grpSp>
            <p:nvGrpSpPr>
              <p:cNvPr id="4" name="组合 3">
                <a:extLst>
                  <a:ext uri="{FF2B5EF4-FFF2-40B4-BE49-F238E27FC236}">
                    <a16:creationId xmlns:a16="http://schemas.microsoft.com/office/drawing/2014/main" id="{6746F713-C1F7-45CF-BD44-E978A5AE1AF2}"/>
                  </a:ext>
                </a:extLst>
              </p:cNvPr>
              <p:cNvGrpSpPr/>
              <p:nvPr/>
            </p:nvGrpSpPr>
            <p:grpSpPr>
              <a:xfrm>
                <a:off x="852658" y="1445794"/>
                <a:ext cx="4332171" cy="3966411"/>
                <a:chOff x="681790" y="556202"/>
                <a:chExt cx="6240379" cy="5713511"/>
              </a:xfrm>
            </p:grpSpPr>
            <p:sp>
              <p:nvSpPr>
                <p:cNvPr id="2" name="任意多边形 42">
                  <a:extLst>
                    <a:ext uri="{FF2B5EF4-FFF2-40B4-BE49-F238E27FC236}">
                      <a16:creationId xmlns:a16="http://schemas.microsoft.com/office/drawing/2014/main" id="{1F9EAC97-79A8-4B20-BF3F-F8AC3CB63ADB}"/>
                    </a:ext>
                  </a:extLst>
                </p:cNvPr>
                <p:cNvSpPr/>
                <p:nvPr/>
              </p:nvSpPr>
              <p:spPr>
                <a:xfrm rot="5400000">
                  <a:off x="1573248" y="920793"/>
                  <a:ext cx="5713511" cy="4984330"/>
                </a:xfrm>
                <a:custGeom>
                  <a:avLst/>
                  <a:gdLst>
                    <a:gd name="connsiteX0" fmla="*/ 1124413 w 2264769"/>
                    <a:gd name="connsiteY0" fmla="*/ 0 h 2064064"/>
                    <a:gd name="connsiteX1" fmla="*/ 1407292 w 2264769"/>
                    <a:gd name="connsiteY1" fmla="*/ 177153 h 2064064"/>
                    <a:gd name="connsiteX2" fmla="*/ 1414406 w 2264769"/>
                    <a:gd name="connsiteY2" fmla="*/ 190190 h 2064064"/>
                    <a:gd name="connsiteX3" fmla="*/ 1419467 w 2264769"/>
                    <a:gd name="connsiteY3" fmla="*/ 191527 h 2064064"/>
                    <a:gd name="connsiteX4" fmla="*/ 2197219 w 2264769"/>
                    <a:gd name="connsiteY4" fmla="*/ 1532479 h 2064064"/>
                    <a:gd name="connsiteX5" fmla="*/ 2196011 w 2264769"/>
                    <a:gd name="connsiteY5" fmla="*/ 1537307 h 2064064"/>
                    <a:gd name="connsiteX6" fmla="*/ 2220090 w 2264769"/>
                    <a:gd name="connsiteY6" fmla="*/ 1578935 h 2064064"/>
                    <a:gd name="connsiteX7" fmla="*/ 2224313 w 2264769"/>
                    <a:gd name="connsiteY7" fmla="*/ 1912679 h 2064064"/>
                    <a:gd name="connsiteX8" fmla="*/ 1925900 w 2264769"/>
                    <a:gd name="connsiteY8" fmla="*/ 2062187 h 2064064"/>
                    <a:gd name="connsiteX9" fmla="*/ 1905445 w 2264769"/>
                    <a:gd name="connsiteY9" fmla="*/ 2061219 h 2064064"/>
                    <a:gd name="connsiteX10" fmla="*/ 1902399 w 2264769"/>
                    <a:gd name="connsiteY10" fmla="*/ 2064064 h 2064064"/>
                    <a:gd name="connsiteX11" fmla="*/ 389291 w 2264769"/>
                    <a:gd name="connsiteY11" fmla="*/ 2064064 h 2064064"/>
                    <a:gd name="connsiteX12" fmla="*/ 385062 w 2264769"/>
                    <a:gd name="connsiteY12" fmla="*/ 2060114 h 2064064"/>
                    <a:gd name="connsiteX13" fmla="*/ 384209 w 2264769"/>
                    <a:gd name="connsiteY13" fmla="*/ 2060285 h 2064064"/>
                    <a:gd name="connsiteX14" fmla="*/ 66671 w 2264769"/>
                    <a:gd name="connsiteY14" fmla="*/ 1957460 h 2064064"/>
                    <a:gd name="connsiteX15" fmla="*/ 57719 w 2264769"/>
                    <a:gd name="connsiteY15" fmla="*/ 1531931 h 2064064"/>
                    <a:gd name="connsiteX16" fmla="*/ 83681 w 2264769"/>
                    <a:gd name="connsiteY16" fmla="*/ 1487416 h 2064064"/>
                    <a:gd name="connsiteX17" fmla="*/ 82471 w 2264769"/>
                    <a:gd name="connsiteY17" fmla="*/ 1479266 h 2064064"/>
                    <a:gd name="connsiteX18" fmla="*/ 821369 w 2264769"/>
                    <a:gd name="connsiteY18" fmla="*/ 205305 h 2064064"/>
                    <a:gd name="connsiteX19" fmla="*/ 823655 w 2264769"/>
                    <a:gd name="connsiteY19" fmla="*/ 204362 h 2064064"/>
                    <a:gd name="connsiteX20" fmla="*/ 827198 w 2264769"/>
                    <a:gd name="connsiteY20" fmla="*/ 203426 h 2064064"/>
                    <a:gd name="connsiteX21" fmla="*/ 841535 w 2264769"/>
                    <a:gd name="connsiteY21" fmla="*/ 177153 h 2064064"/>
                    <a:gd name="connsiteX22" fmla="*/ 1124413 w 2264769"/>
                    <a:gd name="connsiteY22" fmla="*/ 0 h 2064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264769" h="2064064">
                      <a:moveTo>
                        <a:pt x="1124413" y="0"/>
                      </a:moveTo>
                      <a:cubicBezTo>
                        <a:pt x="1234884" y="0"/>
                        <a:pt x="1334897" y="67699"/>
                        <a:pt x="1407292" y="177153"/>
                      </a:cubicBezTo>
                      <a:lnTo>
                        <a:pt x="1414406" y="190190"/>
                      </a:lnTo>
                      <a:lnTo>
                        <a:pt x="1419467" y="191527"/>
                      </a:lnTo>
                      <a:lnTo>
                        <a:pt x="2197219" y="1532479"/>
                      </a:lnTo>
                      <a:lnTo>
                        <a:pt x="2196011" y="1537307"/>
                      </a:lnTo>
                      <a:lnTo>
                        <a:pt x="2220090" y="1578935"/>
                      </a:lnTo>
                      <a:cubicBezTo>
                        <a:pt x="2275937" y="1697688"/>
                        <a:pt x="2281758" y="1818318"/>
                        <a:pt x="2224313" y="1912679"/>
                      </a:cubicBezTo>
                      <a:cubicBezTo>
                        <a:pt x="2166869" y="2007040"/>
                        <a:pt x="2057037" y="2057265"/>
                        <a:pt x="1925900" y="2062187"/>
                      </a:cubicBezTo>
                      <a:lnTo>
                        <a:pt x="1905445" y="2061219"/>
                      </a:lnTo>
                      <a:lnTo>
                        <a:pt x="1902399" y="2064064"/>
                      </a:lnTo>
                      <a:lnTo>
                        <a:pt x="389291" y="2064064"/>
                      </a:lnTo>
                      <a:lnTo>
                        <a:pt x="385062" y="2060114"/>
                      </a:lnTo>
                      <a:lnTo>
                        <a:pt x="384209" y="2060285"/>
                      </a:lnTo>
                      <a:cubicBezTo>
                        <a:pt x="253827" y="2075184"/>
                        <a:pt x="137680" y="2042086"/>
                        <a:pt x="66671" y="1957460"/>
                      </a:cubicBezTo>
                      <a:cubicBezTo>
                        <a:pt x="-22091" y="1851678"/>
                        <a:pt x="-19317" y="1690420"/>
                        <a:pt x="57719" y="1531931"/>
                      </a:cubicBezTo>
                      <a:lnTo>
                        <a:pt x="83681" y="1487416"/>
                      </a:lnTo>
                      <a:lnTo>
                        <a:pt x="82471" y="1479266"/>
                      </a:lnTo>
                      <a:lnTo>
                        <a:pt x="821369" y="205305"/>
                      </a:lnTo>
                      <a:lnTo>
                        <a:pt x="823655" y="204362"/>
                      </a:lnTo>
                      <a:lnTo>
                        <a:pt x="827198" y="203426"/>
                      </a:lnTo>
                      <a:lnTo>
                        <a:pt x="841535" y="177153"/>
                      </a:lnTo>
                      <a:cubicBezTo>
                        <a:pt x="913930" y="67699"/>
                        <a:pt x="1013942" y="0"/>
                        <a:pt x="1124413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7F757">
                        <a:alpha val="93725"/>
                      </a:srgbClr>
                    </a:gs>
                    <a:gs pos="100000">
                      <a:srgbClr val="36DEA6">
                        <a:alpha val="51000"/>
                      </a:srgbClr>
                    </a:gs>
                  </a:gsLst>
                  <a:lin ang="0" scaled="0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" name="任意多边形 42">
                  <a:extLst>
                    <a:ext uri="{FF2B5EF4-FFF2-40B4-BE49-F238E27FC236}">
                      <a16:creationId xmlns:a16="http://schemas.microsoft.com/office/drawing/2014/main" id="{723FA8B8-7F01-4BC6-AAA3-7D1A0487EC31}"/>
                    </a:ext>
                  </a:extLst>
                </p:cNvPr>
                <p:cNvSpPr/>
                <p:nvPr/>
              </p:nvSpPr>
              <p:spPr>
                <a:xfrm rot="5400000">
                  <a:off x="355104" y="1360962"/>
                  <a:ext cx="5119518" cy="4466146"/>
                </a:xfrm>
                <a:custGeom>
                  <a:avLst/>
                  <a:gdLst>
                    <a:gd name="connsiteX0" fmla="*/ 1124413 w 2264769"/>
                    <a:gd name="connsiteY0" fmla="*/ 0 h 2064064"/>
                    <a:gd name="connsiteX1" fmla="*/ 1407292 w 2264769"/>
                    <a:gd name="connsiteY1" fmla="*/ 177153 h 2064064"/>
                    <a:gd name="connsiteX2" fmla="*/ 1414406 w 2264769"/>
                    <a:gd name="connsiteY2" fmla="*/ 190190 h 2064064"/>
                    <a:gd name="connsiteX3" fmla="*/ 1419467 w 2264769"/>
                    <a:gd name="connsiteY3" fmla="*/ 191527 h 2064064"/>
                    <a:gd name="connsiteX4" fmla="*/ 2197219 w 2264769"/>
                    <a:gd name="connsiteY4" fmla="*/ 1532479 h 2064064"/>
                    <a:gd name="connsiteX5" fmla="*/ 2196011 w 2264769"/>
                    <a:gd name="connsiteY5" fmla="*/ 1537307 h 2064064"/>
                    <a:gd name="connsiteX6" fmla="*/ 2220090 w 2264769"/>
                    <a:gd name="connsiteY6" fmla="*/ 1578935 h 2064064"/>
                    <a:gd name="connsiteX7" fmla="*/ 2224313 w 2264769"/>
                    <a:gd name="connsiteY7" fmla="*/ 1912679 h 2064064"/>
                    <a:gd name="connsiteX8" fmla="*/ 1925900 w 2264769"/>
                    <a:gd name="connsiteY8" fmla="*/ 2062187 h 2064064"/>
                    <a:gd name="connsiteX9" fmla="*/ 1905445 w 2264769"/>
                    <a:gd name="connsiteY9" fmla="*/ 2061219 h 2064064"/>
                    <a:gd name="connsiteX10" fmla="*/ 1902399 w 2264769"/>
                    <a:gd name="connsiteY10" fmla="*/ 2064064 h 2064064"/>
                    <a:gd name="connsiteX11" fmla="*/ 389291 w 2264769"/>
                    <a:gd name="connsiteY11" fmla="*/ 2064064 h 2064064"/>
                    <a:gd name="connsiteX12" fmla="*/ 385062 w 2264769"/>
                    <a:gd name="connsiteY12" fmla="*/ 2060114 h 2064064"/>
                    <a:gd name="connsiteX13" fmla="*/ 384209 w 2264769"/>
                    <a:gd name="connsiteY13" fmla="*/ 2060285 h 2064064"/>
                    <a:gd name="connsiteX14" fmla="*/ 66671 w 2264769"/>
                    <a:gd name="connsiteY14" fmla="*/ 1957460 h 2064064"/>
                    <a:gd name="connsiteX15" fmla="*/ 57719 w 2264769"/>
                    <a:gd name="connsiteY15" fmla="*/ 1531931 h 2064064"/>
                    <a:gd name="connsiteX16" fmla="*/ 83681 w 2264769"/>
                    <a:gd name="connsiteY16" fmla="*/ 1487416 h 2064064"/>
                    <a:gd name="connsiteX17" fmla="*/ 82471 w 2264769"/>
                    <a:gd name="connsiteY17" fmla="*/ 1479266 h 2064064"/>
                    <a:gd name="connsiteX18" fmla="*/ 821369 w 2264769"/>
                    <a:gd name="connsiteY18" fmla="*/ 205305 h 2064064"/>
                    <a:gd name="connsiteX19" fmla="*/ 823655 w 2264769"/>
                    <a:gd name="connsiteY19" fmla="*/ 204362 h 2064064"/>
                    <a:gd name="connsiteX20" fmla="*/ 827198 w 2264769"/>
                    <a:gd name="connsiteY20" fmla="*/ 203426 h 2064064"/>
                    <a:gd name="connsiteX21" fmla="*/ 841535 w 2264769"/>
                    <a:gd name="connsiteY21" fmla="*/ 177153 h 2064064"/>
                    <a:gd name="connsiteX22" fmla="*/ 1124413 w 2264769"/>
                    <a:gd name="connsiteY22" fmla="*/ 0 h 2064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264769" h="2064064">
                      <a:moveTo>
                        <a:pt x="1124413" y="0"/>
                      </a:moveTo>
                      <a:cubicBezTo>
                        <a:pt x="1234884" y="0"/>
                        <a:pt x="1334897" y="67699"/>
                        <a:pt x="1407292" y="177153"/>
                      </a:cubicBezTo>
                      <a:lnTo>
                        <a:pt x="1414406" y="190190"/>
                      </a:lnTo>
                      <a:lnTo>
                        <a:pt x="1419467" y="191527"/>
                      </a:lnTo>
                      <a:lnTo>
                        <a:pt x="2197219" y="1532479"/>
                      </a:lnTo>
                      <a:lnTo>
                        <a:pt x="2196011" y="1537307"/>
                      </a:lnTo>
                      <a:lnTo>
                        <a:pt x="2220090" y="1578935"/>
                      </a:lnTo>
                      <a:cubicBezTo>
                        <a:pt x="2275937" y="1697688"/>
                        <a:pt x="2281758" y="1818318"/>
                        <a:pt x="2224313" y="1912679"/>
                      </a:cubicBezTo>
                      <a:cubicBezTo>
                        <a:pt x="2166869" y="2007040"/>
                        <a:pt x="2057037" y="2057265"/>
                        <a:pt x="1925900" y="2062187"/>
                      </a:cubicBezTo>
                      <a:lnTo>
                        <a:pt x="1905445" y="2061219"/>
                      </a:lnTo>
                      <a:lnTo>
                        <a:pt x="1902399" y="2064064"/>
                      </a:lnTo>
                      <a:lnTo>
                        <a:pt x="389291" y="2064064"/>
                      </a:lnTo>
                      <a:lnTo>
                        <a:pt x="385062" y="2060114"/>
                      </a:lnTo>
                      <a:lnTo>
                        <a:pt x="384209" y="2060285"/>
                      </a:lnTo>
                      <a:cubicBezTo>
                        <a:pt x="253827" y="2075184"/>
                        <a:pt x="137680" y="2042086"/>
                        <a:pt x="66671" y="1957460"/>
                      </a:cubicBezTo>
                      <a:cubicBezTo>
                        <a:pt x="-22091" y="1851678"/>
                        <a:pt x="-19317" y="1690420"/>
                        <a:pt x="57719" y="1531931"/>
                      </a:cubicBezTo>
                      <a:lnTo>
                        <a:pt x="83681" y="1487416"/>
                      </a:lnTo>
                      <a:lnTo>
                        <a:pt x="82471" y="1479266"/>
                      </a:lnTo>
                      <a:lnTo>
                        <a:pt x="821369" y="205305"/>
                      </a:lnTo>
                      <a:lnTo>
                        <a:pt x="823655" y="204362"/>
                      </a:lnTo>
                      <a:lnTo>
                        <a:pt x="827198" y="203426"/>
                      </a:lnTo>
                      <a:lnTo>
                        <a:pt x="841535" y="177153"/>
                      </a:lnTo>
                      <a:cubicBezTo>
                        <a:pt x="913930" y="67699"/>
                        <a:pt x="1013942" y="0"/>
                        <a:pt x="1124413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1000">
                      <a:srgbClr val="27408F"/>
                    </a:gs>
                    <a:gs pos="100000">
                      <a:srgbClr val="7030A0">
                        <a:alpha val="58000"/>
                      </a:srgbClr>
                    </a:gs>
                  </a:gsLst>
                  <a:lin ang="0" scaled="0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E187674-842B-4823-BEE0-8CEB659DB03A}"/>
                  </a:ext>
                </a:extLst>
              </p:cNvPr>
              <p:cNvSpPr txBox="1"/>
              <p:nvPr/>
            </p:nvSpPr>
            <p:spPr>
              <a:xfrm>
                <a:off x="1739942" y="2828835"/>
                <a:ext cx="30072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PART/</a:t>
                </a:r>
                <a:r>
                  <a:rPr kumimoji="0" lang="en-US" altLang="zh-CN" sz="7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04</a:t>
                </a:r>
                <a:endParaRPr kumimoji="0" lang="zh-CN" alt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4" name="任意多边形 42">
              <a:extLst>
                <a:ext uri="{FF2B5EF4-FFF2-40B4-BE49-F238E27FC236}">
                  <a16:creationId xmlns:a16="http://schemas.microsoft.com/office/drawing/2014/main" id="{60865455-8270-42B0-AFAD-D3180086EC63}"/>
                </a:ext>
              </a:extLst>
            </p:cNvPr>
            <p:cNvSpPr/>
            <p:nvPr/>
          </p:nvSpPr>
          <p:spPr>
            <a:xfrm rot="5400000">
              <a:off x="1246358" y="3769633"/>
              <a:ext cx="831359" cy="725258"/>
            </a:xfrm>
            <a:custGeom>
              <a:avLst/>
              <a:gdLst>
                <a:gd name="connsiteX0" fmla="*/ 1124413 w 2264769"/>
                <a:gd name="connsiteY0" fmla="*/ 0 h 2064064"/>
                <a:gd name="connsiteX1" fmla="*/ 1407292 w 2264769"/>
                <a:gd name="connsiteY1" fmla="*/ 177153 h 2064064"/>
                <a:gd name="connsiteX2" fmla="*/ 1414406 w 2264769"/>
                <a:gd name="connsiteY2" fmla="*/ 190190 h 2064064"/>
                <a:gd name="connsiteX3" fmla="*/ 1419467 w 2264769"/>
                <a:gd name="connsiteY3" fmla="*/ 191527 h 2064064"/>
                <a:gd name="connsiteX4" fmla="*/ 2197219 w 2264769"/>
                <a:gd name="connsiteY4" fmla="*/ 1532479 h 2064064"/>
                <a:gd name="connsiteX5" fmla="*/ 2196011 w 2264769"/>
                <a:gd name="connsiteY5" fmla="*/ 1537307 h 2064064"/>
                <a:gd name="connsiteX6" fmla="*/ 2220090 w 2264769"/>
                <a:gd name="connsiteY6" fmla="*/ 1578935 h 2064064"/>
                <a:gd name="connsiteX7" fmla="*/ 2224313 w 2264769"/>
                <a:gd name="connsiteY7" fmla="*/ 1912679 h 2064064"/>
                <a:gd name="connsiteX8" fmla="*/ 1925900 w 2264769"/>
                <a:gd name="connsiteY8" fmla="*/ 2062187 h 2064064"/>
                <a:gd name="connsiteX9" fmla="*/ 1905445 w 2264769"/>
                <a:gd name="connsiteY9" fmla="*/ 2061219 h 2064064"/>
                <a:gd name="connsiteX10" fmla="*/ 1902399 w 2264769"/>
                <a:gd name="connsiteY10" fmla="*/ 2064064 h 2064064"/>
                <a:gd name="connsiteX11" fmla="*/ 389291 w 2264769"/>
                <a:gd name="connsiteY11" fmla="*/ 2064064 h 2064064"/>
                <a:gd name="connsiteX12" fmla="*/ 385062 w 2264769"/>
                <a:gd name="connsiteY12" fmla="*/ 2060114 h 2064064"/>
                <a:gd name="connsiteX13" fmla="*/ 384209 w 2264769"/>
                <a:gd name="connsiteY13" fmla="*/ 2060285 h 2064064"/>
                <a:gd name="connsiteX14" fmla="*/ 66671 w 2264769"/>
                <a:gd name="connsiteY14" fmla="*/ 1957460 h 2064064"/>
                <a:gd name="connsiteX15" fmla="*/ 57719 w 2264769"/>
                <a:gd name="connsiteY15" fmla="*/ 1531931 h 2064064"/>
                <a:gd name="connsiteX16" fmla="*/ 83681 w 2264769"/>
                <a:gd name="connsiteY16" fmla="*/ 1487416 h 2064064"/>
                <a:gd name="connsiteX17" fmla="*/ 82471 w 2264769"/>
                <a:gd name="connsiteY17" fmla="*/ 1479266 h 2064064"/>
                <a:gd name="connsiteX18" fmla="*/ 821369 w 2264769"/>
                <a:gd name="connsiteY18" fmla="*/ 205305 h 2064064"/>
                <a:gd name="connsiteX19" fmla="*/ 823655 w 2264769"/>
                <a:gd name="connsiteY19" fmla="*/ 204362 h 2064064"/>
                <a:gd name="connsiteX20" fmla="*/ 827198 w 2264769"/>
                <a:gd name="connsiteY20" fmla="*/ 203426 h 2064064"/>
                <a:gd name="connsiteX21" fmla="*/ 841535 w 2264769"/>
                <a:gd name="connsiteY21" fmla="*/ 177153 h 2064064"/>
                <a:gd name="connsiteX22" fmla="*/ 1124413 w 2264769"/>
                <a:gd name="connsiteY22" fmla="*/ 0 h 2064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64769" h="2064064">
                  <a:moveTo>
                    <a:pt x="1124413" y="0"/>
                  </a:moveTo>
                  <a:cubicBezTo>
                    <a:pt x="1234884" y="0"/>
                    <a:pt x="1334897" y="67699"/>
                    <a:pt x="1407292" y="177153"/>
                  </a:cubicBezTo>
                  <a:lnTo>
                    <a:pt x="1414406" y="190190"/>
                  </a:lnTo>
                  <a:lnTo>
                    <a:pt x="1419467" y="191527"/>
                  </a:lnTo>
                  <a:lnTo>
                    <a:pt x="2197219" y="1532479"/>
                  </a:lnTo>
                  <a:lnTo>
                    <a:pt x="2196011" y="1537307"/>
                  </a:lnTo>
                  <a:lnTo>
                    <a:pt x="2220090" y="1578935"/>
                  </a:lnTo>
                  <a:cubicBezTo>
                    <a:pt x="2275937" y="1697688"/>
                    <a:pt x="2281758" y="1818318"/>
                    <a:pt x="2224313" y="1912679"/>
                  </a:cubicBezTo>
                  <a:cubicBezTo>
                    <a:pt x="2166869" y="2007040"/>
                    <a:pt x="2057037" y="2057265"/>
                    <a:pt x="1925900" y="2062187"/>
                  </a:cubicBezTo>
                  <a:lnTo>
                    <a:pt x="1905445" y="2061219"/>
                  </a:lnTo>
                  <a:lnTo>
                    <a:pt x="1902399" y="2064064"/>
                  </a:lnTo>
                  <a:lnTo>
                    <a:pt x="389291" y="2064064"/>
                  </a:lnTo>
                  <a:lnTo>
                    <a:pt x="385062" y="2060114"/>
                  </a:lnTo>
                  <a:lnTo>
                    <a:pt x="384209" y="2060285"/>
                  </a:lnTo>
                  <a:cubicBezTo>
                    <a:pt x="253827" y="2075184"/>
                    <a:pt x="137680" y="2042086"/>
                    <a:pt x="66671" y="1957460"/>
                  </a:cubicBezTo>
                  <a:cubicBezTo>
                    <a:pt x="-22091" y="1851678"/>
                    <a:pt x="-19317" y="1690420"/>
                    <a:pt x="57719" y="1531931"/>
                  </a:cubicBezTo>
                  <a:lnTo>
                    <a:pt x="83681" y="1487416"/>
                  </a:lnTo>
                  <a:lnTo>
                    <a:pt x="82471" y="1479266"/>
                  </a:lnTo>
                  <a:lnTo>
                    <a:pt x="821369" y="205305"/>
                  </a:lnTo>
                  <a:lnTo>
                    <a:pt x="823655" y="204362"/>
                  </a:lnTo>
                  <a:lnTo>
                    <a:pt x="827198" y="203426"/>
                  </a:lnTo>
                  <a:lnTo>
                    <a:pt x="841535" y="177153"/>
                  </a:lnTo>
                  <a:cubicBezTo>
                    <a:pt x="913930" y="67699"/>
                    <a:pt x="1013942" y="0"/>
                    <a:pt x="1124413" y="0"/>
                  </a:cubicBezTo>
                  <a:close/>
                </a:path>
              </a:pathLst>
            </a:custGeom>
            <a:noFill/>
            <a:ln w="63500" cap="flat" cmpd="sng" algn="ctr">
              <a:solidFill>
                <a:srgbClr val="07F35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5" name="任意多边形 42">
            <a:extLst>
              <a:ext uri="{FF2B5EF4-FFF2-40B4-BE49-F238E27FC236}">
                <a16:creationId xmlns:a16="http://schemas.microsoft.com/office/drawing/2014/main" id="{8865EDAC-1336-42D0-BCD2-EAC6B0C3C9DD}"/>
              </a:ext>
            </a:extLst>
          </p:cNvPr>
          <p:cNvSpPr/>
          <p:nvPr/>
        </p:nvSpPr>
        <p:spPr>
          <a:xfrm rot="10219290">
            <a:off x="11063952" y="1357712"/>
            <a:ext cx="913632" cy="797031"/>
          </a:xfrm>
          <a:custGeom>
            <a:avLst/>
            <a:gdLst>
              <a:gd name="connsiteX0" fmla="*/ 1124413 w 2264769"/>
              <a:gd name="connsiteY0" fmla="*/ 0 h 2064064"/>
              <a:gd name="connsiteX1" fmla="*/ 1407292 w 2264769"/>
              <a:gd name="connsiteY1" fmla="*/ 177153 h 2064064"/>
              <a:gd name="connsiteX2" fmla="*/ 1414406 w 2264769"/>
              <a:gd name="connsiteY2" fmla="*/ 190190 h 2064064"/>
              <a:gd name="connsiteX3" fmla="*/ 1419467 w 2264769"/>
              <a:gd name="connsiteY3" fmla="*/ 191527 h 2064064"/>
              <a:gd name="connsiteX4" fmla="*/ 2197219 w 2264769"/>
              <a:gd name="connsiteY4" fmla="*/ 1532479 h 2064064"/>
              <a:gd name="connsiteX5" fmla="*/ 2196011 w 2264769"/>
              <a:gd name="connsiteY5" fmla="*/ 1537307 h 2064064"/>
              <a:gd name="connsiteX6" fmla="*/ 2220090 w 2264769"/>
              <a:gd name="connsiteY6" fmla="*/ 1578935 h 2064064"/>
              <a:gd name="connsiteX7" fmla="*/ 2224313 w 2264769"/>
              <a:gd name="connsiteY7" fmla="*/ 1912679 h 2064064"/>
              <a:gd name="connsiteX8" fmla="*/ 1925900 w 2264769"/>
              <a:gd name="connsiteY8" fmla="*/ 2062187 h 2064064"/>
              <a:gd name="connsiteX9" fmla="*/ 1905445 w 2264769"/>
              <a:gd name="connsiteY9" fmla="*/ 2061219 h 2064064"/>
              <a:gd name="connsiteX10" fmla="*/ 1902399 w 2264769"/>
              <a:gd name="connsiteY10" fmla="*/ 2064064 h 2064064"/>
              <a:gd name="connsiteX11" fmla="*/ 389291 w 2264769"/>
              <a:gd name="connsiteY11" fmla="*/ 2064064 h 2064064"/>
              <a:gd name="connsiteX12" fmla="*/ 385062 w 2264769"/>
              <a:gd name="connsiteY12" fmla="*/ 2060114 h 2064064"/>
              <a:gd name="connsiteX13" fmla="*/ 384209 w 2264769"/>
              <a:gd name="connsiteY13" fmla="*/ 2060285 h 2064064"/>
              <a:gd name="connsiteX14" fmla="*/ 66671 w 2264769"/>
              <a:gd name="connsiteY14" fmla="*/ 1957460 h 2064064"/>
              <a:gd name="connsiteX15" fmla="*/ 57719 w 2264769"/>
              <a:gd name="connsiteY15" fmla="*/ 1531931 h 2064064"/>
              <a:gd name="connsiteX16" fmla="*/ 83681 w 2264769"/>
              <a:gd name="connsiteY16" fmla="*/ 1487416 h 2064064"/>
              <a:gd name="connsiteX17" fmla="*/ 82471 w 2264769"/>
              <a:gd name="connsiteY17" fmla="*/ 1479266 h 2064064"/>
              <a:gd name="connsiteX18" fmla="*/ 821369 w 2264769"/>
              <a:gd name="connsiteY18" fmla="*/ 205305 h 2064064"/>
              <a:gd name="connsiteX19" fmla="*/ 823655 w 2264769"/>
              <a:gd name="connsiteY19" fmla="*/ 204362 h 2064064"/>
              <a:gd name="connsiteX20" fmla="*/ 827198 w 2264769"/>
              <a:gd name="connsiteY20" fmla="*/ 203426 h 2064064"/>
              <a:gd name="connsiteX21" fmla="*/ 841535 w 2264769"/>
              <a:gd name="connsiteY21" fmla="*/ 177153 h 2064064"/>
              <a:gd name="connsiteX22" fmla="*/ 1124413 w 2264769"/>
              <a:gd name="connsiteY22" fmla="*/ 0 h 206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264769" h="2064064">
                <a:moveTo>
                  <a:pt x="1124413" y="0"/>
                </a:moveTo>
                <a:cubicBezTo>
                  <a:pt x="1234884" y="0"/>
                  <a:pt x="1334897" y="67699"/>
                  <a:pt x="1407292" y="177153"/>
                </a:cubicBezTo>
                <a:lnTo>
                  <a:pt x="1414406" y="190190"/>
                </a:lnTo>
                <a:lnTo>
                  <a:pt x="1419467" y="191527"/>
                </a:lnTo>
                <a:lnTo>
                  <a:pt x="2197219" y="1532479"/>
                </a:lnTo>
                <a:lnTo>
                  <a:pt x="2196011" y="1537307"/>
                </a:lnTo>
                <a:lnTo>
                  <a:pt x="2220090" y="1578935"/>
                </a:lnTo>
                <a:cubicBezTo>
                  <a:pt x="2275937" y="1697688"/>
                  <a:pt x="2281758" y="1818318"/>
                  <a:pt x="2224313" y="1912679"/>
                </a:cubicBezTo>
                <a:cubicBezTo>
                  <a:pt x="2166869" y="2007040"/>
                  <a:pt x="2057037" y="2057265"/>
                  <a:pt x="1925900" y="2062187"/>
                </a:cubicBezTo>
                <a:lnTo>
                  <a:pt x="1905445" y="2061219"/>
                </a:lnTo>
                <a:lnTo>
                  <a:pt x="1902399" y="2064064"/>
                </a:lnTo>
                <a:lnTo>
                  <a:pt x="389291" y="2064064"/>
                </a:lnTo>
                <a:lnTo>
                  <a:pt x="385062" y="2060114"/>
                </a:lnTo>
                <a:lnTo>
                  <a:pt x="384209" y="2060285"/>
                </a:lnTo>
                <a:cubicBezTo>
                  <a:pt x="253827" y="2075184"/>
                  <a:pt x="137680" y="2042086"/>
                  <a:pt x="66671" y="1957460"/>
                </a:cubicBezTo>
                <a:cubicBezTo>
                  <a:pt x="-22091" y="1851678"/>
                  <a:pt x="-19317" y="1690420"/>
                  <a:pt x="57719" y="1531931"/>
                </a:cubicBezTo>
                <a:lnTo>
                  <a:pt x="83681" y="1487416"/>
                </a:lnTo>
                <a:lnTo>
                  <a:pt x="82471" y="1479266"/>
                </a:lnTo>
                <a:lnTo>
                  <a:pt x="821369" y="205305"/>
                </a:lnTo>
                <a:lnTo>
                  <a:pt x="823655" y="204362"/>
                </a:lnTo>
                <a:lnTo>
                  <a:pt x="827198" y="203426"/>
                </a:lnTo>
                <a:lnTo>
                  <a:pt x="841535" y="177153"/>
                </a:lnTo>
                <a:cubicBezTo>
                  <a:pt x="913930" y="67699"/>
                  <a:pt x="1013942" y="0"/>
                  <a:pt x="1124413" y="0"/>
                </a:cubicBezTo>
                <a:close/>
              </a:path>
            </a:pathLst>
          </a:custGeom>
          <a:gradFill>
            <a:gsLst>
              <a:gs pos="0">
                <a:srgbClr val="07F757">
                  <a:alpha val="93725"/>
                </a:srgbClr>
              </a:gs>
              <a:gs pos="100000">
                <a:srgbClr val="36DEA6">
                  <a:alpha val="51000"/>
                </a:srgbClr>
              </a:gs>
            </a:gsLst>
            <a:lin ang="0" scaled="0"/>
          </a:gradFill>
          <a:ln w="635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527C0592-D6EF-4A50-AAE8-2107D7877CB4}"/>
              </a:ext>
            </a:extLst>
          </p:cNvPr>
          <p:cNvSpPr/>
          <p:nvPr/>
        </p:nvSpPr>
        <p:spPr>
          <a:xfrm flipV="1">
            <a:off x="513349" y="6160036"/>
            <a:ext cx="930442" cy="232791"/>
          </a:xfrm>
          <a:custGeom>
            <a:avLst/>
            <a:gdLst>
              <a:gd name="connsiteX0" fmla="*/ 0 w 2486526"/>
              <a:gd name="connsiteY0" fmla="*/ 401185 h 465581"/>
              <a:gd name="connsiteX1" fmla="*/ 529389 w 2486526"/>
              <a:gd name="connsiteY1" fmla="*/ 132 h 465581"/>
              <a:gd name="connsiteX2" fmla="*/ 1042737 w 2486526"/>
              <a:gd name="connsiteY2" fmla="*/ 353058 h 465581"/>
              <a:gd name="connsiteX3" fmla="*/ 1604210 w 2486526"/>
              <a:gd name="connsiteY3" fmla="*/ 16174 h 465581"/>
              <a:gd name="connsiteX4" fmla="*/ 2101516 w 2486526"/>
              <a:gd name="connsiteY4" fmla="*/ 465353 h 465581"/>
              <a:gd name="connsiteX5" fmla="*/ 2486526 w 2486526"/>
              <a:gd name="connsiteY5" fmla="*/ 64300 h 465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6526" h="465581">
                <a:moveTo>
                  <a:pt x="0" y="401185"/>
                </a:moveTo>
                <a:cubicBezTo>
                  <a:pt x="177800" y="204669"/>
                  <a:pt x="355600" y="8153"/>
                  <a:pt x="529389" y="132"/>
                </a:cubicBezTo>
                <a:cubicBezTo>
                  <a:pt x="703178" y="-7889"/>
                  <a:pt x="863600" y="350384"/>
                  <a:pt x="1042737" y="353058"/>
                </a:cubicBezTo>
                <a:cubicBezTo>
                  <a:pt x="1221874" y="355732"/>
                  <a:pt x="1427747" y="-2542"/>
                  <a:pt x="1604210" y="16174"/>
                </a:cubicBezTo>
                <a:cubicBezTo>
                  <a:pt x="1780673" y="34890"/>
                  <a:pt x="1954463" y="457332"/>
                  <a:pt x="2101516" y="465353"/>
                </a:cubicBezTo>
                <a:cubicBezTo>
                  <a:pt x="2248569" y="473374"/>
                  <a:pt x="2367547" y="268837"/>
                  <a:pt x="2486526" y="64300"/>
                </a:cubicBezTo>
              </a:path>
            </a:pathLst>
          </a:cu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B7945AE-E860-4523-A2CC-378DAD7C47E8}"/>
              </a:ext>
            </a:extLst>
          </p:cNvPr>
          <p:cNvSpPr txBox="1"/>
          <p:nvPr/>
        </p:nvSpPr>
        <p:spPr>
          <a:xfrm>
            <a:off x="5712705" y="2598003"/>
            <a:ext cx="4475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800" b="1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22C96EC4-3C49-4674-BFBA-DC9433FAA331}"/>
              </a:ext>
            </a:extLst>
          </p:cNvPr>
          <p:cNvSpPr/>
          <p:nvPr/>
        </p:nvSpPr>
        <p:spPr>
          <a:xfrm>
            <a:off x="5261816" y="3392530"/>
            <a:ext cx="5377527" cy="328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</p:txBody>
      </p:sp>
    </p:spTree>
    <p:extLst>
      <p:ext uri="{BB962C8B-B14F-4D97-AF65-F5344CB8AC3E}">
        <p14:creationId xmlns:p14="http://schemas.microsoft.com/office/powerpoint/2010/main" val="1217989393"/>
      </p:ext>
    </p:extLst>
  </p:cSld>
  <p:clrMapOvr>
    <a:masterClrMapping/>
  </p:clrMapOvr>
  <p:transition spd="slow" advClick="0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tx1">
              <a:lumMod val="75000"/>
              <a:lumOff val="25000"/>
            </a:schemeClr>
          </a:fgClr>
          <a:bgClr>
            <a:schemeClr val="tx1">
              <a:lumMod val="85000"/>
              <a:lumOff val="1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任意多边形 42">
            <a:extLst>
              <a:ext uri="{FF2B5EF4-FFF2-40B4-BE49-F238E27FC236}">
                <a16:creationId xmlns:a16="http://schemas.microsoft.com/office/drawing/2014/main" id="{AA04C0ED-C254-4F70-B7C5-91A4B676EB52}"/>
              </a:ext>
            </a:extLst>
          </p:cNvPr>
          <p:cNvSpPr/>
          <p:nvPr/>
        </p:nvSpPr>
        <p:spPr>
          <a:xfrm rot="1304353">
            <a:off x="10624486" y="5550504"/>
            <a:ext cx="923567" cy="805699"/>
          </a:xfrm>
          <a:custGeom>
            <a:avLst/>
            <a:gdLst>
              <a:gd name="connsiteX0" fmla="*/ 1124413 w 2264769"/>
              <a:gd name="connsiteY0" fmla="*/ 0 h 2064064"/>
              <a:gd name="connsiteX1" fmla="*/ 1407292 w 2264769"/>
              <a:gd name="connsiteY1" fmla="*/ 177153 h 2064064"/>
              <a:gd name="connsiteX2" fmla="*/ 1414406 w 2264769"/>
              <a:gd name="connsiteY2" fmla="*/ 190190 h 2064064"/>
              <a:gd name="connsiteX3" fmla="*/ 1419467 w 2264769"/>
              <a:gd name="connsiteY3" fmla="*/ 191527 h 2064064"/>
              <a:gd name="connsiteX4" fmla="*/ 2197219 w 2264769"/>
              <a:gd name="connsiteY4" fmla="*/ 1532479 h 2064064"/>
              <a:gd name="connsiteX5" fmla="*/ 2196011 w 2264769"/>
              <a:gd name="connsiteY5" fmla="*/ 1537307 h 2064064"/>
              <a:gd name="connsiteX6" fmla="*/ 2220090 w 2264769"/>
              <a:gd name="connsiteY6" fmla="*/ 1578935 h 2064064"/>
              <a:gd name="connsiteX7" fmla="*/ 2224313 w 2264769"/>
              <a:gd name="connsiteY7" fmla="*/ 1912679 h 2064064"/>
              <a:gd name="connsiteX8" fmla="*/ 1925900 w 2264769"/>
              <a:gd name="connsiteY8" fmla="*/ 2062187 h 2064064"/>
              <a:gd name="connsiteX9" fmla="*/ 1905445 w 2264769"/>
              <a:gd name="connsiteY9" fmla="*/ 2061219 h 2064064"/>
              <a:gd name="connsiteX10" fmla="*/ 1902399 w 2264769"/>
              <a:gd name="connsiteY10" fmla="*/ 2064064 h 2064064"/>
              <a:gd name="connsiteX11" fmla="*/ 389291 w 2264769"/>
              <a:gd name="connsiteY11" fmla="*/ 2064064 h 2064064"/>
              <a:gd name="connsiteX12" fmla="*/ 385062 w 2264769"/>
              <a:gd name="connsiteY12" fmla="*/ 2060114 h 2064064"/>
              <a:gd name="connsiteX13" fmla="*/ 384209 w 2264769"/>
              <a:gd name="connsiteY13" fmla="*/ 2060285 h 2064064"/>
              <a:gd name="connsiteX14" fmla="*/ 66671 w 2264769"/>
              <a:gd name="connsiteY14" fmla="*/ 1957460 h 2064064"/>
              <a:gd name="connsiteX15" fmla="*/ 57719 w 2264769"/>
              <a:gd name="connsiteY15" fmla="*/ 1531931 h 2064064"/>
              <a:gd name="connsiteX16" fmla="*/ 83681 w 2264769"/>
              <a:gd name="connsiteY16" fmla="*/ 1487416 h 2064064"/>
              <a:gd name="connsiteX17" fmla="*/ 82471 w 2264769"/>
              <a:gd name="connsiteY17" fmla="*/ 1479266 h 2064064"/>
              <a:gd name="connsiteX18" fmla="*/ 821369 w 2264769"/>
              <a:gd name="connsiteY18" fmla="*/ 205305 h 2064064"/>
              <a:gd name="connsiteX19" fmla="*/ 823655 w 2264769"/>
              <a:gd name="connsiteY19" fmla="*/ 204362 h 2064064"/>
              <a:gd name="connsiteX20" fmla="*/ 827198 w 2264769"/>
              <a:gd name="connsiteY20" fmla="*/ 203426 h 2064064"/>
              <a:gd name="connsiteX21" fmla="*/ 841535 w 2264769"/>
              <a:gd name="connsiteY21" fmla="*/ 177153 h 2064064"/>
              <a:gd name="connsiteX22" fmla="*/ 1124413 w 2264769"/>
              <a:gd name="connsiteY22" fmla="*/ 0 h 206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264769" h="2064064">
                <a:moveTo>
                  <a:pt x="1124413" y="0"/>
                </a:moveTo>
                <a:cubicBezTo>
                  <a:pt x="1234884" y="0"/>
                  <a:pt x="1334897" y="67699"/>
                  <a:pt x="1407292" y="177153"/>
                </a:cubicBezTo>
                <a:lnTo>
                  <a:pt x="1414406" y="190190"/>
                </a:lnTo>
                <a:lnTo>
                  <a:pt x="1419467" y="191527"/>
                </a:lnTo>
                <a:lnTo>
                  <a:pt x="2197219" y="1532479"/>
                </a:lnTo>
                <a:lnTo>
                  <a:pt x="2196011" y="1537307"/>
                </a:lnTo>
                <a:lnTo>
                  <a:pt x="2220090" y="1578935"/>
                </a:lnTo>
                <a:cubicBezTo>
                  <a:pt x="2275937" y="1697688"/>
                  <a:pt x="2281758" y="1818318"/>
                  <a:pt x="2224313" y="1912679"/>
                </a:cubicBezTo>
                <a:cubicBezTo>
                  <a:pt x="2166869" y="2007040"/>
                  <a:pt x="2057037" y="2057265"/>
                  <a:pt x="1925900" y="2062187"/>
                </a:cubicBezTo>
                <a:lnTo>
                  <a:pt x="1905445" y="2061219"/>
                </a:lnTo>
                <a:lnTo>
                  <a:pt x="1902399" y="2064064"/>
                </a:lnTo>
                <a:lnTo>
                  <a:pt x="389291" y="2064064"/>
                </a:lnTo>
                <a:lnTo>
                  <a:pt x="385062" y="2060114"/>
                </a:lnTo>
                <a:lnTo>
                  <a:pt x="384209" y="2060285"/>
                </a:lnTo>
                <a:cubicBezTo>
                  <a:pt x="253827" y="2075184"/>
                  <a:pt x="137680" y="2042086"/>
                  <a:pt x="66671" y="1957460"/>
                </a:cubicBezTo>
                <a:cubicBezTo>
                  <a:pt x="-22091" y="1851678"/>
                  <a:pt x="-19317" y="1690420"/>
                  <a:pt x="57719" y="1531931"/>
                </a:cubicBezTo>
                <a:lnTo>
                  <a:pt x="83681" y="1487416"/>
                </a:lnTo>
                <a:lnTo>
                  <a:pt x="82471" y="1479266"/>
                </a:lnTo>
                <a:lnTo>
                  <a:pt x="821369" y="205305"/>
                </a:lnTo>
                <a:lnTo>
                  <a:pt x="823655" y="204362"/>
                </a:lnTo>
                <a:lnTo>
                  <a:pt x="827198" y="203426"/>
                </a:lnTo>
                <a:lnTo>
                  <a:pt x="841535" y="177153"/>
                </a:lnTo>
                <a:cubicBezTo>
                  <a:pt x="913930" y="67699"/>
                  <a:pt x="1013942" y="0"/>
                  <a:pt x="1124413" y="0"/>
                </a:cubicBezTo>
                <a:close/>
              </a:path>
            </a:pathLst>
          </a:custGeom>
          <a:solidFill>
            <a:srgbClr val="FFC000"/>
          </a:solidFill>
          <a:ln w="635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7" name="任意多边形 42">
            <a:extLst>
              <a:ext uri="{FF2B5EF4-FFF2-40B4-BE49-F238E27FC236}">
                <a16:creationId xmlns:a16="http://schemas.microsoft.com/office/drawing/2014/main" id="{5ABCA5A3-8C51-4C74-8F31-D344A64DC3B3}"/>
              </a:ext>
            </a:extLst>
          </p:cNvPr>
          <p:cNvSpPr/>
          <p:nvPr/>
        </p:nvSpPr>
        <p:spPr>
          <a:xfrm rot="5400000">
            <a:off x="1977442" y="4300188"/>
            <a:ext cx="435994" cy="380351"/>
          </a:xfrm>
          <a:custGeom>
            <a:avLst/>
            <a:gdLst>
              <a:gd name="connsiteX0" fmla="*/ 1124413 w 2264769"/>
              <a:gd name="connsiteY0" fmla="*/ 0 h 2064064"/>
              <a:gd name="connsiteX1" fmla="*/ 1407292 w 2264769"/>
              <a:gd name="connsiteY1" fmla="*/ 177153 h 2064064"/>
              <a:gd name="connsiteX2" fmla="*/ 1414406 w 2264769"/>
              <a:gd name="connsiteY2" fmla="*/ 190190 h 2064064"/>
              <a:gd name="connsiteX3" fmla="*/ 1419467 w 2264769"/>
              <a:gd name="connsiteY3" fmla="*/ 191527 h 2064064"/>
              <a:gd name="connsiteX4" fmla="*/ 2197219 w 2264769"/>
              <a:gd name="connsiteY4" fmla="*/ 1532479 h 2064064"/>
              <a:gd name="connsiteX5" fmla="*/ 2196011 w 2264769"/>
              <a:gd name="connsiteY5" fmla="*/ 1537307 h 2064064"/>
              <a:gd name="connsiteX6" fmla="*/ 2220090 w 2264769"/>
              <a:gd name="connsiteY6" fmla="*/ 1578935 h 2064064"/>
              <a:gd name="connsiteX7" fmla="*/ 2224313 w 2264769"/>
              <a:gd name="connsiteY7" fmla="*/ 1912679 h 2064064"/>
              <a:gd name="connsiteX8" fmla="*/ 1925900 w 2264769"/>
              <a:gd name="connsiteY8" fmla="*/ 2062187 h 2064064"/>
              <a:gd name="connsiteX9" fmla="*/ 1905445 w 2264769"/>
              <a:gd name="connsiteY9" fmla="*/ 2061219 h 2064064"/>
              <a:gd name="connsiteX10" fmla="*/ 1902399 w 2264769"/>
              <a:gd name="connsiteY10" fmla="*/ 2064064 h 2064064"/>
              <a:gd name="connsiteX11" fmla="*/ 389291 w 2264769"/>
              <a:gd name="connsiteY11" fmla="*/ 2064064 h 2064064"/>
              <a:gd name="connsiteX12" fmla="*/ 385062 w 2264769"/>
              <a:gd name="connsiteY12" fmla="*/ 2060114 h 2064064"/>
              <a:gd name="connsiteX13" fmla="*/ 384209 w 2264769"/>
              <a:gd name="connsiteY13" fmla="*/ 2060285 h 2064064"/>
              <a:gd name="connsiteX14" fmla="*/ 66671 w 2264769"/>
              <a:gd name="connsiteY14" fmla="*/ 1957460 h 2064064"/>
              <a:gd name="connsiteX15" fmla="*/ 57719 w 2264769"/>
              <a:gd name="connsiteY15" fmla="*/ 1531931 h 2064064"/>
              <a:gd name="connsiteX16" fmla="*/ 83681 w 2264769"/>
              <a:gd name="connsiteY16" fmla="*/ 1487416 h 2064064"/>
              <a:gd name="connsiteX17" fmla="*/ 82471 w 2264769"/>
              <a:gd name="connsiteY17" fmla="*/ 1479266 h 2064064"/>
              <a:gd name="connsiteX18" fmla="*/ 821369 w 2264769"/>
              <a:gd name="connsiteY18" fmla="*/ 205305 h 2064064"/>
              <a:gd name="connsiteX19" fmla="*/ 823655 w 2264769"/>
              <a:gd name="connsiteY19" fmla="*/ 204362 h 2064064"/>
              <a:gd name="connsiteX20" fmla="*/ 827198 w 2264769"/>
              <a:gd name="connsiteY20" fmla="*/ 203426 h 2064064"/>
              <a:gd name="connsiteX21" fmla="*/ 841535 w 2264769"/>
              <a:gd name="connsiteY21" fmla="*/ 177153 h 2064064"/>
              <a:gd name="connsiteX22" fmla="*/ 1124413 w 2264769"/>
              <a:gd name="connsiteY22" fmla="*/ 0 h 206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264769" h="2064064">
                <a:moveTo>
                  <a:pt x="1124413" y="0"/>
                </a:moveTo>
                <a:cubicBezTo>
                  <a:pt x="1234884" y="0"/>
                  <a:pt x="1334897" y="67699"/>
                  <a:pt x="1407292" y="177153"/>
                </a:cubicBezTo>
                <a:lnTo>
                  <a:pt x="1414406" y="190190"/>
                </a:lnTo>
                <a:lnTo>
                  <a:pt x="1419467" y="191527"/>
                </a:lnTo>
                <a:lnTo>
                  <a:pt x="2197219" y="1532479"/>
                </a:lnTo>
                <a:lnTo>
                  <a:pt x="2196011" y="1537307"/>
                </a:lnTo>
                <a:lnTo>
                  <a:pt x="2220090" y="1578935"/>
                </a:lnTo>
                <a:cubicBezTo>
                  <a:pt x="2275937" y="1697688"/>
                  <a:pt x="2281758" y="1818318"/>
                  <a:pt x="2224313" y="1912679"/>
                </a:cubicBezTo>
                <a:cubicBezTo>
                  <a:pt x="2166869" y="2007040"/>
                  <a:pt x="2057037" y="2057265"/>
                  <a:pt x="1925900" y="2062187"/>
                </a:cubicBezTo>
                <a:lnTo>
                  <a:pt x="1905445" y="2061219"/>
                </a:lnTo>
                <a:lnTo>
                  <a:pt x="1902399" y="2064064"/>
                </a:lnTo>
                <a:lnTo>
                  <a:pt x="389291" y="2064064"/>
                </a:lnTo>
                <a:lnTo>
                  <a:pt x="385062" y="2060114"/>
                </a:lnTo>
                <a:lnTo>
                  <a:pt x="384209" y="2060285"/>
                </a:lnTo>
                <a:cubicBezTo>
                  <a:pt x="253827" y="2075184"/>
                  <a:pt x="137680" y="2042086"/>
                  <a:pt x="66671" y="1957460"/>
                </a:cubicBezTo>
                <a:cubicBezTo>
                  <a:pt x="-22091" y="1851678"/>
                  <a:pt x="-19317" y="1690420"/>
                  <a:pt x="57719" y="1531931"/>
                </a:cubicBezTo>
                <a:lnTo>
                  <a:pt x="83681" y="1487416"/>
                </a:lnTo>
                <a:lnTo>
                  <a:pt x="82471" y="1479266"/>
                </a:lnTo>
                <a:lnTo>
                  <a:pt x="821369" y="205305"/>
                </a:lnTo>
                <a:lnTo>
                  <a:pt x="823655" y="204362"/>
                </a:lnTo>
                <a:lnTo>
                  <a:pt x="827198" y="203426"/>
                </a:lnTo>
                <a:lnTo>
                  <a:pt x="841535" y="177153"/>
                </a:lnTo>
                <a:cubicBezTo>
                  <a:pt x="913930" y="67699"/>
                  <a:pt x="1013942" y="0"/>
                  <a:pt x="1124413" y="0"/>
                </a:cubicBezTo>
                <a:close/>
              </a:path>
            </a:pathLst>
          </a:custGeom>
          <a:solidFill>
            <a:srgbClr val="FF0066"/>
          </a:solidFill>
          <a:ln w="635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8" name="任意多边形: 形状 27">
            <a:extLst>
              <a:ext uri="{FF2B5EF4-FFF2-40B4-BE49-F238E27FC236}">
                <a16:creationId xmlns:a16="http://schemas.microsoft.com/office/drawing/2014/main" id="{AABBCF70-6E53-4239-9517-16485BA79B54}"/>
              </a:ext>
            </a:extLst>
          </p:cNvPr>
          <p:cNvSpPr/>
          <p:nvPr/>
        </p:nvSpPr>
        <p:spPr>
          <a:xfrm>
            <a:off x="10748210" y="288625"/>
            <a:ext cx="930442" cy="232791"/>
          </a:xfrm>
          <a:custGeom>
            <a:avLst/>
            <a:gdLst>
              <a:gd name="connsiteX0" fmla="*/ 0 w 2486526"/>
              <a:gd name="connsiteY0" fmla="*/ 401185 h 465581"/>
              <a:gd name="connsiteX1" fmla="*/ 529389 w 2486526"/>
              <a:gd name="connsiteY1" fmla="*/ 132 h 465581"/>
              <a:gd name="connsiteX2" fmla="*/ 1042737 w 2486526"/>
              <a:gd name="connsiteY2" fmla="*/ 353058 h 465581"/>
              <a:gd name="connsiteX3" fmla="*/ 1604210 w 2486526"/>
              <a:gd name="connsiteY3" fmla="*/ 16174 h 465581"/>
              <a:gd name="connsiteX4" fmla="*/ 2101516 w 2486526"/>
              <a:gd name="connsiteY4" fmla="*/ 465353 h 465581"/>
              <a:gd name="connsiteX5" fmla="*/ 2486526 w 2486526"/>
              <a:gd name="connsiteY5" fmla="*/ 64300 h 465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6526" h="465581">
                <a:moveTo>
                  <a:pt x="0" y="401185"/>
                </a:moveTo>
                <a:cubicBezTo>
                  <a:pt x="177800" y="204669"/>
                  <a:pt x="355600" y="8153"/>
                  <a:pt x="529389" y="132"/>
                </a:cubicBezTo>
                <a:cubicBezTo>
                  <a:pt x="703178" y="-7889"/>
                  <a:pt x="863600" y="350384"/>
                  <a:pt x="1042737" y="353058"/>
                </a:cubicBezTo>
                <a:cubicBezTo>
                  <a:pt x="1221874" y="355732"/>
                  <a:pt x="1427747" y="-2542"/>
                  <a:pt x="1604210" y="16174"/>
                </a:cubicBezTo>
                <a:cubicBezTo>
                  <a:pt x="1780673" y="34890"/>
                  <a:pt x="1954463" y="457332"/>
                  <a:pt x="2101516" y="465353"/>
                </a:cubicBezTo>
                <a:cubicBezTo>
                  <a:pt x="2248569" y="473374"/>
                  <a:pt x="2367547" y="268837"/>
                  <a:pt x="2486526" y="64300"/>
                </a:cubicBezTo>
              </a:path>
            </a:pathLst>
          </a:custGeom>
          <a:noFill/>
          <a:ln w="25400">
            <a:solidFill>
              <a:srgbClr val="07F3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id="{C55E607C-9DCE-44C9-B6C9-51BF1FF70839}"/>
              </a:ext>
            </a:extLst>
          </p:cNvPr>
          <p:cNvSpPr/>
          <p:nvPr/>
        </p:nvSpPr>
        <p:spPr>
          <a:xfrm flipV="1">
            <a:off x="513347" y="5758984"/>
            <a:ext cx="930442" cy="232791"/>
          </a:xfrm>
          <a:custGeom>
            <a:avLst/>
            <a:gdLst>
              <a:gd name="connsiteX0" fmla="*/ 0 w 2486526"/>
              <a:gd name="connsiteY0" fmla="*/ 401185 h 465581"/>
              <a:gd name="connsiteX1" fmla="*/ 529389 w 2486526"/>
              <a:gd name="connsiteY1" fmla="*/ 132 h 465581"/>
              <a:gd name="connsiteX2" fmla="*/ 1042737 w 2486526"/>
              <a:gd name="connsiteY2" fmla="*/ 353058 h 465581"/>
              <a:gd name="connsiteX3" fmla="*/ 1604210 w 2486526"/>
              <a:gd name="connsiteY3" fmla="*/ 16174 h 465581"/>
              <a:gd name="connsiteX4" fmla="*/ 2101516 w 2486526"/>
              <a:gd name="connsiteY4" fmla="*/ 465353 h 465581"/>
              <a:gd name="connsiteX5" fmla="*/ 2486526 w 2486526"/>
              <a:gd name="connsiteY5" fmla="*/ 64300 h 465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6526" h="465581">
                <a:moveTo>
                  <a:pt x="0" y="401185"/>
                </a:moveTo>
                <a:cubicBezTo>
                  <a:pt x="177800" y="204669"/>
                  <a:pt x="355600" y="8153"/>
                  <a:pt x="529389" y="132"/>
                </a:cubicBezTo>
                <a:cubicBezTo>
                  <a:pt x="703178" y="-7889"/>
                  <a:pt x="863600" y="350384"/>
                  <a:pt x="1042737" y="353058"/>
                </a:cubicBezTo>
                <a:cubicBezTo>
                  <a:pt x="1221874" y="355732"/>
                  <a:pt x="1427747" y="-2542"/>
                  <a:pt x="1604210" y="16174"/>
                </a:cubicBezTo>
                <a:cubicBezTo>
                  <a:pt x="1780673" y="34890"/>
                  <a:pt x="1954463" y="457332"/>
                  <a:pt x="2101516" y="465353"/>
                </a:cubicBezTo>
                <a:cubicBezTo>
                  <a:pt x="2248569" y="473374"/>
                  <a:pt x="2367547" y="268837"/>
                  <a:pt x="2486526" y="64300"/>
                </a:cubicBezTo>
              </a:path>
            </a:pathLst>
          </a:cu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BDA0B73D-0044-4CCE-99E0-3B59F7BBFEA0}"/>
              </a:ext>
            </a:extLst>
          </p:cNvPr>
          <p:cNvGrpSpPr/>
          <p:nvPr/>
        </p:nvGrpSpPr>
        <p:grpSpPr>
          <a:xfrm>
            <a:off x="505327" y="459950"/>
            <a:ext cx="3877989" cy="3550575"/>
            <a:chOff x="505327" y="459950"/>
            <a:chExt cx="3877989" cy="3550575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00F4C3A8-C70F-40A5-90B6-624A1E490421}"/>
                </a:ext>
              </a:extLst>
            </p:cNvPr>
            <p:cNvGrpSpPr/>
            <p:nvPr/>
          </p:nvGrpSpPr>
          <p:grpSpPr>
            <a:xfrm flipH="1">
              <a:off x="505327" y="459950"/>
              <a:ext cx="3877989" cy="3550575"/>
              <a:chOff x="2975811" y="572244"/>
              <a:chExt cx="6240379" cy="5713511"/>
            </a:xfrm>
          </p:grpSpPr>
          <p:sp>
            <p:nvSpPr>
              <p:cNvPr id="21" name="任意多边形 42">
                <a:extLst>
                  <a:ext uri="{FF2B5EF4-FFF2-40B4-BE49-F238E27FC236}">
                    <a16:creationId xmlns:a16="http://schemas.microsoft.com/office/drawing/2014/main" id="{8027F0A3-E4AD-4D2A-83AC-C113CB244731}"/>
                  </a:ext>
                </a:extLst>
              </p:cNvPr>
              <p:cNvSpPr/>
              <p:nvPr/>
            </p:nvSpPr>
            <p:spPr>
              <a:xfrm rot="5400000">
                <a:off x="3867269" y="936835"/>
                <a:ext cx="5713511" cy="4984330"/>
              </a:xfrm>
              <a:custGeom>
                <a:avLst/>
                <a:gdLst>
                  <a:gd name="connsiteX0" fmla="*/ 1124413 w 2264769"/>
                  <a:gd name="connsiteY0" fmla="*/ 0 h 2064064"/>
                  <a:gd name="connsiteX1" fmla="*/ 1407292 w 2264769"/>
                  <a:gd name="connsiteY1" fmla="*/ 177153 h 2064064"/>
                  <a:gd name="connsiteX2" fmla="*/ 1414406 w 2264769"/>
                  <a:gd name="connsiteY2" fmla="*/ 190190 h 2064064"/>
                  <a:gd name="connsiteX3" fmla="*/ 1419467 w 2264769"/>
                  <a:gd name="connsiteY3" fmla="*/ 191527 h 2064064"/>
                  <a:gd name="connsiteX4" fmla="*/ 2197219 w 2264769"/>
                  <a:gd name="connsiteY4" fmla="*/ 1532479 h 2064064"/>
                  <a:gd name="connsiteX5" fmla="*/ 2196011 w 2264769"/>
                  <a:gd name="connsiteY5" fmla="*/ 1537307 h 2064064"/>
                  <a:gd name="connsiteX6" fmla="*/ 2220090 w 2264769"/>
                  <a:gd name="connsiteY6" fmla="*/ 1578935 h 2064064"/>
                  <a:gd name="connsiteX7" fmla="*/ 2224313 w 2264769"/>
                  <a:gd name="connsiteY7" fmla="*/ 1912679 h 2064064"/>
                  <a:gd name="connsiteX8" fmla="*/ 1925900 w 2264769"/>
                  <a:gd name="connsiteY8" fmla="*/ 2062187 h 2064064"/>
                  <a:gd name="connsiteX9" fmla="*/ 1905445 w 2264769"/>
                  <a:gd name="connsiteY9" fmla="*/ 2061219 h 2064064"/>
                  <a:gd name="connsiteX10" fmla="*/ 1902399 w 2264769"/>
                  <a:gd name="connsiteY10" fmla="*/ 2064064 h 2064064"/>
                  <a:gd name="connsiteX11" fmla="*/ 389291 w 2264769"/>
                  <a:gd name="connsiteY11" fmla="*/ 2064064 h 2064064"/>
                  <a:gd name="connsiteX12" fmla="*/ 385062 w 2264769"/>
                  <a:gd name="connsiteY12" fmla="*/ 2060114 h 2064064"/>
                  <a:gd name="connsiteX13" fmla="*/ 384209 w 2264769"/>
                  <a:gd name="connsiteY13" fmla="*/ 2060285 h 2064064"/>
                  <a:gd name="connsiteX14" fmla="*/ 66671 w 2264769"/>
                  <a:gd name="connsiteY14" fmla="*/ 1957460 h 2064064"/>
                  <a:gd name="connsiteX15" fmla="*/ 57719 w 2264769"/>
                  <a:gd name="connsiteY15" fmla="*/ 1531931 h 2064064"/>
                  <a:gd name="connsiteX16" fmla="*/ 83681 w 2264769"/>
                  <a:gd name="connsiteY16" fmla="*/ 1487416 h 2064064"/>
                  <a:gd name="connsiteX17" fmla="*/ 82471 w 2264769"/>
                  <a:gd name="connsiteY17" fmla="*/ 1479266 h 2064064"/>
                  <a:gd name="connsiteX18" fmla="*/ 821369 w 2264769"/>
                  <a:gd name="connsiteY18" fmla="*/ 205305 h 2064064"/>
                  <a:gd name="connsiteX19" fmla="*/ 823655 w 2264769"/>
                  <a:gd name="connsiteY19" fmla="*/ 204362 h 2064064"/>
                  <a:gd name="connsiteX20" fmla="*/ 827198 w 2264769"/>
                  <a:gd name="connsiteY20" fmla="*/ 203426 h 2064064"/>
                  <a:gd name="connsiteX21" fmla="*/ 841535 w 2264769"/>
                  <a:gd name="connsiteY21" fmla="*/ 177153 h 2064064"/>
                  <a:gd name="connsiteX22" fmla="*/ 1124413 w 2264769"/>
                  <a:gd name="connsiteY22" fmla="*/ 0 h 2064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64769" h="2064064">
                    <a:moveTo>
                      <a:pt x="1124413" y="0"/>
                    </a:moveTo>
                    <a:cubicBezTo>
                      <a:pt x="1234884" y="0"/>
                      <a:pt x="1334897" y="67699"/>
                      <a:pt x="1407292" y="177153"/>
                    </a:cubicBezTo>
                    <a:lnTo>
                      <a:pt x="1414406" y="190190"/>
                    </a:lnTo>
                    <a:lnTo>
                      <a:pt x="1419467" y="191527"/>
                    </a:lnTo>
                    <a:lnTo>
                      <a:pt x="2197219" y="1532479"/>
                    </a:lnTo>
                    <a:lnTo>
                      <a:pt x="2196011" y="1537307"/>
                    </a:lnTo>
                    <a:lnTo>
                      <a:pt x="2220090" y="1578935"/>
                    </a:lnTo>
                    <a:cubicBezTo>
                      <a:pt x="2275937" y="1697688"/>
                      <a:pt x="2281758" y="1818318"/>
                      <a:pt x="2224313" y="1912679"/>
                    </a:cubicBezTo>
                    <a:cubicBezTo>
                      <a:pt x="2166869" y="2007040"/>
                      <a:pt x="2057037" y="2057265"/>
                      <a:pt x="1925900" y="2062187"/>
                    </a:cubicBezTo>
                    <a:lnTo>
                      <a:pt x="1905445" y="2061219"/>
                    </a:lnTo>
                    <a:lnTo>
                      <a:pt x="1902399" y="2064064"/>
                    </a:lnTo>
                    <a:lnTo>
                      <a:pt x="389291" y="2064064"/>
                    </a:lnTo>
                    <a:lnTo>
                      <a:pt x="385062" y="2060114"/>
                    </a:lnTo>
                    <a:lnTo>
                      <a:pt x="384209" y="2060285"/>
                    </a:lnTo>
                    <a:cubicBezTo>
                      <a:pt x="253827" y="2075184"/>
                      <a:pt x="137680" y="2042086"/>
                      <a:pt x="66671" y="1957460"/>
                    </a:cubicBezTo>
                    <a:cubicBezTo>
                      <a:pt x="-22091" y="1851678"/>
                      <a:pt x="-19317" y="1690420"/>
                      <a:pt x="57719" y="1531931"/>
                    </a:cubicBezTo>
                    <a:lnTo>
                      <a:pt x="83681" y="1487416"/>
                    </a:lnTo>
                    <a:lnTo>
                      <a:pt x="82471" y="1479266"/>
                    </a:lnTo>
                    <a:lnTo>
                      <a:pt x="821369" y="205305"/>
                    </a:lnTo>
                    <a:lnTo>
                      <a:pt x="823655" y="204362"/>
                    </a:lnTo>
                    <a:lnTo>
                      <a:pt x="827198" y="203426"/>
                    </a:lnTo>
                    <a:lnTo>
                      <a:pt x="841535" y="177153"/>
                    </a:lnTo>
                    <a:cubicBezTo>
                      <a:pt x="913930" y="67699"/>
                      <a:pt x="1013942" y="0"/>
                      <a:pt x="112441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7F757">
                      <a:alpha val="93725"/>
                    </a:srgbClr>
                  </a:gs>
                  <a:gs pos="100000">
                    <a:srgbClr val="36DEA6">
                      <a:alpha val="51000"/>
                    </a:srgbClr>
                  </a:gs>
                </a:gsLst>
                <a:lin ang="0" scaled="0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任意多边形 42">
                <a:extLst>
                  <a:ext uri="{FF2B5EF4-FFF2-40B4-BE49-F238E27FC236}">
                    <a16:creationId xmlns:a16="http://schemas.microsoft.com/office/drawing/2014/main" id="{8839AF2A-92DF-432B-BCEF-842349A1DF02}"/>
                  </a:ext>
                </a:extLst>
              </p:cNvPr>
              <p:cNvSpPr/>
              <p:nvPr/>
            </p:nvSpPr>
            <p:spPr>
              <a:xfrm rot="5400000">
                <a:off x="2649125" y="1377004"/>
                <a:ext cx="5119518" cy="4466146"/>
              </a:xfrm>
              <a:custGeom>
                <a:avLst/>
                <a:gdLst>
                  <a:gd name="connsiteX0" fmla="*/ 1124413 w 2264769"/>
                  <a:gd name="connsiteY0" fmla="*/ 0 h 2064064"/>
                  <a:gd name="connsiteX1" fmla="*/ 1407292 w 2264769"/>
                  <a:gd name="connsiteY1" fmla="*/ 177153 h 2064064"/>
                  <a:gd name="connsiteX2" fmla="*/ 1414406 w 2264769"/>
                  <a:gd name="connsiteY2" fmla="*/ 190190 h 2064064"/>
                  <a:gd name="connsiteX3" fmla="*/ 1419467 w 2264769"/>
                  <a:gd name="connsiteY3" fmla="*/ 191527 h 2064064"/>
                  <a:gd name="connsiteX4" fmla="*/ 2197219 w 2264769"/>
                  <a:gd name="connsiteY4" fmla="*/ 1532479 h 2064064"/>
                  <a:gd name="connsiteX5" fmla="*/ 2196011 w 2264769"/>
                  <a:gd name="connsiteY5" fmla="*/ 1537307 h 2064064"/>
                  <a:gd name="connsiteX6" fmla="*/ 2220090 w 2264769"/>
                  <a:gd name="connsiteY6" fmla="*/ 1578935 h 2064064"/>
                  <a:gd name="connsiteX7" fmla="*/ 2224313 w 2264769"/>
                  <a:gd name="connsiteY7" fmla="*/ 1912679 h 2064064"/>
                  <a:gd name="connsiteX8" fmla="*/ 1925900 w 2264769"/>
                  <a:gd name="connsiteY8" fmla="*/ 2062187 h 2064064"/>
                  <a:gd name="connsiteX9" fmla="*/ 1905445 w 2264769"/>
                  <a:gd name="connsiteY9" fmla="*/ 2061219 h 2064064"/>
                  <a:gd name="connsiteX10" fmla="*/ 1902399 w 2264769"/>
                  <a:gd name="connsiteY10" fmla="*/ 2064064 h 2064064"/>
                  <a:gd name="connsiteX11" fmla="*/ 389291 w 2264769"/>
                  <a:gd name="connsiteY11" fmla="*/ 2064064 h 2064064"/>
                  <a:gd name="connsiteX12" fmla="*/ 385062 w 2264769"/>
                  <a:gd name="connsiteY12" fmla="*/ 2060114 h 2064064"/>
                  <a:gd name="connsiteX13" fmla="*/ 384209 w 2264769"/>
                  <a:gd name="connsiteY13" fmla="*/ 2060285 h 2064064"/>
                  <a:gd name="connsiteX14" fmla="*/ 66671 w 2264769"/>
                  <a:gd name="connsiteY14" fmla="*/ 1957460 h 2064064"/>
                  <a:gd name="connsiteX15" fmla="*/ 57719 w 2264769"/>
                  <a:gd name="connsiteY15" fmla="*/ 1531931 h 2064064"/>
                  <a:gd name="connsiteX16" fmla="*/ 83681 w 2264769"/>
                  <a:gd name="connsiteY16" fmla="*/ 1487416 h 2064064"/>
                  <a:gd name="connsiteX17" fmla="*/ 82471 w 2264769"/>
                  <a:gd name="connsiteY17" fmla="*/ 1479266 h 2064064"/>
                  <a:gd name="connsiteX18" fmla="*/ 821369 w 2264769"/>
                  <a:gd name="connsiteY18" fmla="*/ 205305 h 2064064"/>
                  <a:gd name="connsiteX19" fmla="*/ 823655 w 2264769"/>
                  <a:gd name="connsiteY19" fmla="*/ 204362 h 2064064"/>
                  <a:gd name="connsiteX20" fmla="*/ 827198 w 2264769"/>
                  <a:gd name="connsiteY20" fmla="*/ 203426 h 2064064"/>
                  <a:gd name="connsiteX21" fmla="*/ 841535 w 2264769"/>
                  <a:gd name="connsiteY21" fmla="*/ 177153 h 2064064"/>
                  <a:gd name="connsiteX22" fmla="*/ 1124413 w 2264769"/>
                  <a:gd name="connsiteY22" fmla="*/ 0 h 2064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64769" h="2064064">
                    <a:moveTo>
                      <a:pt x="1124413" y="0"/>
                    </a:moveTo>
                    <a:cubicBezTo>
                      <a:pt x="1234884" y="0"/>
                      <a:pt x="1334897" y="67699"/>
                      <a:pt x="1407292" y="177153"/>
                    </a:cubicBezTo>
                    <a:lnTo>
                      <a:pt x="1414406" y="190190"/>
                    </a:lnTo>
                    <a:lnTo>
                      <a:pt x="1419467" y="191527"/>
                    </a:lnTo>
                    <a:lnTo>
                      <a:pt x="2197219" y="1532479"/>
                    </a:lnTo>
                    <a:lnTo>
                      <a:pt x="2196011" y="1537307"/>
                    </a:lnTo>
                    <a:lnTo>
                      <a:pt x="2220090" y="1578935"/>
                    </a:lnTo>
                    <a:cubicBezTo>
                      <a:pt x="2275937" y="1697688"/>
                      <a:pt x="2281758" y="1818318"/>
                      <a:pt x="2224313" y="1912679"/>
                    </a:cubicBezTo>
                    <a:cubicBezTo>
                      <a:pt x="2166869" y="2007040"/>
                      <a:pt x="2057037" y="2057265"/>
                      <a:pt x="1925900" y="2062187"/>
                    </a:cubicBezTo>
                    <a:lnTo>
                      <a:pt x="1905445" y="2061219"/>
                    </a:lnTo>
                    <a:lnTo>
                      <a:pt x="1902399" y="2064064"/>
                    </a:lnTo>
                    <a:lnTo>
                      <a:pt x="389291" y="2064064"/>
                    </a:lnTo>
                    <a:lnTo>
                      <a:pt x="385062" y="2060114"/>
                    </a:lnTo>
                    <a:lnTo>
                      <a:pt x="384209" y="2060285"/>
                    </a:lnTo>
                    <a:cubicBezTo>
                      <a:pt x="253827" y="2075184"/>
                      <a:pt x="137680" y="2042086"/>
                      <a:pt x="66671" y="1957460"/>
                    </a:cubicBezTo>
                    <a:cubicBezTo>
                      <a:pt x="-22091" y="1851678"/>
                      <a:pt x="-19317" y="1690420"/>
                      <a:pt x="57719" y="1531931"/>
                    </a:cubicBezTo>
                    <a:lnTo>
                      <a:pt x="83681" y="1487416"/>
                    </a:lnTo>
                    <a:lnTo>
                      <a:pt x="82471" y="1479266"/>
                    </a:lnTo>
                    <a:lnTo>
                      <a:pt x="821369" y="205305"/>
                    </a:lnTo>
                    <a:lnTo>
                      <a:pt x="823655" y="204362"/>
                    </a:lnTo>
                    <a:lnTo>
                      <a:pt x="827198" y="203426"/>
                    </a:lnTo>
                    <a:lnTo>
                      <a:pt x="841535" y="177153"/>
                    </a:lnTo>
                    <a:cubicBezTo>
                      <a:pt x="913930" y="67699"/>
                      <a:pt x="1013942" y="0"/>
                      <a:pt x="1124413" y="0"/>
                    </a:cubicBezTo>
                    <a:close/>
                  </a:path>
                </a:pathLst>
              </a:custGeom>
              <a:gradFill flip="none" rotWithShape="1">
                <a:gsLst>
                  <a:gs pos="31000">
                    <a:srgbClr val="27408F"/>
                  </a:gs>
                  <a:gs pos="100000">
                    <a:srgbClr val="7030A0">
                      <a:alpha val="58000"/>
                    </a:srgbClr>
                  </a:gs>
                </a:gsLst>
                <a:lin ang="0" scaled="0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kern="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8" name="TextBox 19">
              <a:extLst>
                <a:ext uri="{FF2B5EF4-FFF2-40B4-BE49-F238E27FC236}">
                  <a16:creationId xmlns:a16="http://schemas.microsoft.com/office/drawing/2014/main" id="{84EB18BF-1D6A-44CD-8EB3-6D90CA6CCB96}"/>
                </a:ext>
              </a:extLst>
            </p:cNvPr>
            <p:cNvSpPr txBox="1"/>
            <p:nvPr/>
          </p:nvSpPr>
          <p:spPr>
            <a:xfrm>
              <a:off x="978568" y="1660508"/>
              <a:ext cx="3166060" cy="10156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6000" b="1" dirty="0">
                  <a:solidFill>
                    <a:schemeClr val="bg1"/>
                  </a:solidFill>
                  <a:cs typeface="+mn-ea"/>
                  <a:sym typeface="+mn-lt"/>
                </a:rPr>
                <a:t>content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4CB9C8E6-81D7-43D3-8DC7-9EE3D5968F61}"/>
              </a:ext>
            </a:extLst>
          </p:cNvPr>
          <p:cNvGrpSpPr/>
          <p:nvPr/>
        </p:nvGrpSpPr>
        <p:grpSpPr>
          <a:xfrm>
            <a:off x="6300672" y="1227665"/>
            <a:ext cx="3677517" cy="1020583"/>
            <a:chOff x="6380882" y="1275791"/>
            <a:chExt cx="3677517" cy="1020583"/>
          </a:xfrm>
        </p:grpSpPr>
        <p:sp>
          <p:nvSpPr>
            <p:cNvPr id="47" name="Rectangle 11">
              <a:extLst>
                <a:ext uri="{FF2B5EF4-FFF2-40B4-BE49-F238E27FC236}">
                  <a16:creationId xmlns:a16="http://schemas.microsoft.com/office/drawing/2014/main" id="{C28DED19-9342-4943-93BB-D9BCFFD98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7420" y="1280711"/>
              <a:ext cx="2690979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 w="0"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600" b="0" i="0" u="none" strike="noStrike" kern="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B8A21DAB-BABD-4807-BB83-79644E9FE751}"/>
                </a:ext>
              </a:extLst>
            </p:cNvPr>
            <p:cNvGrpSpPr/>
            <p:nvPr/>
          </p:nvGrpSpPr>
          <p:grpSpPr>
            <a:xfrm>
              <a:off x="6380882" y="1275791"/>
              <a:ext cx="835967" cy="779280"/>
              <a:chOff x="6380882" y="1257094"/>
              <a:chExt cx="835967" cy="779280"/>
            </a:xfrm>
          </p:grpSpPr>
          <p:sp>
            <p:nvSpPr>
              <p:cNvPr id="4" name="椭圆 3">
                <a:extLst>
                  <a:ext uri="{FF2B5EF4-FFF2-40B4-BE49-F238E27FC236}">
                    <a16:creationId xmlns:a16="http://schemas.microsoft.com/office/drawing/2014/main" id="{C72D5C28-6D75-44EB-82A9-F4272155C03C}"/>
                  </a:ext>
                </a:extLst>
              </p:cNvPr>
              <p:cNvSpPr/>
              <p:nvPr/>
            </p:nvSpPr>
            <p:spPr>
              <a:xfrm rot="2700000">
                <a:off x="6409225" y="1257094"/>
                <a:ext cx="779280" cy="779280"/>
              </a:xfrm>
              <a:prstGeom prst="ellipse">
                <a:avLst/>
              </a:prstGeom>
              <a:solidFill>
                <a:srgbClr val="4277C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sz="1600" kern="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A75ECB7E-2AD1-4748-8866-193CDD7B69CB}"/>
                  </a:ext>
                </a:extLst>
              </p:cNvPr>
              <p:cNvSpPr txBox="1"/>
              <p:nvPr/>
            </p:nvSpPr>
            <p:spPr>
              <a:xfrm>
                <a:off x="6380882" y="1323569"/>
                <a:ext cx="8359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01</a:t>
                </a: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37C1A18C-2858-4A3F-B3E9-131B65685EC1}"/>
              </a:ext>
            </a:extLst>
          </p:cNvPr>
          <p:cNvGrpSpPr/>
          <p:nvPr/>
        </p:nvGrpSpPr>
        <p:grpSpPr>
          <a:xfrm>
            <a:off x="6300672" y="2446865"/>
            <a:ext cx="3677517" cy="1020583"/>
            <a:chOff x="6380882" y="1275791"/>
            <a:chExt cx="3677517" cy="1020583"/>
          </a:xfrm>
        </p:grpSpPr>
        <p:sp>
          <p:nvSpPr>
            <p:cNvPr id="50" name="Rectangle 11">
              <a:extLst>
                <a:ext uri="{FF2B5EF4-FFF2-40B4-BE49-F238E27FC236}">
                  <a16:creationId xmlns:a16="http://schemas.microsoft.com/office/drawing/2014/main" id="{ECD5346F-D62F-4CD5-9B93-6EA61FD05A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7420" y="1280711"/>
              <a:ext cx="2690979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 w="0"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600" b="0" i="0" u="none" strike="noStrike" kern="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ACBD66E9-94CF-45B8-A827-BEAE8A7DB4A7}"/>
                </a:ext>
              </a:extLst>
            </p:cNvPr>
            <p:cNvGrpSpPr/>
            <p:nvPr/>
          </p:nvGrpSpPr>
          <p:grpSpPr>
            <a:xfrm>
              <a:off x="6380882" y="1275791"/>
              <a:ext cx="835967" cy="779280"/>
              <a:chOff x="6380882" y="1257094"/>
              <a:chExt cx="835967" cy="779280"/>
            </a:xfrm>
          </p:grpSpPr>
          <p:sp>
            <p:nvSpPr>
              <p:cNvPr id="52" name="椭圆 51">
                <a:extLst>
                  <a:ext uri="{FF2B5EF4-FFF2-40B4-BE49-F238E27FC236}">
                    <a16:creationId xmlns:a16="http://schemas.microsoft.com/office/drawing/2014/main" id="{951E603F-C83C-4601-A583-E64EADCDD112}"/>
                  </a:ext>
                </a:extLst>
              </p:cNvPr>
              <p:cNvSpPr/>
              <p:nvPr/>
            </p:nvSpPr>
            <p:spPr>
              <a:xfrm rot="2700000">
                <a:off x="6409225" y="1257094"/>
                <a:ext cx="779280" cy="779280"/>
              </a:xfrm>
              <a:prstGeom prst="ellipse">
                <a:avLst/>
              </a:prstGeom>
              <a:solidFill>
                <a:srgbClr val="29DB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sz="1600" kern="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143371BB-EAC6-4C11-882B-971C7A6FAEE9}"/>
                  </a:ext>
                </a:extLst>
              </p:cNvPr>
              <p:cNvSpPr txBox="1"/>
              <p:nvPr/>
            </p:nvSpPr>
            <p:spPr>
              <a:xfrm>
                <a:off x="6380882" y="1323569"/>
                <a:ext cx="8359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02</a:t>
                </a: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F5AA8189-DE3B-47C1-A2BD-A0E04B09394F}"/>
              </a:ext>
            </a:extLst>
          </p:cNvPr>
          <p:cNvGrpSpPr/>
          <p:nvPr/>
        </p:nvGrpSpPr>
        <p:grpSpPr>
          <a:xfrm>
            <a:off x="6300672" y="3666065"/>
            <a:ext cx="3677517" cy="1020583"/>
            <a:chOff x="6380882" y="1275791"/>
            <a:chExt cx="3677517" cy="1020583"/>
          </a:xfrm>
        </p:grpSpPr>
        <p:sp>
          <p:nvSpPr>
            <p:cNvPr id="55" name="Rectangle 11">
              <a:extLst>
                <a:ext uri="{FF2B5EF4-FFF2-40B4-BE49-F238E27FC236}">
                  <a16:creationId xmlns:a16="http://schemas.microsoft.com/office/drawing/2014/main" id="{E9BC10A6-FE56-4733-A725-30FC0E0C4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7420" y="1280711"/>
              <a:ext cx="2690979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 w="0"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600" b="0" i="0" u="none" strike="noStrike" kern="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56" name="组合 55">
              <a:extLst>
                <a:ext uri="{FF2B5EF4-FFF2-40B4-BE49-F238E27FC236}">
                  <a16:creationId xmlns:a16="http://schemas.microsoft.com/office/drawing/2014/main" id="{4219A7E3-1BA4-4D07-BA3D-43BD3C8C26B2}"/>
                </a:ext>
              </a:extLst>
            </p:cNvPr>
            <p:cNvGrpSpPr/>
            <p:nvPr/>
          </p:nvGrpSpPr>
          <p:grpSpPr>
            <a:xfrm>
              <a:off x="6380882" y="1275791"/>
              <a:ext cx="835967" cy="779280"/>
              <a:chOff x="6380882" y="1257094"/>
              <a:chExt cx="835967" cy="779280"/>
            </a:xfrm>
          </p:grpSpPr>
          <p:sp>
            <p:nvSpPr>
              <p:cNvPr id="57" name="椭圆 56">
                <a:extLst>
                  <a:ext uri="{FF2B5EF4-FFF2-40B4-BE49-F238E27FC236}">
                    <a16:creationId xmlns:a16="http://schemas.microsoft.com/office/drawing/2014/main" id="{7E80E38B-4EF8-46A8-9868-328277A83165}"/>
                  </a:ext>
                </a:extLst>
              </p:cNvPr>
              <p:cNvSpPr/>
              <p:nvPr/>
            </p:nvSpPr>
            <p:spPr>
              <a:xfrm rot="2700000">
                <a:off x="6409225" y="1257094"/>
                <a:ext cx="779280" cy="779280"/>
              </a:xfrm>
              <a:prstGeom prst="ellipse">
                <a:avLst/>
              </a:prstGeom>
              <a:solidFill>
                <a:srgbClr val="4277CE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sz="1600" kern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63B15F88-25D5-4E4A-911B-53A44B1A32BF}"/>
                  </a:ext>
                </a:extLst>
              </p:cNvPr>
              <p:cNvSpPr txBox="1"/>
              <p:nvPr/>
            </p:nvSpPr>
            <p:spPr>
              <a:xfrm>
                <a:off x="6380882" y="1323569"/>
                <a:ext cx="8359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03</a:t>
                </a: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D0E9338A-4BFB-45D4-88F3-F1B1212839F9}"/>
              </a:ext>
            </a:extLst>
          </p:cNvPr>
          <p:cNvGrpSpPr/>
          <p:nvPr/>
        </p:nvGrpSpPr>
        <p:grpSpPr>
          <a:xfrm>
            <a:off x="6300672" y="4885265"/>
            <a:ext cx="3677517" cy="1020583"/>
            <a:chOff x="6380882" y="1275791"/>
            <a:chExt cx="3677517" cy="1020583"/>
          </a:xfrm>
        </p:grpSpPr>
        <p:sp>
          <p:nvSpPr>
            <p:cNvPr id="60" name="Rectangle 11">
              <a:extLst>
                <a:ext uri="{FF2B5EF4-FFF2-40B4-BE49-F238E27FC236}">
                  <a16:creationId xmlns:a16="http://schemas.microsoft.com/office/drawing/2014/main" id="{326810C2-9917-43C7-A57A-AB78B24454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7420" y="1280711"/>
              <a:ext cx="2690979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等线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 w="0"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600" b="0" i="0" u="none" strike="noStrike" kern="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61" name="组合 60">
              <a:extLst>
                <a:ext uri="{FF2B5EF4-FFF2-40B4-BE49-F238E27FC236}">
                  <a16:creationId xmlns:a16="http://schemas.microsoft.com/office/drawing/2014/main" id="{335C5E58-FF55-4601-8FDA-BBE152EA6F9C}"/>
                </a:ext>
              </a:extLst>
            </p:cNvPr>
            <p:cNvGrpSpPr/>
            <p:nvPr/>
          </p:nvGrpSpPr>
          <p:grpSpPr>
            <a:xfrm>
              <a:off x="6380882" y="1275791"/>
              <a:ext cx="835967" cy="779280"/>
              <a:chOff x="6380882" y="1257094"/>
              <a:chExt cx="835967" cy="779280"/>
            </a:xfrm>
          </p:grpSpPr>
          <p:sp>
            <p:nvSpPr>
              <p:cNvPr id="62" name="椭圆 61">
                <a:extLst>
                  <a:ext uri="{FF2B5EF4-FFF2-40B4-BE49-F238E27FC236}">
                    <a16:creationId xmlns:a16="http://schemas.microsoft.com/office/drawing/2014/main" id="{4C0D66DC-C356-4417-9EE4-D0D2F9795CEB}"/>
                  </a:ext>
                </a:extLst>
              </p:cNvPr>
              <p:cNvSpPr/>
              <p:nvPr/>
            </p:nvSpPr>
            <p:spPr>
              <a:xfrm rot="2700000">
                <a:off x="6409225" y="1257094"/>
                <a:ext cx="779280" cy="779280"/>
              </a:xfrm>
              <a:prstGeom prst="ellipse">
                <a:avLst/>
              </a:prstGeom>
              <a:solidFill>
                <a:srgbClr val="29DB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sz="1600" kern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4FD80E00-F5EC-40FE-9209-EC6B232485C5}"/>
                  </a:ext>
                </a:extLst>
              </p:cNvPr>
              <p:cNvSpPr txBox="1"/>
              <p:nvPr/>
            </p:nvSpPr>
            <p:spPr>
              <a:xfrm>
                <a:off x="6380882" y="1323569"/>
                <a:ext cx="8359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04</a:t>
                </a: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6698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tx1">
              <a:lumMod val="75000"/>
              <a:lumOff val="25000"/>
            </a:schemeClr>
          </a:fgClr>
          <a:bgClr>
            <a:schemeClr val="tx1">
              <a:lumMod val="85000"/>
              <a:lumOff val="1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B3130892-1473-4D3D-B6AF-AFF0F4075915}"/>
              </a:ext>
            </a:extLst>
          </p:cNvPr>
          <p:cNvGrpSpPr/>
          <p:nvPr/>
        </p:nvGrpSpPr>
        <p:grpSpPr>
          <a:xfrm>
            <a:off x="259101" y="339724"/>
            <a:ext cx="3607046" cy="607595"/>
            <a:chOff x="259101" y="339724"/>
            <a:chExt cx="3607046" cy="607595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6746F713-C1F7-45CF-BD44-E978A5AE1AF2}"/>
                </a:ext>
              </a:extLst>
            </p:cNvPr>
            <p:cNvGrpSpPr/>
            <p:nvPr/>
          </p:nvGrpSpPr>
          <p:grpSpPr>
            <a:xfrm>
              <a:off x="259101" y="339724"/>
              <a:ext cx="663624" cy="607595"/>
              <a:chOff x="681790" y="556202"/>
              <a:chExt cx="6240379" cy="5713511"/>
            </a:xfrm>
          </p:grpSpPr>
          <p:sp>
            <p:nvSpPr>
              <p:cNvPr id="2" name="任意多边形 42">
                <a:extLst>
                  <a:ext uri="{FF2B5EF4-FFF2-40B4-BE49-F238E27FC236}">
                    <a16:creationId xmlns:a16="http://schemas.microsoft.com/office/drawing/2014/main" id="{1F9EAC97-79A8-4B20-BF3F-F8AC3CB63ADB}"/>
                  </a:ext>
                </a:extLst>
              </p:cNvPr>
              <p:cNvSpPr/>
              <p:nvPr/>
            </p:nvSpPr>
            <p:spPr>
              <a:xfrm rot="5400000">
                <a:off x="1573248" y="920793"/>
                <a:ext cx="5713511" cy="4984330"/>
              </a:xfrm>
              <a:custGeom>
                <a:avLst/>
                <a:gdLst>
                  <a:gd name="connsiteX0" fmla="*/ 1124413 w 2264769"/>
                  <a:gd name="connsiteY0" fmla="*/ 0 h 2064064"/>
                  <a:gd name="connsiteX1" fmla="*/ 1407292 w 2264769"/>
                  <a:gd name="connsiteY1" fmla="*/ 177153 h 2064064"/>
                  <a:gd name="connsiteX2" fmla="*/ 1414406 w 2264769"/>
                  <a:gd name="connsiteY2" fmla="*/ 190190 h 2064064"/>
                  <a:gd name="connsiteX3" fmla="*/ 1419467 w 2264769"/>
                  <a:gd name="connsiteY3" fmla="*/ 191527 h 2064064"/>
                  <a:gd name="connsiteX4" fmla="*/ 2197219 w 2264769"/>
                  <a:gd name="connsiteY4" fmla="*/ 1532479 h 2064064"/>
                  <a:gd name="connsiteX5" fmla="*/ 2196011 w 2264769"/>
                  <a:gd name="connsiteY5" fmla="*/ 1537307 h 2064064"/>
                  <a:gd name="connsiteX6" fmla="*/ 2220090 w 2264769"/>
                  <a:gd name="connsiteY6" fmla="*/ 1578935 h 2064064"/>
                  <a:gd name="connsiteX7" fmla="*/ 2224313 w 2264769"/>
                  <a:gd name="connsiteY7" fmla="*/ 1912679 h 2064064"/>
                  <a:gd name="connsiteX8" fmla="*/ 1925900 w 2264769"/>
                  <a:gd name="connsiteY8" fmla="*/ 2062187 h 2064064"/>
                  <a:gd name="connsiteX9" fmla="*/ 1905445 w 2264769"/>
                  <a:gd name="connsiteY9" fmla="*/ 2061219 h 2064064"/>
                  <a:gd name="connsiteX10" fmla="*/ 1902399 w 2264769"/>
                  <a:gd name="connsiteY10" fmla="*/ 2064064 h 2064064"/>
                  <a:gd name="connsiteX11" fmla="*/ 389291 w 2264769"/>
                  <a:gd name="connsiteY11" fmla="*/ 2064064 h 2064064"/>
                  <a:gd name="connsiteX12" fmla="*/ 385062 w 2264769"/>
                  <a:gd name="connsiteY12" fmla="*/ 2060114 h 2064064"/>
                  <a:gd name="connsiteX13" fmla="*/ 384209 w 2264769"/>
                  <a:gd name="connsiteY13" fmla="*/ 2060285 h 2064064"/>
                  <a:gd name="connsiteX14" fmla="*/ 66671 w 2264769"/>
                  <a:gd name="connsiteY14" fmla="*/ 1957460 h 2064064"/>
                  <a:gd name="connsiteX15" fmla="*/ 57719 w 2264769"/>
                  <a:gd name="connsiteY15" fmla="*/ 1531931 h 2064064"/>
                  <a:gd name="connsiteX16" fmla="*/ 83681 w 2264769"/>
                  <a:gd name="connsiteY16" fmla="*/ 1487416 h 2064064"/>
                  <a:gd name="connsiteX17" fmla="*/ 82471 w 2264769"/>
                  <a:gd name="connsiteY17" fmla="*/ 1479266 h 2064064"/>
                  <a:gd name="connsiteX18" fmla="*/ 821369 w 2264769"/>
                  <a:gd name="connsiteY18" fmla="*/ 205305 h 2064064"/>
                  <a:gd name="connsiteX19" fmla="*/ 823655 w 2264769"/>
                  <a:gd name="connsiteY19" fmla="*/ 204362 h 2064064"/>
                  <a:gd name="connsiteX20" fmla="*/ 827198 w 2264769"/>
                  <a:gd name="connsiteY20" fmla="*/ 203426 h 2064064"/>
                  <a:gd name="connsiteX21" fmla="*/ 841535 w 2264769"/>
                  <a:gd name="connsiteY21" fmla="*/ 177153 h 2064064"/>
                  <a:gd name="connsiteX22" fmla="*/ 1124413 w 2264769"/>
                  <a:gd name="connsiteY22" fmla="*/ 0 h 2064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64769" h="2064064">
                    <a:moveTo>
                      <a:pt x="1124413" y="0"/>
                    </a:moveTo>
                    <a:cubicBezTo>
                      <a:pt x="1234884" y="0"/>
                      <a:pt x="1334897" y="67699"/>
                      <a:pt x="1407292" y="177153"/>
                    </a:cubicBezTo>
                    <a:lnTo>
                      <a:pt x="1414406" y="190190"/>
                    </a:lnTo>
                    <a:lnTo>
                      <a:pt x="1419467" y="191527"/>
                    </a:lnTo>
                    <a:lnTo>
                      <a:pt x="2197219" y="1532479"/>
                    </a:lnTo>
                    <a:lnTo>
                      <a:pt x="2196011" y="1537307"/>
                    </a:lnTo>
                    <a:lnTo>
                      <a:pt x="2220090" y="1578935"/>
                    </a:lnTo>
                    <a:cubicBezTo>
                      <a:pt x="2275937" y="1697688"/>
                      <a:pt x="2281758" y="1818318"/>
                      <a:pt x="2224313" y="1912679"/>
                    </a:cubicBezTo>
                    <a:cubicBezTo>
                      <a:pt x="2166869" y="2007040"/>
                      <a:pt x="2057037" y="2057265"/>
                      <a:pt x="1925900" y="2062187"/>
                    </a:cubicBezTo>
                    <a:lnTo>
                      <a:pt x="1905445" y="2061219"/>
                    </a:lnTo>
                    <a:lnTo>
                      <a:pt x="1902399" y="2064064"/>
                    </a:lnTo>
                    <a:lnTo>
                      <a:pt x="389291" y="2064064"/>
                    </a:lnTo>
                    <a:lnTo>
                      <a:pt x="385062" y="2060114"/>
                    </a:lnTo>
                    <a:lnTo>
                      <a:pt x="384209" y="2060285"/>
                    </a:lnTo>
                    <a:cubicBezTo>
                      <a:pt x="253827" y="2075184"/>
                      <a:pt x="137680" y="2042086"/>
                      <a:pt x="66671" y="1957460"/>
                    </a:cubicBezTo>
                    <a:cubicBezTo>
                      <a:pt x="-22091" y="1851678"/>
                      <a:pt x="-19317" y="1690420"/>
                      <a:pt x="57719" y="1531931"/>
                    </a:cubicBezTo>
                    <a:lnTo>
                      <a:pt x="83681" y="1487416"/>
                    </a:lnTo>
                    <a:lnTo>
                      <a:pt x="82471" y="1479266"/>
                    </a:lnTo>
                    <a:lnTo>
                      <a:pt x="821369" y="205305"/>
                    </a:lnTo>
                    <a:lnTo>
                      <a:pt x="823655" y="204362"/>
                    </a:lnTo>
                    <a:lnTo>
                      <a:pt x="827198" y="203426"/>
                    </a:lnTo>
                    <a:lnTo>
                      <a:pt x="841535" y="177153"/>
                    </a:lnTo>
                    <a:cubicBezTo>
                      <a:pt x="913930" y="67699"/>
                      <a:pt x="1013942" y="0"/>
                      <a:pt x="112441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7F757">
                      <a:alpha val="93725"/>
                    </a:srgbClr>
                  </a:gs>
                  <a:gs pos="100000">
                    <a:srgbClr val="36DEA6">
                      <a:alpha val="51000"/>
                    </a:srgbClr>
                  </a:gs>
                </a:gsLst>
                <a:lin ang="0" scaled="0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" name="任意多边形 42">
                <a:extLst>
                  <a:ext uri="{FF2B5EF4-FFF2-40B4-BE49-F238E27FC236}">
                    <a16:creationId xmlns:a16="http://schemas.microsoft.com/office/drawing/2014/main" id="{723FA8B8-7F01-4BC6-AAA3-7D1A0487EC31}"/>
                  </a:ext>
                </a:extLst>
              </p:cNvPr>
              <p:cNvSpPr/>
              <p:nvPr/>
            </p:nvSpPr>
            <p:spPr>
              <a:xfrm rot="5400000">
                <a:off x="355104" y="1360962"/>
                <a:ext cx="5119518" cy="4466146"/>
              </a:xfrm>
              <a:custGeom>
                <a:avLst/>
                <a:gdLst>
                  <a:gd name="connsiteX0" fmla="*/ 1124413 w 2264769"/>
                  <a:gd name="connsiteY0" fmla="*/ 0 h 2064064"/>
                  <a:gd name="connsiteX1" fmla="*/ 1407292 w 2264769"/>
                  <a:gd name="connsiteY1" fmla="*/ 177153 h 2064064"/>
                  <a:gd name="connsiteX2" fmla="*/ 1414406 w 2264769"/>
                  <a:gd name="connsiteY2" fmla="*/ 190190 h 2064064"/>
                  <a:gd name="connsiteX3" fmla="*/ 1419467 w 2264769"/>
                  <a:gd name="connsiteY3" fmla="*/ 191527 h 2064064"/>
                  <a:gd name="connsiteX4" fmla="*/ 2197219 w 2264769"/>
                  <a:gd name="connsiteY4" fmla="*/ 1532479 h 2064064"/>
                  <a:gd name="connsiteX5" fmla="*/ 2196011 w 2264769"/>
                  <a:gd name="connsiteY5" fmla="*/ 1537307 h 2064064"/>
                  <a:gd name="connsiteX6" fmla="*/ 2220090 w 2264769"/>
                  <a:gd name="connsiteY6" fmla="*/ 1578935 h 2064064"/>
                  <a:gd name="connsiteX7" fmla="*/ 2224313 w 2264769"/>
                  <a:gd name="connsiteY7" fmla="*/ 1912679 h 2064064"/>
                  <a:gd name="connsiteX8" fmla="*/ 1925900 w 2264769"/>
                  <a:gd name="connsiteY8" fmla="*/ 2062187 h 2064064"/>
                  <a:gd name="connsiteX9" fmla="*/ 1905445 w 2264769"/>
                  <a:gd name="connsiteY9" fmla="*/ 2061219 h 2064064"/>
                  <a:gd name="connsiteX10" fmla="*/ 1902399 w 2264769"/>
                  <a:gd name="connsiteY10" fmla="*/ 2064064 h 2064064"/>
                  <a:gd name="connsiteX11" fmla="*/ 389291 w 2264769"/>
                  <a:gd name="connsiteY11" fmla="*/ 2064064 h 2064064"/>
                  <a:gd name="connsiteX12" fmla="*/ 385062 w 2264769"/>
                  <a:gd name="connsiteY12" fmla="*/ 2060114 h 2064064"/>
                  <a:gd name="connsiteX13" fmla="*/ 384209 w 2264769"/>
                  <a:gd name="connsiteY13" fmla="*/ 2060285 h 2064064"/>
                  <a:gd name="connsiteX14" fmla="*/ 66671 w 2264769"/>
                  <a:gd name="connsiteY14" fmla="*/ 1957460 h 2064064"/>
                  <a:gd name="connsiteX15" fmla="*/ 57719 w 2264769"/>
                  <a:gd name="connsiteY15" fmla="*/ 1531931 h 2064064"/>
                  <a:gd name="connsiteX16" fmla="*/ 83681 w 2264769"/>
                  <a:gd name="connsiteY16" fmla="*/ 1487416 h 2064064"/>
                  <a:gd name="connsiteX17" fmla="*/ 82471 w 2264769"/>
                  <a:gd name="connsiteY17" fmla="*/ 1479266 h 2064064"/>
                  <a:gd name="connsiteX18" fmla="*/ 821369 w 2264769"/>
                  <a:gd name="connsiteY18" fmla="*/ 205305 h 2064064"/>
                  <a:gd name="connsiteX19" fmla="*/ 823655 w 2264769"/>
                  <a:gd name="connsiteY19" fmla="*/ 204362 h 2064064"/>
                  <a:gd name="connsiteX20" fmla="*/ 827198 w 2264769"/>
                  <a:gd name="connsiteY20" fmla="*/ 203426 h 2064064"/>
                  <a:gd name="connsiteX21" fmla="*/ 841535 w 2264769"/>
                  <a:gd name="connsiteY21" fmla="*/ 177153 h 2064064"/>
                  <a:gd name="connsiteX22" fmla="*/ 1124413 w 2264769"/>
                  <a:gd name="connsiteY22" fmla="*/ 0 h 2064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64769" h="2064064">
                    <a:moveTo>
                      <a:pt x="1124413" y="0"/>
                    </a:moveTo>
                    <a:cubicBezTo>
                      <a:pt x="1234884" y="0"/>
                      <a:pt x="1334897" y="67699"/>
                      <a:pt x="1407292" y="177153"/>
                    </a:cubicBezTo>
                    <a:lnTo>
                      <a:pt x="1414406" y="190190"/>
                    </a:lnTo>
                    <a:lnTo>
                      <a:pt x="1419467" y="191527"/>
                    </a:lnTo>
                    <a:lnTo>
                      <a:pt x="2197219" y="1532479"/>
                    </a:lnTo>
                    <a:lnTo>
                      <a:pt x="2196011" y="1537307"/>
                    </a:lnTo>
                    <a:lnTo>
                      <a:pt x="2220090" y="1578935"/>
                    </a:lnTo>
                    <a:cubicBezTo>
                      <a:pt x="2275937" y="1697688"/>
                      <a:pt x="2281758" y="1818318"/>
                      <a:pt x="2224313" y="1912679"/>
                    </a:cubicBezTo>
                    <a:cubicBezTo>
                      <a:pt x="2166869" y="2007040"/>
                      <a:pt x="2057037" y="2057265"/>
                      <a:pt x="1925900" y="2062187"/>
                    </a:cubicBezTo>
                    <a:lnTo>
                      <a:pt x="1905445" y="2061219"/>
                    </a:lnTo>
                    <a:lnTo>
                      <a:pt x="1902399" y="2064064"/>
                    </a:lnTo>
                    <a:lnTo>
                      <a:pt x="389291" y="2064064"/>
                    </a:lnTo>
                    <a:lnTo>
                      <a:pt x="385062" y="2060114"/>
                    </a:lnTo>
                    <a:lnTo>
                      <a:pt x="384209" y="2060285"/>
                    </a:lnTo>
                    <a:cubicBezTo>
                      <a:pt x="253827" y="2075184"/>
                      <a:pt x="137680" y="2042086"/>
                      <a:pt x="66671" y="1957460"/>
                    </a:cubicBezTo>
                    <a:cubicBezTo>
                      <a:pt x="-22091" y="1851678"/>
                      <a:pt x="-19317" y="1690420"/>
                      <a:pt x="57719" y="1531931"/>
                    </a:cubicBezTo>
                    <a:lnTo>
                      <a:pt x="83681" y="1487416"/>
                    </a:lnTo>
                    <a:lnTo>
                      <a:pt x="82471" y="1479266"/>
                    </a:lnTo>
                    <a:lnTo>
                      <a:pt x="821369" y="205305"/>
                    </a:lnTo>
                    <a:lnTo>
                      <a:pt x="823655" y="204362"/>
                    </a:lnTo>
                    <a:lnTo>
                      <a:pt x="827198" y="203426"/>
                    </a:lnTo>
                    <a:lnTo>
                      <a:pt x="841535" y="177153"/>
                    </a:lnTo>
                    <a:cubicBezTo>
                      <a:pt x="913930" y="67699"/>
                      <a:pt x="1013942" y="0"/>
                      <a:pt x="1124413" y="0"/>
                    </a:cubicBezTo>
                    <a:close/>
                  </a:path>
                </a:pathLst>
              </a:custGeom>
              <a:gradFill flip="none" rotWithShape="1">
                <a:gsLst>
                  <a:gs pos="31000">
                    <a:srgbClr val="27408F"/>
                  </a:gs>
                  <a:gs pos="100000">
                    <a:srgbClr val="7030A0">
                      <a:alpha val="58000"/>
                    </a:srgbClr>
                  </a:gs>
                </a:gsLst>
                <a:lin ang="0" scaled="0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ED51C94A-A2A2-4E1B-B485-7EE8F18DE013}"/>
                </a:ext>
              </a:extLst>
            </p:cNvPr>
            <p:cNvSpPr txBox="1"/>
            <p:nvPr/>
          </p:nvSpPr>
          <p:spPr>
            <a:xfrm>
              <a:off x="962527" y="381911"/>
              <a:ext cx="290362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 w="0"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1" i="0" u="none" strike="noStrike" kern="1200" cap="none" spc="0" normalizeH="0" baseline="0" noProof="0" dirty="0">
                <a:ln w="0"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8" name="图片占位符 27">
            <a:extLst>
              <a:ext uri="{FF2B5EF4-FFF2-40B4-BE49-F238E27FC236}">
                <a16:creationId xmlns:a16="http://schemas.microsoft.com/office/drawing/2014/main" id="{87817F30-C952-45E8-B1CE-78DE8BC98B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8698" y="1534778"/>
            <a:ext cx="3365263" cy="2103913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2814AE75-14C5-4683-94FB-5C3C989C9217}"/>
              </a:ext>
            </a:extLst>
          </p:cNvPr>
          <p:cNvGrpSpPr/>
          <p:nvPr/>
        </p:nvGrpSpPr>
        <p:grpSpPr>
          <a:xfrm>
            <a:off x="717379" y="3719479"/>
            <a:ext cx="10704599" cy="1989218"/>
            <a:chOff x="717379" y="3719479"/>
            <a:chExt cx="10704599" cy="1989218"/>
          </a:xfrm>
        </p:grpSpPr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406DEE94-1499-4006-80C6-9EA787009910}"/>
                </a:ext>
              </a:extLst>
            </p:cNvPr>
            <p:cNvSpPr/>
            <p:nvPr/>
          </p:nvSpPr>
          <p:spPr>
            <a:xfrm>
              <a:off x="717379" y="3719479"/>
              <a:ext cx="10704599" cy="198921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6761EB6D-3299-4F26-84D3-358FCE93AFCE}"/>
                </a:ext>
              </a:extLst>
            </p:cNvPr>
            <p:cNvSpPr txBox="1"/>
            <p:nvPr/>
          </p:nvSpPr>
          <p:spPr>
            <a:xfrm flipH="1">
              <a:off x="1172022" y="3902733"/>
              <a:ext cx="2758293" cy="11568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ctr">
                <a:lnSpc>
                  <a:spcPct val="150000"/>
                </a:lnSpc>
                <a:spcAft>
                  <a:spcPct val="0"/>
                </a:spcAft>
              </a:pPr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</a:t>
              </a:r>
            </a:p>
            <a:p>
              <a:pPr lvl="0" algn="ctr">
                <a:lnSpc>
                  <a:spcPct val="150000"/>
                </a:lnSpc>
                <a:spcAft>
                  <a:spcPct val="0"/>
                </a:spcAft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2B3D519-BE01-40C0-934D-05AD39146D02}"/>
                </a:ext>
              </a:extLst>
            </p:cNvPr>
            <p:cNvSpPr txBox="1"/>
            <p:nvPr/>
          </p:nvSpPr>
          <p:spPr>
            <a:xfrm flipH="1">
              <a:off x="4717327" y="3902733"/>
              <a:ext cx="2758293" cy="11568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ctr">
                <a:lnSpc>
                  <a:spcPct val="150000"/>
                </a:lnSpc>
                <a:spcAft>
                  <a:spcPct val="0"/>
                </a:spcAft>
              </a:pPr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</a:t>
              </a:r>
            </a:p>
            <a:p>
              <a:pPr lvl="0" algn="ctr">
                <a:lnSpc>
                  <a:spcPct val="150000"/>
                </a:lnSpc>
                <a:spcAft>
                  <a:spcPct val="0"/>
                </a:spcAft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13" name="TextBox 11">
              <a:extLst>
                <a:ext uri="{FF2B5EF4-FFF2-40B4-BE49-F238E27FC236}">
                  <a16:creationId xmlns:a16="http://schemas.microsoft.com/office/drawing/2014/main" id="{A190D056-9B03-4BEC-AA34-257B40874D3E}"/>
                </a:ext>
              </a:extLst>
            </p:cNvPr>
            <p:cNvSpPr txBox="1"/>
            <p:nvPr/>
          </p:nvSpPr>
          <p:spPr>
            <a:xfrm flipH="1">
              <a:off x="8262632" y="3902733"/>
              <a:ext cx="2758293" cy="11568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ctr">
                <a:lnSpc>
                  <a:spcPct val="150000"/>
                </a:lnSpc>
                <a:spcAft>
                  <a:spcPct val="0"/>
                </a:spcAft>
              </a:pPr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</a:t>
              </a:r>
            </a:p>
            <a:p>
              <a:pPr lvl="0" algn="ctr">
                <a:lnSpc>
                  <a:spcPct val="150000"/>
                </a:lnSpc>
                <a:spcAft>
                  <a:spcPct val="0"/>
                </a:spcAft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pic>
        <p:nvPicPr>
          <p:cNvPr id="14" name="图片占位符 29">
            <a:extLst>
              <a:ext uri="{FF2B5EF4-FFF2-40B4-BE49-F238E27FC236}">
                <a16:creationId xmlns:a16="http://schemas.microsoft.com/office/drawing/2014/main" id="{79ADD17E-3191-4BAE-AD5C-4D97DB69DF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9639" y="1533969"/>
            <a:ext cx="3359369" cy="2103065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E162BC6A-2D83-475C-8322-9B9F86EECC3E}"/>
              </a:ext>
            </a:extLst>
          </p:cNvPr>
          <p:cNvGrpSpPr/>
          <p:nvPr/>
        </p:nvGrpSpPr>
        <p:grpSpPr>
          <a:xfrm>
            <a:off x="7587909" y="1531799"/>
            <a:ext cx="3821530" cy="2093717"/>
            <a:chOff x="7696702" y="1662428"/>
            <a:chExt cx="3821530" cy="2093717"/>
          </a:xfrm>
          <a:effectLst>
            <a:outerShdw blurRad="762000" algn="ctr" rotWithShape="0">
              <a:prstClr val="black">
                <a:alpha val="15000"/>
              </a:prstClr>
            </a:outerShdw>
          </a:effectLst>
        </p:grpSpPr>
        <p:sp>
          <p:nvSpPr>
            <p:cNvPr id="16" name="Rectangle 6">
              <a:extLst>
                <a:ext uri="{FF2B5EF4-FFF2-40B4-BE49-F238E27FC236}">
                  <a16:creationId xmlns:a16="http://schemas.microsoft.com/office/drawing/2014/main" id="{6E26146D-F387-4058-BE55-863D896C5027}"/>
                </a:ext>
              </a:extLst>
            </p:cNvPr>
            <p:cNvSpPr/>
            <p:nvPr/>
          </p:nvSpPr>
          <p:spPr>
            <a:xfrm>
              <a:off x="7696702" y="1662428"/>
              <a:ext cx="3821530" cy="2093717"/>
            </a:xfrm>
            <a:prstGeom prst="rect">
              <a:avLst/>
            </a:prstGeom>
            <a:solidFill>
              <a:srgbClr val="4277CE">
                <a:alpha val="8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E7270F1-4D3D-4501-B572-3A94BF0617E2}"/>
                </a:ext>
              </a:extLst>
            </p:cNvPr>
            <p:cNvGrpSpPr/>
            <p:nvPr/>
          </p:nvGrpSpPr>
          <p:grpSpPr>
            <a:xfrm>
              <a:off x="7794709" y="2127006"/>
              <a:ext cx="3625517" cy="1187494"/>
              <a:chOff x="7794709" y="2127006"/>
              <a:chExt cx="3625517" cy="1187494"/>
            </a:xfrm>
          </p:grpSpPr>
          <p:sp>
            <p:nvSpPr>
              <p:cNvPr id="18" name="TextBox 11">
                <a:extLst>
                  <a:ext uri="{FF2B5EF4-FFF2-40B4-BE49-F238E27FC236}">
                    <a16:creationId xmlns:a16="http://schemas.microsoft.com/office/drawing/2014/main" id="{E71F7A7C-4D6B-488B-8CBB-59512DDC6F72}"/>
                  </a:ext>
                </a:extLst>
              </p:cNvPr>
              <p:cNvSpPr txBox="1"/>
              <p:nvPr/>
            </p:nvSpPr>
            <p:spPr>
              <a:xfrm flipH="1">
                <a:off x="7794709" y="2619310"/>
                <a:ext cx="3625517" cy="695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 algn="ctr">
                  <a:lnSpc>
                    <a:spcPct val="150000"/>
                  </a:lnSpc>
                  <a:spcAft>
                    <a:spcPct val="0"/>
                  </a:spcAft>
                </a:pPr>
                <a:r>
                  <a:rPr lang="en-US" altLang="zh-CN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9D6BE117-1B35-434E-8241-7056A857C583}"/>
                  </a:ext>
                </a:extLst>
              </p:cNvPr>
              <p:cNvGrpSpPr/>
              <p:nvPr/>
            </p:nvGrpSpPr>
            <p:grpSpPr>
              <a:xfrm>
                <a:off x="8852466" y="2127006"/>
                <a:ext cx="1510002" cy="400110"/>
                <a:chOff x="1976462" y="4003934"/>
                <a:chExt cx="1510002" cy="400110"/>
              </a:xfrm>
            </p:grpSpPr>
            <p:sp>
              <p:nvSpPr>
                <p:cNvPr id="21" name="矩形: 圆角 20">
                  <a:extLst>
                    <a:ext uri="{FF2B5EF4-FFF2-40B4-BE49-F238E27FC236}">
                      <a16:creationId xmlns:a16="http://schemas.microsoft.com/office/drawing/2014/main" id="{1B1701B0-98FE-4DA0-9175-D089FFE932B9}"/>
                    </a:ext>
                  </a:extLst>
                </p:cNvPr>
                <p:cNvSpPr/>
                <p:nvPr/>
              </p:nvSpPr>
              <p:spPr>
                <a:xfrm>
                  <a:off x="2010783" y="4003934"/>
                  <a:ext cx="1475681" cy="38818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9DBA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CN" alt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39722357-937A-4B11-BB86-E630F3AFC5BA}"/>
                    </a:ext>
                  </a:extLst>
                </p:cNvPr>
                <p:cNvSpPr txBox="1"/>
                <p:nvPr/>
              </p:nvSpPr>
              <p:spPr>
                <a:xfrm>
                  <a:off x="1976462" y="4003934"/>
                  <a:ext cx="149257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zh-CN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Add title</a:t>
                  </a:r>
                  <a:endParaRPr kumimoji="1" lang="zh-CN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03941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tx1">
              <a:lumMod val="75000"/>
              <a:lumOff val="25000"/>
            </a:schemeClr>
          </a:fgClr>
          <a:bgClr>
            <a:schemeClr val="tx1">
              <a:lumMod val="85000"/>
              <a:lumOff val="1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B3130892-1473-4D3D-B6AF-AFF0F4075915}"/>
              </a:ext>
            </a:extLst>
          </p:cNvPr>
          <p:cNvGrpSpPr/>
          <p:nvPr/>
        </p:nvGrpSpPr>
        <p:grpSpPr>
          <a:xfrm>
            <a:off x="259101" y="339724"/>
            <a:ext cx="3607046" cy="607595"/>
            <a:chOff x="259101" y="339724"/>
            <a:chExt cx="3607046" cy="607595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6746F713-C1F7-45CF-BD44-E978A5AE1AF2}"/>
                </a:ext>
              </a:extLst>
            </p:cNvPr>
            <p:cNvGrpSpPr/>
            <p:nvPr/>
          </p:nvGrpSpPr>
          <p:grpSpPr>
            <a:xfrm>
              <a:off x="259101" y="339724"/>
              <a:ext cx="663624" cy="607595"/>
              <a:chOff x="681790" y="556202"/>
              <a:chExt cx="6240379" cy="5713511"/>
            </a:xfrm>
          </p:grpSpPr>
          <p:sp>
            <p:nvSpPr>
              <p:cNvPr id="2" name="任意多边形 42">
                <a:extLst>
                  <a:ext uri="{FF2B5EF4-FFF2-40B4-BE49-F238E27FC236}">
                    <a16:creationId xmlns:a16="http://schemas.microsoft.com/office/drawing/2014/main" id="{1F9EAC97-79A8-4B20-BF3F-F8AC3CB63ADB}"/>
                  </a:ext>
                </a:extLst>
              </p:cNvPr>
              <p:cNvSpPr/>
              <p:nvPr/>
            </p:nvSpPr>
            <p:spPr>
              <a:xfrm rot="5400000">
                <a:off x="1573248" y="920793"/>
                <a:ext cx="5713511" cy="4984330"/>
              </a:xfrm>
              <a:custGeom>
                <a:avLst/>
                <a:gdLst>
                  <a:gd name="connsiteX0" fmla="*/ 1124413 w 2264769"/>
                  <a:gd name="connsiteY0" fmla="*/ 0 h 2064064"/>
                  <a:gd name="connsiteX1" fmla="*/ 1407292 w 2264769"/>
                  <a:gd name="connsiteY1" fmla="*/ 177153 h 2064064"/>
                  <a:gd name="connsiteX2" fmla="*/ 1414406 w 2264769"/>
                  <a:gd name="connsiteY2" fmla="*/ 190190 h 2064064"/>
                  <a:gd name="connsiteX3" fmla="*/ 1419467 w 2264769"/>
                  <a:gd name="connsiteY3" fmla="*/ 191527 h 2064064"/>
                  <a:gd name="connsiteX4" fmla="*/ 2197219 w 2264769"/>
                  <a:gd name="connsiteY4" fmla="*/ 1532479 h 2064064"/>
                  <a:gd name="connsiteX5" fmla="*/ 2196011 w 2264769"/>
                  <a:gd name="connsiteY5" fmla="*/ 1537307 h 2064064"/>
                  <a:gd name="connsiteX6" fmla="*/ 2220090 w 2264769"/>
                  <a:gd name="connsiteY6" fmla="*/ 1578935 h 2064064"/>
                  <a:gd name="connsiteX7" fmla="*/ 2224313 w 2264769"/>
                  <a:gd name="connsiteY7" fmla="*/ 1912679 h 2064064"/>
                  <a:gd name="connsiteX8" fmla="*/ 1925900 w 2264769"/>
                  <a:gd name="connsiteY8" fmla="*/ 2062187 h 2064064"/>
                  <a:gd name="connsiteX9" fmla="*/ 1905445 w 2264769"/>
                  <a:gd name="connsiteY9" fmla="*/ 2061219 h 2064064"/>
                  <a:gd name="connsiteX10" fmla="*/ 1902399 w 2264769"/>
                  <a:gd name="connsiteY10" fmla="*/ 2064064 h 2064064"/>
                  <a:gd name="connsiteX11" fmla="*/ 389291 w 2264769"/>
                  <a:gd name="connsiteY11" fmla="*/ 2064064 h 2064064"/>
                  <a:gd name="connsiteX12" fmla="*/ 385062 w 2264769"/>
                  <a:gd name="connsiteY12" fmla="*/ 2060114 h 2064064"/>
                  <a:gd name="connsiteX13" fmla="*/ 384209 w 2264769"/>
                  <a:gd name="connsiteY13" fmla="*/ 2060285 h 2064064"/>
                  <a:gd name="connsiteX14" fmla="*/ 66671 w 2264769"/>
                  <a:gd name="connsiteY14" fmla="*/ 1957460 h 2064064"/>
                  <a:gd name="connsiteX15" fmla="*/ 57719 w 2264769"/>
                  <a:gd name="connsiteY15" fmla="*/ 1531931 h 2064064"/>
                  <a:gd name="connsiteX16" fmla="*/ 83681 w 2264769"/>
                  <a:gd name="connsiteY16" fmla="*/ 1487416 h 2064064"/>
                  <a:gd name="connsiteX17" fmla="*/ 82471 w 2264769"/>
                  <a:gd name="connsiteY17" fmla="*/ 1479266 h 2064064"/>
                  <a:gd name="connsiteX18" fmla="*/ 821369 w 2264769"/>
                  <a:gd name="connsiteY18" fmla="*/ 205305 h 2064064"/>
                  <a:gd name="connsiteX19" fmla="*/ 823655 w 2264769"/>
                  <a:gd name="connsiteY19" fmla="*/ 204362 h 2064064"/>
                  <a:gd name="connsiteX20" fmla="*/ 827198 w 2264769"/>
                  <a:gd name="connsiteY20" fmla="*/ 203426 h 2064064"/>
                  <a:gd name="connsiteX21" fmla="*/ 841535 w 2264769"/>
                  <a:gd name="connsiteY21" fmla="*/ 177153 h 2064064"/>
                  <a:gd name="connsiteX22" fmla="*/ 1124413 w 2264769"/>
                  <a:gd name="connsiteY22" fmla="*/ 0 h 2064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64769" h="2064064">
                    <a:moveTo>
                      <a:pt x="1124413" y="0"/>
                    </a:moveTo>
                    <a:cubicBezTo>
                      <a:pt x="1234884" y="0"/>
                      <a:pt x="1334897" y="67699"/>
                      <a:pt x="1407292" y="177153"/>
                    </a:cubicBezTo>
                    <a:lnTo>
                      <a:pt x="1414406" y="190190"/>
                    </a:lnTo>
                    <a:lnTo>
                      <a:pt x="1419467" y="191527"/>
                    </a:lnTo>
                    <a:lnTo>
                      <a:pt x="2197219" y="1532479"/>
                    </a:lnTo>
                    <a:lnTo>
                      <a:pt x="2196011" y="1537307"/>
                    </a:lnTo>
                    <a:lnTo>
                      <a:pt x="2220090" y="1578935"/>
                    </a:lnTo>
                    <a:cubicBezTo>
                      <a:pt x="2275937" y="1697688"/>
                      <a:pt x="2281758" y="1818318"/>
                      <a:pt x="2224313" y="1912679"/>
                    </a:cubicBezTo>
                    <a:cubicBezTo>
                      <a:pt x="2166869" y="2007040"/>
                      <a:pt x="2057037" y="2057265"/>
                      <a:pt x="1925900" y="2062187"/>
                    </a:cubicBezTo>
                    <a:lnTo>
                      <a:pt x="1905445" y="2061219"/>
                    </a:lnTo>
                    <a:lnTo>
                      <a:pt x="1902399" y="2064064"/>
                    </a:lnTo>
                    <a:lnTo>
                      <a:pt x="389291" y="2064064"/>
                    </a:lnTo>
                    <a:lnTo>
                      <a:pt x="385062" y="2060114"/>
                    </a:lnTo>
                    <a:lnTo>
                      <a:pt x="384209" y="2060285"/>
                    </a:lnTo>
                    <a:cubicBezTo>
                      <a:pt x="253827" y="2075184"/>
                      <a:pt x="137680" y="2042086"/>
                      <a:pt x="66671" y="1957460"/>
                    </a:cubicBezTo>
                    <a:cubicBezTo>
                      <a:pt x="-22091" y="1851678"/>
                      <a:pt x="-19317" y="1690420"/>
                      <a:pt x="57719" y="1531931"/>
                    </a:cubicBezTo>
                    <a:lnTo>
                      <a:pt x="83681" y="1487416"/>
                    </a:lnTo>
                    <a:lnTo>
                      <a:pt x="82471" y="1479266"/>
                    </a:lnTo>
                    <a:lnTo>
                      <a:pt x="821369" y="205305"/>
                    </a:lnTo>
                    <a:lnTo>
                      <a:pt x="823655" y="204362"/>
                    </a:lnTo>
                    <a:lnTo>
                      <a:pt x="827198" y="203426"/>
                    </a:lnTo>
                    <a:lnTo>
                      <a:pt x="841535" y="177153"/>
                    </a:lnTo>
                    <a:cubicBezTo>
                      <a:pt x="913930" y="67699"/>
                      <a:pt x="1013942" y="0"/>
                      <a:pt x="112441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7F757">
                      <a:alpha val="93725"/>
                    </a:srgbClr>
                  </a:gs>
                  <a:gs pos="100000">
                    <a:srgbClr val="36DEA6">
                      <a:alpha val="51000"/>
                    </a:srgbClr>
                  </a:gs>
                </a:gsLst>
                <a:lin ang="0" scaled="0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" name="任意多边形 42">
                <a:extLst>
                  <a:ext uri="{FF2B5EF4-FFF2-40B4-BE49-F238E27FC236}">
                    <a16:creationId xmlns:a16="http://schemas.microsoft.com/office/drawing/2014/main" id="{723FA8B8-7F01-4BC6-AAA3-7D1A0487EC31}"/>
                  </a:ext>
                </a:extLst>
              </p:cNvPr>
              <p:cNvSpPr/>
              <p:nvPr/>
            </p:nvSpPr>
            <p:spPr>
              <a:xfrm rot="5400000">
                <a:off x="355104" y="1360962"/>
                <a:ext cx="5119518" cy="4466146"/>
              </a:xfrm>
              <a:custGeom>
                <a:avLst/>
                <a:gdLst>
                  <a:gd name="connsiteX0" fmla="*/ 1124413 w 2264769"/>
                  <a:gd name="connsiteY0" fmla="*/ 0 h 2064064"/>
                  <a:gd name="connsiteX1" fmla="*/ 1407292 w 2264769"/>
                  <a:gd name="connsiteY1" fmla="*/ 177153 h 2064064"/>
                  <a:gd name="connsiteX2" fmla="*/ 1414406 w 2264769"/>
                  <a:gd name="connsiteY2" fmla="*/ 190190 h 2064064"/>
                  <a:gd name="connsiteX3" fmla="*/ 1419467 w 2264769"/>
                  <a:gd name="connsiteY3" fmla="*/ 191527 h 2064064"/>
                  <a:gd name="connsiteX4" fmla="*/ 2197219 w 2264769"/>
                  <a:gd name="connsiteY4" fmla="*/ 1532479 h 2064064"/>
                  <a:gd name="connsiteX5" fmla="*/ 2196011 w 2264769"/>
                  <a:gd name="connsiteY5" fmla="*/ 1537307 h 2064064"/>
                  <a:gd name="connsiteX6" fmla="*/ 2220090 w 2264769"/>
                  <a:gd name="connsiteY6" fmla="*/ 1578935 h 2064064"/>
                  <a:gd name="connsiteX7" fmla="*/ 2224313 w 2264769"/>
                  <a:gd name="connsiteY7" fmla="*/ 1912679 h 2064064"/>
                  <a:gd name="connsiteX8" fmla="*/ 1925900 w 2264769"/>
                  <a:gd name="connsiteY8" fmla="*/ 2062187 h 2064064"/>
                  <a:gd name="connsiteX9" fmla="*/ 1905445 w 2264769"/>
                  <a:gd name="connsiteY9" fmla="*/ 2061219 h 2064064"/>
                  <a:gd name="connsiteX10" fmla="*/ 1902399 w 2264769"/>
                  <a:gd name="connsiteY10" fmla="*/ 2064064 h 2064064"/>
                  <a:gd name="connsiteX11" fmla="*/ 389291 w 2264769"/>
                  <a:gd name="connsiteY11" fmla="*/ 2064064 h 2064064"/>
                  <a:gd name="connsiteX12" fmla="*/ 385062 w 2264769"/>
                  <a:gd name="connsiteY12" fmla="*/ 2060114 h 2064064"/>
                  <a:gd name="connsiteX13" fmla="*/ 384209 w 2264769"/>
                  <a:gd name="connsiteY13" fmla="*/ 2060285 h 2064064"/>
                  <a:gd name="connsiteX14" fmla="*/ 66671 w 2264769"/>
                  <a:gd name="connsiteY14" fmla="*/ 1957460 h 2064064"/>
                  <a:gd name="connsiteX15" fmla="*/ 57719 w 2264769"/>
                  <a:gd name="connsiteY15" fmla="*/ 1531931 h 2064064"/>
                  <a:gd name="connsiteX16" fmla="*/ 83681 w 2264769"/>
                  <a:gd name="connsiteY16" fmla="*/ 1487416 h 2064064"/>
                  <a:gd name="connsiteX17" fmla="*/ 82471 w 2264769"/>
                  <a:gd name="connsiteY17" fmla="*/ 1479266 h 2064064"/>
                  <a:gd name="connsiteX18" fmla="*/ 821369 w 2264769"/>
                  <a:gd name="connsiteY18" fmla="*/ 205305 h 2064064"/>
                  <a:gd name="connsiteX19" fmla="*/ 823655 w 2264769"/>
                  <a:gd name="connsiteY19" fmla="*/ 204362 h 2064064"/>
                  <a:gd name="connsiteX20" fmla="*/ 827198 w 2264769"/>
                  <a:gd name="connsiteY20" fmla="*/ 203426 h 2064064"/>
                  <a:gd name="connsiteX21" fmla="*/ 841535 w 2264769"/>
                  <a:gd name="connsiteY21" fmla="*/ 177153 h 2064064"/>
                  <a:gd name="connsiteX22" fmla="*/ 1124413 w 2264769"/>
                  <a:gd name="connsiteY22" fmla="*/ 0 h 2064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64769" h="2064064">
                    <a:moveTo>
                      <a:pt x="1124413" y="0"/>
                    </a:moveTo>
                    <a:cubicBezTo>
                      <a:pt x="1234884" y="0"/>
                      <a:pt x="1334897" y="67699"/>
                      <a:pt x="1407292" y="177153"/>
                    </a:cubicBezTo>
                    <a:lnTo>
                      <a:pt x="1414406" y="190190"/>
                    </a:lnTo>
                    <a:lnTo>
                      <a:pt x="1419467" y="191527"/>
                    </a:lnTo>
                    <a:lnTo>
                      <a:pt x="2197219" y="1532479"/>
                    </a:lnTo>
                    <a:lnTo>
                      <a:pt x="2196011" y="1537307"/>
                    </a:lnTo>
                    <a:lnTo>
                      <a:pt x="2220090" y="1578935"/>
                    </a:lnTo>
                    <a:cubicBezTo>
                      <a:pt x="2275937" y="1697688"/>
                      <a:pt x="2281758" y="1818318"/>
                      <a:pt x="2224313" y="1912679"/>
                    </a:cubicBezTo>
                    <a:cubicBezTo>
                      <a:pt x="2166869" y="2007040"/>
                      <a:pt x="2057037" y="2057265"/>
                      <a:pt x="1925900" y="2062187"/>
                    </a:cubicBezTo>
                    <a:lnTo>
                      <a:pt x="1905445" y="2061219"/>
                    </a:lnTo>
                    <a:lnTo>
                      <a:pt x="1902399" y="2064064"/>
                    </a:lnTo>
                    <a:lnTo>
                      <a:pt x="389291" y="2064064"/>
                    </a:lnTo>
                    <a:lnTo>
                      <a:pt x="385062" y="2060114"/>
                    </a:lnTo>
                    <a:lnTo>
                      <a:pt x="384209" y="2060285"/>
                    </a:lnTo>
                    <a:cubicBezTo>
                      <a:pt x="253827" y="2075184"/>
                      <a:pt x="137680" y="2042086"/>
                      <a:pt x="66671" y="1957460"/>
                    </a:cubicBezTo>
                    <a:cubicBezTo>
                      <a:pt x="-22091" y="1851678"/>
                      <a:pt x="-19317" y="1690420"/>
                      <a:pt x="57719" y="1531931"/>
                    </a:cubicBezTo>
                    <a:lnTo>
                      <a:pt x="83681" y="1487416"/>
                    </a:lnTo>
                    <a:lnTo>
                      <a:pt x="82471" y="1479266"/>
                    </a:lnTo>
                    <a:lnTo>
                      <a:pt x="821369" y="205305"/>
                    </a:lnTo>
                    <a:lnTo>
                      <a:pt x="823655" y="204362"/>
                    </a:lnTo>
                    <a:lnTo>
                      <a:pt x="827198" y="203426"/>
                    </a:lnTo>
                    <a:lnTo>
                      <a:pt x="841535" y="177153"/>
                    </a:lnTo>
                    <a:cubicBezTo>
                      <a:pt x="913930" y="67699"/>
                      <a:pt x="1013942" y="0"/>
                      <a:pt x="1124413" y="0"/>
                    </a:cubicBezTo>
                    <a:close/>
                  </a:path>
                </a:pathLst>
              </a:custGeom>
              <a:gradFill flip="none" rotWithShape="1">
                <a:gsLst>
                  <a:gs pos="31000">
                    <a:srgbClr val="27408F"/>
                  </a:gs>
                  <a:gs pos="100000">
                    <a:srgbClr val="7030A0">
                      <a:alpha val="58000"/>
                    </a:srgbClr>
                  </a:gs>
                </a:gsLst>
                <a:lin ang="0" scaled="0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ED51C94A-A2A2-4E1B-B485-7EE8F18DE013}"/>
                </a:ext>
              </a:extLst>
            </p:cNvPr>
            <p:cNvSpPr txBox="1"/>
            <p:nvPr/>
          </p:nvSpPr>
          <p:spPr>
            <a:xfrm>
              <a:off x="962527" y="381911"/>
              <a:ext cx="290362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 w="0"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1" i="0" u="none" strike="noStrike" kern="1200" cap="none" spc="0" normalizeH="0" baseline="0" noProof="0" dirty="0">
                <a:ln w="0"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C38099CD-15C1-417E-8911-4BC241AEE6CC}"/>
              </a:ext>
            </a:extLst>
          </p:cNvPr>
          <p:cNvGrpSpPr/>
          <p:nvPr/>
        </p:nvGrpSpPr>
        <p:grpSpPr>
          <a:xfrm>
            <a:off x="3386701" y="1539148"/>
            <a:ext cx="4712745" cy="3694909"/>
            <a:chOff x="3743935" y="1506432"/>
            <a:chExt cx="4729306" cy="3707893"/>
          </a:xfrm>
        </p:grpSpPr>
        <p:sp>
          <p:nvSpPr>
            <p:cNvPr id="9" name="chenying0907出品 5">
              <a:extLst>
                <a:ext uri="{FF2B5EF4-FFF2-40B4-BE49-F238E27FC236}">
                  <a16:creationId xmlns:a16="http://schemas.microsoft.com/office/drawing/2014/main" id="{BFD4AAA5-A0DC-439C-8796-4C219B08E100}"/>
                </a:ext>
              </a:extLst>
            </p:cNvPr>
            <p:cNvSpPr/>
            <p:nvPr/>
          </p:nvSpPr>
          <p:spPr>
            <a:xfrm rot="2919292">
              <a:off x="6138424" y="3078788"/>
              <a:ext cx="993789" cy="912735"/>
            </a:xfrm>
            <a:custGeom>
              <a:avLst/>
              <a:gdLst>
                <a:gd name="connsiteX0" fmla="*/ 0 w 1080120"/>
                <a:gd name="connsiteY0" fmla="*/ 0 h 1407198"/>
                <a:gd name="connsiteX1" fmla="*/ 1080120 w 1080120"/>
                <a:gd name="connsiteY1" fmla="*/ 0 h 1407198"/>
                <a:gd name="connsiteX2" fmla="*/ 1080120 w 1080120"/>
                <a:gd name="connsiteY2" fmla="*/ 1407198 h 1407198"/>
                <a:gd name="connsiteX3" fmla="*/ 0 w 1080120"/>
                <a:gd name="connsiteY3" fmla="*/ 1407198 h 1407198"/>
                <a:gd name="connsiteX4" fmla="*/ 0 w 1080120"/>
                <a:gd name="connsiteY4" fmla="*/ 0 h 1407198"/>
                <a:gd name="connsiteX0" fmla="*/ 0 w 1080120"/>
                <a:gd name="connsiteY0" fmla="*/ 0 h 1407198"/>
                <a:gd name="connsiteX1" fmla="*/ 1080120 w 1080120"/>
                <a:gd name="connsiteY1" fmla="*/ 0 h 1407198"/>
                <a:gd name="connsiteX2" fmla="*/ 1080120 w 1080120"/>
                <a:gd name="connsiteY2" fmla="*/ 1407198 h 1407198"/>
                <a:gd name="connsiteX3" fmla="*/ 0 w 1080120"/>
                <a:gd name="connsiteY3" fmla="*/ 1407198 h 1407198"/>
                <a:gd name="connsiteX4" fmla="*/ 0 w 1080120"/>
                <a:gd name="connsiteY4" fmla="*/ 0 h 1407198"/>
                <a:gd name="connsiteX0" fmla="*/ 0 w 1080120"/>
                <a:gd name="connsiteY0" fmla="*/ 0 h 1407198"/>
                <a:gd name="connsiteX1" fmla="*/ 1080120 w 1080120"/>
                <a:gd name="connsiteY1" fmla="*/ 0 h 1407198"/>
                <a:gd name="connsiteX2" fmla="*/ 1080120 w 1080120"/>
                <a:gd name="connsiteY2" fmla="*/ 1407198 h 1407198"/>
                <a:gd name="connsiteX3" fmla="*/ 0 w 1080120"/>
                <a:gd name="connsiteY3" fmla="*/ 1407198 h 1407198"/>
                <a:gd name="connsiteX4" fmla="*/ 0 w 1080120"/>
                <a:gd name="connsiteY4" fmla="*/ 0 h 1407198"/>
                <a:gd name="connsiteX0" fmla="*/ 0 w 1080120"/>
                <a:gd name="connsiteY0" fmla="*/ 0 h 1407198"/>
                <a:gd name="connsiteX1" fmla="*/ 1080120 w 1080120"/>
                <a:gd name="connsiteY1" fmla="*/ 0 h 1407198"/>
                <a:gd name="connsiteX2" fmla="*/ 1080120 w 1080120"/>
                <a:gd name="connsiteY2" fmla="*/ 1407198 h 1407198"/>
                <a:gd name="connsiteX3" fmla="*/ 0 w 1080120"/>
                <a:gd name="connsiteY3" fmla="*/ 1407198 h 1407198"/>
                <a:gd name="connsiteX4" fmla="*/ 0 w 1080120"/>
                <a:gd name="connsiteY4" fmla="*/ 0 h 1407198"/>
                <a:gd name="connsiteX0" fmla="*/ 0 w 1080120"/>
                <a:gd name="connsiteY0" fmla="*/ 0 h 1407198"/>
                <a:gd name="connsiteX1" fmla="*/ 1080120 w 1080120"/>
                <a:gd name="connsiteY1" fmla="*/ 0 h 1407198"/>
                <a:gd name="connsiteX2" fmla="*/ 1080120 w 1080120"/>
                <a:gd name="connsiteY2" fmla="*/ 1407198 h 1407198"/>
                <a:gd name="connsiteX3" fmla="*/ 0 w 1080120"/>
                <a:gd name="connsiteY3" fmla="*/ 1407198 h 1407198"/>
                <a:gd name="connsiteX4" fmla="*/ 0 w 1080120"/>
                <a:gd name="connsiteY4" fmla="*/ 0 h 1407198"/>
                <a:gd name="connsiteX0" fmla="*/ 0 w 1080120"/>
                <a:gd name="connsiteY0" fmla="*/ 0 h 1407198"/>
                <a:gd name="connsiteX1" fmla="*/ 1080120 w 1080120"/>
                <a:gd name="connsiteY1" fmla="*/ 0 h 1407198"/>
                <a:gd name="connsiteX2" fmla="*/ 1080120 w 1080120"/>
                <a:gd name="connsiteY2" fmla="*/ 1407198 h 1407198"/>
                <a:gd name="connsiteX3" fmla="*/ 0 w 1080120"/>
                <a:gd name="connsiteY3" fmla="*/ 1407198 h 1407198"/>
                <a:gd name="connsiteX4" fmla="*/ 0 w 1080120"/>
                <a:gd name="connsiteY4" fmla="*/ 0 h 1407198"/>
                <a:gd name="connsiteX0" fmla="*/ 0 w 1080120"/>
                <a:gd name="connsiteY0" fmla="*/ 0 h 1407198"/>
                <a:gd name="connsiteX1" fmla="*/ 1080120 w 1080120"/>
                <a:gd name="connsiteY1" fmla="*/ 0 h 1407198"/>
                <a:gd name="connsiteX2" fmla="*/ 1080120 w 1080120"/>
                <a:gd name="connsiteY2" fmla="*/ 1407198 h 1407198"/>
                <a:gd name="connsiteX3" fmla="*/ 0 w 1080120"/>
                <a:gd name="connsiteY3" fmla="*/ 1407198 h 1407198"/>
                <a:gd name="connsiteX4" fmla="*/ 0 w 1080120"/>
                <a:gd name="connsiteY4" fmla="*/ 0 h 1407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407198">
                  <a:moveTo>
                    <a:pt x="0" y="0"/>
                  </a:moveTo>
                  <a:lnTo>
                    <a:pt x="1080120" y="0"/>
                  </a:lnTo>
                  <a:cubicBezTo>
                    <a:pt x="831575" y="585667"/>
                    <a:pt x="892944" y="1005638"/>
                    <a:pt x="1080120" y="1407198"/>
                  </a:cubicBezTo>
                  <a:lnTo>
                    <a:pt x="0" y="1407198"/>
                  </a:lnTo>
                  <a:cubicBezTo>
                    <a:pt x="171833" y="1017912"/>
                    <a:pt x="260819" y="542709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2" tIns="34281" rIns="68562" bIns="34281" rtlCol="0" anchor="ctr"/>
            <a:lstStyle/>
            <a:p>
              <a:pPr algn="ctr"/>
              <a:endParaRPr lang="zh-CN" altLang="en-US" sz="2400" b="1" dirty="0">
                <a:cs typeface="+mn-ea"/>
                <a:sym typeface="+mn-lt"/>
              </a:endParaRPr>
            </a:p>
          </p:txBody>
        </p:sp>
        <p:sp>
          <p:nvSpPr>
            <p:cNvPr id="10" name="chenying0907出品 5">
              <a:extLst>
                <a:ext uri="{FF2B5EF4-FFF2-40B4-BE49-F238E27FC236}">
                  <a16:creationId xmlns:a16="http://schemas.microsoft.com/office/drawing/2014/main" id="{C2096BE6-C16D-4147-BA65-D39F5E72EAE8}"/>
                </a:ext>
              </a:extLst>
            </p:cNvPr>
            <p:cNvSpPr/>
            <p:nvPr/>
          </p:nvSpPr>
          <p:spPr>
            <a:xfrm rot="18719445">
              <a:off x="4725441" y="2996287"/>
              <a:ext cx="993789" cy="912735"/>
            </a:xfrm>
            <a:custGeom>
              <a:avLst/>
              <a:gdLst>
                <a:gd name="connsiteX0" fmla="*/ 0 w 1080120"/>
                <a:gd name="connsiteY0" fmla="*/ 0 h 1407198"/>
                <a:gd name="connsiteX1" fmla="*/ 1080120 w 1080120"/>
                <a:gd name="connsiteY1" fmla="*/ 0 h 1407198"/>
                <a:gd name="connsiteX2" fmla="*/ 1080120 w 1080120"/>
                <a:gd name="connsiteY2" fmla="*/ 1407198 h 1407198"/>
                <a:gd name="connsiteX3" fmla="*/ 0 w 1080120"/>
                <a:gd name="connsiteY3" fmla="*/ 1407198 h 1407198"/>
                <a:gd name="connsiteX4" fmla="*/ 0 w 1080120"/>
                <a:gd name="connsiteY4" fmla="*/ 0 h 1407198"/>
                <a:gd name="connsiteX0" fmla="*/ 0 w 1080120"/>
                <a:gd name="connsiteY0" fmla="*/ 0 h 1407198"/>
                <a:gd name="connsiteX1" fmla="*/ 1080120 w 1080120"/>
                <a:gd name="connsiteY1" fmla="*/ 0 h 1407198"/>
                <a:gd name="connsiteX2" fmla="*/ 1080120 w 1080120"/>
                <a:gd name="connsiteY2" fmla="*/ 1407198 h 1407198"/>
                <a:gd name="connsiteX3" fmla="*/ 0 w 1080120"/>
                <a:gd name="connsiteY3" fmla="*/ 1407198 h 1407198"/>
                <a:gd name="connsiteX4" fmla="*/ 0 w 1080120"/>
                <a:gd name="connsiteY4" fmla="*/ 0 h 1407198"/>
                <a:gd name="connsiteX0" fmla="*/ 0 w 1080120"/>
                <a:gd name="connsiteY0" fmla="*/ 0 h 1407198"/>
                <a:gd name="connsiteX1" fmla="*/ 1080120 w 1080120"/>
                <a:gd name="connsiteY1" fmla="*/ 0 h 1407198"/>
                <a:gd name="connsiteX2" fmla="*/ 1080120 w 1080120"/>
                <a:gd name="connsiteY2" fmla="*/ 1407198 h 1407198"/>
                <a:gd name="connsiteX3" fmla="*/ 0 w 1080120"/>
                <a:gd name="connsiteY3" fmla="*/ 1407198 h 1407198"/>
                <a:gd name="connsiteX4" fmla="*/ 0 w 1080120"/>
                <a:gd name="connsiteY4" fmla="*/ 0 h 1407198"/>
                <a:gd name="connsiteX0" fmla="*/ 0 w 1080120"/>
                <a:gd name="connsiteY0" fmla="*/ 0 h 1407198"/>
                <a:gd name="connsiteX1" fmla="*/ 1080120 w 1080120"/>
                <a:gd name="connsiteY1" fmla="*/ 0 h 1407198"/>
                <a:gd name="connsiteX2" fmla="*/ 1080120 w 1080120"/>
                <a:gd name="connsiteY2" fmla="*/ 1407198 h 1407198"/>
                <a:gd name="connsiteX3" fmla="*/ 0 w 1080120"/>
                <a:gd name="connsiteY3" fmla="*/ 1407198 h 1407198"/>
                <a:gd name="connsiteX4" fmla="*/ 0 w 1080120"/>
                <a:gd name="connsiteY4" fmla="*/ 0 h 1407198"/>
                <a:gd name="connsiteX0" fmla="*/ 0 w 1080120"/>
                <a:gd name="connsiteY0" fmla="*/ 0 h 1407198"/>
                <a:gd name="connsiteX1" fmla="*/ 1080120 w 1080120"/>
                <a:gd name="connsiteY1" fmla="*/ 0 h 1407198"/>
                <a:gd name="connsiteX2" fmla="*/ 1080120 w 1080120"/>
                <a:gd name="connsiteY2" fmla="*/ 1407198 h 1407198"/>
                <a:gd name="connsiteX3" fmla="*/ 0 w 1080120"/>
                <a:gd name="connsiteY3" fmla="*/ 1407198 h 1407198"/>
                <a:gd name="connsiteX4" fmla="*/ 0 w 1080120"/>
                <a:gd name="connsiteY4" fmla="*/ 0 h 1407198"/>
                <a:gd name="connsiteX0" fmla="*/ 0 w 1080120"/>
                <a:gd name="connsiteY0" fmla="*/ 0 h 1407198"/>
                <a:gd name="connsiteX1" fmla="*/ 1080120 w 1080120"/>
                <a:gd name="connsiteY1" fmla="*/ 0 h 1407198"/>
                <a:gd name="connsiteX2" fmla="*/ 1080120 w 1080120"/>
                <a:gd name="connsiteY2" fmla="*/ 1407198 h 1407198"/>
                <a:gd name="connsiteX3" fmla="*/ 0 w 1080120"/>
                <a:gd name="connsiteY3" fmla="*/ 1407198 h 1407198"/>
                <a:gd name="connsiteX4" fmla="*/ 0 w 1080120"/>
                <a:gd name="connsiteY4" fmla="*/ 0 h 1407198"/>
                <a:gd name="connsiteX0" fmla="*/ 0 w 1080120"/>
                <a:gd name="connsiteY0" fmla="*/ 0 h 1407198"/>
                <a:gd name="connsiteX1" fmla="*/ 1080120 w 1080120"/>
                <a:gd name="connsiteY1" fmla="*/ 0 h 1407198"/>
                <a:gd name="connsiteX2" fmla="*/ 1080120 w 1080120"/>
                <a:gd name="connsiteY2" fmla="*/ 1407198 h 1407198"/>
                <a:gd name="connsiteX3" fmla="*/ 0 w 1080120"/>
                <a:gd name="connsiteY3" fmla="*/ 1407198 h 1407198"/>
                <a:gd name="connsiteX4" fmla="*/ 0 w 1080120"/>
                <a:gd name="connsiteY4" fmla="*/ 0 h 1407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407198">
                  <a:moveTo>
                    <a:pt x="0" y="0"/>
                  </a:moveTo>
                  <a:lnTo>
                    <a:pt x="1080120" y="0"/>
                  </a:lnTo>
                  <a:cubicBezTo>
                    <a:pt x="831575" y="585667"/>
                    <a:pt x="892944" y="1005638"/>
                    <a:pt x="1080120" y="1407198"/>
                  </a:cubicBezTo>
                  <a:lnTo>
                    <a:pt x="0" y="1407198"/>
                  </a:lnTo>
                  <a:cubicBezTo>
                    <a:pt x="171833" y="1017912"/>
                    <a:pt x="260819" y="542709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2" tIns="34281" rIns="68562" bIns="34281" rtlCol="0" anchor="ctr"/>
            <a:lstStyle/>
            <a:p>
              <a:pPr algn="ctr"/>
              <a:endParaRPr lang="zh-CN" altLang="en-US" sz="2400" b="1" dirty="0">
                <a:cs typeface="+mn-ea"/>
                <a:sym typeface="+mn-lt"/>
              </a:endParaRPr>
            </a:p>
          </p:txBody>
        </p:sp>
        <p:grpSp>
          <p:nvGrpSpPr>
            <p:cNvPr id="11" name="chenying0907出品 6">
              <a:extLst>
                <a:ext uri="{FF2B5EF4-FFF2-40B4-BE49-F238E27FC236}">
                  <a16:creationId xmlns:a16="http://schemas.microsoft.com/office/drawing/2014/main" id="{257A6AC3-D22D-40BB-BCB9-F57DA44E788A}"/>
                </a:ext>
              </a:extLst>
            </p:cNvPr>
            <p:cNvGrpSpPr/>
            <p:nvPr/>
          </p:nvGrpSpPr>
          <p:grpSpPr>
            <a:xfrm>
              <a:off x="4043674" y="2321762"/>
              <a:ext cx="1256878" cy="1257206"/>
              <a:chOff x="4416945" y="2276872"/>
              <a:chExt cx="1008112" cy="1008112"/>
            </a:xfrm>
          </p:grpSpPr>
          <p:sp>
            <p:nvSpPr>
              <p:cNvPr id="27" name="chenying0907出品 7">
                <a:extLst>
                  <a:ext uri="{FF2B5EF4-FFF2-40B4-BE49-F238E27FC236}">
                    <a16:creationId xmlns:a16="http://schemas.microsoft.com/office/drawing/2014/main" id="{EBC3220C-EF90-456E-8EBD-FA3AD45BAF68}"/>
                  </a:ext>
                </a:extLst>
              </p:cNvPr>
              <p:cNvSpPr/>
              <p:nvPr/>
            </p:nvSpPr>
            <p:spPr>
              <a:xfrm>
                <a:off x="4416945" y="2276872"/>
                <a:ext cx="1008112" cy="1008112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1" dirty="0">
                  <a:cs typeface="+mn-ea"/>
                  <a:sym typeface="+mn-lt"/>
                </a:endParaRPr>
              </a:p>
            </p:txBody>
          </p:sp>
          <p:sp>
            <p:nvSpPr>
              <p:cNvPr id="28" name="chenying0907出品 92">
                <a:extLst>
                  <a:ext uri="{FF2B5EF4-FFF2-40B4-BE49-F238E27FC236}">
                    <a16:creationId xmlns:a16="http://schemas.microsoft.com/office/drawing/2014/main" id="{DA01D1C9-BB2E-4B4B-9D9E-BAC4CA72C7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80507" y="2642667"/>
                <a:ext cx="280988" cy="287338"/>
              </a:xfrm>
              <a:custGeom>
                <a:avLst/>
                <a:gdLst>
                  <a:gd name="T0" fmla="*/ 161 w 195"/>
                  <a:gd name="T1" fmla="*/ 101 h 200"/>
                  <a:gd name="T2" fmla="*/ 152 w 195"/>
                  <a:gd name="T3" fmla="*/ 99 h 200"/>
                  <a:gd name="T4" fmla="*/ 159 w 195"/>
                  <a:gd name="T5" fmla="*/ 87 h 200"/>
                  <a:gd name="T6" fmla="*/ 161 w 195"/>
                  <a:gd name="T7" fmla="*/ 87 h 200"/>
                  <a:gd name="T8" fmla="*/ 184 w 195"/>
                  <a:gd name="T9" fmla="*/ 46 h 200"/>
                  <a:gd name="T10" fmla="*/ 164 w 195"/>
                  <a:gd name="T11" fmla="*/ 23 h 200"/>
                  <a:gd name="T12" fmla="*/ 164 w 195"/>
                  <a:gd name="T13" fmla="*/ 9 h 200"/>
                  <a:gd name="T14" fmla="*/ 195 w 195"/>
                  <a:gd name="T15" fmla="*/ 46 h 200"/>
                  <a:gd name="T16" fmla="*/ 161 w 195"/>
                  <a:gd name="T17" fmla="*/ 101 h 200"/>
                  <a:gd name="T18" fmla="*/ 98 w 195"/>
                  <a:gd name="T19" fmla="*/ 130 h 200"/>
                  <a:gd name="T20" fmla="*/ 36 w 195"/>
                  <a:gd name="T21" fmla="*/ 40 h 200"/>
                  <a:gd name="T22" fmla="*/ 36 w 195"/>
                  <a:gd name="T23" fmla="*/ 0 h 200"/>
                  <a:gd name="T24" fmla="*/ 160 w 195"/>
                  <a:gd name="T25" fmla="*/ 0 h 200"/>
                  <a:gd name="T26" fmla="*/ 160 w 195"/>
                  <a:gd name="T27" fmla="*/ 40 h 200"/>
                  <a:gd name="T28" fmla="*/ 98 w 195"/>
                  <a:gd name="T29" fmla="*/ 130 h 200"/>
                  <a:gd name="T30" fmla="*/ 67 w 195"/>
                  <a:gd name="T31" fmla="*/ 12 h 200"/>
                  <a:gd name="T32" fmla="*/ 52 w 195"/>
                  <a:gd name="T33" fmla="*/ 12 h 200"/>
                  <a:gd name="T34" fmla="*/ 99 w 195"/>
                  <a:gd name="T35" fmla="*/ 119 h 200"/>
                  <a:gd name="T36" fmla="*/ 67 w 195"/>
                  <a:gd name="T37" fmla="*/ 12 h 200"/>
                  <a:gd name="T38" fmla="*/ 34 w 195"/>
                  <a:gd name="T39" fmla="*/ 87 h 200"/>
                  <a:gd name="T40" fmla="*/ 36 w 195"/>
                  <a:gd name="T41" fmla="*/ 87 h 200"/>
                  <a:gd name="T42" fmla="*/ 43 w 195"/>
                  <a:gd name="T43" fmla="*/ 99 h 200"/>
                  <a:gd name="T44" fmla="*/ 34 w 195"/>
                  <a:gd name="T45" fmla="*/ 101 h 200"/>
                  <a:gd name="T46" fmla="*/ 0 w 195"/>
                  <a:gd name="T47" fmla="*/ 46 h 200"/>
                  <a:gd name="T48" fmla="*/ 31 w 195"/>
                  <a:gd name="T49" fmla="*/ 9 h 200"/>
                  <a:gd name="T50" fmla="*/ 31 w 195"/>
                  <a:gd name="T51" fmla="*/ 23 h 200"/>
                  <a:gd name="T52" fmla="*/ 11 w 195"/>
                  <a:gd name="T53" fmla="*/ 46 h 200"/>
                  <a:gd name="T54" fmla="*/ 34 w 195"/>
                  <a:gd name="T55" fmla="*/ 87 h 200"/>
                  <a:gd name="T56" fmla="*/ 87 w 195"/>
                  <a:gd name="T57" fmla="*/ 147 h 200"/>
                  <a:gd name="T58" fmla="*/ 97 w 195"/>
                  <a:gd name="T59" fmla="*/ 136 h 200"/>
                  <a:gd name="T60" fmla="*/ 108 w 195"/>
                  <a:gd name="T61" fmla="*/ 147 h 200"/>
                  <a:gd name="T62" fmla="*/ 97 w 195"/>
                  <a:gd name="T63" fmla="*/ 157 h 200"/>
                  <a:gd name="T64" fmla="*/ 87 w 195"/>
                  <a:gd name="T65" fmla="*/ 147 h 200"/>
                  <a:gd name="T66" fmla="*/ 128 w 195"/>
                  <a:gd name="T67" fmla="*/ 170 h 200"/>
                  <a:gd name="T68" fmla="*/ 118 w 195"/>
                  <a:gd name="T69" fmla="*/ 180 h 200"/>
                  <a:gd name="T70" fmla="*/ 78 w 195"/>
                  <a:gd name="T71" fmla="*/ 180 h 200"/>
                  <a:gd name="T72" fmla="*/ 68 w 195"/>
                  <a:gd name="T73" fmla="*/ 170 h 200"/>
                  <a:gd name="T74" fmla="*/ 78 w 195"/>
                  <a:gd name="T75" fmla="*/ 160 h 200"/>
                  <a:gd name="T76" fmla="*/ 118 w 195"/>
                  <a:gd name="T77" fmla="*/ 160 h 200"/>
                  <a:gd name="T78" fmla="*/ 128 w 195"/>
                  <a:gd name="T79" fmla="*/ 170 h 200"/>
                  <a:gd name="T80" fmla="*/ 58 w 195"/>
                  <a:gd name="T81" fmla="*/ 184 h 200"/>
                  <a:gd name="T82" fmla="*/ 134 w 195"/>
                  <a:gd name="T83" fmla="*/ 184 h 200"/>
                  <a:gd name="T84" fmla="*/ 144 w 195"/>
                  <a:gd name="T85" fmla="*/ 200 h 200"/>
                  <a:gd name="T86" fmla="*/ 48 w 195"/>
                  <a:gd name="T87" fmla="*/ 200 h 200"/>
                  <a:gd name="T88" fmla="*/ 58 w 195"/>
                  <a:gd name="T89" fmla="*/ 184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95" h="200">
                    <a:moveTo>
                      <a:pt x="161" y="101"/>
                    </a:moveTo>
                    <a:cubicBezTo>
                      <a:pt x="158" y="101"/>
                      <a:pt x="155" y="100"/>
                      <a:pt x="152" y="99"/>
                    </a:cubicBezTo>
                    <a:cubicBezTo>
                      <a:pt x="155" y="96"/>
                      <a:pt x="157" y="92"/>
                      <a:pt x="159" y="87"/>
                    </a:cubicBezTo>
                    <a:cubicBezTo>
                      <a:pt x="159" y="87"/>
                      <a:pt x="160" y="87"/>
                      <a:pt x="161" y="87"/>
                    </a:cubicBezTo>
                    <a:cubicBezTo>
                      <a:pt x="176" y="87"/>
                      <a:pt x="184" y="64"/>
                      <a:pt x="184" y="46"/>
                    </a:cubicBezTo>
                    <a:cubicBezTo>
                      <a:pt x="184" y="31"/>
                      <a:pt x="175" y="23"/>
                      <a:pt x="164" y="23"/>
                    </a:cubicBezTo>
                    <a:cubicBezTo>
                      <a:pt x="164" y="18"/>
                      <a:pt x="164" y="13"/>
                      <a:pt x="164" y="9"/>
                    </a:cubicBezTo>
                    <a:cubicBezTo>
                      <a:pt x="181" y="9"/>
                      <a:pt x="195" y="23"/>
                      <a:pt x="195" y="46"/>
                    </a:cubicBezTo>
                    <a:cubicBezTo>
                      <a:pt x="195" y="71"/>
                      <a:pt x="182" y="101"/>
                      <a:pt x="161" y="101"/>
                    </a:cubicBezTo>
                    <a:close/>
                    <a:moveTo>
                      <a:pt x="98" y="130"/>
                    </a:moveTo>
                    <a:cubicBezTo>
                      <a:pt x="65" y="130"/>
                      <a:pt x="36" y="90"/>
                      <a:pt x="36" y="40"/>
                    </a:cubicBezTo>
                    <a:cubicBezTo>
                      <a:pt x="36" y="37"/>
                      <a:pt x="36" y="3"/>
                      <a:pt x="36" y="0"/>
                    </a:cubicBezTo>
                    <a:cubicBezTo>
                      <a:pt x="160" y="0"/>
                      <a:pt x="160" y="0"/>
                      <a:pt x="160" y="0"/>
                    </a:cubicBezTo>
                    <a:cubicBezTo>
                      <a:pt x="160" y="3"/>
                      <a:pt x="160" y="37"/>
                      <a:pt x="160" y="40"/>
                    </a:cubicBezTo>
                    <a:cubicBezTo>
                      <a:pt x="160" y="90"/>
                      <a:pt x="131" y="130"/>
                      <a:pt x="98" y="130"/>
                    </a:cubicBezTo>
                    <a:close/>
                    <a:moveTo>
                      <a:pt x="67" y="12"/>
                    </a:moveTo>
                    <a:cubicBezTo>
                      <a:pt x="52" y="12"/>
                      <a:pt x="52" y="12"/>
                      <a:pt x="52" y="12"/>
                    </a:cubicBezTo>
                    <a:cubicBezTo>
                      <a:pt x="52" y="12"/>
                      <a:pt x="50" y="116"/>
                      <a:pt x="99" y="119"/>
                    </a:cubicBezTo>
                    <a:cubicBezTo>
                      <a:pt x="62" y="92"/>
                      <a:pt x="67" y="12"/>
                      <a:pt x="67" y="12"/>
                    </a:cubicBezTo>
                    <a:close/>
                    <a:moveTo>
                      <a:pt x="34" y="87"/>
                    </a:moveTo>
                    <a:cubicBezTo>
                      <a:pt x="35" y="87"/>
                      <a:pt x="36" y="87"/>
                      <a:pt x="36" y="87"/>
                    </a:cubicBezTo>
                    <a:cubicBezTo>
                      <a:pt x="38" y="92"/>
                      <a:pt x="40" y="96"/>
                      <a:pt x="43" y="99"/>
                    </a:cubicBezTo>
                    <a:cubicBezTo>
                      <a:pt x="40" y="100"/>
                      <a:pt x="37" y="101"/>
                      <a:pt x="34" y="101"/>
                    </a:cubicBezTo>
                    <a:cubicBezTo>
                      <a:pt x="13" y="101"/>
                      <a:pt x="0" y="71"/>
                      <a:pt x="0" y="46"/>
                    </a:cubicBezTo>
                    <a:cubicBezTo>
                      <a:pt x="0" y="23"/>
                      <a:pt x="14" y="9"/>
                      <a:pt x="31" y="9"/>
                    </a:cubicBezTo>
                    <a:cubicBezTo>
                      <a:pt x="31" y="13"/>
                      <a:pt x="31" y="18"/>
                      <a:pt x="31" y="23"/>
                    </a:cubicBezTo>
                    <a:cubicBezTo>
                      <a:pt x="20" y="23"/>
                      <a:pt x="11" y="31"/>
                      <a:pt x="11" y="46"/>
                    </a:cubicBezTo>
                    <a:cubicBezTo>
                      <a:pt x="11" y="64"/>
                      <a:pt x="19" y="87"/>
                      <a:pt x="34" y="87"/>
                    </a:cubicBezTo>
                    <a:close/>
                    <a:moveTo>
                      <a:pt x="87" y="147"/>
                    </a:moveTo>
                    <a:cubicBezTo>
                      <a:pt x="87" y="141"/>
                      <a:pt x="91" y="136"/>
                      <a:pt x="97" y="136"/>
                    </a:cubicBezTo>
                    <a:cubicBezTo>
                      <a:pt x="103" y="136"/>
                      <a:pt x="108" y="141"/>
                      <a:pt x="108" y="147"/>
                    </a:cubicBezTo>
                    <a:cubicBezTo>
                      <a:pt x="108" y="153"/>
                      <a:pt x="103" y="157"/>
                      <a:pt x="97" y="157"/>
                    </a:cubicBezTo>
                    <a:cubicBezTo>
                      <a:pt x="91" y="157"/>
                      <a:pt x="87" y="153"/>
                      <a:pt x="87" y="147"/>
                    </a:cubicBezTo>
                    <a:close/>
                    <a:moveTo>
                      <a:pt x="128" y="170"/>
                    </a:moveTo>
                    <a:cubicBezTo>
                      <a:pt x="128" y="176"/>
                      <a:pt x="123" y="180"/>
                      <a:pt x="118" y="180"/>
                    </a:cubicBezTo>
                    <a:cubicBezTo>
                      <a:pt x="78" y="180"/>
                      <a:pt x="78" y="180"/>
                      <a:pt x="78" y="180"/>
                    </a:cubicBezTo>
                    <a:cubicBezTo>
                      <a:pt x="72" y="180"/>
                      <a:pt x="68" y="176"/>
                      <a:pt x="68" y="170"/>
                    </a:cubicBezTo>
                    <a:cubicBezTo>
                      <a:pt x="68" y="165"/>
                      <a:pt x="72" y="160"/>
                      <a:pt x="78" y="160"/>
                    </a:cubicBezTo>
                    <a:cubicBezTo>
                      <a:pt x="118" y="160"/>
                      <a:pt x="118" y="160"/>
                      <a:pt x="118" y="160"/>
                    </a:cubicBezTo>
                    <a:cubicBezTo>
                      <a:pt x="123" y="160"/>
                      <a:pt x="128" y="165"/>
                      <a:pt x="128" y="170"/>
                    </a:cubicBezTo>
                    <a:close/>
                    <a:moveTo>
                      <a:pt x="58" y="184"/>
                    </a:moveTo>
                    <a:cubicBezTo>
                      <a:pt x="134" y="184"/>
                      <a:pt x="134" y="184"/>
                      <a:pt x="134" y="184"/>
                    </a:cubicBezTo>
                    <a:cubicBezTo>
                      <a:pt x="143" y="184"/>
                      <a:pt x="144" y="195"/>
                      <a:pt x="144" y="200"/>
                    </a:cubicBezTo>
                    <a:cubicBezTo>
                      <a:pt x="102" y="200"/>
                      <a:pt x="88" y="200"/>
                      <a:pt x="48" y="200"/>
                    </a:cubicBezTo>
                    <a:cubicBezTo>
                      <a:pt x="48" y="195"/>
                      <a:pt x="48" y="184"/>
                      <a:pt x="58" y="18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 b="1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chenying0907出品 9">
              <a:extLst>
                <a:ext uri="{FF2B5EF4-FFF2-40B4-BE49-F238E27FC236}">
                  <a16:creationId xmlns:a16="http://schemas.microsoft.com/office/drawing/2014/main" id="{D21A478C-CDDB-410A-A999-1947D947E128}"/>
                </a:ext>
              </a:extLst>
            </p:cNvPr>
            <p:cNvGrpSpPr/>
            <p:nvPr/>
          </p:nvGrpSpPr>
          <p:grpSpPr>
            <a:xfrm>
              <a:off x="5132787" y="3309566"/>
              <a:ext cx="1603111" cy="1603529"/>
              <a:chOff x="5290496" y="3068960"/>
              <a:chExt cx="1285817" cy="1285817"/>
            </a:xfrm>
          </p:grpSpPr>
          <p:sp>
            <p:nvSpPr>
              <p:cNvPr id="25" name="chenying0907出品 10">
                <a:extLst>
                  <a:ext uri="{FF2B5EF4-FFF2-40B4-BE49-F238E27FC236}">
                    <a16:creationId xmlns:a16="http://schemas.microsoft.com/office/drawing/2014/main" id="{1CFD4D36-1A62-4448-97FB-1E932058C91B}"/>
                  </a:ext>
                </a:extLst>
              </p:cNvPr>
              <p:cNvSpPr/>
              <p:nvPr/>
            </p:nvSpPr>
            <p:spPr>
              <a:xfrm>
                <a:off x="5290496" y="3068960"/>
                <a:ext cx="1285817" cy="1285817"/>
              </a:xfrm>
              <a:prstGeom prst="ellipse">
                <a:avLst/>
              </a:prstGeom>
              <a:solidFill>
                <a:srgbClr val="29DB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1" dirty="0">
                  <a:cs typeface="+mn-ea"/>
                  <a:sym typeface="+mn-lt"/>
                </a:endParaRPr>
              </a:p>
            </p:txBody>
          </p:sp>
          <p:sp>
            <p:nvSpPr>
              <p:cNvPr id="26" name="chenying0907出品 90">
                <a:extLst>
                  <a:ext uri="{FF2B5EF4-FFF2-40B4-BE49-F238E27FC236}">
                    <a16:creationId xmlns:a16="http://schemas.microsoft.com/office/drawing/2014/main" id="{A5541A2F-E4C2-478A-8634-00FFFCC5E0F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23105" y="3574455"/>
                <a:ext cx="332983" cy="354529"/>
              </a:xfrm>
              <a:custGeom>
                <a:avLst/>
                <a:gdLst>
                  <a:gd name="T0" fmla="*/ 20 w 188"/>
                  <a:gd name="T1" fmla="*/ 116 h 200"/>
                  <a:gd name="T2" fmla="*/ 160 w 188"/>
                  <a:gd name="T3" fmla="*/ 96 h 200"/>
                  <a:gd name="T4" fmla="*/ 180 w 188"/>
                  <a:gd name="T5" fmla="*/ 56 h 200"/>
                  <a:gd name="T6" fmla="*/ 180 w 188"/>
                  <a:gd name="T7" fmla="*/ 36 h 200"/>
                  <a:gd name="T8" fmla="*/ 20 w 188"/>
                  <a:gd name="T9" fmla="*/ 8 h 200"/>
                  <a:gd name="T10" fmla="*/ 188 w 188"/>
                  <a:gd name="T11" fmla="*/ 104 h 200"/>
                  <a:gd name="T12" fmla="*/ 120 w 188"/>
                  <a:gd name="T13" fmla="*/ 36 h 200"/>
                  <a:gd name="T14" fmla="*/ 120 w 188"/>
                  <a:gd name="T15" fmla="*/ 56 h 200"/>
                  <a:gd name="T16" fmla="*/ 100 w 188"/>
                  <a:gd name="T17" fmla="*/ 36 h 200"/>
                  <a:gd name="T18" fmla="*/ 40 w 188"/>
                  <a:gd name="T19" fmla="*/ 56 h 200"/>
                  <a:gd name="T20" fmla="*/ 60 w 188"/>
                  <a:gd name="T21" fmla="*/ 56 h 200"/>
                  <a:gd name="T22" fmla="*/ 40 w 188"/>
                  <a:gd name="T23" fmla="*/ 96 h 200"/>
                  <a:gd name="T24" fmla="*/ 60 w 188"/>
                  <a:gd name="T25" fmla="*/ 96 h 200"/>
                  <a:gd name="T26" fmla="*/ 80 w 188"/>
                  <a:gd name="T27" fmla="*/ 96 h 200"/>
                  <a:gd name="T28" fmla="*/ 140 w 188"/>
                  <a:gd name="T29" fmla="*/ 76 h 200"/>
                  <a:gd name="T30" fmla="*/ 120 w 188"/>
                  <a:gd name="T31" fmla="*/ 76 h 200"/>
                  <a:gd name="T32" fmla="*/ 160 w 188"/>
                  <a:gd name="T33" fmla="*/ 56 h 200"/>
                  <a:gd name="T34" fmla="*/ 140 w 188"/>
                  <a:gd name="T35" fmla="*/ 56 h 200"/>
                  <a:gd name="T36" fmla="*/ 120 w 188"/>
                  <a:gd name="T37" fmla="*/ 56 h 200"/>
                  <a:gd name="T38" fmla="*/ 60 w 188"/>
                  <a:gd name="T39" fmla="*/ 76 h 200"/>
                  <a:gd name="T40" fmla="*/ 80 w 188"/>
                  <a:gd name="T41" fmla="*/ 76 h 200"/>
                  <a:gd name="T42" fmla="*/ 16 w 188"/>
                  <a:gd name="T43" fmla="*/ 192 h 200"/>
                  <a:gd name="T44" fmla="*/ 0 w 188"/>
                  <a:gd name="T45" fmla="*/ 8 h 200"/>
                  <a:gd name="T46" fmla="*/ 16 w 188"/>
                  <a:gd name="T47" fmla="*/ 124 h 200"/>
                  <a:gd name="T48" fmla="*/ 16 w 188"/>
                  <a:gd name="T49" fmla="*/ 124 h 200"/>
                  <a:gd name="T50" fmla="*/ 140 w 188"/>
                  <a:gd name="T51" fmla="*/ 96 h 200"/>
                  <a:gd name="T52" fmla="*/ 120 w 188"/>
                  <a:gd name="T53" fmla="*/ 116 h 200"/>
                  <a:gd name="T54" fmla="*/ 120 w 188"/>
                  <a:gd name="T55" fmla="*/ 96 h 200"/>
                  <a:gd name="T56" fmla="*/ 60 w 188"/>
                  <a:gd name="T57" fmla="*/ 116 h 200"/>
                  <a:gd name="T58" fmla="*/ 80 w 188"/>
                  <a:gd name="T59" fmla="*/ 116 h 200"/>
                  <a:gd name="T60" fmla="*/ 40 w 188"/>
                  <a:gd name="T61" fmla="*/ 96 h 200"/>
                  <a:gd name="T62" fmla="*/ 20 w 188"/>
                  <a:gd name="T63" fmla="*/ 76 h 200"/>
                  <a:gd name="T64" fmla="*/ 40 w 188"/>
                  <a:gd name="T65" fmla="*/ 76 h 200"/>
                  <a:gd name="T66" fmla="*/ 20 w 188"/>
                  <a:gd name="T67" fmla="*/ 16 h 200"/>
                  <a:gd name="T68" fmla="*/ 40 w 188"/>
                  <a:gd name="T69" fmla="*/ 36 h 200"/>
                  <a:gd name="T70" fmla="*/ 60 w 188"/>
                  <a:gd name="T71" fmla="*/ 16 h 200"/>
                  <a:gd name="T72" fmla="*/ 80 w 188"/>
                  <a:gd name="T73" fmla="*/ 36 h 200"/>
                  <a:gd name="T74" fmla="*/ 100 w 188"/>
                  <a:gd name="T75" fmla="*/ 16 h 200"/>
                  <a:gd name="T76" fmla="*/ 120 w 188"/>
                  <a:gd name="T77" fmla="*/ 36 h 200"/>
                  <a:gd name="T78" fmla="*/ 140 w 188"/>
                  <a:gd name="T79" fmla="*/ 16 h 200"/>
                  <a:gd name="T80" fmla="*/ 160 w 188"/>
                  <a:gd name="T81" fmla="*/ 36 h 200"/>
                  <a:gd name="T82" fmla="*/ 20 w 188"/>
                  <a:gd name="T83" fmla="*/ 8 h 200"/>
                  <a:gd name="T84" fmla="*/ 20 w 188"/>
                  <a:gd name="T85" fmla="*/ 8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8" h="200">
                    <a:moveTo>
                      <a:pt x="168" y="124"/>
                    </a:moveTo>
                    <a:cubicBezTo>
                      <a:pt x="168" y="124"/>
                      <a:pt x="57" y="124"/>
                      <a:pt x="20" y="124"/>
                    </a:cubicBezTo>
                    <a:cubicBezTo>
                      <a:pt x="20" y="116"/>
                      <a:pt x="20" y="116"/>
                      <a:pt x="20" y="116"/>
                    </a:cubicBezTo>
                    <a:cubicBezTo>
                      <a:pt x="160" y="116"/>
                      <a:pt x="160" y="116"/>
                      <a:pt x="160" y="116"/>
                    </a:cubicBezTo>
                    <a:cubicBezTo>
                      <a:pt x="171" y="116"/>
                      <a:pt x="180" y="107"/>
                      <a:pt x="180" y="96"/>
                    </a:cubicBezTo>
                    <a:cubicBezTo>
                      <a:pt x="160" y="96"/>
                      <a:pt x="160" y="96"/>
                      <a:pt x="160" y="96"/>
                    </a:cubicBezTo>
                    <a:cubicBezTo>
                      <a:pt x="160" y="76"/>
                      <a:pt x="160" y="76"/>
                      <a:pt x="160" y="76"/>
                    </a:cubicBezTo>
                    <a:cubicBezTo>
                      <a:pt x="180" y="76"/>
                      <a:pt x="180" y="76"/>
                      <a:pt x="180" y="76"/>
                    </a:cubicBezTo>
                    <a:cubicBezTo>
                      <a:pt x="180" y="56"/>
                      <a:pt x="180" y="56"/>
                      <a:pt x="180" y="56"/>
                    </a:cubicBezTo>
                    <a:cubicBezTo>
                      <a:pt x="160" y="56"/>
                      <a:pt x="160" y="56"/>
                      <a:pt x="160" y="56"/>
                    </a:cubicBezTo>
                    <a:cubicBezTo>
                      <a:pt x="160" y="36"/>
                      <a:pt x="160" y="36"/>
                      <a:pt x="160" y="36"/>
                    </a:cubicBezTo>
                    <a:cubicBezTo>
                      <a:pt x="180" y="36"/>
                      <a:pt x="180" y="36"/>
                      <a:pt x="180" y="36"/>
                    </a:cubicBezTo>
                    <a:cubicBezTo>
                      <a:pt x="180" y="25"/>
                      <a:pt x="171" y="16"/>
                      <a:pt x="160" y="1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57" y="8"/>
                      <a:pt x="168" y="8"/>
                      <a:pt x="168" y="8"/>
                    </a:cubicBezTo>
                    <a:cubicBezTo>
                      <a:pt x="179" y="8"/>
                      <a:pt x="188" y="17"/>
                      <a:pt x="188" y="28"/>
                    </a:cubicBezTo>
                    <a:cubicBezTo>
                      <a:pt x="188" y="104"/>
                      <a:pt x="188" y="104"/>
                      <a:pt x="188" y="104"/>
                    </a:cubicBezTo>
                    <a:cubicBezTo>
                      <a:pt x="188" y="115"/>
                      <a:pt x="179" y="124"/>
                      <a:pt x="168" y="124"/>
                    </a:cubicBezTo>
                    <a:close/>
                    <a:moveTo>
                      <a:pt x="120" y="56"/>
                    </a:moveTo>
                    <a:cubicBezTo>
                      <a:pt x="120" y="36"/>
                      <a:pt x="120" y="36"/>
                      <a:pt x="120" y="36"/>
                    </a:cubicBezTo>
                    <a:cubicBezTo>
                      <a:pt x="140" y="36"/>
                      <a:pt x="140" y="36"/>
                      <a:pt x="140" y="36"/>
                    </a:cubicBezTo>
                    <a:cubicBezTo>
                      <a:pt x="140" y="56"/>
                      <a:pt x="140" y="56"/>
                      <a:pt x="140" y="56"/>
                    </a:cubicBezTo>
                    <a:lnTo>
                      <a:pt x="120" y="56"/>
                    </a:lnTo>
                    <a:close/>
                    <a:moveTo>
                      <a:pt x="80" y="56"/>
                    </a:moveTo>
                    <a:cubicBezTo>
                      <a:pt x="80" y="36"/>
                      <a:pt x="80" y="36"/>
                      <a:pt x="80" y="36"/>
                    </a:cubicBezTo>
                    <a:cubicBezTo>
                      <a:pt x="100" y="36"/>
                      <a:pt x="100" y="36"/>
                      <a:pt x="100" y="36"/>
                    </a:cubicBezTo>
                    <a:cubicBezTo>
                      <a:pt x="100" y="56"/>
                      <a:pt x="100" y="56"/>
                      <a:pt x="100" y="56"/>
                    </a:cubicBezTo>
                    <a:lnTo>
                      <a:pt x="80" y="56"/>
                    </a:lnTo>
                    <a:close/>
                    <a:moveTo>
                      <a:pt x="40" y="56"/>
                    </a:moveTo>
                    <a:cubicBezTo>
                      <a:pt x="40" y="36"/>
                      <a:pt x="40" y="36"/>
                      <a:pt x="40" y="36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0" y="56"/>
                      <a:pt x="60" y="56"/>
                      <a:pt x="60" y="56"/>
                    </a:cubicBezTo>
                    <a:lnTo>
                      <a:pt x="40" y="56"/>
                    </a:lnTo>
                    <a:close/>
                    <a:moveTo>
                      <a:pt x="60" y="96"/>
                    </a:moveTo>
                    <a:cubicBezTo>
                      <a:pt x="40" y="96"/>
                      <a:pt x="40" y="96"/>
                      <a:pt x="40" y="96"/>
                    </a:cubicBezTo>
                    <a:cubicBezTo>
                      <a:pt x="40" y="76"/>
                      <a:pt x="40" y="76"/>
                      <a:pt x="40" y="76"/>
                    </a:cubicBezTo>
                    <a:cubicBezTo>
                      <a:pt x="60" y="76"/>
                      <a:pt x="60" y="76"/>
                      <a:pt x="60" y="76"/>
                    </a:cubicBezTo>
                    <a:lnTo>
                      <a:pt x="60" y="96"/>
                    </a:lnTo>
                    <a:close/>
                    <a:moveTo>
                      <a:pt x="100" y="76"/>
                    </a:moveTo>
                    <a:cubicBezTo>
                      <a:pt x="100" y="96"/>
                      <a:pt x="100" y="96"/>
                      <a:pt x="100" y="96"/>
                    </a:cubicBezTo>
                    <a:cubicBezTo>
                      <a:pt x="80" y="96"/>
                      <a:pt x="80" y="96"/>
                      <a:pt x="80" y="96"/>
                    </a:cubicBezTo>
                    <a:cubicBezTo>
                      <a:pt x="80" y="76"/>
                      <a:pt x="80" y="76"/>
                      <a:pt x="80" y="76"/>
                    </a:cubicBezTo>
                    <a:lnTo>
                      <a:pt x="100" y="76"/>
                    </a:lnTo>
                    <a:close/>
                    <a:moveTo>
                      <a:pt x="140" y="76"/>
                    </a:moveTo>
                    <a:cubicBezTo>
                      <a:pt x="140" y="96"/>
                      <a:pt x="140" y="96"/>
                      <a:pt x="140" y="96"/>
                    </a:cubicBezTo>
                    <a:cubicBezTo>
                      <a:pt x="120" y="96"/>
                      <a:pt x="120" y="96"/>
                      <a:pt x="120" y="96"/>
                    </a:cubicBezTo>
                    <a:cubicBezTo>
                      <a:pt x="120" y="76"/>
                      <a:pt x="120" y="76"/>
                      <a:pt x="120" y="76"/>
                    </a:cubicBezTo>
                    <a:lnTo>
                      <a:pt x="140" y="76"/>
                    </a:lnTo>
                    <a:close/>
                    <a:moveTo>
                      <a:pt x="140" y="56"/>
                    </a:moveTo>
                    <a:cubicBezTo>
                      <a:pt x="160" y="56"/>
                      <a:pt x="160" y="56"/>
                      <a:pt x="160" y="56"/>
                    </a:cubicBezTo>
                    <a:cubicBezTo>
                      <a:pt x="160" y="76"/>
                      <a:pt x="160" y="76"/>
                      <a:pt x="160" y="76"/>
                    </a:cubicBezTo>
                    <a:cubicBezTo>
                      <a:pt x="140" y="76"/>
                      <a:pt x="140" y="76"/>
                      <a:pt x="140" y="76"/>
                    </a:cubicBezTo>
                    <a:lnTo>
                      <a:pt x="140" y="56"/>
                    </a:lnTo>
                    <a:close/>
                    <a:moveTo>
                      <a:pt x="100" y="76"/>
                    </a:moveTo>
                    <a:cubicBezTo>
                      <a:pt x="100" y="56"/>
                      <a:pt x="100" y="56"/>
                      <a:pt x="100" y="56"/>
                    </a:cubicBezTo>
                    <a:cubicBezTo>
                      <a:pt x="120" y="56"/>
                      <a:pt x="120" y="56"/>
                      <a:pt x="120" y="56"/>
                    </a:cubicBezTo>
                    <a:cubicBezTo>
                      <a:pt x="120" y="76"/>
                      <a:pt x="120" y="76"/>
                      <a:pt x="120" y="76"/>
                    </a:cubicBezTo>
                    <a:lnTo>
                      <a:pt x="100" y="76"/>
                    </a:lnTo>
                    <a:close/>
                    <a:moveTo>
                      <a:pt x="60" y="76"/>
                    </a:moveTo>
                    <a:cubicBezTo>
                      <a:pt x="60" y="56"/>
                      <a:pt x="60" y="56"/>
                      <a:pt x="60" y="56"/>
                    </a:cubicBezTo>
                    <a:cubicBezTo>
                      <a:pt x="80" y="56"/>
                      <a:pt x="80" y="56"/>
                      <a:pt x="80" y="56"/>
                    </a:cubicBezTo>
                    <a:cubicBezTo>
                      <a:pt x="80" y="76"/>
                      <a:pt x="80" y="76"/>
                      <a:pt x="80" y="76"/>
                    </a:cubicBezTo>
                    <a:lnTo>
                      <a:pt x="60" y="76"/>
                    </a:lnTo>
                    <a:close/>
                    <a:moveTo>
                      <a:pt x="16" y="124"/>
                    </a:moveTo>
                    <a:cubicBezTo>
                      <a:pt x="16" y="192"/>
                      <a:pt x="16" y="192"/>
                      <a:pt x="16" y="192"/>
                    </a:cubicBezTo>
                    <a:cubicBezTo>
                      <a:pt x="16" y="196"/>
                      <a:pt x="12" y="200"/>
                      <a:pt x="8" y="200"/>
                    </a:cubicBezTo>
                    <a:cubicBezTo>
                      <a:pt x="3" y="200"/>
                      <a:pt x="0" y="196"/>
                      <a:pt x="0" y="192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12" y="0"/>
                      <a:pt x="16" y="3"/>
                      <a:pt x="16" y="8"/>
                    </a:cubicBezTo>
                    <a:cubicBezTo>
                      <a:pt x="16" y="124"/>
                      <a:pt x="16" y="124"/>
                      <a:pt x="16" y="124"/>
                    </a:cubicBezTo>
                    <a:cubicBezTo>
                      <a:pt x="17" y="124"/>
                      <a:pt x="18" y="124"/>
                      <a:pt x="20" y="124"/>
                    </a:cubicBezTo>
                    <a:cubicBezTo>
                      <a:pt x="20" y="124"/>
                      <a:pt x="20" y="124"/>
                      <a:pt x="20" y="124"/>
                    </a:cubicBezTo>
                    <a:cubicBezTo>
                      <a:pt x="18" y="124"/>
                      <a:pt x="17" y="124"/>
                      <a:pt x="16" y="124"/>
                    </a:cubicBezTo>
                    <a:close/>
                    <a:moveTo>
                      <a:pt x="160" y="116"/>
                    </a:moveTo>
                    <a:cubicBezTo>
                      <a:pt x="140" y="116"/>
                      <a:pt x="140" y="116"/>
                      <a:pt x="140" y="116"/>
                    </a:cubicBezTo>
                    <a:cubicBezTo>
                      <a:pt x="140" y="96"/>
                      <a:pt x="140" y="96"/>
                      <a:pt x="140" y="96"/>
                    </a:cubicBezTo>
                    <a:cubicBezTo>
                      <a:pt x="160" y="96"/>
                      <a:pt x="160" y="96"/>
                      <a:pt x="160" y="96"/>
                    </a:cubicBezTo>
                    <a:lnTo>
                      <a:pt x="160" y="116"/>
                    </a:lnTo>
                    <a:close/>
                    <a:moveTo>
                      <a:pt x="120" y="116"/>
                    </a:moveTo>
                    <a:cubicBezTo>
                      <a:pt x="100" y="116"/>
                      <a:pt x="100" y="116"/>
                      <a:pt x="100" y="116"/>
                    </a:cubicBezTo>
                    <a:cubicBezTo>
                      <a:pt x="100" y="96"/>
                      <a:pt x="100" y="96"/>
                      <a:pt x="100" y="96"/>
                    </a:cubicBezTo>
                    <a:cubicBezTo>
                      <a:pt x="120" y="96"/>
                      <a:pt x="120" y="96"/>
                      <a:pt x="120" y="96"/>
                    </a:cubicBezTo>
                    <a:lnTo>
                      <a:pt x="120" y="116"/>
                    </a:lnTo>
                    <a:close/>
                    <a:moveTo>
                      <a:pt x="80" y="116"/>
                    </a:moveTo>
                    <a:cubicBezTo>
                      <a:pt x="60" y="116"/>
                      <a:pt x="60" y="116"/>
                      <a:pt x="60" y="116"/>
                    </a:cubicBezTo>
                    <a:cubicBezTo>
                      <a:pt x="60" y="96"/>
                      <a:pt x="60" y="96"/>
                      <a:pt x="60" y="96"/>
                    </a:cubicBezTo>
                    <a:cubicBezTo>
                      <a:pt x="80" y="96"/>
                      <a:pt x="80" y="96"/>
                      <a:pt x="80" y="96"/>
                    </a:cubicBezTo>
                    <a:lnTo>
                      <a:pt x="80" y="116"/>
                    </a:lnTo>
                    <a:close/>
                    <a:moveTo>
                      <a:pt x="20" y="116"/>
                    </a:moveTo>
                    <a:cubicBezTo>
                      <a:pt x="20" y="96"/>
                      <a:pt x="20" y="96"/>
                      <a:pt x="20" y="96"/>
                    </a:cubicBezTo>
                    <a:cubicBezTo>
                      <a:pt x="40" y="96"/>
                      <a:pt x="40" y="96"/>
                      <a:pt x="40" y="96"/>
                    </a:cubicBezTo>
                    <a:cubicBezTo>
                      <a:pt x="40" y="116"/>
                      <a:pt x="40" y="116"/>
                      <a:pt x="40" y="116"/>
                    </a:cubicBezTo>
                    <a:lnTo>
                      <a:pt x="20" y="116"/>
                    </a:lnTo>
                    <a:close/>
                    <a:moveTo>
                      <a:pt x="20" y="76"/>
                    </a:moveTo>
                    <a:cubicBezTo>
                      <a:pt x="20" y="56"/>
                      <a:pt x="20" y="56"/>
                      <a:pt x="20" y="56"/>
                    </a:cubicBezTo>
                    <a:cubicBezTo>
                      <a:pt x="40" y="56"/>
                      <a:pt x="40" y="56"/>
                      <a:pt x="40" y="56"/>
                    </a:cubicBezTo>
                    <a:cubicBezTo>
                      <a:pt x="40" y="76"/>
                      <a:pt x="40" y="76"/>
                      <a:pt x="40" y="76"/>
                    </a:cubicBezTo>
                    <a:lnTo>
                      <a:pt x="20" y="76"/>
                    </a:lnTo>
                    <a:close/>
                    <a:moveTo>
                      <a:pt x="20" y="36"/>
                    </a:moveTo>
                    <a:cubicBezTo>
                      <a:pt x="20" y="16"/>
                      <a:pt x="20" y="16"/>
                      <a:pt x="20" y="16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40" y="36"/>
                      <a:pt x="40" y="36"/>
                      <a:pt x="40" y="36"/>
                    </a:cubicBezTo>
                    <a:cubicBezTo>
                      <a:pt x="40" y="36"/>
                      <a:pt x="40" y="36"/>
                      <a:pt x="40" y="36"/>
                    </a:cubicBezTo>
                    <a:cubicBezTo>
                      <a:pt x="20" y="36"/>
                      <a:pt x="20" y="36"/>
                      <a:pt x="20" y="36"/>
                    </a:cubicBezTo>
                    <a:close/>
                    <a:moveTo>
                      <a:pt x="60" y="36"/>
                    </a:moveTo>
                    <a:cubicBezTo>
                      <a:pt x="60" y="16"/>
                      <a:pt x="60" y="16"/>
                      <a:pt x="60" y="16"/>
                    </a:cubicBezTo>
                    <a:cubicBezTo>
                      <a:pt x="80" y="16"/>
                      <a:pt x="80" y="16"/>
                      <a:pt x="80" y="16"/>
                    </a:cubicBezTo>
                    <a:cubicBezTo>
                      <a:pt x="80" y="36"/>
                      <a:pt x="80" y="36"/>
                      <a:pt x="80" y="36"/>
                    </a:cubicBezTo>
                    <a:cubicBezTo>
                      <a:pt x="80" y="36"/>
                      <a:pt x="80" y="36"/>
                      <a:pt x="80" y="36"/>
                    </a:cubicBezTo>
                    <a:cubicBezTo>
                      <a:pt x="60" y="36"/>
                      <a:pt x="60" y="36"/>
                      <a:pt x="60" y="36"/>
                    </a:cubicBezTo>
                    <a:close/>
                    <a:moveTo>
                      <a:pt x="100" y="36"/>
                    </a:moveTo>
                    <a:cubicBezTo>
                      <a:pt x="100" y="16"/>
                      <a:pt x="100" y="16"/>
                      <a:pt x="100" y="16"/>
                    </a:cubicBezTo>
                    <a:cubicBezTo>
                      <a:pt x="120" y="16"/>
                      <a:pt x="120" y="16"/>
                      <a:pt x="120" y="16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00" y="36"/>
                      <a:pt x="100" y="36"/>
                      <a:pt x="100" y="36"/>
                    </a:cubicBezTo>
                    <a:close/>
                    <a:moveTo>
                      <a:pt x="140" y="36"/>
                    </a:moveTo>
                    <a:cubicBezTo>
                      <a:pt x="140" y="16"/>
                      <a:pt x="140" y="16"/>
                      <a:pt x="140" y="16"/>
                    </a:cubicBezTo>
                    <a:cubicBezTo>
                      <a:pt x="160" y="16"/>
                      <a:pt x="160" y="16"/>
                      <a:pt x="160" y="16"/>
                    </a:cubicBezTo>
                    <a:cubicBezTo>
                      <a:pt x="160" y="36"/>
                      <a:pt x="160" y="36"/>
                      <a:pt x="160" y="36"/>
                    </a:cubicBezTo>
                    <a:cubicBezTo>
                      <a:pt x="160" y="36"/>
                      <a:pt x="160" y="36"/>
                      <a:pt x="160" y="36"/>
                    </a:cubicBezTo>
                    <a:cubicBezTo>
                      <a:pt x="140" y="36"/>
                      <a:pt x="140" y="36"/>
                      <a:pt x="140" y="36"/>
                    </a:cubicBezTo>
                    <a:close/>
                    <a:moveTo>
                      <a:pt x="20" y="8"/>
                    </a:moveTo>
                    <a:cubicBezTo>
                      <a:pt x="20" y="8"/>
                      <a:pt x="20" y="8"/>
                      <a:pt x="20" y="8"/>
                    </a:cubicBezTo>
                    <a:cubicBezTo>
                      <a:pt x="15" y="8"/>
                      <a:pt x="16" y="8"/>
                      <a:pt x="20" y="8"/>
                    </a:cubicBezTo>
                    <a:close/>
                    <a:moveTo>
                      <a:pt x="20" y="8"/>
                    </a:moveTo>
                    <a:cubicBezTo>
                      <a:pt x="20" y="8"/>
                      <a:pt x="20" y="8"/>
                      <a:pt x="20" y="8"/>
                    </a:cubicBezTo>
                    <a:cubicBezTo>
                      <a:pt x="43" y="8"/>
                      <a:pt x="27" y="8"/>
                      <a:pt x="20" y="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 b="1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chenying0907出品 12">
              <a:extLst>
                <a:ext uri="{FF2B5EF4-FFF2-40B4-BE49-F238E27FC236}">
                  <a16:creationId xmlns:a16="http://schemas.microsoft.com/office/drawing/2014/main" id="{E30E69AF-4424-4DC1-BC2A-6E4AA4C506CC}"/>
                </a:ext>
              </a:extLst>
            </p:cNvPr>
            <p:cNvGrpSpPr/>
            <p:nvPr/>
          </p:nvGrpSpPr>
          <p:grpSpPr>
            <a:xfrm>
              <a:off x="6587923" y="1824067"/>
              <a:ext cx="1885318" cy="1885809"/>
              <a:chOff x="6457627" y="1877786"/>
              <a:chExt cx="1512168" cy="1512168"/>
            </a:xfrm>
          </p:grpSpPr>
          <p:sp>
            <p:nvSpPr>
              <p:cNvPr id="23" name="chenying0907出品 13">
                <a:extLst>
                  <a:ext uri="{FF2B5EF4-FFF2-40B4-BE49-F238E27FC236}">
                    <a16:creationId xmlns:a16="http://schemas.microsoft.com/office/drawing/2014/main" id="{C6ABA7FB-F9AE-454C-8AB8-4D0FA5D4EAED}"/>
                  </a:ext>
                </a:extLst>
              </p:cNvPr>
              <p:cNvSpPr/>
              <p:nvPr/>
            </p:nvSpPr>
            <p:spPr>
              <a:xfrm>
                <a:off x="6457627" y="1877786"/>
                <a:ext cx="1512168" cy="1512168"/>
              </a:xfrm>
              <a:prstGeom prst="ellipse">
                <a:avLst/>
              </a:prstGeom>
              <a:solidFill>
                <a:srgbClr val="4277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1" dirty="0">
                  <a:cs typeface="+mn-ea"/>
                  <a:sym typeface="+mn-lt"/>
                </a:endParaRPr>
              </a:p>
            </p:txBody>
          </p:sp>
          <p:sp>
            <p:nvSpPr>
              <p:cNvPr id="24" name="chenying0907出品 96">
                <a:extLst>
                  <a:ext uri="{FF2B5EF4-FFF2-40B4-BE49-F238E27FC236}">
                    <a16:creationId xmlns:a16="http://schemas.microsoft.com/office/drawing/2014/main" id="{82178923-53F0-4281-A3F9-A18A4D1871B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45531" y="2430778"/>
                <a:ext cx="406183" cy="406183"/>
              </a:xfrm>
              <a:custGeom>
                <a:avLst/>
                <a:gdLst>
                  <a:gd name="T0" fmla="*/ 140 w 200"/>
                  <a:gd name="T1" fmla="*/ 200 h 200"/>
                  <a:gd name="T2" fmla="*/ 140 w 200"/>
                  <a:gd name="T3" fmla="*/ 184 h 200"/>
                  <a:gd name="T4" fmla="*/ 200 w 200"/>
                  <a:gd name="T5" fmla="*/ 184 h 200"/>
                  <a:gd name="T6" fmla="*/ 200 w 200"/>
                  <a:gd name="T7" fmla="*/ 200 h 200"/>
                  <a:gd name="T8" fmla="*/ 140 w 200"/>
                  <a:gd name="T9" fmla="*/ 200 h 200"/>
                  <a:gd name="T10" fmla="*/ 160 w 200"/>
                  <a:gd name="T11" fmla="*/ 87 h 200"/>
                  <a:gd name="T12" fmla="*/ 40 w 200"/>
                  <a:gd name="T13" fmla="*/ 87 h 200"/>
                  <a:gd name="T14" fmla="*/ 40 w 200"/>
                  <a:gd name="T15" fmla="*/ 180 h 200"/>
                  <a:gd name="T16" fmla="*/ 20 w 200"/>
                  <a:gd name="T17" fmla="*/ 180 h 200"/>
                  <a:gd name="T18" fmla="*/ 20 w 200"/>
                  <a:gd name="T19" fmla="*/ 10 h 200"/>
                  <a:gd name="T20" fmla="*/ 30 w 200"/>
                  <a:gd name="T21" fmla="*/ 0 h 200"/>
                  <a:gd name="T22" fmla="*/ 40 w 200"/>
                  <a:gd name="T23" fmla="*/ 10 h 200"/>
                  <a:gd name="T24" fmla="*/ 40 w 200"/>
                  <a:gd name="T25" fmla="*/ 28 h 200"/>
                  <a:gd name="T26" fmla="*/ 160 w 200"/>
                  <a:gd name="T27" fmla="*/ 28 h 200"/>
                  <a:gd name="T28" fmla="*/ 160 w 200"/>
                  <a:gd name="T29" fmla="*/ 10 h 200"/>
                  <a:gd name="T30" fmla="*/ 170 w 200"/>
                  <a:gd name="T31" fmla="*/ 0 h 200"/>
                  <a:gd name="T32" fmla="*/ 180 w 200"/>
                  <a:gd name="T33" fmla="*/ 10 h 200"/>
                  <a:gd name="T34" fmla="*/ 180 w 200"/>
                  <a:gd name="T35" fmla="*/ 180 h 200"/>
                  <a:gd name="T36" fmla="*/ 160 w 200"/>
                  <a:gd name="T37" fmla="*/ 180 h 200"/>
                  <a:gd name="T38" fmla="*/ 160 w 200"/>
                  <a:gd name="T39" fmla="*/ 87 h 200"/>
                  <a:gd name="T40" fmla="*/ 140 w 200"/>
                  <a:gd name="T41" fmla="*/ 40 h 200"/>
                  <a:gd name="T42" fmla="*/ 140 w 200"/>
                  <a:gd name="T43" fmla="*/ 60 h 200"/>
                  <a:gd name="T44" fmla="*/ 120 w 200"/>
                  <a:gd name="T45" fmla="*/ 60 h 200"/>
                  <a:gd name="T46" fmla="*/ 120 w 200"/>
                  <a:gd name="T47" fmla="*/ 40 h 200"/>
                  <a:gd name="T48" fmla="*/ 100 w 200"/>
                  <a:gd name="T49" fmla="*/ 40 h 200"/>
                  <a:gd name="T50" fmla="*/ 100 w 200"/>
                  <a:gd name="T51" fmla="*/ 60 h 200"/>
                  <a:gd name="T52" fmla="*/ 80 w 200"/>
                  <a:gd name="T53" fmla="*/ 60 h 200"/>
                  <a:gd name="T54" fmla="*/ 80 w 200"/>
                  <a:gd name="T55" fmla="*/ 40 h 200"/>
                  <a:gd name="T56" fmla="*/ 60 w 200"/>
                  <a:gd name="T57" fmla="*/ 40 h 200"/>
                  <a:gd name="T58" fmla="*/ 60 w 200"/>
                  <a:gd name="T59" fmla="*/ 60 h 200"/>
                  <a:gd name="T60" fmla="*/ 40 w 200"/>
                  <a:gd name="T61" fmla="*/ 60 h 200"/>
                  <a:gd name="T62" fmla="*/ 40 w 200"/>
                  <a:gd name="T63" fmla="*/ 80 h 200"/>
                  <a:gd name="T64" fmla="*/ 60 w 200"/>
                  <a:gd name="T65" fmla="*/ 80 h 200"/>
                  <a:gd name="T66" fmla="*/ 60 w 200"/>
                  <a:gd name="T67" fmla="*/ 60 h 200"/>
                  <a:gd name="T68" fmla="*/ 80 w 200"/>
                  <a:gd name="T69" fmla="*/ 60 h 200"/>
                  <a:gd name="T70" fmla="*/ 80 w 200"/>
                  <a:gd name="T71" fmla="*/ 80 h 200"/>
                  <a:gd name="T72" fmla="*/ 100 w 200"/>
                  <a:gd name="T73" fmla="*/ 80 h 200"/>
                  <a:gd name="T74" fmla="*/ 100 w 200"/>
                  <a:gd name="T75" fmla="*/ 60 h 200"/>
                  <a:gd name="T76" fmla="*/ 120 w 200"/>
                  <a:gd name="T77" fmla="*/ 60 h 200"/>
                  <a:gd name="T78" fmla="*/ 120 w 200"/>
                  <a:gd name="T79" fmla="*/ 80 h 200"/>
                  <a:gd name="T80" fmla="*/ 140 w 200"/>
                  <a:gd name="T81" fmla="*/ 80 h 200"/>
                  <a:gd name="T82" fmla="*/ 140 w 200"/>
                  <a:gd name="T83" fmla="*/ 60 h 200"/>
                  <a:gd name="T84" fmla="*/ 160 w 200"/>
                  <a:gd name="T85" fmla="*/ 60 h 200"/>
                  <a:gd name="T86" fmla="*/ 160 w 200"/>
                  <a:gd name="T87" fmla="*/ 40 h 200"/>
                  <a:gd name="T88" fmla="*/ 140 w 200"/>
                  <a:gd name="T89" fmla="*/ 40 h 200"/>
                  <a:gd name="T90" fmla="*/ 60 w 200"/>
                  <a:gd name="T91" fmla="*/ 200 h 200"/>
                  <a:gd name="T92" fmla="*/ 0 w 200"/>
                  <a:gd name="T93" fmla="*/ 200 h 200"/>
                  <a:gd name="T94" fmla="*/ 0 w 200"/>
                  <a:gd name="T95" fmla="*/ 184 h 200"/>
                  <a:gd name="T96" fmla="*/ 60 w 200"/>
                  <a:gd name="T97" fmla="*/ 184 h 200"/>
                  <a:gd name="T98" fmla="*/ 60 w 200"/>
                  <a:gd name="T99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0" h="200">
                    <a:moveTo>
                      <a:pt x="140" y="200"/>
                    </a:moveTo>
                    <a:cubicBezTo>
                      <a:pt x="140" y="184"/>
                      <a:pt x="140" y="184"/>
                      <a:pt x="140" y="184"/>
                    </a:cubicBezTo>
                    <a:cubicBezTo>
                      <a:pt x="200" y="184"/>
                      <a:pt x="200" y="184"/>
                      <a:pt x="200" y="184"/>
                    </a:cubicBezTo>
                    <a:cubicBezTo>
                      <a:pt x="200" y="200"/>
                      <a:pt x="200" y="200"/>
                      <a:pt x="200" y="200"/>
                    </a:cubicBezTo>
                    <a:lnTo>
                      <a:pt x="140" y="200"/>
                    </a:lnTo>
                    <a:close/>
                    <a:moveTo>
                      <a:pt x="160" y="87"/>
                    </a:moveTo>
                    <a:cubicBezTo>
                      <a:pt x="40" y="87"/>
                      <a:pt x="40" y="87"/>
                      <a:pt x="40" y="87"/>
                    </a:cubicBezTo>
                    <a:cubicBezTo>
                      <a:pt x="40" y="180"/>
                      <a:pt x="40" y="180"/>
                      <a:pt x="40" y="180"/>
                    </a:cubicBezTo>
                    <a:cubicBezTo>
                      <a:pt x="20" y="180"/>
                      <a:pt x="20" y="180"/>
                      <a:pt x="20" y="18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4"/>
                      <a:pt x="24" y="0"/>
                      <a:pt x="30" y="0"/>
                    </a:cubicBezTo>
                    <a:cubicBezTo>
                      <a:pt x="35" y="0"/>
                      <a:pt x="40" y="4"/>
                      <a:pt x="40" y="10"/>
                    </a:cubicBezTo>
                    <a:cubicBezTo>
                      <a:pt x="40" y="28"/>
                      <a:pt x="40" y="28"/>
                      <a:pt x="40" y="28"/>
                    </a:cubicBezTo>
                    <a:cubicBezTo>
                      <a:pt x="160" y="28"/>
                      <a:pt x="160" y="28"/>
                      <a:pt x="160" y="28"/>
                    </a:cubicBezTo>
                    <a:cubicBezTo>
                      <a:pt x="160" y="10"/>
                      <a:pt x="160" y="10"/>
                      <a:pt x="160" y="10"/>
                    </a:cubicBezTo>
                    <a:cubicBezTo>
                      <a:pt x="160" y="4"/>
                      <a:pt x="164" y="0"/>
                      <a:pt x="170" y="0"/>
                    </a:cubicBezTo>
                    <a:cubicBezTo>
                      <a:pt x="175" y="0"/>
                      <a:pt x="180" y="4"/>
                      <a:pt x="180" y="10"/>
                    </a:cubicBezTo>
                    <a:cubicBezTo>
                      <a:pt x="180" y="180"/>
                      <a:pt x="180" y="180"/>
                      <a:pt x="180" y="180"/>
                    </a:cubicBezTo>
                    <a:cubicBezTo>
                      <a:pt x="160" y="180"/>
                      <a:pt x="160" y="180"/>
                      <a:pt x="160" y="180"/>
                    </a:cubicBezTo>
                    <a:lnTo>
                      <a:pt x="160" y="87"/>
                    </a:lnTo>
                    <a:close/>
                    <a:moveTo>
                      <a:pt x="140" y="40"/>
                    </a:moveTo>
                    <a:cubicBezTo>
                      <a:pt x="140" y="60"/>
                      <a:pt x="140" y="60"/>
                      <a:pt x="140" y="60"/>
                    </a:cubicBezTo>
                    <a:cubicBezTo>
                      <a:pt x="120" y="60"/>
                      <a:pt x="120" y="60"/>
                      <a:pt x="120" y="60"/>
                    </a:cubicBezTo>
                    <a:cubicBezTo>
                      <a:pt x="120" y="40"/>
                      <a:pt x="120" y="40"/>
                      <a:pt x="120" y="40"/>
                    </a:cubicBezTo>
                    <a:cubicBezTo>
                      <a:pt x="100" y="40"/>
                      <a:pt x="100" y="40"/>
                      <a:pt x="100" y="40"/>
                    </a:cubicBezTo>
                    <a:cubicBezTo>
                      <a:pt x="100" y="60"/>
                      <a:pt x="100" y="60"/>
                      <a:pt x="100" y="60"/>
                    </a:cubicBezTo>
                    <a:cubicBezTo>
                      <a:pt x="80" y="60"/>
                      <a:pt x="80" y="60"/>
                      <a:pt x="80" y="60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60" y="60"/>
                      <a:pt x="60" y="60"/>
                      <a:pt x="60" y="60"/>
                    </a:cubicBezTo>
                    <a:cubicBezTo>
                      <a:pt x="40" y="60"/>
                      <a:pt x="40" y="60"/>
                      <a:pt x="40" y="60"/>
                    </a:cubicBezTo>
                    <a:cubicBezTo>
                      <a:pt x="40" y="80"/>
                      <a:pt x="40" y="80"/>
                      <a:pt x="40" y="80"/>
                    </a:cubicBezTo>
                    <a:cubicBezTo>
                      <a:pt x="60" y="80"/>
                      <a:pt x="60" y="80"/>
                      <a:pt x="60" y="80"/>
                    </a:cubicBezTo>
                    <a:cubicBezTo>
                      <a:pt x="60" y="60"/>
                      <a:pt x="60" y="60"/>
                      <a:pt x="60" y="60"/>
                    </a:cubicBezTo>
                    <a:cubicBezTo>
                      <a:pt x="80" y="60"/>
                      <a:pt x="80" y="60"/>
                      <a:pt x="80" y="60"/>
                    </a:cubicBezTo>
                    <a:cubicBezTo>
                      <a:pt x="80" y="80"/>
                      <a:pt x="80" y="80"/>
                      <a:pt x="80" y="80"/>
                    </a:cubicBezTo>
                    <a:cubicBezTo>
                      <a:pt x="100" y="80"/>
                      <a:pt x="100" y="80"/>
                      <a:pt x="100" y="80"/>
                    </a:cubicBezTo>
                    <a:cubicBezTo>
                      <a:pt x="100" y="60"/>
                      <a:pt x="100" y="60"/>
                      <a:pt x="100" y="60"/>
                    </a:cubicBezTo>
                    <a:cubicBezTo>
                      <a:pt x="120" y="60"/>
                      <a:pt x="120" y="60"/>
                      <a:pt x="120" y="60"/>
                    </a:cubicBezTo>
                    <a:cubicBezTo>
                      <a:pt x="120" y="80"/>
                      <a:pt x="120" y="80"/>
                      <a:pt x="120" y="80"/>
                    </a:cubicBezTo>
                    <a:cubicBezTo>
                      <a:pt x="140" y="80"/>
                      <a:pt x="140" y="80"/>
                      <a:pt x="140" y="80"/>
                    </a:cubicBezTo>
                    <a:cubicBezTo>
                      <a:pt x="140" y="60"/>
                      <a:pt x="140" y="60"/>
                      <a:pt x="140" y="60"/>
                    </a:cubicBezTo>
                    <a:cubicBezTo>
                      <a:pt x="160" y="60"/>
                      <a:pt x="160" y="60"/>
                      <a:pt x="160" y="60"/>
                    </a:cubicBezTo>
                    <a:cubicBezTo>
                      <a:pt x="160" y="40"/>
                      <a:pt x="160" y="40"/>
                      <a:pt x="160" y="40"/>
                    </a:cubicBezTo>
                    <a:lnTo>
                      <a:pt x="140" y="40"/>
                    </a:lnTo>
                    <a:close/>
                    <a:moveTo>
                      <a:pt x="60" y="200"/>
                    </a:moveTo>
                    <a:cubicBezTo>
                      <a:pt x="0" y="200"/>
                      <a:pt x="0" y="200"/>
                      <a:pt x="0" y="200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60" y="184"/>
                      <a:pt x="60" y="184"/>
                      <a:pt x="60" y="184"/>
                    </a:cubicBezTo>
                    <a:lnTo>
                      <a:pt x="60" y="20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 b="1" dirty="0">
                  <a:cs typeface="+mn-ea"/>
                  <a:sym typeface="+mn-lt"/>
                </a:endParaRPr>
              </a:p>
            </p:txBody>
          </p:sp>
        </p:grpSp>
        <p:sp>
          <p:nvSpPr>
            <p:cNvPr id="14" name="弧形 13">
              <a:extLst>
                <a:ext uri="{FF2B5EF4-FFF2-40B4-BE49-F238E27FC236}">
                  <a16:creationId xmlns:a16="http://schemas.microsoft.com/office/drawing/2014/main" id="{20CFDA02-E16E-4222-8F4E-90055040E825}"/>
                </a:ext>
              </a:extLst>
            </p:cNvPr>
            <p:cNvSpPr/>
            <p:nvPr/>
          </p:nvSpPr>
          <p:spPr>
            <a:xfrm rot="15231781">
              <a:off x="3743720" y="2154313"/>
              <a:ext cx="1656976" cy="1656545"/>
            </a:xfrm>
            <a:prstGeom prst="arc">
              <a:avLst>
                <a:gd name="adj1" fmla="val 10956006"/>
                <a:gd name="adj2" fmla="val 0"/>
              </a:avLst>
            </a:prstGeom>
            <a:ln w="19050">
              <a:solidFill>
                <a:schemeClr val="bg1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68562" tIns="34281" rIns="68562" bIns="34281" rtlCol="0" anchor="ctr"/>
            <a:lstStyle/>
            <a:p>
              <a:pPr algn="ctr"/>
              <a:endParaRPr lang="zh-CN" altLang="en-US" sz="2400" b="1" dirty="0">
                <a:cs typeface="+mn-ea"/>
                <a:sym typeface="+mn-lt"/>
              </a:endParaRPr>
            </a:p>
          </p:txBody>
        </p:sp>
        <p:sp>
          <p:nvSpPr>
            <p:cNvPr id="15" name="弧形 14">
              <a:extLst>
                <a:ext uri="{FF2B5EF4-FFF2-40B4-BE49-F238E27FC236}">
                  <a16:creationId xmlns:a16="http://schemas.microsoft.com/office/drawing/2014/main" id="{FF707FED-BEFB-45F2-918A-2E56D767EF23}"/>
                </a:ext>
              </a:extLst>
            </p:cNvPr>
            <p:cNvSpPr/>
            <p:nvPr/>
          </p:nvSpPr>
          <p:spPr>
            <a:xfrm rot="8176387">
              <a:off x="5043891" y="3285469"/>
              <a:ext cx="1928352" cy="1928856"/>
            </a:xfrm>
            <a:prstGeom prst="arc">
              <a:avLst>
                <a:gd name="adj1" fmla="val 13244638"/>
                <a:gd name="adj2" fmla="val 56923"/>
              </a:avLst>
            </a:prstGeom>
            <a:ln w="19050">
              <a:solidFill>
                <a:schemeClr val="bg1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68562" tIns="34281" rIns="68562" bIns="34281" rtlCol="0" anchor="ctr"/>
            <a:lstStyle/>
            <a:p>
              <a:pPr algn="ctr"/>
              <a:endParaRPr lang="zh-CN" altLang="en-US" sz="2400" b="1" dirty="0">
                <a:cs typeface="+mn-ea"/>
                <a:sym typeface="+mn-lt"/>
              </a:endParaRPr>
            </a:p>
          </p:txBody>
        </p:sp>
        <p:sp>
          <p:nvSpPr>
            <p:cNvPr id="16" name="chenying0907出品 17">
              <a:extLst>
                <a:ext uri="{FF2B5EF4-FFF2-40B4-BE49-F238E27FC236}">
                  <a16:creationId xmlns:a16="http://schemas.microsoft.com/office/drawing/2014/main" id="{D6EB3A44-F8B7-4B7A-8713-8F0B607F74D1}"/>
                </a:ext>
              </a:extLst>
            </p:cNvPr>
            <p:cNvSpPr/>
            <p:nvPr/>
          </p:nvSpPr>
          <p:spPr>
            <a:xfrm>
              <a:off x="4347764" y="1987894"/>
              <a:ext cx="448886" cy="449002"/>
            </a:xfrm>
            <a:prstGeom prst="ellipse">
              <a:avLst/>
            </a:prstGeom>
            <a:solidFill>
              <a:srgbClr val="7F7F7F">
                <a:alpha val="7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2" tIns="34281" rIns="68562" bIns="34281" rtlCol="0" anchor="ctr"/>
            <a:lstStyle/>
            <a:p>
              <a:pPr algn="ctr"/>
              <a:endParaRPr lang="zh-CN" altLang="en-US" sz="2400" b="1" dirty="0">
                <a:cs typeface="+mn-ea"/>
                <a:sym typeface="+mn-lt"/>
              </a:endParaRPr>
            </a:p>
          </p:txBody>
        </p:sp>
        <p:sp>
          <p:nvSpPr>
            <p:cNvPr id="17" name="标题 4">
              <a:extLst>
                <a:ext uri="{FF2B5EF4-FFF2-40B4-BE49-F238E27FC236}">
                  <a16:creationId xmlns:a16="http://schemas.microsoft.com/office/drawing/2014/main" id="{B153D04A-666F-4E5C-970D-079F83E93117}"/>
                </a:ext>
              </a:extLst>
            </p:cNvPr>
            <p:cNvSpPr txBox="1">
              <a:spLocks/>
            </p:cNvSpPr>
            <p:nvPr/>
          </p:nvSpPr>
          <p:spPr>
            <a:xfrm>
              <a:off x="4403644" y="1996809"/>
              <a:ext cx="555804" cy="449004"/>
            </a:xfrm>
            <a:prstGeom prst="rect">
              <a:avLst/>
            </a:prstGeom>
          </p:spPr>
          <p:txBody>
            <a:bodyPr vert="horz" lIns="68562" tIns="34281" rIns="68562" bIns="34281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zh-CN" sz="16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18" name="chenying0907出品 19">
              <a:extLst>
                <a:ext uri="{FF2B5EF4-FFF2-40B4-BE49-F238E27FC236}">
                  <a16:creationId xmlns:a16="http://schemas.microsoft.com/office/drawing/2014/main" id="{F97308F7-D515-4E85-9CE6-0B4F5A25986E}"/>
                </a:ext>
              </a:extLst>
            </p:cNvPr>
            <p:cNvSpPr/>
            <p:nvPr/>
          </p:nvSpPr>
          <p:spPr>
            <a:xfrm>
              <a:off x="5008254" y="4463624"/>
              <a:ext cx="448886" cy="449002"/>
            </a:xfrm>
            <a:prstGeom prst="ellipse">
              <a:avLst/>
            </a:prstGeom>
            <a:solidFill>
              <a:srgbClr val="7F7F7F">
                <a:alpha val="7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2" tIns="34281" rIns="68562" bIns="34281" rtlCol="0" anchor="ctr"/>
            <a:lstStyle/>
            <a:p>
              <a:pPr algn="ctr"/>
              <a:endParaRPr lang="zh-CN" altLang="en-US" sz="2400" b="1" dirty="0">
                <a:cs typeface="+mn-ea"/>
                <a:sym typeface="+mn-lt"/>
              </a:endParaRPr>
            </a:p>
          </p:txBody>
        </p:sp>
        <p:sp>
          <p:nvSpPr>
            <p:cNvPr id="19" name="标题 4">
              <a:extLst>
                <a:ext uri="{FF2B5EF4-FFF2-40B4-BE49-F238E27FC236}">
                  <a16:creationId xmlns:a16="http://schemas.microsoft.com/office/drawing/2014/main" id="{031077B4-D348-487D-9C61-69E3BDF0BBD9}"/>
                </a:ext>
              </a:extLst>
            </p:cNvPr>
            <p:cNvSpPr txBox="1">
              <a:spLocks/>
            </p:cNvSpPr>
            <p:nvPr/>
          </p:nvSpPr>
          <p:spPr>
            <a:xfrm>
              <a:off x="5035004" y="4493013"/>
              <a:ext cx="555804" cy="449004"/>
            </a:xfrm>
            <a:prstGeom prst="rect">
              <a:avLst/>
            </a:prstGeom>
          </p:spPr>
          <p:txBody>
            <a:bodyPr vert="horz" lIns="68562" tIns="34281" rIns="68562" bIns="34281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zh-CN" sz="16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21" name="chenying0907出品 21">
              <a:extLst>
                <a:ext uri="{FF2B5EF4-FFF2-40B4-BE49-F238E27FC236}">
                  <a16:creationId xmlns:a16="http://schemas.microsoft.com/office/drawing/2014/main" id="{08FDC086-4613-4288-A8ED-630546CADDE0}"/>
                </a:ext>
              </a:extLst>
            </p:cNvPr>
            <p:cNvSpPr/>
            <p:nvPr/>
          </p:nvSpPr>
          <p:spPr>
            <a:xfrm>
              <a:off x="7611787" y="1513558"/>
              <a:ext cx="448886" cy="449002"/>
            </a:xfrm>
            <a:prstGeom prst="ellipse">
              <a:avLst/>
            </a:prstGeom>
            <a:solidFill>
              <a:srgbClr val="7F7F7F">
                <a:alpha val="7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2" tIns="34281" rIns="68562" bIns="34281" rtlCol="0" anchor="ctr"/>
            <a:lstStyle/>
            <a:p>
              <a:pPr algn="ctr"/>
              <a:endParaRPr lang="zh-CN" altLang="en-US" sz="2400" b="1" dirty="0">
                <a:cs typeface="+mn-ea"/>
                <a:sym typeface="+mn-lt"/>
              </a:endParaRPr>
            </a:p>
          </p:txBody>
        </p:sp>
        <p:sp>
          <p:nvSpPr>
            <p:cNvPr id="22" name="标题 4">
              <a:extLst>
                <a:ext uri="{FF2B5EF4-FFF2-40B4-BE49-F238E27FC236}">
                  <a16:creationId xmlns:a16="http://schemas.microsoft.com/office/drawing/2014/main" id="{8483D208-45EE-472F-AAA1-2D87111110A9}"/>
                </a:ext>
              </a:extLst>
            </p:cNvPr>
            <p:cNvSpPr txBox="1">
              <a:spLocks/>
            </p:cNvSpPr>
            <p:nvPr/>
          </p:nvSpPr>
          <p:spPr>
            <a:xfrm>
              <a:off x="7667667" y="1506432"/>
              <a:ext cx="555804" cy="449004"/>
            </a:xfrm>
            <a:prstGeom prst="rect">
              <a:avLst/>
            </a:prstGeom>
          </p:spPr>
          <p:txBody>
            <a:bodyPr vert="horz" lIns="68562" tIns="34281" rIns="68562" bIns="34281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zh-CN" sz="16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</a:p>
          </p:txBody>
        </p:sp>
      </p:grpSp>
      <p:sp>
        <p:nvSpPr>
          <p:cNvPr id="29" name="矩形 28">
            <a:extLst>
              <a:ext uri="{FF2B5EF4-FFF2-40B4-BE49-F238E27FC236}">
                <a16:creationId xmlns:a16="http://schemas.microsoft.com/office/drawing/2014/main" id="{04C7966C-8322-414A-8C28-6D1E7848C095}"/>
              </a:ext>
            </a:extLst>
          </p:cNvPr>
          <p:cNvSpPr/>
          <p:nvPr/>
        </p:nvSpPr>
        <p:spPr>
          <a:xfrm>
            <a:off x="827530" y="1686447"/>
            <a:ext cx="2278505" cy="1618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E0A517F3-4A92-4E2D-8694-B952219C199B}"/>
              </a:ext>
            </a:extLst>
          </p:cNvPr>
          <p:cNvSpPr/>
          <p:nvPr/>
        </p:nvSpPr>
        <p:spPr>
          <a:xfrm>
            <a:off x="898359" y="4172973"/>
            <a:ext cx="3282498" cy="1249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</a:p>
          <a:p>
            <a:pPr lvl="0" algn="r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8D4B1482-1B1B-49DE-98DC-B72AC0B6C3BD}"/>
              </a:ext>
            </a:extLst>
          </p:cNvPr>
          <p:cNvSpPr/>
          <p:nvPr/>
        </p:nvSpPr>
        <p:spPr>
          <a:xfrm>
            <a:off x="8229601" y="1601805"/>
            <a:ext cx="2903620" cy="1249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5256293A-FA02-4872-AB7E-28A11D3C6190}"/>
              </a:ext>
            </a:extLst>
          </p:cNvPr>
          <p:cNvGrpSpPr/>
          <p:nvPr/>
        </p:nvGrpSpPr>
        <p:grpSpPr>
          <a:xfrm>
            <a:off x="7161651" y="4003331"/>
            <a:ext cx="4131990" cy="2089018"/>
            <a:chOff x="7696702" y="1662428"/>
            <a:chExt cx="4608841" cy="4176900"/>
          </a:xfrm>
          <a:effectLst>
            <a:outerShdw blurRad="762000" algn="ctr" rotWithShape="0">
              <a:prstClr val="black">
                <a:alpha val="15000"/>
              </a:prstClr>
            </a:outerShdw>
          </a:effectLst>
        </p:grpSpPr>
        <p:sp>
          <p:nvSpPr>
            <p:cNvPr id="33" name="Rectangle 6">
              <a:extLst>
                <a:ext uri="{FF2B5EF4-FFF2-40B4-BE49-F238E27FC236}">
                  <a16:creationId xmlns:a16="http://schemas.microsoft.com/office/drawing/2014/main" id="{E1D82340-8305-4AB4-8388-24B1D3E343FA}"/>
                </a:ext>
              </a:extLst>
            </p:cNvPr>
            <p:cNvSpPr/>
            <p:nvPr/>
          </p:nvSpPr>
          <p:spPr>
            <a:xfrm>
              <a:off x="7696702" y="1662428"/>
              <a:ext cx="4608841" cy="41769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TextBox 11">
              <a:extLst>
                <a:ext uri="{FF2B5EF4-FFF2-40B4-BE49-F238E27FC236}">
                  <a16:creationId xmlns:a16="http://schemas.microsoft.com/office/drawing/2014/main" id="{E4B7C8E1-FE3E-40F6-961D-3F52110B8D9D}"/>
                </a:ext>
              </a:extLst>
            </p:cNvPr>
            <p:cNvSpPr txBox="1"/>
            <p:nvPr/>
          </p:nvSpPr>
          <p:spPr>
            <a:xfrm flipH="1">
              <a:off x="8257908" y="2224979"/>
              <a:ext cx="3486429" cy="231308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443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dir="r"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tx1">
              <a:lumMod val="75000"/>
              <a:lumOff val="25000"/>
            </a:schemeClr>
          </a:fgClr>
          <a:bgClr>
            <a:schemeClr val="tx1">
              <a:lumMod val="85000"/>
              <a:lumOff val="1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B3130892-1473-4D3D-B6AF-AFF0F4075915}"/>
              </a:ext>
            </a:extLst>
          </p:cNvPr>
          <p:cNvGrpSpPr/>
          <p:nvPr/>
        </p:nvGrpSpPr>
        <p:grpSpPr>
          <a:xfrm>
            <a:off x="259101" y="339724"/>
            <a:ext cx="3607046" cy="607595"/>
            <a:chOff x="259101" y="339724"/>
            <a:chExt cx="3607046" cy="607595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6746F713-C1F7-45CF-BD44-E978A5AE1AF2}"/>
                </a:ext>
              </a:extLst>
            </p:cNvPr>
            <p:cNvGrpSpPr/>
            <p:nvPr/>
          </p:nvGrpSpPr>
          <p:grpSpPr>
            <a:xfrm>
              <a:off x="259101" y="339724"/>
              <a:ext cx="663624" cy="607595"/>
              <a:chOff x="681790" y="556202"/>
              <a:chExt cx="6240379" cy="5713511"/>
            </a:xfrm>
          </p:grpSpPr>
          <p:sp>
            <p:nvSpPr>
              <p:cNvPr id="2" name="任意多边形 42">
                <a:extLst>
                  <a:ext uri="{FF2B5EF4-FFF2-40B4-BE49-F238E27FC236}">
                    <a16:creationId xmlns:a16="http://schemas.microsoft.com/office/drawing/2014/main" id="{1F9EAC97-79A8-4B20-BF3F-F8AC3CB63ADB}"/>
                  </a:ext>
                </a:extLst>
              </p:cNvPr>
              <p:cNvSpPr/>
              <p:nvPr/>
            </p:nvSpPr>
            <p:spPr>
              <a:xfrm rot="5400000">
                <a:off x="1573248" y="920793"/>
                <a:ext cx="5713511" cy="4984330"/>
              </a:xfrm>
              <a:custGeom>
                <a:avLst/>
                <a:gdLst>
                  <a:gd name="connsiteX0" fmla="*/ 1124413 w 2264769"/>
                  <a:gd name="connsiteY0" fmla="*/ 0 h 2064064"/>
                  <a:gd name="connsiteX1" fmla="*/ 1407292 w 2264769"/>
                  <a:gd name="connsiteY1" fmla="*/ 177153 h 2064064"/>
                  <a:gd name="connsiteX2" fmla="*/ 1414406 w 2264769"/>
                  <a:gd name="connsiteY2" fmla="*/ 190190 h 2064064"/>
                  <a:gd name="connsiteX3" fmla="*/ 1419467 w 2264769"/>
                  <a:gd name="connsiteY3" fmla="*/ 191527 h 2064064"/>
                  <a:gd name="connsiteX4" fmla="*/ 2197219 w 2264769"/>
                  <a:gd name="connsiteY4" fmla="*/ 1532479 h 2064064"/>
                  <a:gd name="connsiteX5" fmla="*/ 2196011 w 2264769"/>
                  <a:gd name="connsiteY5" fmla="*/ 1537307 h 2064064"/>
                  <a:gd name="connsiteX6" fmla="*/ 2220090 w 2264769"/>
                  <a:gd name="connsiteY6" fmla="*/ 1578935 h 2064064"/>
                  <a:gd name="connsiteX7" fmla="*/ 2224313 w 2264769"/>
                  <a:gd name="connsiteY7" fmla="*/ 1912679 h 2064064"/>
                  <a:gd name="connsiteX8" fmla="*/ 1925900 w 2264769"/>
                  <a:gd name="connsiteY8" fmla="*/ 2062187 h 2064064"/>
                  <a:gd name="connsiteX9" fmla="*/ 1905445 w 2264769"/>
                  <a:gd name="connsiteY9" fmla="*/ 2061219 h 2064064"/>
                  <a:gd name="connsiteX10" fmla="*/ 1902399 w 2264769"/>
                  <a:gd name="connsiteY10" fmla="*/ 2064064 h 2064064"/>
                  <a:gd name="connsiteX11" fmla="*/ 389291 w 2264769"/>
                  <a:gd name="connsiteY11" fmla="*/ 2064064 h 2064064"/>
                  <a:gd name="connsiteX12" fmla="*/ 385062 w 2264769"/>
                  <a:gd name="connsiteY12" fmla="*/ 2060114 h 2064064"/>
                  <a:gd name="connsiteX13" fmla="*/ 384209 w 2264769"/>
                  <a:gd name="connsiteY13" fmla="*/ 2060285 h 2064064"/>
                  <a:gd name="connsiteX14" fmla="*/ 66671 w 2264769"/>
                  <a:gd name="connsiteY14" fmla="*/ 1957460 h 2064064"/>
                  <a:gd name="connsiteX15" fmla="*/ 57719 w 2264769"/>
                  <a:gd name="connsiteY15" fmla="*/ 1531931 h 2064064"/>
                  <a:gd name="connsiteX16" fmla="*/ 83681 w 2264769"/>
                  <a:gd name="connsiteY16" fmla="*/ 1487416 h 2064064"/>
                  <a:gd name="connsiteX17" fmla="*/ 82471 w 2264769"/>
                  <a:gd name="connsiteY17" fmla="*/ 1479266 h 2064064"/>
                  <a:gd name="connsiteX18" fmla="*/ 821369 w 2264769"/>
                  <a:gd name="connsiteY18" fmla="*/ 205305 h 2064064"/>
                  <a:gd name="connsiteX19" fmla="*/ 823655 w 2264769"/>
                  <a:gd name="connsiteY19" fmla="*/ 204362 h 2064064"/>
                  <a:gd name="connsiteX20" fmla="*/ 827198 w 2264769"/>
                  <a:gd name="connsiteY20" fmla="*/ 203426 h 2064064"/>
                  <a:gd name="connsiteX21" fmla="*/ 841535 w 2264769"/>
                  <a:gd name="connsiteY21" fmla="*/ 177153 h 2064064"/>
                  <a:gd name="connsiteX22" fmla="*/ 1124413 w 2264769"/>
                  <a:gd name="connsiteY22" fmla="*/ 0 h 2064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64769" h="2064064">
                    <a:moveTo>
                      <a:pt x="1124413" y="0"/>
                    </a:moveTo>
                    <a:cubicBezTo>
                      <a:pt x="1234884" y="0"/>
                      <a:pt x="1334897" y="67699"/>
                      <a:pt x="1407292" y="177153"/>
                    </a:cubicBezTo>
                    <a:lnTo>
                      <a:pt x="1414406" y="190190"/>
                    </a:lnTo>
                    <a:lnTo>
                      <a:pt x="1419467" y="191527"/>
                    </a:lnTo>
                    <a:lnTo>
                      <a:pt x="2197219" y="1532479"/>
                    </a:lnTo>
                    <a:lnTo>
                      <a:pt x="2196011" y="1537307"/>
                    </a:lnTo>
                    <a:lnTo>
                      <a:pt x="2220090" y="1578935"/>
                    </a:lnTo>
                    <a:cubicBezTo>
                      <a:pt x="2275937" y="1697688"/>
                      <a:pt x="2281758" y="1818318"/>
                      <a:pt x="2224313" y="1912679"/>
                    </a:cubicBezTo>
                    <a:cubicBezTo>
                      <a:pt x="2166869" y="2007040"/>
                      <a:pt x="2057037" y="2057265"/>
                      <a:pt x="1925900" y="2062187"/>
                    </a:cubicBezTo>
                    <a:lnTo>
                      <a:pt x="1905445" y="2061219"/>
                    </a:lnTo>
                    <a:lnTo>
                      <a:pt x="1902399" y="2064064"/>
                    </a:lnTo>
                    <a:lnTo>
                      <a:pt x="389291" y="2064064"/>
                    </a:lnTo>
                    <a:lnTo>
                      <a:pt x="385062" y="2060114"/>
                    </a:lnTo>
                    <a:lnTo>
                      <a:pt x="384209" y="2060285"/>
                    </a:lnTo>
                    <a:cubicBezTo>
                      <a:pt x="253827" y="2075184"/>
                      <a:pt x="137680" y="2042086"/>
                      <a:pt x="66671" y="1957460"/>
                    </a:cubicBezTo>
                    <a:cubicBezTo>
                      <a:pt x="-22091" y="1851678"/>
                      <a:pt x="-19317" y="1690420"/>
                      <a:pt x="57719" y="1531931"/>
                    </a:cubicBezTo>
                    <a:lnTo>
                      <a:pt x="83681" y="1487416"/>
                    </a:lnTo>
                    <a:lnTo>
                      <a:pt x="82471" y="1479266"/>
                    </a:lnTo>
                    <a:lnTo>
                      <a:pt x="821369" y="205305"/>
                    </a:lnTo>
                    <a:lnTo>
                      <a:pt x="823655" y="204362"/>
                    </a:lnTo>
                    <a:lnTo>
                      <a:pt x="827198" y="203426"/>
                    </a:lnTo>
                    <a:lnTo>
                      <a:pt x="841535" y="177153"/>
                    </a:lnTo>
                    <a:cubicBezTo>
                      <a:pt x="913930" y="67699"/>
                      <a:pt x="1013942" y="0"/>
                      <a:pt x="112441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7F757">
                      <a:alpha val="93725"/>
                    </a:srgbClr>
                  </a:gs>
                  <a:gs pos="100000">
                    <a:srgbClr val="36DEA6">
                      <a:alpha val="51000"/>
                    </a:srgbClr>
                  </a:gs>
                </a:gsLst>
                <a:lin ang="0" scaled="0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" name="任意多边形 42">
                <a:extLst>
                  <a:ext uri="{FF2B5EF4-FFF2-40B4-BE49-F238E27FC236}">
                    <a16:creationId xmlns:a16="http://schemas.microsoft.com/office/drawing/2014/main" id="{723FA8B8-7F01-4BC6-AAA3-7D1A0487EC31}"/>
                  </a:ext>
                </a:extLst>
              </p:cNvPr>
              <p:cNvSpPr/>
              <p:nvPr/>
            </p:nvSpPr>
            <p:spPr>
              <a:xfrm rot="5400000">
                <a:off x="355104" y="1360962"/>
                <a:ext cx="5119518" cy="4466146"/>
              </a:xfrm>
              <a:custGeom>
                <a:avLst/>
                <a:gdLst>
                  <a:gd name="connsiteX0" fmla="*/ 1124413 w 2264769"/>
                  <a:gd name="connsiteY0" fmla="*/ 0 h 2064064"/>
                  <a:gd name="connsiteX1" fmla="*/ 1407292 w 2264769"/>
                  <a:gd name="connsiteY1" fmla="*/ 177153 h 2064064"/>
                  <a:gd name="connsiteX2" fmla="*/ 1414406 w 2264769"/>
                  <a:gd name="connsiteY2" fmla="*/ 190190 h 2064064"/>
                  <a:gd name="connsiteX3" fmla="*/ 1419467 w 2264769"/>
                  <a:gd name="connsiteY3" fmla="*/ 191527 h 2064064"/>
                  <a:gd name="connsiteX4" fmla="*/ 2197219 w 2264769"/>
                  <a:gd name="connsiteY4" fmla="*/ 1532479 h 2064064"/>
                  <a:gd name="connsiteX5" fmla="*/ 2196011 w 2264769"/>
                  <a:gd name="connsiteY5" fmla="*/ 1537307 h 2064064"/>
                  <a:gd name="connsiteX6" fmla="*/ 2220090 w 2264769"/>
                  <a:gd name="connsiteY6" fmla="*/ 1578935 h 2064064"/>
                  <a:gd name="connsiteX7" fmla="*/ 2224313 w 2264769"/>
                  <a:gd name="connsiteY7" fmla="*/ 1912679 h 2064064"/>
                  <a:gd name="connsiteX8" fmla="*/ 1925900 w 2264769"/>
                  <a:gd name="connsiteY8" fmla="*/ 2062187 h 2064064"/>
                  <a:gd name="connsiteX9" fmla="*/ 1905445 w 2264769"/>
                  <a:gd name="connsiteY9" fmla="*/ 2061219 h 2064064"/>
                  <a:gd name="connsiteX10" fmla="*/ 1902399 w 2264769"/>
                  <a:gd name="connsiteY10" fmla="*/ 2064064 h 2064064"/>
                  <a:gd name="connsiteX11" fmla="*/ 389291 w 2264769"/>
                  <a:gd name="connsiteY11" fmla="*/ 2064064 h 2064064"/>
                  <a:gd name="connsiteX12" fmla="*/ 385062 w 2264769"/>
                  <a:gd name="connsiteY12" fmla="*/ 2060114 h 2064064"/>
                  <a:gd name="connsiteX13" fmla="*/ 384209 w 2264769"/>
                  <a:gd name="connsiteY13" fmla="*/ 2060285 h 2064064"/>
                  <a:gd name="connsiteX14" fmla="*/ 66671 w 2264769"/>
                  <a:gd name="connsiteY14" fmla="*/ 1957460 h 2064064"/>
                  <a:gd name="connsiteX15" fmla="*/ 57719 w 2264769"/>
                  <a:gd name="connsiteY15" fmla="*/ 1531931 h 2064064"/>
                  <a:gd name="connsiteX16" fmla="*/ 83681 w 2264769"/>
                  <a:gd name="connsiteY16" fmla="*/ 1487416 h 2064064"/>
                  <a:gd name="connsiteX17" fmla="*/ 82471 w 2264769"/>
                  <a:gd name="connsiteY17" fmla="*/ 1479266 h 2064064"/>
                  <a:gd name="connsiteX18" fmla="*/ 821369 w 2264769"/>
                  <a:gd name="connsiteY18" fmla="*/ 205305 h 2064064"/>
                  <a:gd name="connsiteX19" fmla="*/ 823655 w 2264769"/>
                  <a:gd name="connsiteY19" fmla="*/ 204362 h 2064064"/>
                  <a:gd name="connsiteX20" fmla="*/ 827198 w 2264769"/>
                  <a:gd name="connsiteY20" fmla="*/ 203426 h 2064064"/>
                  <a:gd name="connsiteX21" fmla="*/ 841535 w 2264769"/>
                  <a:gd name="connsiteY21" fmla="*/ 177153 h 2064064"/>
                  <a:gd name="connsiteX22" fmla="*/ 1124413 w 2264769"/>
                  <a:gd name="connsiteY22" fmla="*/ 0 h 2064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64769" h="2064064">
                    <a:moveTo>
                      <a:pt x="1124413" y="0"/>
                    </a:moveTo>
                    <a:cubicBezTo>
                      <a:pt x="1234884" y="0"/>
                      <a:pt x="1334897" y="67699"/>
                      <a:pt x="1407292" y="177153"/>
                    </a:cubicBezTo>
                    <a:lnTo>
                      <a:pt x="1414406" y="190190"/>
                    </a:lnTo>
                    <a:lnTo>
                      <a:pt x="1419467" y="191527"/>
                    </a:lnTo>
                    <a:lnTo>
                      <a:pt x="2197219" y="1532479"/>
                    </a:lnTo>
                    <a:lnTo>
                      <a:pt x="2196011" y="1537307"/>
                    </a:lnTo>
                    <a:lnTo>
                      <a:pt x="2220090" y="1578935"/>
                    </a:lnTo>
                    <a:cubicBezTo>
                      <a:pt x="2275937" y="1697688"/>
                      <a:pt x="2281758" y="1818318"/>
                      <a:pt x="2224313" y="1912679"/>
                    </a:cubicBezTo>
                    <a:cubicBezTo>
                      <a:pt x="2166869" y="2007040"/>
                      <a:pt x="2057037" y="2057265"/>
                      <a:pt x="1925900" y="2062187"/>
                    </a:cubicBezTo>
                    <a:lnTo>
                      <a:pt x="1905445" y="2061219"/>
                    </a:lnTo>
                    <a:lnTo>
                      <a:pt x="1902399" y="2064064"/>
                    </a:lnTo>
                    <a:lnTo>
                      <a:pt x="389291" y="2064064"/>
                    </a:lnTo>
                    <a:lnTo>
                      <a:pt x="385062" y="2060114"/>
                    </a:lnTo>
                    <a:lnTo>
                      <a:pt x="384209" y="2060285"/>
                    </a:lnTo>
                    <a:cubicBezTo>
                      <a:pt x="253827" y="2075184"/>
                      <a:pt x="137680" y="2042086"/>
                      <a:pt x="66671" y="1957460"/>
                    </a:cubicBezTo>
                    <a:cubicBezTo>
                      <a:pt x="-22091" y="1851678"/>
                      <a:pt x="-19317" y="1690420"/>
                      <a:pt x="57719" y="1531931"/>
                    </a:cubicBezTo>
                    <a:lnTo>
                      <a:pt x="83681" y="1487416"/>
                    </a:lnTo>
                    <a:lnTo>
                      <a:pt x="82471" y="1479266"/>
                    </a:lnTo>
                    <a:lnTo>
                      <a:pt x="821369" y="205305"/>
                    </a:lnTo>
                    <a:lnTo>
                      <a:pt x="823655" y="204362"/>
                    </a:lnTo>
                    <a:lnTo>
                      <a:pt x="827198" y="203426"/>
                    </a:lnTo>
                    <a:lnTo>
                      <a:pt x="841535" y="177153"/>
                    </a:lnTo>
                    <a:cubicBezTo>
                      <a:pt x="913930" y="67699"/>
                      <a:pt x="1013942" y="0"/>
                      <a:pt x="1124413" y="0"/>
                    </a:cubicBezTo>
                    <a:close/>
                  </a:path>
                </a:pathLst>
              </a:custGeom>
              <a:gradFill flip="none" rotWithShape="1">
                <a:gsLst>
                  <a:gs pos="31000">
                    <a:srgbClr val="27408F"/>
                  </a:gs>
                  <a:gs pos="100000">
                    <a:srgbClr val="7030A0">
                      <a:alpha val="58000"/>
                    </a:srgbClr>
                  </a:gs>
                </a:gsLst>
                <a:lin ang="0" scaled="0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ED51C94A-A2A2-4E1B-B485-7EE8F18DE013}"/>
                </a:ext>
              </a:extLst>
            </p:cNvPr>
            <p:cNvSpPr txBox="1"/>
            <p:nvPr/>
          </p:nvSpPr>
          <p:spPr>
            <a:xfrm>
              <a:off x="962527" y="381911"/>
              <a:ext cx="290362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 w="0"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1" i="0" u="none" strike="noStrike" kern="1200" cap="none" spc="0" normalizeH="0" baseline="0" noProof="0" dirty="0">
                <a:ln w="0"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F2609607-48D0-49C0-8E40-0004806E405D}"/>
              </a:ext>
            </a:extLst>
          </p:cNvPr>
          <p:cNvGrpSpPr/>
          <p:nvPr/>
        </p:nvGrpSpPr>
        <p:grpSpPr>
          <a:xfrm>
            <a:off x="4295139" y="1669749"/>
            <a:ext cx="3613619" cy="3518501"/>
            <a:chOff x="3131840" y="1324291"/>
            <a:chExt cx="2785477" cy="2712157"/>
          </a:xfrm>
        </p:grpSpPr>
        <p:grpSp>
          <p:nvGrpSpPr>
            <p:cNvPr id="9" name="chenying0907出品 6">
              <a:extLst>
                <a:ext uri="{FF2B5EF4-FFF2-40B4-BE49-F238E27FC236}">
                  <a16:creationId xmlns:a16="http://schemas.microsoft.com/office/drawing/2014/main" id="{E6555B78-79C0-4F91-B4F5-038CD3389F5F}"/>
                </a:ext>
              </a:extLst>
            </p:cNvPr>
            <p:cNvGrpSpPr/>
            <p:nvPr/>
          </p:nvGrpSpPr>
          <p:grpSpPr>
            <a:xfrm>
              <a:off x="3131840" y="2162488"/>
              <a:ext cx="1367061" cy="1021557"/>
              <a:chOff x="3202305" y="2114476"/>
              <a:chExt cx="1367061" cy="1021557"/>
            </a:xfrm>
          </p:grpSpPr>
          <p:sp>
            <p:nvSpPr>
              <p:cNvPr id="23" name="MH_Other_5">
                <a:extLst>
                  <a:ext uri="{FF2B5EF4-FFF2-40B4-BE49-F238E27FC236}">
                    <a16:creationId xmlns:a16="http://schemas.microsoft.com/office/drawing/2014/main" id="{44E233B9-FEDE-42CD-A14F-49786EFBC9C5}"/>
                  </a:ext>
                </a:extLst>
              </p:cNvPr>
              <p:cNvSpPr>
                <a:spLocks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202305" y="2625255"/>
                <a:ext cx="1367061" cy="510778"/>
              </a:xfrm>
              <a:custGeom>
                <a:avLst/>
                <a:gdLst>
                  <a:gd name="T0" fmla="*/ 477 w 1299"/>
                  <a:gd name="T1" fmla="*/ 514 h 514"/>
                  <a:gd name="T2" fmla="*/ 786 w 1299"/>
                  <a:gd name="T3" fmla="*/ 514 h 514"/>
                  <a:gd name="T4" fmla="*/ 1299 w 1299"/>
                  <a:gd name="T5" fmla="*/ 0 h 514"/>
                  <a:gd name="T6" fmla="*/ 0 w 1299"/>
                  <a:gd name="T7" fmla="*/ 0 h 514"/>
                  <a:gd name="T8" fmla="*/ 477 w 1299"/>
                  <a:gd name="T9" fmla="*/ 514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9" h="514">
                    <a:moveTo>
                      <a:pt x="477" y="514"/>
                    </a:moveTo>
                    <a:lnTo>
                      <a:pt x="786" y="514"/>
                    </a:lnTo>
                    <a:lnTo>
                      <a:pt x="1299" y="0"/>
                    </a:lnTo>
                    <a:lnTo>
                      <a:pt x="0" y="0"/>
                    </a:lnTo>
                    <a:lnTo>
                      <a:pt x="477" y="514"/>
                    </a:lnTo>
                    <a:close/>
                  </a:path>
                </a:pathLst>
              </a:custGeom>
              <a:solidFill>
                <a:srgbClr val="29DBA0"/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800" kern="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MH_Other_6">
                <a:extLst>
                  <a:ext uri="{FF2B5EF4-FFF2-40B4-BE49-F238E27FC236}">
                    <a16:creationId xmlns:a16="http://schemas.microsoft.com/office/drawing/2014/main" id="{7D93CF6B-4D22-499A-A187-891BF1675622}"/>
                  </a:ext>
                </a:extLst>
              </p:cNvPr>
              <p:cNvSpPr>
                <a:spLocks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3202305" y="2114476"/>
                <a:ext cx="1367061" cy="510779"/>
              </a:xfrm>
              <a:custGeom>
                <a:avLst/>
                <a:gdLst>
                  <a:gd name="T0" fmla="*/ 477 w 1299"/>
                  <a:gd name="T1" fmla="*/ 0 h 514"/>
                  <a:gd name="T2" fmla="*/ 786 w 1299"/>
                  <a:gd name="T3" fmla="*/ 0 h 514"/>
                  <a:gd name="T4" fmla="*/ 1299 w 1299"/>
                  <a:gd name="T5" fmla="*/ 514 h 514"/>
                  <a:gd name="T6" fmla="*/ 0 w 1299"/>
                  <a:gd name="T7" fmla="*/ 514 h 514"/>
                  <a:gd name="T8" fmla="*/ 477 w 1299"/>
                  <a:gd name="T9" fmla="*/ 0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9" h="514">
                    <a:moveTo>
                      <a:pt x="477" y="0"/>
                    </a:moveTo>
                    <a:lnTo>
                      <a:pt x="786" y="0"/>
                    </a:lnTo>
                    <a:lnTo>
                      <a:pt x="1299" y="514"/>
                    </a:lnTo>
                    <a:lnTo>
                      <a:pt x="0" y="514"/>
                    </a:lnTo>
                    <a:lnTo>
                      <a:pt x="477" y="0"/>
                    </a:lnTo>
                    <a:close/>
                  </a:path>
                </a:pathLst>
              </a:custGeom>
              <a:solidFill>
                <a:srgbClr val="29DBA0">
                  <a:alpha val="85000"/>
                </a:srgbClr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800" kern="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MH_Other_9">
                <a:extLst>
                  <a:ext uri="{FF2B5EF4-FFF2-40B4-BE49-F238E27FC236}">
                    <a16:creationId xmlns:a16="http://schemas.microsoft.com/office/drawing/2014/main" id="{E499EC45-4C2B-426D-B899-731AF7EAB119}"/>
                  </a:ext>
                </a:extLst>
              </p:cNvPr>
              <p:cNvSpPr>
                <a:spLocks noChangeAspect="1" noEditPoint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766769" y="2466901"/>
                <a:ext cx="328851" cy="315516"/>
              </a:xfrm>
              <a:custGeom>
                <a:avLst/>
                <a:gdLst>
                  <a:gd name="T0" fmla="*/ 760006211 w 104"/>
                  <a:gd name="T1" fmla="*/ 595884000 h 105"/>
                  <a:gd name="T2" fmla="*/ 760006211 w 104"/>
                  <a:gd name="T3" fmla="*/ 297942000 h 105"/>
                  <a:gd name="T4" fmla="*/ 592544419 w 104"/>
                  <a:gd name="T5" fmla="*/ 297942000 h 105"/>
                  <a:gd name="T6" fmla="*/ 592544419 w 104"/>
                  <a:gd name="T7" fmla="*/ 595884000 h 105"/>
                  <a:gd name="T8" fmla="*/ 309153610 w 104"/>
                  <a:gd name="T9" fmla="*/ 595884000 h 105"/>
                  <a:gd name="T10" fmla="*/ 309153610 w 104"/>
                  <a:gd name="T11" fmla="*/ 764286000 h 105"/>
                  <a:gd name="T12" fmla="*/ 592544419 w 104"/>
                  <a:gd name="T13" fmla="*/ 764286000 h 105"/>
                  <a:gd name="T14" fmla="*/ 592544419 w 104"/>
                  <a:gd name="T15" fmla="*/ 1062228000 h 105"/>
                  <a:gd name="T16" fmla="*/ 760006211 w 104"/>
                  <a:gd name="T17" fmla="*/ 1062228000 h 105"/>
                  <a:gd name="T18" fmla="*/ 760006211 w 104"/>
                  <a:gd name="T19" fmla="*/ 764286000 h 105"/>
                  <a:gd name="T20" fmla="*/ 1043397020 w 104"/>
                  <a:gd name="T21" fmla="*/ 764286000 h 105"/>
                  <a:gd name="T22" fmla="*/ 1043397020 w 104"/>
                  <a:gd name="T23" fmla="*/ 595884000 h 105"/>
                  <a:gd name="T24" fmla="*/ 760006211 w 104"/>
                  <a:gd name="T25" fmla="*/ 595884000 h 105"/>
                  <a:gd name="T26" fmla="*/ 669836408 w 104"/>
                  <a:gd name="T27" fmla="*/ 0 h 105"/>
                  <a:gd name="T28" fmla="*/ 0 w 104"/>
                  <a:gd name="T29" fmla="*/ 686562000 h 105"/>
                  <a:gd name="T30" fmla="*/ 669836408 w 104"/>
                  <a:gd name="T31" fmla="*/ 1360170000 h 105"/>
                  <a:gd name="T32" fmla="*/ 1339669229 w 104"/>
                  <a:gd name="T33" fmla="*/ 686562000 h 105"/>
                  <a:gd name="T34" fmla="*/ 669836408 w 104"/>
                  <a:gd name="T35" fmla="*/ 0 h 105"/>
                  <a:gd name="T36" fmla="*/ 669836408 w 104"/>
                  <a:gd name="T37" fmla="*/ 1204722000 h 105"/>
                  <a:gd name="T38" fmla="*/ 154576805 w 104"/>
                  <a:gd name="T39" fmla="*/ 686562000 h 105"/>
                  <a:gd name="T40" fmla="*/ 669836408 w 104"/>
                  <a:gd name="T41" fmla="*/ 155448000 h 105"/>
                  <a:gd name="T42" fmla="*/ 1197973825 w 104"/>
                  <a:gd name="T43" fmla="*/ 686562000 h 105"/>
                  <a:gd name="T44" fmla="*/ 669836408 w 104"/>
                  <a:gd name="T45" fmla="*/ 1204722000 h 10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4" h="105">
                    <a:moveTo>
                      <a:pt x="59" y="46"/>
                    </a:moveTo>
                    <a:cubicBezTo>
                      <a:pt x="59" y="23"/>
                      <a:pt x="59" y="23"/>
                      <a:pt x="59" y="23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46" y="46"/>
                      <a:pt x="46" y="46"/>
                      <a:pt x="46" y="46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4" y="59"/>
                      <a:pt x="24" y="59"/>
                      <a:pt x="24" y="59"/>
                    </a:cubicBezTo>
                    <a:cubicBezTo>
                      <a:pt x="46" y="59"/>
                      <a:pt x="46" y="59"/>
                      <a:pt x="46" y="59"/>
                    </a:cubicBezTo>
                    <a:cubicBezTo>
                      <a:pt x="46" y="82"/>
                      <a:pt x="46" y="82"/>
                      <a:pt x="46" y="82"/>
                    </a:cubicBezTo>
                    <a:cubicBezTo>
                      <a:pt x="59" y="82"/>
                      <a:pt x="59" y="82"/>
                      <a:pt x="59" y="82"/>
                    </a:cubicBezTo>
                    <a:cubicBezTo>
                      <a:pt x="59" y="59"/>
                      <a:pt x="59" y="59"/>
                      <a:pt x="59" y="59"/>
                    </a:cubicBezTo>
                    <a:cubicBezTo>
                      <a:pt x="81" y="59"/>
                      <a:pt x="81" y="59"/>
                      <a:pt x="81" y="59"/>
                    </a:cubicBezTo>
                    <a:cubicBezTo>
                      <a:pt x="81" y="46"/>
                      <a:pt x="81" y="46"/>
                      <a:pt x="81" y="46"/>
                    </a:cubicBezTo>
                    <a:lnTo>
                      <a:pt x="59" y="46"/>
                    </a:lnTo>
                    <a:close/>
                    <a:moveTo>
                      <a:pt x="52" y="0"/>
                    </a:moveTo>
                    <a:cubicBezTo>
                      <a:pt x="23" y="0"/>
                      <a:pt x="0" y="24"/>
                      <a:pt x="0" y="53"/>
                    </a:cubicBezTo>
                    <a:cubicBezTo>
                      <a:pt x="0" y="81"/>
                      <a:pt x="23" y="105"/>
                      <a:pt x="52" y="105"/>
                    </a:cubicBezTo>
                    <a:cubicBezTo>
                      <a:pt x="81" y="105"/>
                      <a:pt x="104" y="81"/>
                      <a:pt x="104" y="53"/>
                    </a:cubicBezTo>
                    <a:cubicBezTo>
                      <a:pt x="104" y="24"/>
                      <a:pt x="81" y="0"/>
                      <a:pt x="52" y="0"/>
                    </a:cubicBezTo>
                    <a:close/>
                    <a:moveTo>
                      <a:pt x="52" y="93"/>
                    </a:moveTo>
                    <a:cubicBezTo>
                      <a:pt x="30" y="93"/>
                      <a:pt x="12" y="75"/>
                      <a:pt x="12" y="53"/>
                    </a:cubicBezTo>
                    <a:cubicBezTo>
                      <a:pt x="12" y="30"/>
                      <a:pt x="30" y="12"/>
                      <a:pt x="52" y="12"/>
                    </a:cubicBezTo>
                    <a:cubicBezTo>
                      <a:pt x="74" y="12"/>
                      <a:pt x="93" y="30"/>
                      <a:pt x="93" y="53"/>
                    </a:cubicBezTo>
                    <a:cubicBezTo>
                      <a:pt x="93" y="75"/>
                      <a:pt x="74" y="93"/>
                      <a:pt x="52" y="93"/>
                    </a:cubicBezTo>
                    <a:close/>
                  </a:path>
                </a:pathLst>
              </a:custGeom>
              <a:solidFill>
                <a:sysClr val="window" lastClr="FFFFFF">
                  <a:alpha val="87842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800" kern="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chenying0907出品 4">
              <a:extLst>
                <a:ext uri="{FF2B5EF4-FFF2-40B4-BE49-F238E27FC236}">
                  <a16:creationId xmlns:a16="http://schemas.microsoft.com/office/drawing/2014/main" id="{7D554507-55B8-43F9-AE3F-69860ADBC829}"/>
                </a:ext>
              </a:extLst>
            </p:cNvPr>
            <p:cNvGrpSpPr/>
            <p:nvPr/>
          </p:nvGrpSpPr>
          <p:grpSpPr>
            <a:xfrm>
              <a:off x="3979642" y="2741048"/>
              <a:ext cx="1081050" cy="1295400"/>
              <a:chOff x="4028841" y="2682404"/>
              <a:chExt cx="1081050" cy="1295400"/>
            </a:xfrm>
          </p:grpSpPr>
          <p:sp>
            <p:nvSpPr>
              <p:cNvPr id="19" name="MH_Other_7">
                <a:extLst>
                  <a:ext uri="{FF2B5EF4-FFF2-40B4-BE49-F238E27FC236}">
                    <a16:creationId xmlns:a16="http://schemas.microsoft.com/office/drawing/2014/main" id="{AA40845F-5A13-420A-B361-E7CF996DFF4B}"/>
                  </a:ext>
                </a:extLst>
              </p:cNvPr>
              <p:cNvSpPr>
                <a:spLocks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4569367" y="2682404"/>
                <a:ext cx="540524" cy="1295400"/>
              </a:xfrm>
              <a:custGeom>
                <a:avLst/>
                <a:gdLst>
                  <a:gd name="T0" fmla="*/ 514 w 514"/>
                  <a:gd name="T1" fmla="*/ 824 h 1302"/>
                  <a:gd name="T2" fmla="*/ 514 w 514"/>
                  <a:gd name="T3" fmla="*/ 513 h 1302"/>
                  <a:gd name="T4" fmla="*/ 0 w 514"/>
                  <a:gd name="T5" fmla="*/ 0 h 1302"/>
                  <a:gd name="T6" fmla="*/ 0 w 514"/>
                  <a:gd name="T7" fmla="*/ 1302 h 1302"/>
                  <a:gd name="T8" fmla="*/ 514 w 514"/>
                  <a:gd name="T9" fmla="*/ 824 h 1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4" h="1302">
                    <a:moveTo>
                      <a:pt x="514" y="824"/>
                    </a:moveTo>
                    <a:lnTo>
                      <a:pt x="514" y="513"/>
                    </a:lnTo>
                    <a:lnTo>
                      <a:pt x="0" y="0"/>
                    </a:lnTo>
                    <a:lnTo>
                      <a:pt x="0" y="1302"/>
                    </a:lnTo>
                    <a:lnTo>
                      <a:pt x="514" y="824"/>
                    </a:lnTo>
                    <a:close/>
                  </a:path>
                </a:pathLst>
              </a:custGeom>
              <a:solidFill>
                <a:srgbClr val="4277CE"/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800" kern="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MH_Other_8">
                <a:extLst>
                  <a:ext uri="{FF2B5EF4-FFF2-40B4-BE49-F238E27FC236}">
                    <a16:creationId xmlns:a16="http://schemas.microsoft.com/office/drawing/2014/main" id="{F2A94529-C3B2-4EE9-9C34-A3F58FC586D9}"/>
                  </a:ext>
                </a:extLst>
              </p:cNvPr>
              <p:cNvSpPr>
                <a:spLocks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4028841" y="2682404"/>
                <a:ext cx="540525" cy="1295400"/>
              </a:xfrm>
              <a:custGeom>
                <a:avLst/>
                <a:gdLst>
                  <a:gd name="T0" fmla="*/ 0 w 514"/>
                  <a:gd name="T1" fmla="*/ 824 h 1302"/>
                  <a:gd name="T2" fmla="*/ 0 w 514"/>
                  <a:gd name="T3" fmla="*/ 513 h 1302"/>
                  <a:gd name="T4" fmla="*/ 514 w 514"/>
                  <a:gd name="T5" fmla="*/ 0 h 1302"/>
                  <a:gd name="T6" fmla="*/ 514 w 514"/>
                  <a:gd name="T7" fmla="*/ 1302 h 1302"/>
                  <a:gd name="T8" fmla="*/ 0 w 514"/>
                  <a:gd name="T9" fmla="*/ 824 h 1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4" h="1302">
                    <a:moveTo>
                      <a:pt x="0" y="824"/>
                    </a:moveTo>
                    <a:lnTo>
                      <a:pt x="0" y="513"/>
                    </a:lnTo>
                    <a:lnTo>
                      <a:pt x="514" y="0"/>
                    </a:lnTo>
                    <a:lnTo>
                      <a:pt x="514" y="1302"/>
                    </a:lnTo>
                    <a:lnTo>
                      <a:pt x="0" y="824"/>
                    </a:lnTo>
                    <a:close/>
                  </a:path>
                </a:pathLst>
              </a:custGeom>
              <a:solidFill>
                <a:srgbClr val="4277CE">
                  <a:alpha val="85000"/>
                </a:srgbClr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800" kern="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MH_Other_10">
                <a:extLst>
                  <a:ext uri="{FF2B5EF4-FFF2-40B4-BE49-F238E27FC236}">
                    <a16:creationId xmlns:a16="http://schemas.microsoft.com/office/drawing/2014/main" id="{07E0451A-85CC-448C-9BE8-C468E0CC013C}"/>
                  </a:ext>
                </a:extLst>
              </p:cNvPr>
              <p:cNvSpPr>
                <a:spLocks noChangeAspect="1" noEditPoint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390452" y="3194373"/>
                <a:ext cx="370429" cy="317897"/>
              </a:xfrm>
              <a:custGeom>
                <a:avLst/>
                <a:gdLst>
                  <a:gd name="T0" fmla="*/ 812168355 w 106"/>
                  <a:gd name="T1" fmla="*/ 969364271 h 95"/>
                  <a:gd name="T2" fmla="*/ 577891455 w 106"/>
                  <a:gd name="T3" fmla="*/ 1144165830 h 95"/>
                  <a:gd name="T4" fmla="*/ 577891455 w 106"/>
                  <a:gd name="T5" fmla="*/ 889907201 h 95"/>
                  <a:gd name="T6" fmla="*/ 312371836 w 106"/>
                  <a:gd name="T7" fmla="*/ 492625845 h 95"/>
                  <a:gd name="T8" fmla="*/ 0 w 106"/>
                  <a:gd name="T9" fmla="*/ 874015787 h 95"/>
                  <a:gd name="T10" fmla="*/ 624743672 w 106"/>
                  <a:gd name="T11" fmla="*/ 1303079970 h 95"/>
                  <a:gd name="T12" fmla="*/ 827789714 w 106"/>
                  <a:gd name="T13" fmla="*/ 1287188556 h 95"/>
                  <a:gd name="T14" fmla="*/ 1046449208 w 106"/>
                  <a:gd name="T15" fmla="*/ 1509664358 h 95"/>
                  <a:gd name="T16" fmla="*/ 983975632 w 106"/>
                  <a:gd name="T17" fmla="*/ 1239514314 h 95"/>
                  <a:gd name="T18" fmla="*/ 1249491297 w 106"/>
                  <a:gd name="T19" fmla="*/ 953472857 h 95"/>
                  <a:gd name="T20" fmla="*/ 999593038 w 106"/>
                  <a:gd name="T21" fmla="*/ 985255685 h 95"/>
                  <a:gd name="T22" fmla="*/ 812168355 w 106"/>
                  <a:gd name="T23" fmla="*/ 969364271 h 95"/>
                  <a:gd name="T24" fmla="*/ 1030831803 w 106"/>
                  <a:gd name="T25" fmla="*/ 0 h 95"/>
                  <a:gd name="T26" fmla="*/ 406084177 w 106"/>
                  <a:gd name="T27" fmla="*/ 429064183 h 95"/>
                  <a:gd name="T28" fmla="*/ 671599842 w 106"/>
                  <a:gd name="T29" fmla="*/ 794558717 h 95"/>
                  <a:gd name="T30" fmla="*/ 671599842 w 106"/>
                  <a:gd name="T31" fmla="*/ 969364271 h 95"/>
                  <a:gd name="T32" fmla="*/ 843407120 w 106"/>
                  <a:gd name="T33" fmla="*/ 842232959 h 95"/>
                  <a:gd name="T34" fmla="*/ 1030831803 w 106"/>
                  <a:gd name="T35" fmla="*/ 874015787 h 95"/>
                  <a:gd name="T36" fmla="*/ 1655575475 w 106"/>
                  <a:gd name="T37" fmla="*/ 429064183 h 95"/>
                  <a:gd name="T38" fmla="*/ 1030831803 w 106"/>
                  <a:gd name="T39" fmla="*/ 0 h 9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06" h="95">
                    <a:moveTo>
                      <a:pt x="52" y="61"/>
                    </a:moveTo>
                    <a:cubicBezTo>
                      <a:pt x="50" y="62"/>
                      <a:pt x="37" y="72"/>
                      <a:pt x="37" y="72"/>
                    </a:cubicBezTo>
                    <a:cubicBezTo>
                      <a:pt x="37" y="72"/>
                      <a:pt x="37" y="59"/>
                      <a:pt x="37" y="56"/>
                    </a:cubicBezTo>
                    <a:cubicBezTo>
                      <a:pt x="26" y="50"/>
                      <a:pt x="20" y="41"/>
                      <a:pt x="20" y="31"/>
                    </a:cubicBezTo>
                    <a:cubicBezTo>
                      <a:pt x="8" y="36"/>
                      <a:pt x="0" y="45"/>
                      <a:pt x="0" y="55"/>
                    </a:cubicBezTo>
                    <a:cubicBezTo>
                      <a:pt x="0" y="70"/>
                      <a:pt x="18" y="82"/>
                      <a:pt x="40" y="82"/>
                    </a:cubicBezTo>
                    <a:cubicBezTo>
                      <a:pt x="45" y="82"/>
                      <a:pt x="49" y="82"/>
                      <a:pt x="53" y="81"/>
                    </a:cubicBezTo>
                    <a:cubicBezTo>
                      <a:pt x="67" y="95"/>
                      <a:pt x="67" y="95"/>
                      <a:pt x="67" y="95"/>
                    </a:cubicBezTo>
                    <a:cubicBezTo>
                      <a:pt x="63" y="78"/>
                      <a:pt x="63" y="78"/>
                      <a:pt x="63" y="78"/>
                    </a:cubicBezTo>
                    <a:cubicBezTo>
                      <a:pt x="72" y="74"/>
                      <a:pt x="78" y="67"/>
                      <a:pt x="80" y="60"/>
                    </a:cubicBezTo>
                    <a:cubicBezTo>
                      <a:pt x="75" y="61"/>
                      <a:pt x="69" y="62"/>
                      <a:pt x="64" y="62"/>
                    </a:cubicBezTo>
                    <a:cubicBezTo>
                      <a:pt x="60" y="62"/>
                      <a:pt x="56" y="62"/>
                      <a:pt x="52" y="61"/>
                    </a:cubicBezTo>
                    <a:close/>
                    <a:moveTo>
                      <a:pt x="66" y="0"/>
                    </a:moveTo>
                    <a:cubicBezTo>
                      <a:pt x="44" y="0"/>
                      <a:pt x="26" y="12"/>
                      <a:pt x="26" y="27"/>
                    </a:cubicBezTo>
                    <a:cubicBezTo>
                      <a:pt x="26" y="36"/>
                      <a:pt x="33" y="45"/>
                      <a:pt x="43" y="50"/>
                    </a:cubicBezTo>
                    <a:cubicBezTo>
                      <a:pt x="43" y="61"/>
                      <a:pt x="43" y="61"/>
                      <a:pt x="43" y="61"/>
                    </a:cubicBezTo>
                    <a:cubicBezTo>
                      <a:pt x="54" y="53"/>
                      <a:pt x="54" y="53"/>
                      <a:pt x="54" y="53"/>
                    </a:cubicBezTo>
                    <a:cubicBezTo>
                      <a:pt x="57" y="54"/>
                      <a:pt x="62" y="55"/>
                      <a:pt x="66" y="55"/>
                    </a:cubicBezTo>
                    <a:cubicBezTo>
                      <a:pt x="88" y="55"/>
                      <a:pt x="106" y="42"/>
                      <a:pt x="106" y="27"/>
                    </a:cubicBezTo>
                    <a:cubicBezTo>
                      <a:pt x="106" y="12"/>
                      <a:pt x="88" y="0"/>
                      <a:pt x="66" y="0"/>
                    </a:cubicBezTo>
                    <a:close/>
                  </a:path>
                </a:pathLst>
              </a:custGeom>
              <a:solidFill>
                <a:sysClr val="window" lastClr="FFFFFF">
                  <a:alpha val="89018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800" kern="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chenying0907出品 5">
              <a:extLst>
                <a:ext uri="{FF2B5EF4-FFF2-40B4-BE49-F238E27FC236}">
                  <a16:creationId xmlns:a16="http://schemas.microsoft.com/office/drawing/2014/main" id="{7543B27D-B6B5-4A64-813B-C56163B2DE8A}"/>
                </a:ext>
              </a:extLst>
            </p:cNvPr>
            <p:cNvGrpSpPr/>
            <p:nvPr/>
          </p:nvGrpSpPr>
          <p:grpSpPr>
            <a:xfrm>
              <a:off x="4547736" y="2162488"/>
              <a:ext cx="1369581" cy="1021557"/>
              <a:chOff x="4575666" y="2114476"/>
              <a:chExt cx="1369581" cy="1021557"/>
            </a:xfrm>
          </p:grpSpPr>
          <p:sp>
            <p:nvSpPr>
              <p:cNvPr id="16" name="MH_Other_1">
                <a:extLst>
                  <a:ext uri="{FF2B5EF4-FFF2-40B4-BE49-F238E27FC236}">
                    <a16:creationId xmlns:a16="http://schemas.microsoft.com/office/drawing/2014/main" id="{EE8D5BB3-98E1-40AB-9D6A-1F0F18F925C9}"/>
                  </a:ext>
                </a:extLst>
              </p:cNvPr>
              <p:cNvSpPr>
                <a:spLocks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4575666" y="2114476"/>
                <a:ext cx="1369581" cy="510779"/>
              </a:xfrm>
              <a:custGeom>
                <a:avLst/>
                <a:gdLst>
                  <a:gd name="T0" fmla="*/ 824 w 1302"/>
                  <a:gd name="T1" fmla="*/ 0 h 514"/>
                  <a:gd name="T2" fmla="*/ 513 w 1302"/>
                  <a:gd name="T3" fmla="*/ 0 h 514"/>
                  <a:gd name="T4" fmla="*/ 0 w 1302"/>
                  <a:gd name="T5" fmla="*/ 514 h 514"/>
                  <a:gd name="T6" fmla="*/ 1302 w 1302"/>
                  <a:gd name="T7" fmla="*/ 514 h 514"/>
                  <a:gd name="T8" fmla="*/ 824 w 1302"/>
                  <a:gd name="T9" fmla="*/ 0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2" h="514">
                    <a:moveTo>
                      <a:pt x="824" y="0"/>
                    </a:moveTo>
                    <a:lnTo>
                      <a:pt x="513" y="0"/>
                    </a:lnTo>
                    <a:lnTo>
                      <a:pt x="0" y="514"/>
                    </a:lnTo>
                    <a:lnTo>
                      <a:pt x="1302" y="514"/>
                    </a:lnTo>
                    <a:lnTo>
                      <a:pt x="824" y="0"/>
                    </a:lnTo>
                    <a:close/>
                  </a:path>
                </a:pathLst>
              </a:custGeom>
              <a:solidFill>
                <a:srgbClr val="29DBA0">
                  <a:alpha val="85000"/>
                </a:srgbClr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800" kern="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MH_Other_2">
                <a:extLst>
                  <a:ext uri="{FF2B5EF4-FFF2-40B4-BE49-F238E27FC236}">
                    <a16:creationId xmlns:a16="http://schemas.microsoft.com/office/drawing/2014/main" id="{7EA9D8A7-09D8-4B80-9708-7275275037D2}"/>
                  </a:ext>
                </a:extLst>
              </p:cNvPr>
              <p:cNvSpPr>
                <a:spLocks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4575666" y="2625255"/>
                <a:ext cx="1369581" cy="510778"/>
              </a:xfrm>
              <a:custGeom>
                <a:avLst/>
                <a:gdLst>
                  <a:gd name="T0" fmla="*/ 824 w 1302"/>
                  <a:gd name="T1" fmla="*/ 514 h 514"/>
                  <a:gd name="T2" fmla="*/ 513 w 1302"/>
                  <a:gd name="T3" fmla="*/ 514 h 514"/>
                  <a:gd name="T4" fmla="*/ 0 w 1302"/>
                  <a:gd name="T5" fmla="*/ 0 h 514"/>
                  <a:gd name="T6" fmla="*/ 1302 w 1302"/>
                  <a:gd name="T7" fmla="*/ 0 h 514"/>
                  <a:gd name="T8" fmla="*/ 824 w 1302"/>
                  <a:gd name="T9" fmla="*/ 514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2" h="514">
                    <a:moveTo>
                      <a:pt x="824" y="514"/>
                    </a:moveTo>
                    <a:lnTo>
                      <a:pt x="513" y="514"/>
                    </a:lnTo>
                    <a:lnTo>
                      <a:pt x="0" y="0"/>
                    </a:lnTo>
                    <a:lnTo>
                      <a:pt x="1302" y="0"/>
                    </a:lnTo>
                    <a:lnTo>
                      <a:pt x="824" y="514"/>
                    </a:lnTo>
                    <a:close/>
                  </a:path>
                </a:pathLst>
              </a:custGeom>
              <a:solidFill>
                <a:srgbClr val="29DBA0"/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800" kern="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MH_Other_11">
                <a:extLst>
                  <a:ext uri="{FF2B5EF4-FFF2-40B4-BE49-F238E27FC236}">
                    <a16:creationId xmlns:a16="http://schemas.microsoft.com/office/drawing/2014/main" id="{9FD5E986-8A52-44D7-8BE6-5AB6EB3D8456}"/>
                  </a:ext>
                </a:extLst>
              </p:cNvPr>
              <p:cNvSpPr>
                <a:spLocks noChangeAspect="1" noEditPoint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4983894" y="2450232"/>
                <a:ext cx="554384" cy="303610"/>
              </a:xfrm>
              <a:custGeom>
                <a:avLst/>
                <a:gdLst>
                  <a:gd name="T0" fmla="*/ 2147483646 w 132"/>
                  <a:gd name="T1" fmla="*/ 764997897 h 67"/>
                  <a:gd name="T2" fmla="*/ 2147483646 w 132"/>
                  <a:gd name="T3" fmla="*/ 941536290 h 67"/>
                  <a:gd name="T4" fmla="*/ 2147483646 w 132"/>
                  <a:gd name="T5" fmla="*/ 1088649810 h 67"/>
                  <a:gd name="T6" fmla="*/ 2147483646 w 132"/>
                  <a:gd name="T7" fmla="*/ 1618259564 h 67"/>
                  <a:gd name="T8" fmla="*/ 2147483646 w 132"/>
                  <a:gd name="T9" fmla="*/ 1618259564 h 67"/>
                  <a:gd name="T10" fmla="*/ 2147483646 w 132"/>
                  <a:gd name="T11" fmla="*/ 1441721171 h 67"/>
                  <a:gd name="T12" fmla="*/ 2147483646 w 132"/>
                  <a:gd name="T13" fmla="*/ 1971336351 h 67"/>
                  <a:gd name="T14" fmla="*/ 2147483646 w 132"/>
                  <a:gd name="T15" fmla="*/ 1971336351 h 67"/>
                  <a:gd name="T16" fmla="*/ 2147483646 w 132"/>
                  <a:gd name="T17" fmla="*/ 1765378510 h 67"/>
                  <a:gd name="T18" fmla="*/ 2147483646 w 132"/>
                  <a:gd name="T19" fmla="*/ 1971336351 h 67"/>
                  <a:gd name="T20" fmla="*/ 2147483646 w 132"/>
                  <a:gd name="T21" fmla="*/ 1971336351 h 67"/>
                  <a:gd name="T22" fmla="*/ 2147483646 w 132"/>
                  <a:gd name="T23" fmla="*/ 1441721171 h 67"/>
                  <a:gd name="T24" fmla="*/ 2147483646 w 132"/>
                  <a:gd name="T25" fmla="*/ 1618259564 h 67"/>
                  <a:gd name="T26" fmla="*/ 2147483646 w 132"/>
                  <a:gd name="T27" fmla="*/ 1618259564 h 67"/>
                  <a:gd name="T28" fmla="*/ 2147483646 w 132"/>
                  <a:gd name="T29" fmla="*/ 1088649810 h 67"/>
                  <a:gd name="T30" fmla="*/ 2147483646 w 132"/>
                  <a:gd name="T31" fmla="*/ 941536290 h 67"/>
                  <a:gd name="T32" fmla="*/ 2147483646 w 132"/>
                  <a:gd name="T33" fmla="*/ 764997897 h 67"/>
                  <a:gd name="T34" fmla="*/ 405775621 w 132"/>
                  <a:gd name="T35" fmla="*/ 764997897 h 67"/>
                  <a:gd name="T36" fmla="*/ 247974518 w 132"/>
                  <a:gd name="T37" fmla="*/ 941536290 h 67"/>
                  <a:gd name="T38" fmla="*/ 293061226 w 132"/>
                  <a:gd name="T39" fmla="*/ 1088649810 h 67"/>
                  <a:gd name="T40" fmla="*/ 45086708 w 132"/>
                  <a:gd name="T41" fmla="*/ 1618259564 h 67"/>
                  <a:gd name="T42" fmla="*/ 67627687 w 132"/>
                  <a:gd name="T43" fmla="*/ 1618259564 h 67"/>
                  <a:gd name="T44" fmla="*/ 247974518 w 132"/>
                  <a:gd name="T45" fmla="*/ 1441721171 h 67"/>
                  <a:gd name="T46" fmla="*/ 157801102 w 132"/>
                  <a:gd name="T47" fmla="*/ 1971336351 h 67"/>
                  <a:gd name="T48" fmla="*/ 293061226 w 132"/>
                  <a:gd name="T49" fmla="*/ 1971336351 h 67"/>
                  <a:gd name="T50" fmla="*/ 405775621 w 132"/>
                  <a:gd name="T51" fmla="*/ 1765378510 h 67"/>
                  <a:gd name="T52" fmla="*/ 495949036 w 132"/>
                  <a:gd name="T53" fmla="*/ 1971336351 h 67"/>
                  <a:gd name="T54" fmla="*/ 631209160 w 132"/>
                  <a:gd name="T55" fmla="*/ 1971336351 h 67"/>
                  <a:gd name="T56" fmla="*/ 541035744 w 132"/>
                  <a:gd name="T57" fmla="*/ 1441721171 h 67"/>
                  <a:gd name="T58" fmla="*/ 721377825 w 132"/>
                  <a:gd name="T59" fmla="*/ 1618259564 h 67"/>
                  <a:gd name="T60" fmla="*/ 743923555 w 132"/>
                  <a:gd name="T61" fmla="*/ 1618259564 h 67"/>
                  <a:gd name="T62" fmla="*/ 495949036 w 132"/>
                  <a:gd name="T63" fmla="*/ 1088649810 h 67"/>
                  <a:gd name="T64" fmla="*/ 541035744 w 132"/>
                  <a:gd name="T65" fmla="*/ 941536290 h 67"/>
                  <a:gd name="T66" fmla="*/ 405775621 w 132"/>
                  <a:gd name="T67" fmla="*/ 764997897 h 67"/>
                  <a:gd name="T68" fmla="*/ 1510388088 w 132"/>
                  <a:gd name="T69" fmla="*/ 0 h 67"/>
                  <a:gd name="T70" fmla="*/ 1284954548 w 132"/>
                  <a:gd name="T71" fmla="*/ 294227039 h 67"/>
                  <a:gd name="T72" fmla="*/ 1352586985 w 132"/>
                  <a:gd name="T73" fmla="*/ 529615181 h 67"/>
                  <a:gd name="T74" fmla="*/ 946811365 w 132"/>
                  <a:gd name="T75" fmla="*/ 1382876848 h 67"/>
                  <a:gd name="T76" fmla="*/ 991898073 w 132"/>
                  <a:gd name="T77" fmla="*/ 1412301722 h 67"/>
                  <a:gd name="T78" fmla="*/ 1262413570 w 132"/>
                  <a:gd name="T79" fmla="*/ 1118069258 h 67"/>
                  <a:gd name="T80" fmla="*/ 1127153446 w 132"/>
                  <a:gd name="T81" fmla="*/ 1971336351 h 67"/>
                  <a:gd name="T82" fmla="*/ 1352586985 w 132"/>
                  <a:gd name="T83" fmla="*/ 1971336351 h 67"/>
                  <a:gd name="T84" fmla="*/ 1510388088 w 132"/>
                  <a:gd name="T85" fmla="*/ 1618259564 h 67"/>
                  <a:gd name="T86" fmla="*/ 1668189190 w 132"/>
                  <a:gd name="T87" fmla="*/ 1971336351 h 67"/>
                  <a:gd name="T88" fmla="*/ 1893622730 w 132"/>
                  <a:gd name="T89" fmla="*/ 1971336351 h 67"/>
                  <a:gd name="T90" fmla="*/ 1758362606 w 132"/>
                  <a:gd name="T91" fmla="*/ 1118069258 h 67"/>
                  <a:gd name="T92" fmla="*/ 2028878103 w 132"/>
                  <a:gd name="T93" fmla="*/ 1412301722 h 67"/>
                  <a:gd name="T94" fmla="*/ 2073964811 w 132"/>
                  <a:gd name="T95" fmla="*/ 1382876848 h 67"/>
                  <a:gd name="T96" fmla="*/ 1668189190 w 132"/>
                  <a:gd name="T97" fmla="*/ 529615181 h 67"/>
                  <a:gd name="T98" fmla="*/ 1735816877 w 132"/>
                  <a:gd name="T99" fmla="*/ 294227039 h 67"/>
                  <a:gd name="T100" fmla="*/ 1510388088 w 132"/>
                  <a:gd name="T101" fmla="*/ 0 h 6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32" h="67">
                    <a:moveTo>
                      <a:pt x="114" y="26"/>
                    </a:moveTo>
                    <a:cubicBezTo>
                      <a:pt x="111" y="26"/>
                      <a:pt x="108" y="29"/>
                      <a:pt x="108" y="32"/>
                    </a:cubicBezTo>
                    <a:cubicBezTo>
                      <a:pt x="108" y="34"/>
                      <a:pt x="109" y="36"/>
                      <a:pt x="110" y="37"/>
                    </a:cubicBezTo>
                    <a:cubicBezTo>
                      <a:pt x="104" y="40"/>
                      <a:pt x="96" y="53"/>
                      <a:pt x="99" y="55"/>
                    </a:cubicBezTo>
                    <a:cubicBezTo>
                      <a:pt x="99" y="55"/>
                      <a:pt x="100" y="55"/>
                      <a:pt x="100" y="55"/>
                    </a:cubicBezTo>
                    <a:cubicBezTo>
                      <a:pt x="102" y="55"/>
                      <a:pt x="105" y="52"/>
                      <a:pt x="107" y="49"/>
                    </a:cubicBezTo>
                    <a:cubicBezTo>
                      <a:pt x="106" y="55"/>
                      <a:pt x="105" y="62"/>
                      <a:pt x="104" y="67"/>
                    </a:cubicBezTo>
                    <a:cubicBezTo>
                      <a:pt x="110" y="67"/>
                      <a:pt x="110" y="67"/>
                      <a:pt x="110" y="67"/>
                    </a:cubicBezTo>
                    <a:cubicBezTo>
                      <a:pt x="110" y="64"/>
                      <a:pt x="112" y="60"/>
                      <a:pt x="114" y="60"/>
                    </a:cubicBezTo>
                    <a:cubicBezTo>
                      <a:pt x="116" y="60"/>
                      <a:pt x="119" y="64"/>
                      <a:pt x="119" y="67"/>
                    </a:cubicBezTo>
                    <a:cubicBezTo>
                      <a:pt x="124" y="67"/>
                      <a:pt x="124" y="67"/>
                      <a:pt x="124" y="67"/>
                    </a:cubicBezTo>
                    <a:cubicBezTo>
                      <a:pt x="124" y="62"/>
                      <a:pt x="123" y="55"/>
                      <a:pt x="121" y="49"/>
                    </a:cubicBezTo>
                    <a:cubicBezTo>
                      <a:pt x="123" y="52"/>
                      <a:pt x="126" y="55"/>
                      <a:pt x="128" y="55"/>
                    </a:cubicBezTo>
                    <a:cubicBezTo>
                      <a:pt x="129" y="55"/>
                      <a:pt x="129" y="55"/>
                      <a:pt x="130" y="55"/>
                    </a:cubicBezTo>
                    <a:cubicBezTo>
                      <a:pt x="132" y="53"/>
                      <a:pt x="125" y="40"/>
                      <a:pt x="118" y="37"/>
                    </a:cubicBezTo>
                    <a:cubicBezTo>
                      <a:pt x="120" y="36"/>
                      <a:pt x="121" y="34"/>
                      <a:pt x="121" y="32"/>
                    </a:cubicBezTo>
                    <a:cubicBezTo>
                      <a:pt x="121" y="29"/>
                      <a:pt x="118" y="26"/>
                      <a:pt x="114" y="26"/>
                    </a:cubicBezTo>
                    <a:moveTo>
                      <a:pt x="18" y="26"/>
                    </a:moveTo>
                    <a:cubicBezTo>
                      <a:pt x="14" y="26"/>
                      <a:pt x="11" y="29"/>
                      <a:pt x="11" y="32"/>
                    </a:cubicBezTo>
                    <a:cubicBezTo>
                      <a:pt x="11" y="34"/>
                      <a:pt x="12" y="36"/>
                      <a:pt x="13" y="37"/>
                    </a:cubicBezTo>
                    <a:cubicBezTo>
                      <a:pt x="7" y="40"/>
                      <a:pt x="0" y="53"/>
                      <a:pt x="2" y="55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6" y="55"/>
                      <a:pt x="8" y="52"/>
                      <a:pt x="11" y="49"/>
                    </a:cubicBezTo>
                    <a:cubicBezTo>
                      <a:pt x="9" y="55"/>
                      <a:pt x="8" y="62"/>
                      <a:pt x="7" y="67"/>
                    </a:cubicBezTo>
                    <a:cubicBezTo>
                      <a:pt x="13" y="67"/>
                      <a:pt x="13" y="67"/>
                      <a:pt x="13" y="67"/>
                    </a:cubicBezTo>
                    <a:cubicBezTo>
                      <a:pt x="13" y="64"/>
                      <a:pt x="15" y="60"/>
                      <a:pt x="18" y="60"/>
                    </a:cubicBezTo>
                    <a:cubicBezTo>
                      <a:pt x="20" y="60"/>
                      <a:pt x="22" y="64"/>
                      <a:pt x="22" y="67"/>
                    </a:cubicBezTo>
                    <a:cubicBezTo>
                      <a:pt x="28" y="67"/>
                      <a:pt x="28" y="67"/>
                      <a:pt x="28" y="67"/>
                    </a:cubicBezTo>
                    <a:cubicBezTo>
                      <a:pt x="27" y="62"/>
                      <a:pt x="26" y="55"/>
                      <a:pt x="24" y="49"/>
                    </a:cubicBezTo>
                    <a:cubicBezTo>
                      <a:pt x="27" y="52"/>
                      <a:pt x="29" y="55"/>
                      <a:pt x="32" y="55"/>
                    </a:cubicBezTo>
                    <a:cubicBezTo>
                      <a:pt x="32" y="55"/>
                      <a:pt x="33" y="55"/>
                      <a:pt x="33" y="55"/>
                    </a:cubicBezTo>
                    <a:cubicBezTo>
                      <a:pt x="35" y="53"/>
                      <a:pt x="28" y="40"/>
                      <a:pt x="22" y="37"/>
                    </a:cubicBezTo>
                    <a:cubicBezTo>
                      <a:pt x="23" y="36"/>
                      <a:pt x="24" y="34"/>
                      <a:pt x="24" y="32"/>
                    </a:cubicBezTo>
                    <a:cubicBezTo>
                      <a:pt x="24" y="29"/>
                      <a:pt x="21" y="26"/>
                      <a:pt x="18" y="26"/>
                    </a:cubicBezTo>
                    <a:moveTo>
                      <a:pt x="67" y="0"/>
                    </a:moveTo>
                    <a:cubicBezTo>
                      <a:pt x="61" y="0"/>
                      <a:pt x="57" y="5"/>
                      <a:pt x="57" y="10"/>
                    </a:cubicBezTo>
                    <a:cubicBezTo>
                      <a:pt x="57" y="14"/>
                      <a:pt x="58" y="17"/>
                      <a:pt x="60" y="18"/>
                    </a:cubicBezTo>
                    <a:cubicBezTo>
                      <a:pt x="50" y="22"/>
                      <a:pt x="38" y="43"/>
                      <a:pt x="42" y="47"/>
                    </a:cubicBezTo>
                    <a:cubicBezTo>
                      <a:pt x="43" y="48"/>
                      <a:pt x="43" y="48"/>
                      <a:pt x="44" y="48"/>
                    </a:cubicBezTo>
                    <a:cubicBezTo>
                      <a:pt x="48" y="48"/>
                      <a:pt x="52" y="43"/>
                      <a:pt x="56" y="38"/>
                    </a:cubicBezTo>
                    <a:cubicBezTo>
                      <a:pt x="53" y="47"/>
                      <a:pt x="51" y="58"/>
                      <a:pt x="50" y="67"/>
                    </a:cubicBezTo>
                    <a:cubicBezTo>
                      <a:pt x="60" y="67"/>
                      <a:pt x="60" y="67"/>
                      <a:pt x="60" y="67"/>
                    </a:cubicBezTo>
                    <a:cubicBezTo>
                      <a:pt x="60" y="62"/>
                      <a:pt x="63" y="55"/>
                      <a:pt x="67" y="55"/>
                    </a:cubicBezTo>
                    <a:cubicBezTo>
                      <a:pt x="71" y="55"/>
                      <a:pt x="74" y="62"/>
                      <a:pt x="74" y="67"/>
                    </a:cubicBezTo>
                    <a:cubicBezTo>
                      <a:pt x="84" y="67"/>
                      <a:pt x="84" y="67"/>
                      <a:pt x="84" y="67"/>
                    </a:cubicBezTo>
                    <a:cubicBezTo>
                      <a:pt x="83" y="58"/>
                      <a:pt x="81" y="47"/>
                      <a:pt x="78" y="38"/>
                    </a:cubicBezTo>
                    <a:cubicBezTo>
                      <a:pt x="82" y="43"/>
                      <a:pt x="87" y="48"/>
                      <a:pt x="90" y="48"/>
                    </a:cubicBezTo>
                    <a:cubicBezTo>
                      <a:pt x="91" y="48"/>
                      <a:pt x="91" y="48"/>
                      <a:pt x="92" y="47"/>
                    </a:cubicBezTo>
                    <a:cubicBezTo>
                      <a:pt x="96" y="43"/>
                      <a:pt x="84" y="22"/>
                      <a:pt x="74" y="18"/>
                    </a:cubicBezTo>
                    <a:cubicBezTo>
                      <a:pt x="76" y="17"/>
                      <a:pt x="77" y="14"/>
                      <a:pt x="77" y="10"/>
                    </a:cubicBezTo>
                    <a:cubicBezTo>
                      <a:pt x="77" y="5"/>
                      <a:pt x="73" y="0"/>
                      <a:pt x="67" y="0"/>
                    </a:cubicBezTo>
                  </a:path>
                </a:pathLst>
              </a:custGeom>
              <a:solidFill>
                <a:sysClr val="window" lastClr="FFFFFF">
                  <a:alpha val="87842"/>
                </a:sys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800" kern="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chenying0907出品 3">
              <a:extLst>
                <a:ext uri="{FF2B5EF4-FFF2-40B4-BE49-F238E27FC236}">
                  <a16:creationId xmlns:a16="http://schemas.microsoft.com/office/drawing/2014/main" id="{D9B43C11-7BDD-47B2-A4F6-C2BA8E5994FE}"/>
                </a:ext>
              </a:extLst>
            </p:cNvPr>
            <p:cNvGrpSpPr/>
            <p:nvPr/>
          </p:nvGrpSpPr>
          <p:grpSpPr>
            <a:xfrm>
              <a:off x="3979642" y="1324291"/>
              <a:ext cx="1081050" cy="1290638"/>
              <a:chOff x="4028841" y="1276276"/>
              <a:chExt cx="1081050" cy="1290638"/>
            </a:xfrm>
          </p:grpSpPr>
          <p:sp>
            <p:nvSpPr>
              <p:cNvPr id="13" name="MH_Other_3">
                <a:extLst>
                  <a:ext uri="{FF2B5EF4-FFF2-40B4-BE49-F238E27FC236}">
                    <a16:creationId xmlns:a16="http://schemas.microsoft.com/office/drawing/2014/main" id="{CC75A4AF-18F4-412E-8B31-4E1D95C2F2B2}"/>
                  </a:ext>
                </a:extLst>
              </p:cNvPr>
              <p:cNvSpPr>
                <a:spLocks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4028841" y="1276276"/>
                <a:ext cx="540525" cy="1290638"/>
              </a:xfrm>
              <a:custGeom>
                <a:avLst/>
                <a:gdLst>
                  <a:gd name="T0" fmla="*/ 0 w 514"/>
                  <a:gd name="T1" fmla="*/ 474 h 1298"/>
                  <a:gd name="T2" fmla="*/ 0 w 514"/>
                  <a:gd name="T3" fmla="*/ 785 h 1298"/>
                  <a:gd name="T4" fmla="*/ 514 w 514"/>
                  <a:gd name="T5" fmla="*/ 1298 h 1298"/>
                  <a:gd name="T6" fmla="*/ 514 w 514"/>
                  <a:gd name="T7" fmla="*/ 0 h 1298"/>
                  <a:gd name="T8" fmla="*/ 0 w 514"/>
                  <a:gd name="T9" fmla="*/ 474 h 1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4" h="1298">
                    <a:moveTo>
                      <a:pt x="0" y="474"/>
                    </a:moveTo>
                    <a:lnTo>
                      <a:pt x="0" y="785"/>
                    </a:lnTo>
                    <a:lnTo>
                      <a:pt x="514" y="1298"/>
                    </a:lnTo>
                    <a:lnTo>
                      <a:pt x="514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4277CE">
                  <a:alpha val="85000"/>
                </a:srgbClr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800" kern="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MH_Other_4">
                <a:extLst>
                  <a:ext uri="{FF2B5EF4-FFF2-40B4-BE49-F238E27FC236}">
                    <a16:creationId xmlns:a16="http://schemas.microsoft.com/office/drawing/2014/main" id="{06E11266-B1E0-4719-A1E9-13E0C0389DC9}"/>
                  </a:ext>
                </a:extLst>
              </p:cNvPr>
              <p:cNvSpPr>
                <a:spLocks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4569367" y="1276276"/>
                <a:ext cx="540524" cy="1290638"/>
              </a:xfrm>
              <a:custGeom>
                <a:avLst/>
                <a:gdLst>
                  <a:gd name="T0" fmla="*/ 514 w 514"/>
                  <a:gd name="T1" fmla="*/ 474 h 1298"/>
                  <a:gd name="T2" fmla="*/ 514 w 514"/>
                  <a:gd name="T3" fmla="*/ 785 h 1298"/>
                  <a:gd name="T4" fmla="*/ 0 w 514"/>
                  <a:gd name="T5" fmla="*/ 1298 h 1298"/>
                  <a:gd name="T6" fmla="*/ 0 w 514"/>
                  <a:gd name="T7" fmla="*/ 0 h 1298"/>
                  <a:gd name="T8" fmla="*/ 514 w 514"/>
                  <a:gd name="T9" fmla="*/ 474 h 1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4" h="1298">
                    <a:moveTo>
                      <a:pt x="514" y="474"/>
                    </a:moveTo>
                    <a:lnTo>
                      <a:pt x="514" y="785"/>
                    </a:lnTo>
                    <a:lnTo>
                      <a:pt x="0" y="1298"/>
                    </a:lnTo>
                    <a:lnTo>
                      <a:pt x="0" y="0"/>
                    </a:lnTo>
                    <a:lnTo>
                      <a:pt x="514" y="474"/>
                    </a:lnTo>
                    <a:close/>
                  </a:path>
                </a:pathLst>
              </a:custGeom>
              <a:solidFill>
                <a:srgbClr val="4277CE"/>
              </a:solidFill>
              <a:ln>
                <a:noFill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800" kern="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MH_Other_12">
                <a:extLst>
                  <a:ext uri="{FF2B5EF4-FFF2-40B4-BE49-F238E27FC236}">
                    <a16:creationId xmlns:a16="http://schemas.microsoft.com/office/drawing/2014/main" id="{66031C66-DB01-4FD0-AE79-8C50D2C06511}"/>
                  </a:ext>
                </a:extLst>
              </p:cNvPr>
              <p:cNvSpPr>
                <a:spLocks noChangeAspect="1" noEditPoint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4389191" y="1764432"/>
                <a:ext cx="372949" cy="315516"/>
              </a:xfrm>
              <a:custGeom>
                <a:avLst/>
                <a:gdLst>
                  <a:gd name="T0" fmla="*/ 341775088 w 254"/>
                  <a:gd name="T1" fmla="*/ 445069564 h 228"/>
                  <a:gd name="T2" fmla="*/ 289406338 w 254"/>
                  <a:gd name="T3" fmla="*/ 445069564 h 228"/>
                  <a:gd name="T4" fmla="*/ 289406338 w 254"/>
                  <a:gd name="T5" fmla="*/ 489026520 h 228"/>
                  <a:gd name="T6" fmla="*/ 341775088 w 254"/>
                  <a:gd name="T7" fmla="*/ 489026520 h 228"/>
                  <a:gd name="T8" fmla="*/ 341775088 w 254"/>
                  <a:gd name="T9" fmla="*/ 445069564 h 228"/>
                  <a:gd name="T10" fmla="*/ 118517963 w 254"/>
                  <a:gd name="T11" fmla="*/ 299461112 h 228"/>
                  <a:gd name="T12" fmla="*/ 355555550 w 254"/>
                  <a:gd name="T13" fmla="*/ 71430468 h 228"/>
                  <a:gd name="T14" fmla="*/ 584323863 w 254"/>
                  <a:gd name="T15" fmla="*/ 299461112 h 228"/>
                  <a:gd name="T16" fmla="*/ 151593400 w 254"/>
                  <a:gd name="T17" fmla="*/ 299461112 h 228"/>
                  <a:gd name="T18" fmla="*/ 118517963 w 254"/>
                  <a:gd name="T19" fmla="*/ 299461112 h 228"/>
                  <a:gd name="T20" fmla="*/ 355555550 w 254"/>
                  <a:gd name="T21" fmla="*/ 0 h 228"/>
                  <a:gd name="T22" fmla="*/ 333505813 w 254"/>
                  <a:gd name="T23" fmla="*/ 19230961 h 228"/>
                  <a:gd name="T24" fmla="*/ 41343050 w 254"/>
                  <a:gd name="T25" fmla="*/ 307702006 h 228"/>
                  <a:gd name="T26" fmla="*/ 0 w 254"/>
                  <a:gd name="T27" fmla="*/ 351660619 h 228"/>
                  <a:gd name="T28" fmla="*/ 146080550 w 254"/>
                  <a:gd name="T29" fmla="*/ 351660619 h 228"/>
                  <a:gd name="T30" fmla="*/ 146080550 w 254"/>
                  <a:gd name="T31" fmla="*/ 626394079 h 228"/>
                  <a:gd name="T32" fmla="*/ 190181688 w 254"/>
                  <a:gd name="T33" fmla="*/ 626394079 h 228"/>
                  <a:gd name="T34" fmla="*/ 190181688 w 254"/>
                  <a:gd name="T35" fmla="*/ 351660619 h 228"/>
                  <a:gd name="T36" fmla="*/ 498881338 w 254"/>
                  <a:gd name="T37" fmla="*/ 351660619 h 228"/>
                  <a:gd name="T38" fmla="*/ 498881338 w 254"/>
                  <a:gd name="T39" fmla="*/ 626394079 h 228"/>
                  <a:gd name="T40" fmla="*/ 542980813 w 254"/>
                  <a:gd name="T41" fmla="*/ 626394079 h 228"/>
                  <a:gd name="T42" fmla="*/ 542980813 w 254"/>
                  <a:gd name="T43" fmla="*/ 351660619 h 228"/>
                  <a:gd name="T44" fmla="*/ 700087063 w 254"/>
                  <a:gd name="T45" fmla="*/ 351660619 h 228"/>
                  <a:gd name="T46" fmla="*/ 661498775 w 254"/>
                  <a:gd name="T47" fmla="*/ 307702006 h 228"/>
                  <a:gd name="T48" fmla="*/ 667011625 w 254"/>
                  <a:gd name="T49" fmla="*/ 299461112 h 228"/>
                  <a:gd name="T50" fmla="*/ 661498775 w 254"/>
                  <a:gd name="T51" fmla="*/ 307702006 h 228"/>
                  <a:gd name="T52" fmla="*/ 366581250 w 254"/>
                  <a:gd name="T53" fmla="*/ 19230961 h 228"/>
                  <a:gd name="T54" fmla="*/ 355555550 w 254"/>
                  <a:gd name="T55" fmla="*/ 0 h 22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54" h="228">
                    <a:moveTo>
                      <a:pt x="124" y="162"/>
                    </a:moveTo>
                    <a:lnTo>
                      <a:pt x="105" y="162"/>
                    </a:lnTo>
                    <a:lnTo>
                      <a:pt x="105" y="178"/>
                    </a:lnTo>
                    <a:lnTo>
                      <a:pt x="124" y="178"/>
                    </a:lnTo>
                    <a:lnTo>
                      <a:pt x="124" y="162"/>
                    </a:lnTo>
                    <a:close/>
                    <a:moveTo>
                      <a:pt x="43" y="109"/>
                    </a:moveTo>
                    <a:lnTo>
                      <a:pt x="129" y="26"/>
                    </a:lnTo>
                    <a:lnTo>
                      <a:pt x="212" y="109"/>
                    </a:lnTo>
                    <a:lnTo>
                      <a:pt x="55" y="109"/>
                    </a:lnTo>
                    <a:lnTo>
                      <a:pt x="43" y="109"/>
                    </a:lnTo>
                    <a:close/>
                    <a:moveTo>
                      <a:pt x="129" y="0"/>
                    </a:moveTo>
                    <a:lnTo>
                      <a:pt x="121" y="7"/>
                    </a:lnTo>
                    <a:lnTo>
                      <a:pt x="15" y="112"/>
                    </a:lnTo>
                    <a:lnTo>
                      <a:pt x="0" y="128"/>
                    </a:lnTo>
                    <a:lnTo>
                      <a:pt x="53" y="128"/>
                    </a:lnTo>
                    <a:lnTo>
                      <a:pt x="53" y="228"/>
                    </a:lnTo>
                    <a:lnTo>
                      <a:pt x="69" y="228"/>
                    </a:lnTo>
                    <a:lnTo>
                      <a:pt x="69" y="128"/>
                    </a:lnTo>
                    <a:lnTo>
                      <a:pt x="181" y="128"/>
                    </a:lnTo>
                    <a:lnTo>
                      <a:pt x="181" y="228"/>
                    </a:lnTo>
                    <a:lnTo>
                      <a:pt x="197" y="228"/>
                    </a:lnTo>
                    <a:lnTo>
                      <a:pt x="197" y="128"/>
                    </a:lnTo>
                    <a:lnTo>
                      <a:pt x="254" y="128"/>
                    </a:lnTo>
                    <a:lnTo>
                      <a:pt x="240" y="112"/>
                    </a:lnTo>
                    <a:lnTo>
                      <a:pt x="242" y="109"/>
                    </a:lnTo>
                    <a:lnTo>
                      <a:pt x="240" y="112"/>
                    </a:lnTo>
                    <a:lnTo>
                      <a:pt x="133" y="7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1270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lIns="68580" tIns="34290" rIns="68580" bIns="34290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800" kern="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6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536C1AEB-3094-40F5-8F9F-65AD97CBA830}"/>
              </a:ext>
            </a:extLst>
          </p:cNvPr>
          <p:cNvSpPr txBox="1"/>
          <p:nvPr/>
        </p:nvSpPr>
        <p:spPr>
          <a:xfrm>
            <a:off x="7993912" y="1621887"/>
            <a:ext cx="3809624" cy="1156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332"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</a:p>
          <a:p>
            <a:pPr lvl="0" defTabSz="914332">
              <a:lnSpc>
                <a:spcPct val="150000"/>
              </a:lnSpc>
              <a:defRPr/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B92BA3BB-64F5-4C58-B364-9BD462DC9DCA}"/>
              </a:ext>
            </a:extLst>
          </p:cNvPr>
          <p:cNvSpPr txBox="1"/>
          <p:nvPr/>
        </p:nvSpPr>
        <p:spPr>
          <a:xfrm>
            <a:off x="7993912" y="3875864"/>
            <a:ext cx="3809624" cy="1156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defTabSz="914332"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</a:p>
          <a:p>
            <a:pPr lvl="0" defTabSz="914332">
              <a:lnSpc>
                <a:spcPct val="150000"/>
              </a:lnSpc>
              <a:defRPr/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98179F4E-BC8A-4853-A8AF-E884AC63746A}"/>
              </a:ext>
            </a:extLst>
          </p:cNvPr>
          <p:cNvSpPr txBox="1"/>
          <p:nvPr/>
        </p:nvSpPr>
        <p:spPr>
          <a:xfrm>
            <a:off x="486210" y="1621887"/>
            <a:ext cx="3809624" cy="1156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algn="r" defTabSz="914332"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</a:p>
          <a:p>
            <a:pPr lvl="0" algn="r" defTabSz="914332">
              <a:lnSpc>
                <a:spcPct val="150000"/>
              </a:lnSpc>
              <a:defRPr/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Synergistically utilize technically sound portals with frictionless chains. Dramatically customize…">
            <a:extLst>
              <a:ext uri="{FF2B5EF4-FFF2-40B4-BE49-F238E27FC236}">
                <a16:creationId xmlns:a16="http://schemas.microsoft.com/office/drawing/2014/main" id="{A64F5489-9FE1-46E1-AB89-B92533E488F3}"/>
              </a:ext>
            </a:extLst>
          </p:cNvPr>
          <p:cNvSpPr txBox="1"/>
          <p:nvPr/>
        </p:nvSpPr>
        <p:spPr>
          <a:xfrm>
            <a:off x="486210" y="3875864"/>
            <a:ext cx="3809624" cy="1156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 algn="r" defTabSz="914332">
              <a:lnSpc>
                <a:spcPct val="150000"/>
              </a:lnSpc>
              <a:defRPr/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</a:p>
          <a:p>
            <a:pPr lvl="0" algn="r" defTabSz="914332">
              <a:lnSpc>
                <a:spcPct val="150000"/>
              </a:lnSpc>
              <a:defRPr/>
            </a:pP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691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tx1">
              <a:lumMod val="75000"/>
              <a:lumOff val="25000"/>
            </a:schemeClr>
          </a:fgClr>
          <a:bgClr>
            <a:schemeClr val="tx1">
              <a:lumMod val="85000"/>
              <a:lumOff val="1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B3130892-1473-4D3D-B6AF-AFF0F4075915}"/>
              </a:ext>
            </a:extLst>
          </p:cNvPr>
          <p:cNvGrpSpPr/>
          <p:nvPr/>
        </p:nvGrpSpPr>
        <p:grpSpPr>
          <a:xfrm>
            <a:off x="259101" y="339724"/>
            <a:ext cx="3607046" cy="607595"/>
            <a:chOff x="259101" y="339724"/>
            <a:chExt cx="3607046" cy="607595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6746F713-C1F7-45CF-BD44-E978A5AE1AF2}"/>
                </a:ext>
              </a:extLst>
            </p:cNvPr>
            <p:cNvGrpSpPr/>
            <p:nvPr/>
          </p:nvGrpSpPr>
          <p:grpSpPr>
            <a:xfrm>
              <a:off x="259101" y="339724"/>
              <a:ext cx="663624" cy="607595"/>
              <a:chOff x="681790" y="556202"/>
              <a:chExt cx="6240379" cy="5713511"/>
            </a:xfrm>
          </p:grpSpPr>
          <p:sp>
            <p:nvSpPr>
              <p:cNvPr id="2" name="任意多边形 42">
                <a:extLst>
                  <a:ext uri="{FF2B5EF4-FFF2-40B4-BE49-F238E27FC236}">
                    <a16:creationId xmlns:a16="http://schemas.microsoft.com/office/drawing/2014/main" id="{1F9EAC97-79A8-4B20-BF3F-F8AC3CB63ADB}"/>
                  </a:ext>
                </a:extLst>
              </p:cNvPr>
              <p:cNvSpPr/>
              <p:nvPr/>
            </p:nvSpPr>
            <p:spPr>
              <a:xfrm rot="5400000">
                <a:off x="1573248" y="920793"/>
                <a:ext cx="5713511" cy="4984330"/>
              </a:xfrm>
              <a:custGeom>
                <a:avLst/>
                <a:gdLst>
                  <a:gd name="connsiteX0" fmla="*/ 1124413 w 2264769"/>
                  <a:gd name="connsiteY0" fmla="*/ 0 h 2064064"/>
                  <a:gd name="connsiteX1" fmla="*/ 1407292 w 2264769"/>
                  <a:gd name="connsiteY1" fmla="*/ 177153 h 2064064"/>
                  <a:gd name="connsiteX2" fmla="*/ 1414406 w 2264769"/>
                  <a:gd name="connsiteY2" fmla="*/ 190190 h 2064064"/>
                  <a:gd name="connsiteX3" fmla="*/ 1419467 w 2264769"/>
                  <a:gd name="connsiteY3" fmla="*/ 191527 h 2064064"/>
                  <a:gd name="connsiteX4" fmla="*/ 2197219 w 2264769"/>
                  <a:gd name="connsiteY4" fmla="*/ 1532479 h 2064064"/>
                  <a:gd name="connsiteX5" fmla="*/ 2196011 w 2264769"/>
                  <a:gd name="connsiteY5" fmla="*/ 1537307 h 2064064"/>
                  <a:gd name="connsiteX6" fmla="*/ 2220090 w 2264769"/>
                  <a:gd name="connsiteY6" fmla="*/ 1578935 h 2064064"/>
                  <a:gd name="connsiteX7" fmla="*/ 2224313 w 2264769"/>
                  <a:gd name="connsiteY7" fmla="*/ 1912679 h 2064064"/>
                  <a:gd name="connsiteX8" fmla="*/ 1925900 w 2264769"/>
                  <a:gd name="connsiteY8" fmla="*/ 2062187 h 2064064"/>
                  <a:gd name="connsiteX9" fmla="*/ 1905445 w 2264769"/>
                  <a:gd name="connsiteY9" fmla="*/ 2061219 h 2064064"/>
                  <a:gd name="connsiteX10" fmla="*/ 1902399 w 2264769"/>
                  <a:gd name="connsiteY10" fmla="*/ 2064064 h 2064064"/>
                  <a:gd name="connsiteX11" fmla="*/ 389291 w 2264769"/>
                  <a:gd name="connsiteY11" fmla="*/ 2064064 h 2064064"/>
                  <a:gd name="connsiteX12" fmla="*/ 385062 w 2264769"/>
                  <a:gd name="connsiteY12" fmla="*/ 2060114 h 2064064"/>
                  <a:gd name="connsiteX13" fmla="*/ 384209 w 2264769"/>
                  <a:gd name="connsiteY13" fmla="*/ 2060285 h 2064064"/>
                  <a:gd name="connsiteX14" fmla="*/ 66671 w 2264769"/>
                  <a:gd name="connsiteY14" fmla="*/ 1957460 h 2064064"/>
                  <a:gd name="connsiteX15" fmla="*/ 57719 w 2264769"/>
                  <a:gd name="connsiteY15" fmla="*/ 1531931 h 2064064"/>
                  <a:gd name="connsiteX16" fmla="*/ 83681 w 2264769"/>
                  <a:gd name="connsiteY16" fmla="*/ 1487416 h 2064064"/>
                  <a:gd name="connsiteX17" fmla="*/ 82471 w 2264769"/>
                  <a:gd name="connsiteY17" fmla="*/ 1479266 h 2064064"/>
                  <a:gd name="connsiteX18" fmla="*/ 821369 w 2264769"/>
                  <a:gd name="connsiteY18" fmla="*/ 205305 h 2064064"/>
                  <a:gd name="connsiteX19" fmla="*/ 823655 w 2264769"/>
                  <a:gd name="connsiteY19" fmla="*/ 204362 h 2064064"/>
                  <a:gd name="connsiteX20" fmla="*/ 827198 w 2264769"/>
                  <a:gd name="connsiteY20" fmla="*/ 203426 h 2064064"/>
                  <a:gd name="connsiteX21" fmla="*/ 841535 w 2264769"/>
                  <a:gd name="connsiteY21" fmla="*/ 177153 h 2064064"/>
                  <a:gd name="connsiteX22" fmla="*/ 1124413 w 2264769"/>
                  <a:gd name="connsiteY22" fmla="*/ 0 h 2064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64769" h="2064064">
                    <a:moveTo>
                      <a:pt x="1124413" y="0"/>
                    </a:moveTo>
                    <a:cubicBezTo>
                      <a:pt x="1234884" y="0"/>
                      <a:pt x="1334897" y="67699"/>
                      <a:pt x="1407292" y="177153"/>
                    </a:cubicBezTo>
                    <a:lnTo>
                      <a:pt x="1414406" y="190190"/>
                    </a:lnTo>
                    <a:lnTo>
                      <a:pt x="1419467" y="191527"/>
                    </a:lnTo>
                    <a:lnTo>
                      <a:pt x="2197219" y="1532479"/>
                    </a:lnTo>
                    <a:lnTo>
                      <a:pt x="2196011" y="1537307"/>
                    </a:lnTo>
                    <a:lnTo>
                      <a:pt x="2220090" y="1578935"/>
                    </a:lnTo>
                    <a:cubicBezTo>
                      <a:pt x="2275937" y="1697688"/>
                      <a:pt x="2281758" y="1818318"/>
                      <a:pt x="2224313" y="1912679"/>
                    </a:cubicBezTo>
                    <a:cubicBezTo>
                      <a:pt x="2166869" y="2007040"/>
                      <a:pt x="2057037" y="2057265"/>
                      <a:pt x="1925900" y="2062187"/>
                    </a:cubicBezTo>
                    <a:lnTo>
                      <a:pt x="1905445" y="2061219"/>
                    </a:lnTo>
                    <a:lnTo>
                      <a:pt x="1902399" y="2064064"/>
                    </a:lnTo>
                    <a:lnTo>
                      <a:pt x="389291" y="2064064"/>
                    </a:lnTo>
                    <a:lnTo>
                      <a:pt x="385062" y="2060114"/>
                    </a:lnTo>
                    <a:lnTo>
                      <a:pt x="384209" y="2060285"/>
                    </a:lnTo>
                    <a:cubicBezTo>
                      <a:pt x="253827" y="2075184"/>
                      <a:pt x="137680" y="2042086"/>
                      <a:pt x="66671" y="1957460"/>
                    </a:cubicBezTo>
                    <a:cubicBezTo>
                      <a:pt x="-22091" y="1851678"/>
                      <a:pt x="-19317" y="1690420"/>
                      <a:pt x="57719" y="1531931"/>
                    </a:cubicBezTo>
                    <a:lnTo>
                      <a:pt x="83681" y="1487416"/>
                    </a:lnTo>
                    <a:lnTo>
                      <a:pt x="82471" y="1479266"/>
                    </a:lnTo>
                    <a:lnTo>
                      <a:pt x="821369" y="205305"/>
                    </a:lnTo>
                    <a:lnTo>
                      <a:pt x="823655" y="204362"/>
                    </a:lnTo>
                    <a:lnTo>
                      <a:pt x="827198" y="203426"/>
                    </a:lnTo>
                    <a:lnTo>
                      <a:pt x="841535" y="177153"/>
                    </a:lnTo>
                    <a:cubicBezTo>
                      <a:pt x="913930" y="67699"/>
                      <a:pt x="1013942" y="0"/>
                      <a:pt x="112441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7F757">
                      <a:alpha val="93725"/>
                    </a:srgbClr>
                  </a:gs>
                  <a:gs pos="100000">
                    <a:srgbClr val="36DEA6">
                      <a:alpha val="51000"/>
                    </a:srgbClr>
                  </a:gs>
                </a:gsLst>
                <a:lin ang="0" scaled="0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" name="任意多边形 42">
                <a:extLst>
                  <a:ext uri="{FF2B5EF4-FFF2-40B4-BE49-F238E27FC236}">
                    <a16:creationId xmlns:a16="http://schemas.microsoft.com/office/drawing/2014/main" id="{723FA8B8-7F01-4BC6-AAA3-7D1A0487EC31}"/>
                  </a:ext>
                </a:extLst>
              </p:cNvPr>
              <p:cNvSpPr/>
              <p:nvPr/>
            </p:nvSpPr>
            <p:spPr>
              <a:xfrm rot="5400000">
                <a:off x="355104" y="1360962"/>
                <a:ext cx="5119518" cy="4466146"/>
              </a:xfrm>
              <a:custGeom>
                <a:avLst/>
                <a:gdLst>
                  <a:gd name="connsiteX0" fmla="*/ 1124413 w 2264769"/>
                  <a:gd name="connsiteY0" fmla="*/ 0 h 2064064"/>
                  <a:gd name="connsiteX1" fmla="*/ 1407292 w 2264769"/>
                  <a:gd name="connsiteY1" fmla="*/ 177153 h 2064064"/>
                  <a:gd name="connsiteX2" fmla="*/ 1414406 w 2264769"/>
                  <a:gd name="connsiteY2" fmla="*/ 190190 h 2064064"/>
                  <a:gd name="connsiteX3" fmla="*/ 1419467 w 2264769"/>
                  <a:gd name="connsiteY3" fmla="*/ 191527 h 2064064"/>
                  <a:gd name="connsiteX4" fmla="*/ 2197219 w 2264769"/>
                  <a:gd name="connsiteY4" fmla="*/ 1532479 h 2064064"/>
                  <a:gd name="connsiteX5" fmla="*/ 2196011 w 2264769"/>
                  <a:gd name="connsiteY5" fmla="*/ 1537307 h 2064064"/>
                  <a:gd name="connsiteX6" fmla="*/ 2220090 w 2264769"/>
                  <a:gd name="connsiteY6" fmla="*/ 1578935 h 2064064"/>
                  <a:gd name="connsiteX7" fmla="*/ 2224313 w 2264769"/>
                  <a:gd name="connsiteY7" fmla="*/ 1912679 h 2064064"/>
                  <a:gd name="connsiteX8" fmla="*/ 1925900 w 2264769"/>
                  <a:gd name="connsiteY8" fmla="*/ 2062187 h 2064064"/>
                  <a:gd name="connsiteX9" fmla="*/ 1905445 w 2264769"/>
                  <a:gd name="connsiteY9" fmla="*/ 2061219 h 2064064"/>
                  <a:gd name="connsiteX10" fmla="*/ 1902399 w 2264769"/>
                  <a:gd name="connsiteY10" fmla="*/ 2064064 h 2064064"/>
                  <a:gd name="connsiteX11" fmla="*/ 389291 w 2264769"/>
                  <a:gd name="connsiteY11" fmla="*/ 2064064 h 2064064"/>
                  <a:gd name="connsiteX12" fmla="*/ 385062 w 2264769"/>
                  <a:gd name="connsiteY12" fmla="*/ 2060114 h 2064064"/>
                  <a:gd name="connsiteX13" fmla="*/ 384209 w 2264769"/>
                  <a:gd name="connsiteY13" fmla="*/ 2060285 h 2064064"/>
                  <a:gd name="connsiteX14" fmla="*/ 66671 w 2264769"/>
                  <a:gd name="connsiteY14" fmla="*/ 1957460 h 2064064"/>
                  <a:gd name="connsiteX15" fmla="*/ 57719 w 2264769"/>
                  <a:gd name="connsiteY15" fmla="*/ 1531931 h 2064064"/>
                  <a:gd name="connsiteX16" fmla="*/ 83681 w 2264769"/>
                  <a:gd name="connsiteY16" fmla="*/ 1487416 h 2064064"/>
                  <a:gd name="connsiteX17" fmla="*/ 82471 w 2264769"/>
                  <a:gd name="connsiteY17" fmla="*/ 1479266 h 2064064"/>
                  <a:gd name="connsiteX18" fmla="*/ 821369 w 2264769"/>
                  <a:gd name="connsiteY18" fmla="*/ 205305 h 2064064"/>
                  <a:gd name="connsiteX19" fmla="*/ 823655 w 2264769"/>
                  <a:gd name="connsiteY19" fmla="*/ 204362 h 2064064"/>
                  <a:gd name="connsiteX20" fmla="*/ 827198 w 2264769"/>
                  <a:gd name="connsiteY20" fmla="*/ 203426 h 2064064"/>
                  <a:gd name="connsiteX21" fmla="*/ 841535 w 2264769"/>
                  <a:gd name="connsiteY21" fmla="*/ 177153 h 2064064"/>
                  <a:gd name="connsiteX22" fmla="*/ 1124413 w 2264769"/>
                  <a:gd name="connsiteY22" fmla="*/ 0 h 2064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64769" h="2064064">
                    <a:moveTo>
                      <a:pt x="1124413" y="0"/>
                    </a:moveTo>
                    <a:cubicBezTo>
                      <a:pt x="1234884" y="0"/>
                      <a:pt x="1334897" y="67699"/>
                      <a:pt x="1407292" y="177153"/>
                    </a:cubicBezTo>
                    <a:lnTo>
                      <a:pt x="1414406" y="190190"/>
                    </a:lnTo>
                    <a:lnTo>
                      <a:pt x="1419467" y="191527"/>
                    </a:lnTo>
                    <a:lnTo>
                      <a:pt x="2197219" y="1532479"/>
                    </a:lnTo>
                    <a:lnTo>
                      <a:pt x="2196011" y="1537307"/>
                    </a:lnTo>
                    <a:lnTo>
                      <a:pt x="2220090" y="1578935"/>
                    </a:lnTo>
                    <a:cubicBezTo>
                      <a:pt x="2275937" y="1697688"/>
                      <a:pt x="2281758" y="1818318"/>
                      <a:pt x="2224313" y="1912679"/>
                    </a:cubicBezTo>
                    <a:cubicBezTo>
                      <a:pt x="2166869" y="2007040"/>
                      <a:pt x="2057037" y="2057265"/>
                      <a:pt x="1925900" y="2062187"/>
                    </a:cubicBezTo>
                    <a:lnTo>
                      <a:pt x="1905445" y="2061219"/>
                    </a:lnTo>
                    <a:lnTo>
                      <a:pt x="1902399" y="2064064"/>
                    </a:lnTo>
                    <a:lnTo>
                      <a:pt x="389291" y="2064064"/>
                    </a:lnTo>
                    <a:lnTo>
                      <a:pt x="385062" y="2060114"/>
                    </a:lnTo>
                    <a:lnTo>
                      <a:pt x="384209" y="2060285"/>
                    </a:lnTo>
                    <a:cubicBezTo>
                      <a:pt x="253827" y="2075184"/>
                      <a:pt x="137680" y="2042086"/>
                      <a:pt x="66671" y="1957460"/>
                    </a:cubicBezTo>
                    <a:cubicBezTo>
                      <a:pt x="-22091" y="1851678"/>
                      <a:pt x="-19317" y="1690420"/>
                      <a:pt x="57719" y="1531931"/>
                    </a:cubicBezTo>
                    <a:lnTo>
                      <a:pt x="83681" y="1487416"/>
                    </a:lnTo>
                    <a:lnTo>
                      <a:pt x="82471" y="1479266"/>
                    </a:lnTo>
                    <a:lnTo>
                      <a:pt x="821369" y="205305"/>
                    </a:lnTo>
                    <a:lnTo>
                      <a:pt x="823655" y="204362"/>
                    </a:lnTo>
                    <a:lnTo>
                      <a:pt x="827198" y="203426"/>
                    </a:lnTo>
                    <a:lnTo>
                      <a:pt x="841535" y="177153"/>
                    </a:lnTo>
                    <a:cubicBezTo>
                      <a:pt x="913930" y="67699"/>
                      <a:pt x="1013942" y="0"/>
                      <a:pt x="1124413" y="0"/>
                    </a:cubicBezTo>
                    <a:close/>
                  </a:path>
                </a:pathLst>
              </a:custGeom>
              <a:gradFill flip="none" rotWithShape="1">
                <a:gsLst>
                  <a:gs pos="31000">
                    <a:srgbClr val="27408F"/>
                  </a:gs>
                  <a:gs pos="100000">
                    <a:srgbClr val="7030A0">
                      <a:alpha val="58000"/>
                    </a:srgbClr>
                  </a:gs>
                </a:gsLst>
                <a:lin ang="0" scaled="0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ED51C94A-A2A2-4E1B-B485-7EE8F18DE013}"/>
                </a:ext>
              </a:extLst>
            </p:cNvPr>
            <p:cNvSpPr txBox="1"/>
            <p:nvPr/>
          </p:nvSpPr>
          <p:spPr>
            <a:xfrm>
              <a:off x="962527" y="381911"/>
              <a:ext cx="290362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 w="0"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1" i="0" u="none" strike="noStrike" kern="1200" cap="none" spc="0" normalizeH="0" baseline="0" noProof="0" dirty="0">
                <a:ln w="0"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68AC63D5-9E73-4444-AB38-6E42A01E81A1}"/>
              </a:ext>
            </a:extLst>
          </p:cNvPr>
          <p:cNvGrpSpPr/>
          <p:nvPr/>
        </p:nvGrpSpPr>
        <p:grpSpPr>
          <a:xfrm>
            <a:off x="1144622" y="1534886"/>
            <a:ext cx="3163406" cy="4194628"/>
            <a:chOff x="1086566" y="1534886"/>
            <a:chExt cx="3163406" cy="4194628"/>
          </a:xfrm>
        </p:grpSpPr>
        <p:sp>
          <p:nvSpPr>
            <p:cNvPr id="9" name="折角形 1">
              <a:extLst>
                <a:ext uri="{FF2B5EF4-FFF2-40B4-BE49-F238E27FC236}">
                  <a16:creationId xmlns:a16="http://schemas.microsoft.com/office/drawing/2014/main" id="{437E10DC-EE14-4DCF-B806-A2F94EAD76C4}"/>
                </a:ext>
              </a:extLst>
            </p:cNvPr>
            <p:cNvSpPr/>
            <p:nvPr/>
          </p:nvSpPr>
          <p:spPr>
            <a:xfrm>
              <a:off x="1086566" y="1534886"/>
              <a:ext cx="3163406" cy="4194628"/>
            </a:xfrm>
            <a:prstGeom prst="rect">
              <a:avLst/>
            </a:prstGeom>
            <a:solidFill>
              <a:srgbClr val="4277C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50ABE060-306D-4E2A-B343-96440EDC54E7}"/>
                </a:ext>
              </a:extLst>
            </p:cNvPr>
            <p:cNvSpPr/>
            <p:nvPr/>
          </p:nvSpPr>
          <p:spPr>
            <a:xfrm>
              <a:off x="1763192" y="2061029"/>
              <a:ext cx="1810155" cy="48850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r>
                <a:rPr lang="en-US" altLang="zh-CN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</a:t>
              </a:r>
              <a:endPara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241754B2-C1F5-4A76-95CB-DE2056180CD0}"/>
                </a:ext>
              </a:extLst>
            </p:cNvPr>
            <p:cNvSpPr txBox="1"/>
            <p:nvPr/>
          </p:nvSpPr>
          <p:spPr>
            <a:xfrm>
              <a:off x="1409962" y="3101872"/>
              <a:ext cx="2516615" cy="1895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</a:t>
              </a:r>
              <a:r>
                <a:rPr lang="en-US" altLang="zh-CN" sz="1600" kern="0" dirty="0" err="1">
                  <a:solidFill>
                    <a:schemeClr val="bg1"/>
                  </a:solidFill>
                  <a:cs typeface="+mn-ea"/>
                  <a:sym typeface="+mn-lt"/>
                </a:rPr>
                <a:t>title.Click</a:t>
              </a:r>
              <a:r>
                <a:rPr lang="en-US" altLang="zh-CN" sz="1600" kern="0" dirty="0">
                  <a:solidFill>
                    <a:schemeClr val="bg1"/>
                  </a:solidFill>
                  <a:cs typeface="+mn-ea"/>
                  <a:sym typeface="+mn-lt"/>
                </a:rPr>
                <a:t> here to add content that matches the title.</a:t>
              </a:r>
              <a:endParaRPr lang="zh-CN" altLang="en-US" sz="160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A8BC2C5E-6E95-4EC3-80A6-9896E01B1A6F}"/>
              </a:ext>
            </a:extLst>
          </p:cNvPr>
          <p:cNvGrpSpPr/>
          <p:nvPr/>
        </p:nvGrpSpPr>
        <p:grpSpPr>
          <a:xfrm>
            <a:off x="4647477" y="1597682"/>
            <a:ext cx="1908000" cy="1908000"/>
            <a:chOff x="4647477" y="1597682"/>
            <a:chExt cx="1908000" cy="190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40B41CF8-17D9-4E78-A4C1-F68DD11F45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" r="70"/>
            <a:stretch/>
          </p:blipFill>
          <p:spPr>
            <a:xfrm>
              <a:off x="4647477" y="1597682"/>
              <a:ext cx="1908000" cy="1908000"/>
            </a:xfrm>
            <a:prstGeom prst="ellipse">
              <a:avLst/>
            </a:prstGeom>
          </p:spPr>
        </p:pic>
        <p:sp>
          <p:nvSpPr>
            <p:cNvPr id="14" name="Oval 4">
              <a:extLst>
                <a:ext uri="{FF2B5EF4-FFF2-40B4-BE49-F238E27FC236}">
                  <a16:creationId xmlns:a16="http://schemas.microsoft.com/office/drawing/2014/main" id="{88C22C3F-4C99-4520-9C34-D8BC9964E9B8}"/>
                </a:ext>
              </a:extLst>
            </p:cNvPr>
            <p:cNvSpPr/>
            <p:nvPr/>
          </p:nvSpPr>
          <p:spPr>
            <a:xfrm>
              <a:off x="5045806" y="1996011"/>
              <a:ext cx="1111343" cy="1111343"/>
            </a:xfrm>
            <a:prstGeom prst="ellipse">
              <a:avLst/>
            </a:prstGeom>
            <a:solidFill>
              <a:srgbClr val="29DBA0"/>
            </a:solidFill>
            <a:ln>
              <a:noFill/>
            </a:ln>
            <a:effectLst>
              <a:outerShdw blurRad="393700" sx="102000" sy="102000" algn="ctr" rotWithShape="0">
                <a:prstClr val="black">
                  <a:alpha val="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25000"/>
              </a:pPr>
              <a:r>
                <a:rPr 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id-ID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DE7B6619-782A-41A4-8B48-6C8DEC5746BD}"/>
              </a:ext>
            </a:extLst>
          </p:cNvPr>
          <p:cNvGrpSpPr/>
          <p:nvPr/>
        </p:nvGrpSpPr>
        <p:grpSpPr>
          <a:xfrm>
            <a:off x="4647477" y="3813977"/>
            <a:ext cx="1907438" cy="1907438"/>
            <a:chOff x="4647477" y="3813977"/>
            <a:chExt cx="1907438" cy="1907438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A0E10F22-DB88-4A5B-B89B-CC9C81EFF5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47477" y="3813977"/>
              <a:ext cx="1907438" cy="1907438"/>
            </a:xfrm>
            <a:prstGeom prst="ellipse">
              <a:avLst/>
            </a:prstGeom>
          </p:spPr>
        </p:pic>
        <p:sp>
          <p:nvSpPr>
            <p:cNvPr id="17" name="Oval 4">
              <a:extLst>
                <a:ext uri="{FF2B5EF4-FFF2-40B4-BE49-F238E27FC236}">
                  <a16:creationId xmlns:a16="http://schemas.microsoft.com/office/drawing/2014/main" id="{D617ABA4-DDA6-46B8-84F3-07187EB6875E}"/>
                </a:ext>
              </a:extLst>
            </p:cNvPr>
            <p:cNvSpPr/>
            <p:nvPr/>
          </p:nvSpPr>
          <p:spPr>
            <a:xfrm>
              <a:off x="5045525" y="4212025"/>
              <a:ext cx="1111343" cy="1111343"/>
            </a:xfrm>
            <a:prstGeom prst="ellipse">
              <a:avLst/>
            </a:prstGeom>
            <a:solidFill>
              <a:srgbClr val="29DBA0"/>
            </a:solidFill>
            <a:ln>
              <a:noFill/>
            </a:ln>
            <a:effectLst>
              <a:outerShdw blurRad="393700" sx="102000" sy="102000" algn="ctr" rotWithShape="0">
                <a:prstClr val="black">
                  <a:alpha val="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25000"/>
              </a:pPr>
              <a:r>
                <a:rPr 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id-ID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D3CF4AB2-549D-4A2B-8360-94F1A76E225E}"/>
              </a:ext>
            </a:extLst>
          </p:cNvPr>
          <p:cNvSpPr txBox="1"/>
          <p:nvPr/>
        </p:nvSpPr>
        <p:spPr>
          <a:xfrm>
            <a:off x="7034092" y="1742358"/>
            <a:ext cx="4307676" cy="1249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2000" b="1" kern="0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0581DDA-3DB6-49B4-B05F-0DC6F4A0CCEE}"/>
              </a:ext>
            </a:extLst>
          </p:cNvPr>
          <p:cNvSpPr txBox="1"/>
          <p:nvPr/>
        </p:nvSpPr>
        <p:spPr>
          <a:xfrm>
            <a:off x="7034092" y="3958372"/>
            <a:ext cx="4275592" cy="1249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Add title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639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dir="r"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tx1">
              <a:lumMod val="75000"/>
              <a:lumOff val="25000"/>
            </a:schemeClr>
          </a:fgClr>
          <a:bgClr>
            <a:schemeClr val="tx1">
              <a:lumMod val="85000"/>
              <a:lumOff val="1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6746F713-C1F7-45CF-BD44-E978A5AE1AF2}"/>
              </a:ext>
            </a:extLst>
          </p:cNvPr>
          <p:cNvGrpSpPr/>
          <p:nvPr/>
        </p:nvGrpSpPr>
        <p:grpSpPr>
          <a:xfrm>
            <a:off x="259101" y="339724"/>
            <a:ext cx="663624" cy="607595"/>
            <a:chOff x="681790" y="556202"/>
            <a:chExt cx="6240379" cy="5713511"/>
          </a:xfrm>
        </p:grpSpPr>
        <p:sp>
          <p:nvSpPr>
            <p:cNvPr id="2" name="任意多边形 42">
              <a:extLst>
                <a:ext uri="{FF2B5EF4-FFF2-40B4-BE49-F238E27FC236}">
                  <a16:creationId xmlns:a16="http://schemas.microsoft.com/office/drawing/2014/main" id="{1F9EAC97-79A8-4B20-BF3F-F8AC3CB63ADB}"/>
                </a:ext>
              </a:extLst>
            </p:cNvPr>
            <p:cNvSpPr/>
            <p:nvPr/>
          </p:nvSpPr>
          <p:spPr>
            <a:xfrm rot="5400000">
              <a:off x="1573248" y="920793"/>
              <a:ext cx="5713511" cy="4984330"/>
            </a:xfrm>
            <a:custGeom>
              <a:avLst/>
              <a:gdLst>
                <a:gd name="connsiteX0" fmla="*/ 1124413 w 2264769"/>
                <a:gd name="connsiteY0" fmla="*/ 0 h 2064064"/>
                <a:gd name="connsiteX1" fmla="*/ 1407292 w 2264769"/>
                <a:gd name="connsiteY1" fmla="*/ 177153 h 2064064"/>
                <a:gd name="connsiteX2" fmla="*/ 1414406 w 2264769"/>
                <a:gd name="connsiteY2" fmla="*/ 190190 h 2064064"/>
                <a:gd name="connsiteX3" fmla="*/ 1419467 w 2264769"/>
                <a:gd name="connsiteY3" fmla="*/ 191527 h 2064064"/>
                <a:gd name="connsiteX4" fmla="*/ 2197219 w 2264769"/>
                <a:gd name="connsiteY4" fmla="*/ 1532479 h 2064064"/>
                <a:gd name="connsiteX5" fmla="*/ 2196011 w 2264769"/>
                <a:gd name="connsiteY5" fmla="*/ 1537307 h 2064064"/>
                <a:gd name="connsiteX6" fmla="*/ 2220090 w 2264769"/>
                <a:gd name="connsiteY6" fmla="*/ 1578935 h 2064064"/>
                <a:gd name="connsiteX7" fmla="*/ 2224313 w 2264769"/>
                <a:gd name="connsiteY7" fmla="*/ 1912679 h 2064064"/>
                <a:gd name="connsiteX8" fmla="*/ 1925900 w 2264769"/>
                <a:gd name="connsiteY8" fmla="*/ 2062187 h 2064064"/>
                <a:gd name="connsiteX9" fmla="*/ 1905445 w 2264769"/>
                <a:gd name="connsiteY9" fmla="*/ 2061219 h 2064064"/>
                <a:gd name="connsiteX10" fmla="*/ 1902399 w 2264769"/>
                <a:gd name="connsiteY10" fmla="*/ 2064064 h 2064064"/>
                <a:gd name="connsiteX11" fmla="*/ 389291 w 2264769"/>
                <a:gd name="connsiteY11" fmla="*/ 2064064 h 2064064"/>
                <a:gd name="connsiteX12" fmla="*/ 385062 w 2264769"/>
                <a:gd name="connsiteY12" fmla="*/ 2060114 h 2064064"/>
                <a:gd name="connsiteX13" fmla="*/ 384209 w 2264769"/>
                <a:gd name="connsiteY13" fmla="*/ 2060285 h 2064064"/>
                <a:gd name="connsiteX14" fmla="*/ 66671 w 2264769"/>
                <a:gd name="connsiteY14" fmla="*/ 1957460 h 2064064"/>
                <a:gd name="connsiteX15" fmla="*/ 57719 w 2264769"/>
                <a:gd name="connsiteY15" fmla="*/ 1531931 h 2064064"/>
                <a:gd name="connsiteX16" fmla="*/ 83681 w 2264769"/>
                <a:gd name="connsiteY16" fmla="*/ 1487416 h 2064064"/>
                <a:gd name="connsiteX17" fmla="*/ 82471 w 2264769"/>
                <a:gd name="connsiteY17" fmla="*/ 1479266 h 2064064"/>
                <a:gd name="connsiteX18" fmla="*/ 821369 w 2264769"/>
                <a:gd name="connsiteY18" fmla="*/ 205305 h 2064064"/>
                <a:gd name="connsiteX19" fmla="*/ 823655 w 2264769"/>
                <a:gd name="connsiteY19" fmla="*/ 204362 h 2064064"/>
                <a:gd name="connsiteX20" fmla="*/ 827198 w 2264769"/>
                <a:gd name="connsiteY20" fmla="*/ 203426 h 2064064"/>
                <a:gd name="connsiteX21" fmla="*/ 841535 w 2264769"/>
                <a:gd name="connsiteY21" fmla="*/ 177153 h 2064064"/>
                <a:gd name="connsiteX22" fmla="*/ 1124413 w 2264769"/>
                <a:gd name="connsiteY22" fmla="*/ 0 h 2064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64769" h="2064064">
                  <a:moveTo>
                    <a:pt x="1124413" y="0"/>
                  </a:moveTo>
                  <a:cubicBezTo>
                    <a:pt x="1234884" y="0"/>
                    <a:pt x="1334897" y="67699"/>
                    <a:pt x="1407292" y="177153"/>
                  </a:cubicBezTo>
                  <a:lnTo>
                    <a:pt x="1414406" y="190190"/>
                  </a:lnTo>
                  <a:lnTo>
                    <a:pt x="1419467" y="191527"/>
                  </a:lnTo>
                  <a:lnTo>
                    <a:pt x="2197219" y="1532479"/>
                  </a:lnTo>
                  <a:lnTo>
                    <a:pt x="2196011" y="1537307"/>
                  </a:lnTo>
                  <a:lnTo>
                    <a:pt x="2220090" y="1578935"/>
                  </a:lnTo>
                  <a:cubicBezTo>
                    <a:pt x="2275937" y="1697688"/>
                    <a:pt x="2281758" y="1818318"/>
                    <a:pt x="2224313" y="1912679"/>
                  </a:cubicBezTo>
                  <a:cubicBezTo>
                    <a:pt x="2166869" y="2007040"/>
                    <a:pt x="2057037" y="2057265"/>
                    <a:pt x="1925900" y="2062187"/>
                  </a:cubicBezTo>
                  <a:lnTo>
                    <a:pt x="1905445" y="2061219"/>
                  </a:lnTo>
                  <a:lnTo>
                    <a:pt x="1902399" y="2064064"/>
                  </a:lnTo>
                  <a:lnTo>
                    <a:pt x="389291" y="2064064"/>
                  </a:lnTo>
                  <a:lnTo>
                    <a:pt x="385062" y="2060114"/>
                  </a:lnTo>
                  <a:lnTo>
                    <a:pt x="384209" y="2060285"/>
                  </a:lnTo>
                  <a:cubicBezTo>
                    <a:pt x="253827" y="2075184"/>
                    <a:pt x="137680" y="2042086"/>
                    <a:pt x="66671" y="1957460"/>
                  </a:cubicBezTo>
                  <a:cubicBezTo>
                    <a:pt x="-22091" y="1851678"/>
                    <a:pt x="-19317" y="1690420"/>
                    <a:pt x="57719" y="1531931"/>
                  </a:cubicBezTo>
                  <a:lnTo>
                    <a:pt x="83681" y="1487416"/>
                  </a:lnTo>
                  <a:lnTo>
                    <a:pt x="82471" y="1479266"/>
                  </a:lnTo>
                  <a:lnTo>
                    <a:pt x="821369" y="205305"/>
                  </a:lnTo>
                  <a:lnTo>
                    <a:pt x="823655" y="204362"/>
                  </a:lnTo>
                  <a:lnTo>
                    <a:pt x="827198" y="203426"/>
                  </a:lnTo>
                  <a:lnTo>
                    <a:pt x="841535" y="177153"/>
                  </a:lnTo>
                  <a:cubicBezTo>
                    <a:pt x="913930" y="67699"/>
                    <a:pt x="1013942" y="0"/>
                    <a:pt x="112441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7F757">
                    <a:alpha val="93725"/>
                  </a:srgbClr>
                </a:gs>
                <a:gs pos="100000">
                  <a:srgbClr val="36DEA6">
                    <a:alpha val="51000"/>
                  </a:srgbClr>
                </a:gs>
              </a:gsLst>
              <a:lin ang="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3" name="任意多边形 42">
              <a:extLst>
                <a:ext uri="{FF2B5EF4-FFF2-40B4-BE49-F238E27FC236}">
                  <a16:creationId xmlns:a16="http://schemas.microsoft.com/office/drawing/2014/main" id="{723FA8B8-7F01-4BC6-AAA3-7D1A0487EC31}"/>
                </a:ext>
              </a:extLst>
            </p:cNvPr>
            <p:cNvSpPr/>
            <p:nvPr/>
          </p:nvSpPr>
          <p:spPr>
            <a:xfrm rot="5400000">
              <a:off x="355104" y="1360962"/>
              <a:ext cx="5119518" cy="4466146"/>
            </a:xfrm>
            <a:custGeom>
              <a:avLst/>
              <a:gdLst>
                <a:gd name="connsiteX0" fmla="*/ 1124413 w 2264769"/>
                <a:gd name="connsiteY0" fmla="*/ 0 h 2064064"/>
                <a:gd name="connsiteX1" fmla="*/ 1407292 w 2264769"/>
                <a:gd name="connsiteY1" fmla="*/ 177153 h 2064064"/>
                <a:gd name="connsiteX2" fmla="*/ 1414406 w 2264769"/>
                <a:gd name="connsiteY2" fmla="*/ 190190 h 2064064"/>
                <a:gd name="connsiteX3" fmla="*/ 1419467 w 2264769"/>
                <a:gd name="connsiteY3" fmla="*/ 191527 h 2064064"/>
                <a:gd name="connsiteX4" fmla="*/ 2197219 w 2264769"/>
                <a:gd name="connsiteY4" fmla="*/ 1532479 h 2064064"/>
                <a:gd name="connsiteX5" fmla="*/ 2196011 w 2264769"/>
                <a:gd name="connsiteY5" fmla="*/ 1537307 h 2064064"/>
                <a:gd name="connsiteX6" fmla="*/ 2220090 w 2264769"/>
                <a:gd name="connsiteY6" fmla="*/ 1578935 h 2064064"/>
                <a:gd name="connsiteX7" fmla="*/ 2224313 w 2264769"/>
                <a:gd name="connsiteY7" fmla="*/ 1912679 h 2064064"/>
                <a:gd name="connsiteX8" fmla="*/ 1925900 w 2264769"/>
                <a:gd name="connsiteY8" fmla="*/ 2062187 h 2064064"/>
                <a:gd name="connsiteX9" fmla="*/ 1905445 w 2264769"/>
                <a:gd name="connsiteY9" fmla="*/ 2061219 h 2064064"/>
                <a:gd name="connsiteX10" fmla="*/ 1902399 w 2264769"/>
                <a:gd name="connsiteY10" fmla="*/ 2064064 h 2064064"/>
                <a:gd name="connsiteX11" fmla="*/ 389291 w 2264769"/>
                <a:gd name="connsiteY11" fmla="*/ 2064064 h 2064064"/>
                <a:gd name="connsiteX12" fmla="*/ 385062 w 2264769"/>
                <a:gd name="connsiteY12" fmla="*/ 2060114 h 2064064"/>
                <a:gd name="connsiteX13" fmla="*/ 384209 w 2264769"/>
                <a:gd name="connsiteY13" fmla="*/ 2060285 h 2064064"/>
                <a:gd name="connsiteX14" fmla="*/ 66671 w 2264769"/>
                <a:gd name="connsiteY14" fmla="*/ 1957460 h 2064064"/>
                <a:gd name="connsiteX15" fmla="*/ 57719 w 2264769"/>
                <a:gd name="connsiteY15" fmla="*/ 1531931 h 2064064"/>
                <a:gd name="connsiteX16" fmla="*/ 83681 w 2264769"/>
                <a:gd name="connsiteY16" fmla="*/ 1487416 h 2064064"/>
                <a:gd name="connsiteX17" fmla="*/ 82471 w 2264769"/>
                <a:gd name="connsiteY17" fmla="*/ 1479266 h 2064064"/>
                <a:gd name="connsiteX18" fmla="*/ 821369 w 2264769"/>
                <a:gd name="connsiteY18" fmla="*/ 205305 h 2064064"/>
                <a:gd name="connsiteX19" fmla="*/ 823655 w 2264769"/>
                <a:gd name="connsiteY19" fmla="*/ 204362 h 2064064"/>
                <a:gd name="connsiteX20" fmla="*/ 827198 w 2264769"/>
                <a:gd name="connsiteY20" fmla="*/ 203426 h 2064064"/>
                <a:gd name="connsiteX21" fmla="*/ 841535 w 2264769"/>
                <a:gd name="connsiteY21" fmla="*/ 177153 h 2064064"/>
                <a:gd name="connsiteX22" fmla="*/ 1124413 w 2264769"/>
                <a:gd name="connsiteY22" fmla="*/ 0 h 2064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64769" h="2064064">
                  <a:moveTo>
                    <a:pt x="1124413" y="0"/>
                  </a:moveTo>
                  <a:cubicBezTo>
                    <a:pt x="1234884" y="0"/>
                    <a:pt x="1334897" y="67699"/>
                    <a:pt x="1407292" y="177153"/>
                  </a:cubicBezTo>
                  <a:lnTo>
                    <a:pt x="1414406" y="190190"/>
                  </a:lnTo>
                  <a:lnTo>
                    <a:pt x="1419467" y="191527"/>
                  </a:lnTo>
                  <a:lnTo>
                    <a:pt x="2197219" y="1532479"/>
                  </a:lnTo>
                  <a:lnTo>
                    <a:pt x="2196011" y="1537307"/>
                  </a:lnTo>
                  <a:lnTo>
                    <a:pt x="2220090" y="1578935"/>
                  </a:lnTo>
                  <a:cubicBezTo>
                    <a:pt x="2275937" y="1697688"/>
                    <a:pt x="2281758" y="1818318"/>
                    <a:pt x="2224313" y="1912679"/>
                  </a:cubicBezTo>
                  <a:cubicBezTo>
                    <a:pt x="2166869" y="2007040"/>
                    <a:pt x="2057037" y="2057265"/>
                    <a:pt x="1925900" y="2062187"/>
                  </a:cubicBezTo>
                  <a:lnTo>
                    <a:pt x="1905445" y="2061219"/>
                  </a:lnTo>
                  <a:lnTo>
                    <a:pt x="1902399" y="2064064"/>
                  </a:lnTo>
                  <a:lnTo>
                    <a:pt x="389291" y="2064064"/>
                  </a:lnTo>
                  <a:lnTo>
                    <a:pt x="385062" y="2060114"/>
                  </a:lnTo>
                  <a:lnTo>
                    <a:pt x="384209" y="2060285"/>
                  </a:lnTo>
                  <a:cubicBezTo>
                    <a:pt x="253827" y="2075184"/>
                    <a:pt x="137680" y="2042086"/>
                    <a:pt x="66671" y="1957460"/>
                  </a:cubicBezTo>
                  <a:cubicBezTo>
                    <a:pt x="-22091" y="1851678"/>
                    <a:pt x="-19317" y="1690420"/>
                    <a:pt x="57719" y="1531931"/>
                  </a:cubicBezTo>
                  <a:lnTo>
                    <a:pt x="83681" y="1487416"/>
                  </a:lnTo>
                  <a:lnTo>
                    <a:pt x="82471" y="1479266"/>
                  </a:lnTo>
                  <a:lnTo>
                    <a:pt x="821369" y="205305"/>
                  </a:lnTo>
                  <a:lnTo>
                    <a:pt x="823655" y="204362"/>
                  </a:lnTo>
                  <a:lnTo>
                    <a:pt x="827198" y="203426"/>
                  </a:lnTo>
                  <a:lnTo>
                    <a:pt x="841535" y="177153"/>
                  </a:lnTo>
                  <a:cubicBezTo>
                    <a:pt x="913930" y="67699"/>
                    <a:pt x="1013942" y="0"/>
                    <a:pt x="1124413" y="0"/>
                  </a:cubicBezTo>
                  <a:close/>
                </a:path>
              </a:pathLst>
            </a:custGeom>
            <a:gradFill flip="none" rotWithShape="1">
              <a:gsLst>
                <a:gs pos="31000">
                  <a:srgbClr val="27408F"/>
                </a:gs>
                <a:gs pos="100000">
                  <a:srgbClr val="7030A0">
                    <a:alpha val="58000"/>
                  </a:srgbClr>
                </a:gs>
              </a:gsLst>
              <a:lin ang="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21" name="タイトル 15">
            <a:extLst>
              <a:ext uri="{FF2B5EF4-FFF2-40B4-BE49-F238E27FC236}">
                <a16:creationId xmlns:a16="http://schemas.microsoft.com/office/drawing/2014/main" id="{B094F876-0460-1F64-2A50-EDFE4E23A910}"/>
              </a:ext>
            </a:extLst>
          </p:cNvPr>
          <p:cNvSpPr txBox="1">
            <a:spLocks/>
          </p:cNvSpPr>
          <p:nvPr/>
        </p:nvSpPr>
        <p:spPr>
          <a:xfrm>
            <a:off x="0" y="134140"/>
            <a:ext cx="12192000" cy="1057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j-cs"/>
              </a:defRPr>
            </a:lvl1pPr>
          </a:lstStyle>
          <a:p>
            <a:pPr algn="ctr"/>
            <a:r>
              <a:rPr kumimoji="1" lang="en-US" altLang="ja-JP" b="1" dirty="0">
                <a:solidFill>
                  <a:schemeClr val="bg1"/>
                </a:solidFill>
                <a:latin typeface="Lato Light" panose="020F0302020204030203" pitchFamily="34" charset="0"/>
              </a:rPr>
              <a:t>Please follow us for more information:</a:t>
            </a:r>
          </a:p>
        </p:txBody>
      </p:sp>
      <p:sp>
        <p:nvSpPr>
          <p:cNvPr id="22" name="サブタイトル 16">
            <a:extLst>
              <a:ext uri="{FF2B5EF4-FFF2-40B4-BE49-F238E27FC236}">
                <a16:creationId xmlns:a16="http://schemas.microsoft.com/office/drawing/2014/main" id="{7A6A3508-31A2-7533-486A-CE1DF4458723}"/>
              </a:ext>
            </a:extLst>
          </p:cNvPr>
          <p:cNvSpPr txBox="1">
            <a:spLocks/>
          </p:cNvSpPr>
          <p:nvPr/>
        </p:nvSpPr>
        <p:spPr>
          <a:xfrm>
            <a:off x="1882978" y="1527128"/>
            <a:ext cx="8229600" cy="2149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https://www.jpppt.com/ 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2400" dirty="0">
                <a:solidFill>
                  <a:schemeClr val="bg1"/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 dirty="0">
                <a:solidFill>
                  <a:schemeClr val="bg1"/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www.Pixabay.com</a:t>
            </a:r>
            <a:r>
              <a:rPr lang="en-US" altLang="ja-JP" sz="2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br>
              <a:rPr lang="en-US" altLang="ja-JP" sz="16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3" name="CuadroTexto 3">
            <a:extLst>
              <a:ext uri="{FF2B5EF4-FFF2-40B4-BE49-F238E27FC236}">
                <a16:creationId xmlns:a16="http://schemas.microsoft.com/office/drawing/2014/main" id="{EEA48F7C-5B9E-DBD7-33E0-20A5E173C3D0}"/>
              </a:ext>
            </a:extLst>
          </p:cNvPr>
          <p:cNvSpPr txBox="1"/>
          <p:nvPr/>
        </p:nvSpPr>
        <p:spPr>
          <a:xfrm>
            <a:off x="1882978" y="3262220"/>
            <a:ext cx="84393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 defTabSz="457200">
              <a:defRPr/>
            </a:pPr>
            <a:r>
              <a:rPr lang="es-CO" altLang="ja-JP" b="1" dirty="0">
                <a:solidFill>
                  <a:schemeClr val="bg1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https://www.youtube.com/c/S</a:t>
            </a:r>
            <a:r>
              <a:rPr lang="en-US" altLang="zh-CN" b="1" dirty="0" err="1">
                <a:solidFill>
                  <a:schemeClr val="bg1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lidesfree</a:t>
            </a:r>
            <a:endParaRPr lang="es-CO" altLang="ja-JP" b="1" dirty="0">
              <a:solidFill>
                <a:schemeClr val="bg1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https://www.instagram.com/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slidesfree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 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27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dir="r" isContent="1"/>
      </p:transition>
    </mc:Choice>
    <mc:Fallback xmlns="">
      <p:transition spd="slow" advClick="0" advTm="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tx1">
              <a:lumMod val="75000"/>
              <a:lumOff val="25000"/>
            </a:schemeClr>
          </a:fgClr>
          <a:bgClr>
            <a:schemeClr val="tx1">
              <a:lumMod val="85000"/>
              <a:lumOff val="1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>
            <a:extLst>
              <a:ext uri="{FF2B5EF4-FFF2-40B4-BE49-F238E27FC236}">
                <a16:creationId xmlns:a16="http://schemas.microsoft.com/office/drawing/2014/main" id="{BE9064AB-19E1-4D9F-8B1B-CDABBF75DE0C}"/>
              </a:ext>
            </a:extLst>
          </p:cNvPr>
          <p:cNvGrpSpPr/>
          <p:nvPr/>
        </p:nvGrpSpPr>
        <p:grpSpPr>
          <a:xfrm>
            <a:off x="9529009" y="3778431"/>
            <a:ext cx="1864249" cy="1603698"/>
            <a:chOff x="9625262" y="3826557"/>
            <a:chExt cx="1864249" cy="1603698"/>
          </a:xfrm>
        </p:grpSpPr>
        <p:sp>
          <p:nvSpPr>
            <p:cNvPr id="18" name="任意多边形 42">
              <a:extLst>
                <a:ext uri="{FF2B5EF4-FFF2-40B4-BE49-F238E27FC236}">
                  <a16:creationId xmlns:a16="http://schemas.microsoft.com/office/drawing/2014/main" id="{01CDA87B-F98E-472C-A6E7-F844676D8017}"/>
                </a:ext>
              </a:extLst>
            </p:cNvPr>
            <p:cNvSpPr/>
            <p:nvPr/>
          </p:nvSpPr>
          <p:spPr>
            <a:xfrm rot="5400000">
              <a:off x="9988148" y="3928892"/>
              <a:ext cx="1603698" cy="1399028"/>
            </a:xfrm>
            <a:custGeom>
              <a:avLst/>
              <a:gdLst>
                <a:gd name="connsiteX0" fmla="*/ 1124413 w 2264769"/>
                <a:gd name="connsiteY0" fmla="*/ 0 h 2064064"/>
                <a:gd name="connsiteX1" fmla="*/ 1407292 w 2264769"/>
                <a:gd name="connsiteY1" fmla="*/ 177153 h 2064064"/>
                <a:gd name="connsiteX2" fmla="*/ 1414406 w 2264769"/>
                <a:gd name="connsiteY2" fmla="*/ 190190 h 2064064"/>
                <a:gd name="connsiteX3" fmla="*/ 1419467 w 2264769"/>
                <a:gd name="connsiteY3" fmla="*/ 191527 h 2064064"/>
                <a:gd name="connsiteX4" fmla="*/ 2197219 w 2264769"/>
                <a:gd name="connsiteY4" fmla="*/ 1532479 h 2064064"/>
                <a:gd name="connsiteX5" fmla="*/ 2196011 w 2264769"/>
                <a:gd name="connsiteY5" fmla="*/ 1537307 h 2064064"/>
                <a:gd name="connsiteX6" fmla="*/ 2220090 w 2264769"/>
                <a:gd name="connsiteY6" fmla="*/ 1578935 h 2064064"/>
                <a:gd name="connsiteX7" fmla="*/ 2224313 w 2264769"/>
                <a:gd name="connsiteY7" fmla="*/ 1912679 h 2064064"/>
                <a:gd name="connsiteX8" fmla="*/ 1925900 w 2264769"/>
                <a:gd name="connsiteY8" fmla="*/ 2062187 h 2064064"/>
                <a:gd name="connsiteX9" fmla="*/ 1905445 w 2264769"/>
                <a:gd name="connsiteY9" fmla="*/ 2061219 h 2064064"/>
                <a:gd name="connsiteX10" fmla="*/ 1902399 w 2264769"/>
                <a:gd name="connsiteY10" fmla="*/ 2064064 h 2064064"/>
                <a:gd name="connsiteX11" fmla="*/ 389291 w 2264769"/>
                <a:gd name="connsiteY11" fmla="*/ 2064064 h 2064064"/>
                <a:gd name="connsiteX12" fmla="*/ 385062 w 2264769"/>
                <a:gd name="connsiteY12" fmla="*/ 2060114 h 2064064"/>
                <a:gd name="connsiteX13" fmla="*/ 384209 w 2264769"/>
                <a:gd name="connsiteY13" fmla="*/ 2060285 h 2064064"/>
                <a:gd name="connsiteX14" fmla="*/ 66671 w 2264769"/>
                <a:gd name="connsiteY14" fmla="*/ 1957460 h 2064064"/>
                <a:gd name="connsiteX15" fmla="*/ 57719 w 2264769"/>
                <a:gd name="connsiteY15" fmla="*/ 1531931 h 2064064"/>
                <a:gd name="connsiteX16" fmla="*/ 83681 w 2264769"/>
                <a:gd name="connsiteY16" fmla="*/ 1487416 h 2064064"/>
                <a:gd name="connsiteX17" fmla="*/ 82471 w 2264769"/>
                <a:gd name="connsiteY17" fmla="*/ 1479266 h 2064064"/>
                <a:gd name="connsiteX18" fmla="*/ 821369 w 2264769"/>
                <a:gd name="connsiteY18" fmla="*/ 205305 h 2064064"/>
                <a:gd name="connsiteX19" fmla="*/ 823655 w 2264769"/>
                <a:gd name="connsiteY19" fmla="*/ 204362 h 2064064"/>
                <a:gd name="connsiteX20" fmla="*/ 827198 w 2264769"/>
                <a:gd name="connsiteY20" fmla="*/ 203426 h 2064064"/>
                <a:gd name="connsiteX21" fmla="*/ 841535 w 2264769"/>
                <a:gd name="connsiteY21" fmla="*/ 177153 h 2064064"/>
                <a:gd name="connsiteX22" fmla="*/ 1124413 w 2264769"/>
                <a:gd name="connsiteY22" fmla="*/ 0 h 2064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64769" h="2064064">
                  <a:moveTo>
                    <a:pt x="1124413" y="0"/>
                  </a:moveTo>
                  <a:cubicBezTo>
                    <a:pt x="1234884" y="0"/>
                    <a:pt x="1334897" y="67699"/>
                    <a:pt x="1407292" y="177153"/>
                  </a:cubicBezTo>
                  <a:lnTo>
                    <a:pt x="1414406" y="190190"/>
                  </a:lnTo>
                  <a:lnTo>
                    <a:pt x="1419467" y="191527"/>
                  </a:lnTo>
                  <a:lnTo>
                    <a:pt x="2197219" y="1532479"/>
                  </a:lnTo>
                  <a:lnTo>
                    <a:pt x="2196011" y="1537307"/>
                  </a:lnTo>
                  <a:lnTo>
                    <a:pt x="2220090" y="1578935"/>
                  </a:lnTo>
                  <a:cubicBezTo>
                    <a:pt x="2275937" y="1697688"/>
                    <a:pt x="2281758" y="1818318"/>
                    <a:pt x="2224313" y="1912679"/>
                  </a:cubicBezTo>
                  <a:cubicBezTo>
                    <a:pt x="2166869" y="2007040"/>
                    <a:pt x="2057037" y="2057265"/>
                    <a:pt x="1925900" y="2062187"/>
                  </a:cubicBezTo>
                  <a:lnTo>
                    <a:pt x="1905445" y="2061219"/>
                  </a:lnTo>
                  <a:lnTo>
                    <a:pt x="1902399" y="2064064"/>
                  </a:lnTo>
                  <a:lnTo>
                    <a:pt x="389291" y="2064064"/>
                  </a:lnTo>
                  <a:lnTo>
                    <a:pt x="385062" y="2060114"/>
                  </a:lnTo>
                  <a:lnTo>
                    <a:pt x="384209" y="2060285"/>
                  </a:lnTo>
                  <a:cubicBezTo>
                    <a:pt x="253827" y="2075184"/>
                    <a:pt x="137680" y="2042086"/>
                    <a:pt x="66671" y="1957460"/>
                  </a:cubicBezTo>
                  <a:cubicBezTo>
                    <a:pt x="-22091" y="1851678"/>
                    <a:pt x="-19317" y="1690420"/>
                    <a:pt x="57719" y="1531931"/>
                  </a:cubicBezTo>
                  <a:lnTo>
                    <a:pt x="83681" y="1487416"/>
                  </a:lnTo>
                  <a:lnTo>
                    <a:pt x="82471" y="1479266"/>
                  </a:lnTo>
                  <a:lnTo>
                    <a:pt x="821369" y="205305"/>
                  </a:lnTo>
                  <a:lnTo>
                    <a:pt x="823655" y="204362"/>
                  </a:lnTo>
                  <a:lnTo>
                    <a:pt x="827198" y="203426"/>
                  </a:lnTo>
                  <a:lnTo>
                    <a:pt x="841535" y="177153"/>
                  </a:lnTo>
                  <a:cubicBezTo>
                    <a:pt x="913930" y="67699"/>
                    <a:pt x="1013942" y="0"/>
                    <a:pt x="1124413" y="0"/>
                  </a:cubicBezTo>
                  <a:close/>
                </a:path>
              </a:pathLst>
            </a:custGeom>
            <a:noFill/>
            <a:ln w="63500" cap="flat" cmpd="sng" algn="ctr">
              <a:solidFill>
                <a:srgbClr val="FF006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任意多边形 42">
              <a:extLst>
                <a:ext uri="{FF2B5EF4-FFF2-40B4-BE49-F238E27FC236}">
                  <a16:creationId xmlns:a16="http://schemas.microsoft.com/office/drawing/2014/main" id="{F0FB61A3-C745-4313-8F92-242E67E4A2D9}"/>
                </a:ext>
              </a:extLst>
            </p:cNvPr>
            <p:cNvSpPr/>
            <p:nvPr/>
          </p:nvSpPr>
          <p:spPr>
            <a:xfrm rot="5400000">
              <a:off x="9576906" y="4696747"/>
              <a:ext cx="757802" cy="661089"/>
            </a:xfrm>
            <a:custGeom>
              <a:avLst/>
              <a:gdLst>
                <a:gd name="connsiteX0" fmla="*/ 1124413 w 2264769"/>
                <a:gd name="connsiteY0" fmla="*/ 0 h 2064064"/>
                <a:gd name="connsiteX1" fmla="*/ 1407292 w 2264769"/>
                <a:gd name="connsiteY1" fmla="*/ 177153 h 2064064"/>
                <a:gd name="connsiteX2" fmla="*/ 1414406 w 2264769"/>
                <a:gd name="connsiteY2" fmla="*/ 190190 h 2064064"/>
                <a:gd name="connsiteX3" fmla="*/ 1419467 w 2264769"/>
                <a:gd name="connsiteY3" fmla="*/ 191527 h 2064064"/>
                <a:gd name="connsiteX4" fmla="*/ 2197219 w 2264769"/>
                <a:gd name="connsiteY4" fmla="*/ 1532479 h 2064064"/>
                <a:gd name="connsiteX5" fmla="*/ 2196011 w 2264769"/>
                <a:gd name="connsiteY5" fmla="*/ 1537307 h 2064064"/>
                <a:gd name="connsiteX6" fmla="*/ 2220090 w 2264769"/>
                <a:gd name="connsiteY6" fmla="*/ 1578935 h 2064064"/>
                <a:gd name="connsiteX7" fmla="*/ 2224313 w 2264769"/>
                <a:gd name="connsiteY7" fmla="*/ 1912679 h 2064064"/>
                <a:gd name="connsiteX8" fmla="*/ 1925900 w 2264769"/>
                <a:gd name="connsiteY8" fmla="*/ 2062187 h 2064064"/>
                <a:gd name="connsiteX9" fmla="*/ 1905445 w 2264769"/>
                <a:gd name="connsiteY9" fmla="*/ 2061219 h 2064064"/>
                <a:gd name="connsiteX10" fmla="*/ 1902399 w 2264769"/>
                <a:gd name="connsiteY10" fmla="*/ 2064064 h 2064064"/>
                <a:gd name="connsiteX11" fmla="*/ 389291 w 2264769"/>
                <a:gd name="connsiteY11" fmla="*/ 2064064 h 2064064"/>
                <a:gd name="connsiteX12" fmla="*/ 385062 w 2264769"/>
                <a:gd name="connsiteY12" fmla="*/ 2060114 h 2064064"/>
                <a:gd name="connsiteX13" fmla="*/ 384209 w 2264769"/>
                <a:gd name="connsiteY13" fmla="*/ 2060285 h 2064064"/>
                <a:gd name="connsiteX14" fmla="*/ 66671 w 2264769"/>
                <a:gd name="connsiteY14" fmla="*/ 1957460 h 2064064"/>
                <a:gd name="connsiteX15" fmla="*/ 57719 w 2264769"/>
                <a:gd name="connsiteY15" fmla="*/ 1531931 h 2064064"/>
                <a:gd name="connsiteX16" fmla="*/ 83681 w 2264769"/>
                <a:gd name="connsiteY16" fmla="*/ 1487416 h 2064064"/>
                <a:gd name="connsiteX17" fmla="*/ 82471 w 2264769"/>
                <a:gd name="connsiteY17" fmla="*/ 1479266 h 2064064"/>
                <a:gd name="connsiteX18" fmla="*/ 821369 w 2264769"/>
                <a:gd name="connsiteY18" fmla="*/ 205305 h 2064064"/>
                <a:gd name="connsiteX19" fmla="*/ 823655 w 2264769"/>
                <a:gd name="connsiteY19" fmla="*/ 204362 h 2064064"/>
                <a:gd name="connsiteX20" fmla="*/ 827198 w 2264769"/>
                <a:gd name="connsiteY20" fmla="*/ 203426 h 2064064"/>
                <a:gd name="connsiteX21" fmla="*/ 841535 w 2264769"/>
                <a:gd name="connsiteY21" fmla="*/ 177153 h 2064064"/>
                <a:gd name="connsiteX22" fmla="*/ 1124413 w 2264769"/>
                <a:gd name="connsiteY22" fmla="*/ 0 h 2064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64769" h="2064064">
                  <a:moveTo>
                    <a:pt x="1124413" y="0"/>
                  </a:moveTo>
                  <a:cubicBezTo>
                    <a:pt x="1234884" y="0"/>
                    <a:pt x="1334897" y="67699"/>
                    <a:pt x="1407292" y="177153"/>
                  </a:cubicBezTo>
                  <a:lnTo>
                    <a:pt x="1414406" y="190190"/>
                  </a:lnTo>
                  <a:lnTo>
                    <a:pt x="1419467" y="191527"/>
                  </a:lnTo>
                  <a:lnTo>
                    <a:pt x="2197219" y="1532479"/>
                  </a:lnTo>
                  <a:lnTo>
                    <a:pt x="2196011" y="1537307"/>
                  </a:lnTo>
                  <a:lnTo>
                    <a:pt x="2220090" y="1578935"/>
                  </a:lnTo>
                  <a:cubicBezTo>
                    <a:pt x="2275937" y="1697688"/>
                    <a:pt x="2281758" y="1818318"/>
                    <a:pt x="2224313" y="1912679"/>
                  </a:cubicBezTo>
                  <a:cubicBezTo>
                    <a:pt x="2166869" y="2007040"/>
                    <a:pt x="2057037" y="2057265"/>
                    <a:pt x="1925900" y="2062187"/>
                  </a:cubicBezTo>
                  <a:lnTo>
                    <a:pt x="1905445" y="2061219"/>
                  </a:lnTo>
                  <a:lnTo>
                    <a:pt x="1902399" y="2064064"/>
                  </a:lnTo>
                  <a:lnTo>
                    <a:pt x="389291" y="2064064"/>
                  </a:lnTo>
                  <a:lnTo>
                    <a:pt x="385062" y="2060114"/>
                  </a:lnTo>
                  <a:lnTo>
                    <a:pt x="384209" y="2060285"/>
                  </a:lnTo>
                  <a:cubicBezTo>
                    <a:pt x="253827" y="2075184"/>
                    <a:pt x="137680" y="2042086"/>
                    <a:pt x="66671" y="1957460"/>
                  </a:cubicBezTo>
                  <a:cubicBezTo>
                    <a:pt x="-22091" y="1851678"/>
                    <a:pt x="-19317" y="1690420"/>
                    <a:pt x="57719" y="1531931"/>
                  </a:cubicBezTo>
                  <a:lnTo>
                    <a:pt x="83681" y="1487416"/>
                  </a:lnTo>
                  <a:lnTo>
                    <a:pt x="82471" y="1479266"/>
                  </a:lnTo>
                  <a:lnTo>
                    <a:pt x="821369" y="205305"/>
                  </a:lnTo>
                  <a:lnTo>
                    <a:pt x="823655" y="204362"/>
                  </a:lnTo>
                  <a:lnTo>
                    <a:pt x="827198" y="203426"/>
                  </a:lnTo>
                  <a:lnTo>
                    <a:pt x="841535" y="177153"/>
                  </a:lnTo>
                  <a:cubicBezTo>
                    <a:pt x="913930" y="67699"/>
                    <a:pt x="1013942" y="0"/>
                    <a:pt x="1124413" y="0"/>
                  </a:cubicBezTo>
                  <a:close/>
                </a:path>
              </a:pathLst>
            </a:custGeom>
            <a:solidFill>
              <a:srgbClr val="FFC000"/>
            </a:solidFill>
            <a:ln w="635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2" name="任意多边形 42">
            <a:extLst>
              <a:ext uri="{FF2B5EF4-FFF2-40B4-BE49-F238E27FC236}">
                <a16:creationId xmlns:a16="http://schemas.microsoft.com/office/drawing/2014/main" id="{55F1A4DE-5434-4A39-A2E4-EDBCBCF1DED6}"/>
              </a:ext>
            </a:extLst>
          </p:cNvPr>
          <p:cNvSpPr/>
          <p:nvPr/>
        </p:nvSpPr>
        <p:spPr>
          <a:xfrm rot="5400000">
            <a:off x="1246358" y="3769633"/>
            <a:ext cx="831359" cy="725258"/>
          </a:xfrm>
          <a:custGeom>
            <a:avLst/>
            <a:gdLst>
              <a:gd name="connsiteX0" fmla="*/ 1124413 w 2264769"/>
              <a:gd name="connsiteY0" fmla="*/ 0 h 2064064"/>
              <a:gd name="connsiteX1" fmla="*/ 1407292 w 2264769"/>
              <a:gd name="connsiteY1" fmla="*/ 177153 h 2064064"/>
              <a:gd name="connsiteX2" fmla="*/ 1414406 w 2264769"/>
              <a:gd name="connsiteY2" fmla="*/ 190190 h 2064064"/>
              <a:gd name="connsiteX3" fmla="*/ 1419467 w 2264769"/>
              <a:gd name="connsiteY3" fmla="*/ 191527 h 2064064"/>
              <a:gd name="connsiteX4" fmla="*/ 2197219 w 2264769"/>
              <a:gd name="connsiteY4" fmla="*/ 1532479 h 2064064"/>
              <a:gd name="connsiteX5" fmla="*/ 2196011 w 2264769"/>
              <a:gd name="connsiteY5" fmla="*/ 1537307 h 2064064"/>
              <a:gd name="connsiteX6" fmla="*/ 2220090 w 2264769"/>
              <a:gd name="connsiteY6" fmla="*/ 1578935 h 2064064"/>
              <a:gd name="connsiteX7" fmla="*/ 2224313 w 2264769"/>
              <a:gd name="connsiteY7" fmla="*/ 1912679 h 2064064"/>
              <a:gd name="connsiteX8" fmla="*/ 1925900 w 2264769"/>
              <a:gd name="connsiteY8" fmla="*/ 2062187 h 2064064"/>
              <a:gd name="connsiteX9" fmla="*/ 1905445 w 2264769"/>
              <a:gd name="connsiteY9" fmla="*/ 2061219 h 2064064"/>
              <a:gd name="connsiteX10" fmla="*/ 1902399 w 2264769"/>
              <a:gd name="connsiteY10" fmla="*/ 2064064 h 2064064"/>
              <a:gd name="connsiteX11" fmla="*/ 389291 w 2264769"/>
              <a:gd name="connsiteY11" fmla="*/ 2064064 h 2064064"/>
              <a:gd name="connsiteX12" fmla="*/ 385062 w 2264769"/>
              <a:gd name="connsiteY12" fmla="*/ 2060114 h 2064064"/>
              <a:gd name="connsiteX13" fmla="*/ 384209 w 2264769"/>
              <a:gd name="connsiteY13" fmla="*/ 2060285 h 2064064"/>
              <a:gd name="connsiteX14" fmla="*/ 66671 w 2264769"/>
              <a:gd name="connsiteY14" fmla="*/ 1957460 h 2064064"/>
              <a:gd name="connsiteX15" fmla="*/ 57719 w 2264769"/>
              <a:gd name="connsiteY15" fmla="*/ 1531931 h 2064064"/>
              <a:gd name="connsiteX16" fmla="*/ 83681 w 2264769"/>
              <a:gd name="connsiteY16" fmla="*/ 1487416 h 2064064"/>
              <a:gd name="connsiteX17" fmla="*/ 82471 w 2264769"/>
              <a:gd name="connsiteY17" fmla="*/ 1479266 h 2064064"/>
              <a:gd name="connsiteX18" fmla="*/ 821369 w 2264769"/>
              <a:gd name="connsiteY18" fmla="*/ 205305 h 2064064"/>
              <a:gd name="connsiteX19" fmla="*/ 823655 w 2264769"/>
              <a:gd name="connsiteY19" fmla="*/ 204362 h 2064064"/>
              <a:gd name="connsiteX20" fmla="*/ 827198 w 2264769"/>
              <a:gd name="connsiteY20" fmla="*/ 203426 h 2064064"/>
              <a:gd name="connsiteX21" fmla="*/ 841535 w 2264769"/>
              <a:gd name="connsiteY21" fmla="*/ 177153 h 2064064"/>
              <a:gd name="connsiteX22" fmla="*/ 1124413 w 2264769"/>
              <a:gd name="connsiteY22" fmla="*/ 0 h 206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264769" h="2064064">
                <a:moveTo>
                  <a:pt x="1124413" y="0"/>
                </a:moveTo>
                <a:cubicBezTo>
                  <a:pt x="1234884" y="0"/>
                  <a:pt x="1334897" y="67699"/>
                  <a:pt x="1407292" y="177153"/>
                </a:cubicBezTo>
                <a:lnTo>
                  <a:pt x="1414406" y="190190"/>
                </a:lnTo>
                <a:lnTo>
                  <a:pt x="1419467" y="191527"/>
                </a:lnTo>
                <a:lnTo>
                  <a:pt x="2197219" y="1532479"/>
                </a:lnTo>
                <a:lnTo>
                  <a:pt x="2196011" y="1537307"/>
                </a:lnTo>
                <a:lnTo>
                  <a:pt x="2220090" y="1578935"/>
                </a:lnTo>
                <a:cubicBezTo>
                  <a:pt x="2275937" y="1697688"/>
                  <a:pt x="2281758" y="1818318"/>
                  <a:pt x="2224313" y="1912679"/>
                </a:cubicBezTo>
                <a:cubicBezTo>
                  <a:pt x="2166869" y="2007040"/>
                  <a:pt x="2057037" y="2057265"/>
                  <a:pt x="1925900" y="2062187"/>
                </a:cubicBezTo>
                <a:lnTo>
                  <a:pt x="1905445" y="2061219"/>
                </a:lnTo>
                <a:lnTo>
                  <a:pt x="1902399" y="2064064"/>
                </a:lnTo>
                <a:lnTo>
                  <a:pt x="389291" y="2064064"/>
                </a:lnTo>
                <a:lnTo>
                  <a:pt x="385062" y="2060114"/>
                </a:lnTo>
                <a:lnTo>
                  <a:pt x="384209" y="2060285"/>
                </a:lnTo>
                <a:cubicBezTo>
                  <a:pt x="253827" y="2075184"/>
                  <a:pt x="137680" y="2042086"/>
                  <a:pt x="66671" y="1957460"/>
                </a:cubicBezTo>
                <a:cubicBezTo>
                  <a:pt x="-22091" y="1851678"/>
                  <a:pt x="-19317" y="1690420"/>
                  <a:pt x="57719" y="1531931"/>
                </a:cubicBezTo>
                <a:lnTo>
                  <a:pt x="83681" y="1487416"/>
                </a:lnTo>
                <a:lnTo>
                  <a:pt x="82471" y="1479266"/>
                </a:lnTo>
                <a:lnTo>
                  <a:pt x="821369" y="205305"/>
                </a:lnTo>
                <a:lnTo>
                  <a:pt x="823655" y="204362"/>
                </a:lnTo>
                <a:lnTo>
                  <a:pt x="827198" y="203426"/>
                </a:lnTo>
                <a:lnTo>
                  <a:pt x="841535" y="177153"/>
                </a:lnTo>
                <a:cubicBezTo>
                  <a:pt x="913930" y="67699"/>
                  <a:pt x="1013942" y="0"/>
                  <a:pt x="1124413" y="0"/>
                </a:cubicBezTo>
                <a:close/>
              </a:path>
            </a:pathLst>
          </a:custGeom>
          <a:noFill/>
          <a:ln w="63500" cap="flat" cmpd="sng" algn="ctr">
            <a:solidFill>
              <a:srgbClr val="07F35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任意多边形 42">
            <a:extLst>
              <a:ext uri="{FF2B5EF4-FFF2-40B4-BE49-F238E27FC236}">
                <a16:creationId xmlns:a16="http://schemas.microsoft.com/office/drawing/2014/main" id="{E11EDAAF-05BB-4B20-BE53-53BFF3671055}"/>
              </a:ext>
            </a:extLst>
          </p:cNvPr>
          <p:cNvSpPr/>
          <p:nvPr/>
        </p:nvSpPr>
        <p:spPr>
          <a:xfrm rot="5400000">
            <a:off x="2185989" y="2776187"/>
            <a:ext cx="435994" cy="380351"/>
          </a:xfrm>
          <a:custGeom>
            <a:avLst/>
            <a:gdLst>
              <a:gd name="connsiteX0" fmla="*/ 1124413 w 2264769"/>
              <a:gd name="connsiteY0" fmla="*/ 0 h 2064064"/>
              <a:gd name="connsiteX1" fmla="*/ 1407292 w 2264769"/>
              <a:gd name="connsiteY1" fmla="*/ 177153 h 2064064"/>
              <a:gd name="connsiteX2" fmla="*/ 1414406 w 2264769"/>
              <a:gd name="connsiteY2" fmla="*/ 190190 h 2064064"/>
              <a:gd name="connsiteX3" fmla="*/ 1419467 w 2264769"/>
              <a:gd name="connsiteY3" fmla="*/ 191527 h 2064064"/>
              <a:gd name="connsiteX4" fmla="*/ 2197219 w 2264769"/>
              <a:gd name="connsiteY4" fmla="*/ 1532479 h 2064064"/>
              <a:gd name="connsiteX5" fmla="*/ 2196011 w 2264769"/>
              <a:gd name="connsiteY5" fmla="*/ 1537307 h 2064064"/>
              <a:gd name="connsiteX6" fmla="*/ 2220090 w 2264769"/>
              <a:gd name="connsiteY6" fmla="*/ 1578935 h 2064064"/>
              <a:gd name="connsiteX7" fmla="*/ 2224313 w 2264769"/>
              <a:gd name="connsiteY7" fmla="*/ 1912679 h 2064064"/>
              <a:gd name="connsiteX8" fmla="*/ 1925900 w 2264769"/>
              <a:gd name="connsiteY8" fmla="*/ 2062187 h 2064064"/>
              <a:gd name="connsiteX9" fmla="*/ 1905445 w 2264769"/>
              <a:gd name="connsiteY9" fmla="*/ 2061219 h 2064064"/>
              <a:gd name="connsiteX10" fmla="*/ 1902399 w 2264769"/>
              <a:gd name="connsiteY10" fmla="*/ 2064064 h 2064064"/>
              <a:gd name="connsiteX11" fmla="*/ 389291 w 2264769"/>
              <a:gd name="connsiteY11" fmla="*/ 2064064 h 2064064"/>
              <a:gd name="connsiteX12" fmla="*/ 385062 w 2264769"/>
              <a:gd name="connsiteY12" fmla="*/ 2060114 h 2064064"/>
              <a:gd name="connsiteX13" fmla="*/ 384209 w 2264769"/>
              <a:gd name="connsiteY13" fmla="*/ 2060285 h 2064064"/>
              <a:gd name="connsiteX14" fmla="*/ 66671 w 2264769"/>
              <a:gd name="connsiteY14" fmla="*/ 1957460 h 2064064"/>
              <a:gd name="connsiteX15" fmla="*/ 57719 w 2264769"/>
              <a:gd name="connsiteY15" fmla="*/ 1531931 h 2064064"/>
              <a:gd name="connsiteX16" fmla="*/ 83681 w 2264769"/>
              <a:gd name="connsiteY16" fmla="*/ 1487416 h 2064064"/>
              <a:gd name="connsiteX17" fmla="*/ 82471 w 2264769"/>
              <a:gd name="connsiteY17" fmla="*/ 1479266 h 2064064"/>
              <a:gd name="connsiteX18" fmla="*/ 821369 w 2264769"/>
              <a:gd name="connsiteY18" fmla="*/ 205305 h 2064064"/>
              <a:gd name="connsiteX19" fmla="*/ 823655 w 2264769"/>
              <a:gd name="connsiteY19" fmla="*/ 204362 h 2064064"/>
              <a:gd name="connsiteX20" fmla="*/ 827198 w 2264769"/>
              <a:gd name="connsiteY20" fmla="*/ 203426 h 2064064"/>
              <a:gd name="connsiteX21" fmla="*/ 841535 w 2264769"/>
              <a:gd name="connsiteY21" fmla="*/ 177153 h 2064064"/>
              <a:gd name="connsiteX22" fmla="*/ 1124413 w 2264769"/>
              <a:gd name="connsiteY22" fmla="*/ 0 h 206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264769" h="2064064">
                <a:moveTo>
                  <a:pt x="1124413" y="0"/>
                </a:moveTo>
                <a:cubicBezTo>
                  <a:pt x="1234884" y="0"/>
                  <a:pt x="1334897" y="67699"/>
                  <a:pt x="1407292" y="177153"/>
                </a:cubicBezTo>
                <a:lnTo>
                  <a:pt x="1414406" y="190190"/>
                </a:lnTo>
                <a:lnTo>
                  <a:pt x="1419467" y="191527"/>
                </a:lnTo>
                <a:lnTo>
                  <a:pt x="2197219" y="1532479"/>
                </a:lnTo>
                <a:lnTo>
                  <a:pt x="2196011" y="1537307"/>
                </a:lnTo>
                <a:lnTo>
                  <a:pt x="2220090" y="1578935"/>
                </a:lnTo>
                <a:cubicBezTo>
                  <a:pt x="2275937" y="1697688"/>
                  <a:pt x="2281758" y="1818318"/>
                  <a:pt x="2224313" y="1912679"/>
                </a:cubicBezTo>
                <a:cubicBezTo>
                  <a:pt x="2166869" y="2007040"/>
                  <a:pt x="2057037" y="2057265"/>
                  <a:pt x="1925900" y="2062187"/>
                </a:cubicBezTo>
                <a:lnTo>
                  <a:pt x="1905445" y="2061219"/>
                </a:lnTo>
                <a:lnTo>
                  <a:pt x="1902399" y="2064064"/>
                </a:lnTo>
                <a:lnTo>
                  <a:pt x="389291" y="2064064"/>
                </a:lnTo>
                <a:lnTo>
                  <a:pt x="385062" y="2060114"/>
                </a:lnTo>
                <a:lnTo>
                  <a:pt x="384209" y="2060285"/>
                </a:lnTo>
                <a:cubicBezTo>
                  <a:pt x="253827" y="2075184"/>
                  <a:pt x="137680" y="2042086"/>
                  <a:pt x="66671" y="1957460"/>
                </a:cubicBezTo>
                <a:cubicBezTo>
                  <a:pt x="-22091" y="1851678"/>
                  <a:pt x="-19317" y="1690420"/>
                  <a:pt x="57719" y="1531931"/>
                </a:cubicBezTo>
                <a:lnTo>
                  <a:pt x="83681" y="1487416"/>
                </a:lnTo>
                <a:lnTo>
                  <a:pt x="82471" y="1479266"/>
                </a:lnTo>
                <a:lnTo>
                  <a:pt x="821369" y="205305"/>
                </a:lnTo>
                <a:lnTo>
                  <a:pt x="823655" y="204362"/>
                </a:lnTo>
                <a:lnTo>
                  <a:pt x="827198" y="203426"/>
                </a:lnTo>
                <a:lnTo>
                  <a:pt x="841535" y="177153"/>
                </a:lnTo>
                <a:cubicBezTo>
                  <a:pt x="913930" y="67699"/>
                  <a:pt x="1013942" y="0"/>
                  <a:pt x="1124413" y="0"/>
                </a:cubicBezTo>
                <a:close/>
              </a:path>
            </a:pathLst>
          </a:custGeom>
          <a:solidFill>
            <a:srgbClr val="FF0066"/>
          </a:solidFill>
          <a:ln w="635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EB57BE02-8364-4EFA-9E66-538D7C2FA575}"/>
              </a:ext>
            </a:extLst>
          </p:cNvPr>
          <p:cNvGrpSpPr/>
          <p:nvPr/>
        </p:nvGrpSpPr>
        <p:grpSpPr>
          <a:xfrm>
            <a:off x="2975811" y="572245"/>
            <a:ext cx="6240379" cy="5713511"/>
            <a:chOff x="3545313" y="1039348"/>
            <a:chExt cx="4908876" cy="4494425"/>
          </a:xfrm>
        </p:grpSpPr>
        <p:sp>
          <p:nvSpPr>
            <p:cNvPr id="24" name="任意多边形 42">
              <a:extLst>
                <a:ext uri="{FF2B5EF4-FFF2-40B4-BE49-F238E27FC236}">
                  <a16:creationId xmlns:a16="http://schemas.microsoft.com/office/drawing/2014/main" id="{A35C1434-83A8-472F-8AE8-1F9EEBF90811}"/>
                </a:ext>
              </a:extLst>
            </p:cNvPr>
            <p:cNvSpPr/>
            <p:nvPr/>
          </p:nvSpPr>
          <p:spPr>
            <a:xfrm rot="5400000">
              <a:off x="5925605" y="2753928"/>
              <a:ext cx="2670258" cy="2329469"/>
            </a:xfrm>
            <a:custGeom>
              <a:avLst/>
              <a:gdLst>
                <a:gd name="connsiteX0" fmla="*/ 1124413 w 2264769"/>
                <a:gd name="connsiteY0" fmla="*/ 0 h 2064064"/>
                <a:gd name="connsiteX1" fmla="*/ 1407292 w 2264769"/>
                <a:gd name="connsiteY1" fmla="*/ 177153 h 2064064"/>
                <a:gd name="connsiteX2" fmla="*/ 1414406 w 2264769"/>
                <a:gd name="connsiteY2" fmla="*/ 190190 h 2064064"/>
                <a:gd name="connsiteX3" fmla="*/ 1419467 w 2264769"/>
                <a:gd name="connsiteY3" fmla="*/ 191527 h 2064064"/>
                <a:gd name="connsiteX4" fmla="*/ 2197219 w 2264769"/>
                <a:gd name="connsiteY4" fmla="*/ 1532479 h 2064064"/>
                <a:gd name="connsiteX5" fmla="*/ 2196011 w 2264769"/>
                <a:gd name="connsiteY5" fmla="*/ 1537307 h 2064064"/>
                <a:gd name="connsiteX6" fmla="*/ 2220090 w 2264769"/>
                <a:gd name="connsiteY6" fmla="*/ 1578935 h 2064064"/>
                <a:gd name="connsiteX7" fmla="*/ 2224313 w 2264769"/>
                <a:gd name="connsiteY7" fmla="*/ 1912679 h 2064064"/>
                <a:gd name="connsiteX8" fmla="*/ 1925900 w 2264769"/>
                <a:gd name="connsiteY8" fmla="*/ 2062187 h 2064064"/>
                <a:gd name="connsiteX9" fmla="*/ 1905445 w 2264769"/>
                <a:gd name="connsiteY9" fmla="*/ 2061219 h 2064064"/>
                <a:gd name="connsiteX10" fmla="*/ 1902399 w 2264769"/>
                <a:gd name="connsiteY10" fmla="*/ 2064064 h 2064064"/>
                <a:gd name="connsiteX11" fmla="*/ 389291 w 2264769"/>
                <a:gd name="connsiteY11" fmla="*/ 2064064 h 2064064"/>
                <a:gd name="connsiteX12" fmla="*/ 385062 w 2264769"/>
                <a:gd name="connsiteY12" fmla="*/ 2060114 h 2064064"/>
                <a:gd name="connsiteX13" fmla="*/ 384209 w 2264769"/>
                <a:gd name="connsiteY13" fmla="*/ 2060285 h 2064064"/>
                <a:gd name="connsiteX14" fmla="*/ 66671 w 2264769"/>
                <a:gd name="connsiteY14" fmla="*/ 1957460 h 2064064"/>
                <a:gd name="connsiteX15" fmla="*/ 57719 w 2264769"/>
                <a:gd name="connsiteY15" fmla="*/ 1531931 h 2064064"/>
                <a:gd name="connsiteX16" fmla="*/ 83681 w 2264769"/>
                <a:gd name="connsiteY16" fmla="*/ 1487416 h 2064064"/>
                <a:gd name="connsiteX17" fmla="*/ 82471 w 2264769"/>
                <a:gd name="connsiteY17" fmla="*/ 1479266 h 2064064"/>
                <a:gd name="connsiteX18" fmla="*/ 821369 w 2264769"/>
                <a:gd name="connsiteY18" fmla="*/ 205305 h 2064064"/>
                <a:gd name="connsiteX19" fmla="*/ 823655 w 2264769"/>
                <a:gd name="connsiteY19" fmla="*/ 204362 h 2064064"/>
                <a:gd name="connsiteX20" fmla="*/ 827198 w 2264769"/>
                <a:gd name="connsiteY20" fmla="*/ 203426 h 2064064"/>
                <a:gd name="connsiteX21" fmla="*/ 841535 w 2264769"/>
                <a:gd name="connsiteY21" fmla="*/ 177153 h 2064064"/>
                <a:gd name="connsiteX22" fmla="*/ 1124413 w 2264769"/>
                <a:gd name="connsiteY22" fmla="*/ 0 h 2064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64769" h="2064064">
                  <a:moveTo>
                    <a:pt x="1124413" y="0"/>
                  </a:moveTo>
                  <a:cubicBezTo>
                    <a:pt x="1234884" y="0"/>
                    <a:pt x="1334897" y="67699"/>
                    <a:pt x="1407292" y="177153"/>
                  </a:cubicBezTo>
                  <a:lnTo>
                    <a:pt x="1414406" y="190190"/>
                  </a:lnTo>
                  <a:lnTo>
                    <a:pt x="1419467" y="191527"/>
                  </a:lnTo>
                  <a:lnTo>
                    <a:pt x="2197219" y="1532479"/>
                  </a:lnTo>
                  <a:lnTo>
                    <a:pt x="2196011" y="1537307"/>
                  </a:lnTo>
                  <a:lnTo>
                    <a:pt x="2220090" y="1578935"/>
                  </a:lnTo>
                  <a:cubicBezTo>
                    <a:pt x="2275937" y="1697688"/>
                    <a:pt x="2281758" y="1818318"/>
                    <a:pt x="2224313" y="1912679"/>
                  </a:cubicBezTo>
                  <a:cubicBezTo>
                    <a:pt x="2166869" y="2007040"/>
                    <a:pt x="2057037" y="2057265"/>
                    <a:pt x="1925900" y="2062187"/>
                  </a:cubicBezTo>
                  <a:lnTo>
                    <a:pt x="1905445" y="2061219"/>
                  </a:lnTo>
                  <a:lnTo>
                    <a:pt x="1902399" y="2064064"/>
                  </a:lnTo>
                  <a:lnTo>
                    <a:pt x="389291" y="2064064"/>
                  </a:lnTo>
                  <a:lnTo>
                    <a:pt x="385062" y="2060114"/>
                  </a:lnTo>
                  <a:lnTo>
                    <a:pt x="384209" y="2060285"/>
                  </a:lnTo>
                  <a:cubicBezTo>
                    <a:pt x="253827" y="2075184"/>
                    <a:pt x="137680" y="2042086"/>
                    <a:pt x="66671" y="1957460"/>
                  </a:cubicBezTo>
                  <a:cubicBezTo>
                    <a:pt x="-22091" y="1851678"/>
                    <a:pt x="-19317" y="1690420"/>
                    <a:pt x="57719" y="1531931"/>
                  </a:cubicBezTo>
                  <a:lnTo>
                    <a:pt x="83681" y="1487416"/>
                  </a:lnTo>
                  <a:lnTo>
                    <a:pt x="82471" y="1479266"/>
                  </a:lnTo>
                  <a:lnTo>
                    <a:pt x="821369" y="205305"/>
                  </a:lnTo>
                  <a:lnTo>
                    <a:pt x="823655" y="204362"/>
                  </a:lnTo>
                  <a:lnTo>
                    <a:pt x="827198" y="203426"/>
                  </a:lnTo>
                  <a:lnTo>
                    <a:pt x="841535" y="177153"/>
                  </a:lnTo>
                  <a:cubicBezTo>
                    <a:pt x="913930" y="67699"/>
                    <a:pt x="1013942" y="0"/>
                    <a:pt x="1124413" y="0"/>
                  </a:cubicBezTo>
                  <a:close/>
                </a:path>
              </a:pathLst>
            </a:custGeom>
            <a:noFill/>
            <a:ln w="127000" cap="flat" cmpd="sng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任意多边形 42">
              <a:extLst>
                <a:ext uri="{FF2B5EF4-FFF2-40B4-BE49-F238E27FC236}">
                  <a16:creationId xmlns:a16="http://schemas.microsoft.com/office/drawing/2014/main" id="{222E751C-987D-4143-B054-AD48B84EADE0}"/>
                </a:ext>
              </a:extLst>
            </p:cNvPr>
            <p:cNvSpPr/>
            <p:nvPr/>
          </p:nvSpPr>
          <p:spPr>
            <a:xfrm rot="5400000">
              <a:off x="4246562" y="1326146"/>
              <a:ext cx="4494425" cy="3920829"/>
            </a:xfrm>
            <a:custGeom>
              <a:avLst/>
              <a:gdLst>
                <a:gd name="connsiteX0" fmla="*/ 1124413 w 2264769"/>
                <a:gd name="connsiteY0" fmla="*/ 0 h 2064064"/>
                <a:gd name="connsiteX1" fmla="*/ 1407292 w 2264769"/>
                <a:gd name="connsiteY1" fmla="*/ 177153 h 2064064"/>
                <a:gd name="connsiteX2" fmla="*/ 1414406 w 2264769"/>
                <a:gd name="connsiteY2" fmla="*/ 190190 h 2064064"/>
                <a:gd name="connsiteX3" fmla="*/ 1419467 w 2264769"/>
                <a:gd name="connsiteY3" fmla="*/ 191527 h 2064064"/>
                <a:gd name="connsiteX4" fmla="*/ 2197219 w 2264769"/>
                <a:gd name="connsiteY4" fmla="*/ 1532479 h 2064064"/>
                <a:gd name="connsiteX5" fmla="*/ 2196011 w 2264769"/>
                <a:gd name="connsiteY5" fmla="*/ 1537307 h 2064064"/>
                <a:gd name="connsiteX6" fmla="*/ 2220090 w 2264769"/>
                <a:gd name="connsiteY6" fmla="*/ 1578935 h 2064064"/>
                <a:gd name="connsiteX7" fmla="*/ 2224313 w 2264769"/>
                <a:gd name="connsiteY7" fmla="*/ 1912679 h 2064064"/>
                <a:gd name="connsiteX8" fmla="*/ 1925900 w 2264769"/>
                <a:gd name="connsiteY8" fmla="*/ 2062187 h 2064064"/>
                <a:gd name="connsiteX9" fmla="*/ 1905445 w 2264769"/>
                <a:gd name="connsiteY9" fmla="*/ 2061219 h 2064064"/>
                <a:gd name="connsiteX10" fmla="*/ 1902399 w 2264769"/>
                <a:gd name="connsiteY10" fmla="*/ 2064064 h 2064064"/>
                <a:gd name="connsiteX11" fmla="*/ 389291 w 2264769"/>
                <a:gd name="connsiteY11" fmla="*/ 2064064 h 2064064"/>
                <a:gd name="connsiteX12" fmla="*/ 385062 w 2264769"/>
                <a:gd name="connsiteY12" fmla="*/ 2060114 h 2064064"/>
                <a:gd name="connsiteX13" fmla="*/ 384209 w 2264769"/>
                <a:gd name="connsiteY13" fmla="*/ 2060285 h 2064064"/>
                <a:gd name="connsiteX14" fmla="*/ 66671 w 2264769"/>
                <a:gd name="connsiteY14" fmla="*/ 1957460 h 2064064"/>
                <a:gd name="connsiteX15" fmla="*/ 57719 w 2264769"/>
                <a:gd name="connsiteY15" fmla="*/ 1531931 h 2064064"/>
                <a:gd name="connsiteX16" fmla="*/ 83681 w 2264769"/>
                <a:gd name="connsiteY16" fmla="*/ 1487416 h 2064064"/>
                <a:gd name="connsiteX17" fmla="*/ 82471 w 2264769"/>
                <a:gd name="connsiteY17" fmla="*/ 1479266 h 2064064"/>
                <a:gd name="connsiteX18" fmla="*/ 821369 w 2264769"/>
                <a:gd name="connsiteY18" fmla="*/ 205305 h 2064064"/>
                <a:gd name="connsiteX19" fmla="*/ 823655 w 2264769"/>
                <a:gd name="connsiteY19" fmla="*/ 204362 h 2064064"/>
                <a:gd name="connsiteX20" fmla="*/ 827198 w 2264769"/>
                <a:gd name="connsiteY20" fmla="*/ 203426 h 2064064"/>
                <a:gd name="connsiteX21" fmla="*/ 841535 w 2264769"/>
                <a:gd name="connsiteY21" fmla="*/ 177153 h 2064064"/>
                <a:gd name="connsiteX22" fmla="*/ 1124413 w 2264769"/>
                <a:gd name="connsiteY22" fmla="*/ 0 h 2064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64769" h="2064064">
                  <a:moveTo>
                    <a:pt x="1124413" y="0"/>
                  </a:moveTo>
                  <a:cubicBezTo>
                    <a:pt x="1234884" y="0"/>
                    <a:pt x="1334897" y="67699"/>
                    <a:pt x="1407292" y="177153"/>
                  </a:cubicBezTo>
                  <a:lnTo>
                    <a:pt x="1414406" y="190190"/>
                  </a:lnTo>
                  <a:lnTo>
                    <a:pt x="1419467" y="191527"/>
                  </a:lnTo>
                  <a:lnTo>
                    <a:pt x="2197219" y="1532479"/>
                  </a:lnTo>
                  <a:lnTo>
                    <a:pt x="2196011" y="1537307"/>
                  </a:lnTo>
                  <a:lnTo>
                    <a:pt x="2220090" y="1578935"/>
                  </a:lnTo>
                  <a:cubicBezTo>
                    <a:pt x="2275937" y="1697688"/>
                    <a:pt x="2281758" y="1818318"/>
                    <a:pt x="2224313" y="1912679"/>
                  </a:cubicBezTo>
                  <a:cubicBezTo>
                    <a:pt x="2166869" y="2007040"/>
                    <a:pt x="2057037" y="2057265"/>
                    <a:pt x="1925900" y="2062187"/>
                  </a:cubicBezTo>
                  <a:lnTo>
                    <a:pt x="1905445" y="2061219"/>
                  </a:lnTo>
                  <a:lnTo>
                    <a:pt x="1902399" y="2064064"/>
                  </a:lnTo>
                  <a:lnTo>
                    <a:pt x="389291" y="2064064"/>
                  </a:lnTo>
                  <a:lnTo>
                    <a:pt x="385062" y="2060114"/>
                  </a:lnTo>
                  <a:lnTo>
                    <a:pt x="384209" y="2060285"/>
                  </a:lnTo>
                  <a:cubicBezTo>
                    <a:pt x="253827" y="2075184"/>
                    <a:pt x="137680" y="2042086"/>
                    <a:pt x="66671" y="1957460"/>
                  </a:cubicBezTo>
                  <a:cubicBezTo>
                    <a:pt x="-22091" y="1851678"/>
                    <a:pt x="-19317" y="1690420"/>
                    <a:pt x="57719" y="1531931"/>
                  </a:cubicBezTo>
                  <a:lnTo>
                    <a:pt x="83681" y="1487416"/>
                  </a:lnTo>
                  <a:lnTo>
                    <a:pt x="82471" y="1479266"/>
                  </a:lnTo>
                  <a:lnTo>
                    <a:pt x="821369" y="205305"/>
                  </a:lnTo>
                  <a:lnTo>
                    <a:pt x="823655" y="204362"/>
                  </a:lnTo>
                  <a:lnTo>
                    <a:pt x="827198" y="203426"/>
                  </a:lnTo>
                  <a:lnTo>
                    <a:pt x="841535" y="177153"/>
                  </a:lnTo>
                  <a:cubicBezTo>
                    <a:pt x="913930" y="67699"/>
                    <a:pt x="1013942" y="0"/>
                    <a:pt x="112441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7F757">
                    <a:alpha val="93725"/>
                  </a:srgbClr>
                </a:gs>
                <a:gs pos="100000">
                  <a:srgbClr val="36DEA6">
                    <a:alpha val="51000"/>
                  </a:srgbClr>
                </a:gs>
              </a:gsLst>
              <a:lin ang="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任意多边形 42">
              <a:extLst>
                <a:ext uri="{FF2B5EF4-FFF2-40B4-BE49-F238E27FC236}">
                  <a16:creationId xmlns:a16="http://schemas.microsoft.com/office/drawing/2014/main" id="{5E6A158F-BB31-4B0C-8D43-654F59F6C6BF}"/>
                </a:ext>
              </a:extLst>
            </p:cNvPr>
            <p:cNvSpPr/>
            <p:nvPr/>
          </p:nvSpPr>
          <p:spPr>
            <a:xfrm rot="5400000">
              <a:off x="3288332" y="1672396"/>
              <a:ext cx="4027172" cy="3513209"/>
            </a:xfrm>
            <a:custGeom>
              <a:avLst/>
              <a:gdLst>
                <a:gd name="connsiteX0" fmla="*/ 1124413 w 2264769"/>
                <a:gd name="connsiteY0" fmla="*/ 0 h 2064064"/>
                <a:gd name="connsiteX1" fmla="*/ 1407292 w 2264769"/>
                <a:gd name="connsiteY1" fmla="*/ 177153 h 2064064"/>
                <a:gd name="connsiteX2" fmla="*/ 1414406 w 2264769"/>
                <a:gd name="connsiteY2" fmla="*/ 190190 h 2064064"/>
                <a:gd name="connsiteX3" fmla="*/ 1419467 w 2264769"/>
                <a:gd name="connsiteY3" fmla="*/ 191527 h 2064064"/>
                <a:gd name="connsiteX4" fmla="*/ 2197219 w 2264769"/>
                <a:gd name="connsiteY4" fmla="*/ 1532479 h 2064064"/>
                <a:gd name="connsiteX5" fmla="*/ 2196011 w 2264769"/>
                <a:gd name="connsiteY5" fmla="*/ 1537307 h 2064064"/>
                <a:gd name="connsiteX6" fmla="*/ 2220090 w 2264769"/>
                <a:gd name="connsiteY6" fmla="*/ 1578935 h 2064064"/>
                <a:gd name="connsiteX7" fmla="*/ 2224313 w 2264769"/>
                <a:gd name="connsiteY7" fmla="*/ 1912679 h 2064064"/>
                <a:gd name="connsiteX8" fmla="*/ 1925900 w 2264769"/>
                <a:gd name="connsiteY8" fmla="*/ 2062187 h 2064064"/>
                <a:gd name="connsiteX9" fmla="*/ 1905445 w 2264769"/>
                <a:gd name="connsiteY9" fmla="*/ 2061219 h 2064064"/>
                <a:gd name="connsiteX10" fmla="*/ 1902399 w 2264769"/>
                <a:gd name="connsiteY10" fmla="*/ 2064064 h 2064064"/>
                <a:gd name="connsiteX11" fmla="*/ 389291 w 2264769"/>
                <a:gd name="connsiteY11" fmla="*/ 2064064 h 2064064"/>
                <a:gd name="connsiteX12" fmla="*/ 385062 w 2264769"/>
                <a:gd name="connsiteY12" fmla="*/ 2060114 h 2064064"/>
                <a:gd name="connsiteX13" fmla="*/ 384209 w 2264769"/>
                <a:gd name="connsiteY13" fmla="*/ 2060285 h 2064064"/>
                <a:gd name="connsiteX14" fmla="*/ 66671 w 2264769"/>
                <a:gd name="connsiteY14" fmla="*/ 1957460 h 2064064"/>
                <a:gd name="connsiteX15" fmla="*/ 57719 w 2264769"/>
                <a:gd name="connsiteY15" fmla="*/ 1531931 h 2064064"/>
                <a:gd name="connsiteX16" fmla="*/ 83681 w 2264769"/>
                <a:gd name="connsiteY16" fmla="*/ 1487416 h 2064064"/>
                <a:gd name="connsiteX17" fmla="*/ 82471 w 2264769"/>
                <a:gd name="connsiteY17" fmla="*/ 1479266 h 2064064"/>
                <a:gd name="connsiteX18" fmla="*/ 821369 w 2264769"/>
                <a:gd name="connsiteY18" fmla="*/ 205305 h 2064064"/>
                <a:gd name="connsiteX19" fmla="*/ 823655 w 2264769"/>
                <a:gd name="connsiteY19" fmla="*/ 204362 h 2064064"/>
                <a:gd name="connsiteX20" fmla="*/ 827198 w 2264769"/>
                <a:gd name="connsiteY20" fmla="*/ 203426 h 2064064"/>
                <a:gd name="connsiteX21" fmla="*/ 841535 w 2264769"/>
                <a:gd name="connsiteY21" fmla="*/ 177153 h 2064064"/>
                <a:gd name="connsiteX22" fmla="*/ 1124413 w 2264769"/>
                <a:gd name="connsiteY22" fmla="*/ 0 h 2064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64769" h="2064064">
                  <a:moveTo>
                    <a:pt x="1124413" y="0"/>
                  </a:moveTo>
                  <a:cubicBezTo>
                    <a:pt x="1234884" y="0"/>
                    <a:pt x="1334897" y="67699"/>
                    <a:pt x="1407292" y="177153"/>
                  </a:cubicBezTo>
                  <a:lnTo>
                    <a:pt x="1414406" y="190190"/>
                  </a:lnTo>
                  <a:lnTo>
                    <a:pt x="1419467" y="191527"/>
                  </a:lnTo>
                  <a:lnTo>
                    <a:pt x="2197219" y="1532479"/>
                  </a:lnTo>
                  <a:lnTo>
                    <a:pt x="2196011" y="1537307"/>
                  </a:lnTo>
                  <a:lnTo>
                    <a:pt x="2220090" y="1578935"/>
                  </a:lnTo>
                  <a:cubicBezTo>
                    <a:pt x="2275937" y="1697688"/>
                    <a:pt x="2281758" y="1818318"/>
                    <a:pt x="2224313" y="1912679"/>
                  </a:cubicBezTo>
                  <a:cubicBezTo>
                    <a:pt x="2166869" y="2007040"/>
                    <a:pt x="2057037" y="2057265"/>
                    <a:pt x="1925900" y="2062187"/>
                  </a:cubicBezTo>
                  <a:lnTo>
                    <a:pt x="1905445" y="2061219"/>
                  </a:lnTo>
                  <a:lnTo>
                    <a:pt x="1902399" y="2064064"/>
                  </a:lnTo>
                  <a:lnTo>
                    <a:pt x="389291" y="2064064"/>
                  </a:lnTo>
                  <a:lnTo>
                    <a:pt x="385062" y="2060114"/>
                  </a:lnTo>
                  <a:lnTo>
                    <a:pt x="384209" y="2060285"/>
                  </a:lnTo>
                  <a:cubicBezTo>
                    <a:pt x="253827" y="2075184"/>
                    <a:pt x="137680" y="2042086"/>
                    <a:pt x="66671" y="1957460"/>
                  </a:cubicBezTo>
                  <a:cubicBezTo>
                    <a:pt x="-22091" y="1851678"/>
                    <a:pt x="-19317" y="1690420"/>
                    <a:pt x="57719" y="1531931"/>
                  </a:cubicBezTo>
                  <a:lnTo>
                    <a:pt x="83681" y="1487416"/>
                  </a:lnTo>
                  <a:lnTo>
                    <a:pt x="82471" y="1479266"/>
                  </a:lnTo>
                  <a:lnTo>
                    <a:pt x="821369" y="205305"/>
                  </a:lnTo>
                  <a:lnTo>
                    <a:pt x="823655" y="204362"/>
                  </a:lnTo>
                  <a:lnTo>
                    <a:pt x="827198" y="203426"/>
                  </a:lnTo>
                  <a:lnTo>
                    <a:pt x="841535" y="177153"/>
                  </a:lnTo>
                  <a:cubicBezTo>
                    <a:pt x="913930" y="67699"/>
                    <a:pt x="1013942" y="0"/>
                    <a:pt x="1124413" y="0"/>
                  </a:cubicBezTo>
                  <a:close/>
                </a:path>
              </a:pathLst>
            </a:custGeom>
            <a:gradFill flip="none" rotWithShape="1">
              <a:gsLst>
                <a:gs pos="31000">
                  <a:srgbClr val="27408F"/>
                </a:gs>
                <a:gs pos="100000">
                  <a:srgbClr val="7030A0">
                    <a:alpha val="58000"/>
                  </a:srgbClr>
                </a:gs>
              </a:gsLst>
              <a:lin ang="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4" name="任意多边形: 形状 33">
            <a:extLst>
              <a:ext uri="{FF2B5EF4-FFF2-40B4-BE49-F238E27FC236}">
                <a16:creationId xmlns:a16="http://schemas.microsoft.com/office/drawing/2014/main" id="{DAD0F927-A1F8-4750-BB15-CF96C671729E}"/>
              </a:ext>
            </a:extLst>
          </p:cNvPr>
          <p:cNvSpPr/>
          <p:nvPr/>
        </p:nvSpPr>
        <p:spPr>
          <a:xfrm>
            <a:off x="10411326" y="641552"/>
            <a:ext cx="930442" cy="232791"/>
          </a:xfrm>
          <a:custGeom>
            <a:avLst/>
            <a:gdLst>
              <a:gd name="connsiteX0" fmla="*/ 0 w 2486526"/>
              <a:gd name="connsiteY0" fmla="*/ 401185 h 465581"/>
              <a:gd name="connsiteX1" fmla="*/ 529389 w 2486526"/>
              <a:gd name="connsiteY1" fmla="*/ 132 h 465581"/>
              <a:gd name="connsiteX2" fmla="*/ 1042737 w 2486526"/>
              <a:gd name="connsiteY2" fmla="*/ 353058 h 465581"/>
              <a:gd name="connsiteX3" fmla="*/ 1604210 w 2486526"/>
              <a:gd name="connsiteY3" fmla="*/ 16174 h 465581"/>
              <a:gd name="connsiteX4" fmla="*/ 2101516 w 2486526"/>
              <a:gd name="connsiteY4" fmla="*/ 465353 h 465581"/>
              <a:gd name="connsiteX5" fmla="*/ 2486526 w 2486526"/>
              <a:gd name="connsiteY5" fmla="*/ 64300 h 465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6526" h="465581">
                <a:moveTo>
                  <a:pt x="0" y="401185"/>
                </a:moveTo>
                <a:cubicBezTo>
                  <a:pt x="177800" y="204669"/>
                  <a:pt x="355600" y="8153"/>
                  <a:pt x="529389" y="132"/>
                </a:cubicBezTo>
                <a:cubicBezTo>
                  <a:pt x="703178" y="-7889"/>
                  <a:pt x="863600" y="350384"/>
                  <a:pt x="1042737" y="353058"/>
                </a:cubicBezTo>
                <a:cubicBezTo>
                  <a:pt x="1221874" y="355732"/>
                  <a:pt x="1427747" y="-2542"/>
                  <a:pt x="1604210" y="16174"/>
                </a:cubicBezTo>
                <a:cubicBezTo>
                  <a:pt x="1780673" y="34890"/>
                  <a:pt x="1954463" y="457332"/>
                  <a:pt x="2101516" y="465353"/>
                </a:cubicBezTo>
                <a:cubicBezTo>
                  <a:pt x="2248569" y="473374"/>
                  <a:pt x="2367547" y="268837"/>
                  <a:pt x="2486526" y="64300"/>
                </a:cubicBezTo>
              </a:path>
            </a:pathLst>
          </a:custGeom>
          <a:noFill/>
          <a:ln w="25400">
            <a:solidFill>
              <a:srgbClr val="07F3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4238537E-DCFA-41AA-B257-5A830FC995B2}"/>
              </a:ext>
            </a:extLst>
          </p:cNvPr>
          <p:cNvSpPr/>
          <p:nvPr/>
        </p:nvSpPr>
        <p:spPr>
          <a:xfrm flipV="1">
            <a:off x="834189" y="2005131"/>
            <a:ext cx="930442" cy="232791"/>
          </a:xfrm>
          <a:custGeom>
            <a:avLst/>
            <a:gdLst>
              <a:gd name="connsiteX0" fmla="*/ 0 w 2486526"/>
              <a:gd name="connsiteY0" fmla="*/ 401185 h 465581"/>
              <a:gd name="connsiteX1" fmla="*/ 529389 w 2486526"/>
              <a:gd name="connsiteY1" fmla="*/ 132 h 465581"/>
              <a:gd name="connsiteX2" fmla="*/ 1042737 w 2486526"/>
              <a:gd name="connsiteY2" fmla="*/ 353058 h 465581"/>
              <a:gd name="connsiteX3" fmla="*/ 1604210 w 2486526"/>
              <a:gd name="connsiteY3" fmla="*/ 16174 h 465581"/>
              <a:gd name="connsiteX4" fmla="*/ 2101516 w 2486526"/>
              <a:gd name="connsiteY4" fmla="*/ 465353 h 465581"/>
              <a:gd name="connsiteX5" fmla="*/ 2486526 w 2486526"/>
              <a:gd name="connsiteY5" fmla="*/ 64300 h 465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6526" h="465581">
                <a:moveTo>
                  <a:pt x="0" y="401185"/>
                </a:moveTo>
                <a:cubicBezTo>
                  <a:pt x="177800" y="204669"/>
                  <a:pt x="355600" y="8153"/>
                  <a:pt x="529389" y="132"/>
                </a:cubicBezTo>
                <a:cubicBezTo>
                  <a:pt x="703178" y="-7889"/>
                  <a:pt x="863600" y="350384"/>
                  <a:pt x="1042737" y="353058"/>
                </a:cubicBezTo>
                <a:cubicBezTo>
                  <a:pt x="1221874" y="355732"/>
                  <a:pt x="1427747" y="-2542"/>
                  <a:pt x="1604210" y="16174"/>
                </a:cubicBezTo>
                <a:cubicBezTo>
                  <a:pt x="1780673" y="34890"/>
                  <a:pt x="1954463" y="457332"/>
                  <a:pt x="2101516" y="465353"/>
                </a:cubicBezTo>
                <a:cubicBezTo>
                  <a:pt x="2248569" y="473374"/>
                  <a:pt x="2367547" y="268837"/>
                  <a:pt x="2486526" y="64300"/>
                </a:cubicBezTo>
              </a:path>
            </a:pathLst>
          </a:cu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1DCDD236-A75B-4541-B96F-D7DC0CD402ED}"/>
              </a:ext>
            </a:extLst>
          </p:cNvPr>
          <p:cNvSpPr/>
          <p:nvPr/>
        </p:nvSpPr>
        <p:spPr>
          <a:xfrm flipV="1">
            <a:off x="8357936" y="5422100"/>
            <a:ext cx="930442" cy="232791"/>
          </a:xfrm>
          <a:custGeom>
            <a:avLst/>
            <a:gdLst>
              <a:gd name="connsiteX0" fmla="*/ 0 w 2486526"/>
              <a:gd name="connsiteY0" fmla="*/ 401185 h 465581"/>
              <a:gd name="connsiteX1" fmla="*/ 529389 w 2486526"/>
              <a:gd name="connsiteY1" fmla="*/ 132 h 465581"/>
              <a:gd name="connsiteX2" fmla="*/ 1042737 w 2486526"/>
              <a:gd name="connsiteY2" fmla="*/ 353058 h 465581"/>
              <a:gd name="connsiteX3" fmla="*/ 1604210 w 2486526"/>
              <a:gd name="connsiteY3" fmla="*/ 16174 h 465581"/>
              <a:gd name="connsiteX4" fmla="*/ 2101516 w 2486526"/>
              <a:gd name="connsiteY4" fmla="*/ 465353 h 465581"/>
              <a:gd name="connsiteX5" fmla="*/ 2486526 w 2486526"/>
              <a:gd name="connsiteY5" fmla="*/ 64300 h 465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6526" h="465581">
                <a:moveTo>
                  <a:pt x="0" y="401185"/>
                </a:moveTo>
                <a:cubicBezTo>
                  <a:pt x="177800" y="204669"/>
                  <a:pt x="355600" y="8153"/>
                  <a:pt x="529389" y="132"/>
                </a:cubicBezTo>
                <a:cubicBezTo>
                  <a:pt x="703178" y="-7889"/>
                  <a:pt x="863600" y="350384"/>
                  <a:pt x="1042737" y="353058"/>
                </a:cubicBezTo>
                <a:cubicBezTo>
                  <a:pt x="1221874" y="355732"/>
                  <a:pt x="1427747" y="-2542"/>
                  <a:pt x="1604210" y="16174"/>
                </a:cubicBezTo>
                <a:cubicBezTo>
                  <a:pt x="1780673" y="34890"/>
                  <a:pt x="1954463" y="457332"/>
                  <a:pt x="2101516" y="465353"/>
                </a:cubicBezTo>
                <a:cubicBezTo>
                  <a:pt x="2248569" y="473374"/>
                  <a:pt x="2367547" y="268837"/>
                  <a:pt x="2486526" y="64300"/>
                </a:cubicBezTo>
              </a:path>
            </a:pathLst>
          </a:custGeom>
          <a:noFill/>
          <a:ln w="254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75109E3B-DC52-484B-BEDF-DC573985242F}"/>
              </a:ext>
            </a:extLst>
          </p:cNvPr>
          <p:cNvGrpSpPr/>
          <p:nvPr/>
        </p:nvGrpSpPr>
        <p:grpSpPr>
          <a:xfrm>
            <a:off x="240631" y="224589"/>
            <a:ext cx="176464" cy="625642"/>
            <a:chOff x="160421" y="224589"/>
            <a:chExt cx="176464" cy="625642"/>
          </a:xfrm>
          <a:solidFill>
            <a:schemeClr val="bg1">
              <a:alpha val="70000"/>
            </a:schemeClr>
          </a:solidFill>
        </p:grpSpPr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D88D97BF-E88F-441F-8CD0-C8C0D7F0C902}"/>
                </a:ext>
              </a:extLst>
            </p:cNvPr>
            <p:cNvSpPr/>
            <p:nvPr/>
          </p:nvSpPr>
          <p:spPr>
            <a:xfrm>
              <a:off x="160421" y="224589"/>
              <a:ext cx="176464" cy="1764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椭圆 38">
              <a:extLst>
                <a:ext uri="{FF2B5EF4-FFF2-40B4-BE49-F238E27FC236}">
                  <a16:creationId xmlns:a16="http://schemas.microsoft.com/office/drawing/2014/main" id="{0A6013C6-A475-4593-A8D7-6EC199A755D7}"/>
                </a:ext>
              </a:extLst>
            </p:cNvPr>
            <p:cNvSpPr/>
            <p:nvPr/>
          </p:nvSpPr>
          <p:spPr>
            <a:xfrm>
              <a:off x="160421" y="449178"/>
              <a:ext cx="176464" cy="1764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B0C0C2AE-0762-49FB-8166-8833B75AEB7B}"/>
                </a:ext>
              </a:extLst>
            </p:cNvPr>
            <p:cNvSpPr/>
            <p:nvPr/>
          </p:nvSpPr>
          <p:spPr>
            <a:xfrm>
              <a:off x="160421" y="673767"/>
              <a:ext cx="176464" cy="1764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3" name="文本框 52">
            <a:extLst>
              <a:ext uri="{FF2B5EF4-FFF2-40B4-BE49-F238E27FC236}">
                <a16:creationId xmlns:a16="http://schemas.microsoft.com/office/drawing/2014/main" id="{ED9A3362-9442-4B12-8215-BD4543ABE920}"/>
              </a:ext>
            </a:extLst>
          </p:cNvPr>
          <p:cNvSpPr txBox="1"/>
          <p:nvPr/>
        </p:nvSpPr>
        <p:spPr>
          <a:xfrm>
            <a:off x="2879942" y="2051603"/>
            <a:ext cx="64321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8800" b="1" spc="600" dirty="0">
                <a:solidFill>
                  <a:prstClr val="white"/>
                </a:solidFill>
                <a:cs typeface="+mn-ea"/>
                <a:sym typeface="+mn-lt"/>
              </a:rPr>
              <a:t>Thanks </a:t>
            </a:r>
            <a:endParaRPr lang="zh-CN" altLang="en-US" sz="8800" b="1" spc="6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8CB59015-E543-4CD5-BBA8-A14F7A6AFBB8}"/>
              </a:ext>
            </a:extLst>
          </p:cNvPr>
          <p:cNvSpPr txBox="1"/>
          <p:nvPr/>
        </p:nvSpPr>
        <p:spPr>
          <a:xfrm>
            <a:off x="3103354" y="3360821"/>
            <a:ext cx="5985293" cy="372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AE8C026C-0946-FC74-CFBE-C3721BD3F743}"/>
              </a:ext>
            </a:extLst>
          </p:cNvPr>
          <p:cNvSpPr/>
          <p:nvPr/>
        </p:nvSpPr>
        <p:spPr>
          <a:xfrm>
            <a:off x="630212" y="312821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23" name="TextBox 3">
            <a:hlinkClick r:id="rId2"/>
            <a:extLst>
              <a:ext uri="{FF2B5EF4-FFF2-40B4-BE49-F238E27FC236}">
                <a16:creationId xmlns:a16="http://schemas.microsoft.com/office/drawing/2014/main" id="{28787A36-3FA9-F52F-5A24-C4B833DAFCD9}"/>
              </a:ext>
            </a:extLst>
          </p:cNvPr>
          <p:cNvSpPr txBox="1"/>
          <p:nvPr/>
        </p:nvSpPr>
        <p:spPr>
          <a:xfrm>
            <a:off x="6944202" y="6558544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bg1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EA13A642-3B3D-5F29-FEBE-C85405FF3B4A}"/>
              </a:ext>
            </a:extLst>
          </p:cNvPr>
          <p:cNvSpPr/>
          <p:nvPr/>
        </p:nvSpPr>
        <p:spPr>
          <a:xfrm>
            <a:off x="4739235" y="4263624"/>
            <a:ext cx="2885819" cy="432000"/>
          </a:xfrm>
          <a:prstGeom prst="roundRect">
            <a:avLst>
              <a:gd name="adj" fmla="val 50000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kern="0" dirty="0">
                <a:solidFill>
                  <a:schemeClr val="bg1"/>
                </a:solidFill>
                <a:cs typeface="+mn-ea"/>
                <a:sym typeface="+mn-lt"/>
              </a:rPr>
              <a:t>Report </a:t>
            </a:r>
            <a:r>
              <a:rPr lang="zh-CN" altLang="en-US" kern="0" dirty="0">
                <a:solidFill>
                  <a:schemeClr val="bg1"/>
                </a:solidFill>
                <a:cs typeface="+mn-ea"/>
                <a:sym typeface="+mn-lt"/>
              </a:rPr>
              <a:t>：</a:t>
            </a:r>
            <a:r>
              <a:rPr lang="en-US" altLang="zh-CN" kern="0" dirty="0">
                <a:solidFill>
                  <a:schemeClr val="bg1"/>
                </a:solidFill>
                <a:cs typeface="+mn-ea"/>
                <a:sym typeface="+mn-lt"/>
              </a:rPr>
              <a:t>freeppt7.com</a:t>
            </a:r>
            <a:endParaRPr lang="zh-CN" altLang="en-US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2986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tx1">
              <a:lumMod val="75000"/>
              <a:lumOff val="25000"/>
            </a:schemeClr>
          </a:fgClr>
          <a:bgClr>
            <a:schemeClr val="tx1">
              <a:lumMod val="85000"/>
              <a:lumOff val="1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CDBDEC03-0C54-4818-89A0-6908D1E88C84}"/>
              </a:ext>
            </a:extLst>
          </p:cNvPr>
          <p:cNvGrpSpPr/>
          <p:nvPr/>
        </p:nvGrpSpPr>
        <p:grpSpPr>
          <a:xfrm>
            <a:off x="9833809" y="4740958"/>
            <a:ext cx="1864249" cy="1603698"/>
            <a:chOff x="9625262" y="3826557"/>
            <a:chExt cx="1864249" cy="1603698"/>
          </a:xfrm>
        </p:grpSpPr>
        <p:sp>
          <p:nvSpPr>
            <p:cNvPr id="12" name="任意多边形 42">
              <a:extLst>
                <a:ext uri="{FF2B5EF4-FFF2-40B4-BE49-F238E27FC236}">
                  <a16:creationId xmlns:a16="http://schemas.microsoft.com/office/drawing/2014/main" id="{B8C2F373-87B0-4330-B84E-E9DB56397094}"/>
                </a:ext>
              </a:extLst>
            </p:cNvPr>
            <p:cNvSpPr/>
            <p:nvPr/>
          </p:nvSpPr>
          <p:spPr>
            <a:xfrm rot="5400000">
              <a:off x="9988148" y="3928892"/>
              <a:ext cx="1603698" cy="1399028"/>
            </a:xfrm>
            <a:custGeom>
              <a:avLst/>
              <a:gdLst>
                <a:gd name="connsiteX0" fmla="*/ 1124413 w 2264769"/>
                <a:gd name="connsiteY0" fmla="*/ 0 h 2064064"/>
                <a:gd name="connsiteX1" fmla="*/ 1407292 w 2264769"/>
                <a:gd name="connsiteY1" fmla="*/ 177153 h 2064064"/>
                <a:gd name="connsiteX2" fmla="*/ 1414406 w 2264769"/>
                <a:gd name="connsiteY2" fmla="*/ 190190 h 2064064"/>
                <a:gd name="connsiteX3" fmla="*/ 1419467 w 2264769"/>
                <a:gd name="connsiteY3" fmla="*/ 191527 h 2064064"/>
                <a:gd name="connsiteX4" fmla="*/ 2197219 w 2264769"/>
                <a:gd name="connsiteY4" fmla="*/ 1532479 h 2064064"/>
                <a:gd name="connsiteX5" fmla="*/ 2196011 w 2264769"/>
                <a:gd name="connsiteY5" fmla="*/ 1537307 h 2064064"/>
                <a:gd name="connsiteX6" fmla="*/ 2220090 w 2264769"/>
                <a:gd name="connsiteY6" fmla="*/ 1578935 h 2064064"/>
                <a:gd name="connsiteX7" fmla="*/ 2224313 w 2264769"/>
                <a:gd name="connsiteY7" fmla="*/ 1912679 h 2064064"/>
                <a:gd name="connsiteX8" fmla="*/ 1925900 w 2264769"/>
                <a:gd name="connsiteY8" fmla="*/ 2062187 h 2064064"/>
                <a:gd name="connsiteX9" fmla="*/ 1905445 w 2264769"/>
                <a:gd name="connsiteY9" fmla="*/ 2061219 h 2064064"/>
                <a:gd name="connsiteX10" fmla="*/ 1902399 w 2264769"/>
                <a:gd name="connsiteY10" fmla="*/ 2064064 h 2064064"/>
                <a:gd name="connsiteX11" fmla="*/ 389291 w 2264769"/>
                <a:gd name="connsiteY11" fmla="*/ 2064064 h 2064064"/>
                <a:gd name="connsiteX12" fmla="*/ 385062 w 2264769"/>
                <a:gd name="connsiteY12" fmla="*/ 2060114 h 2064064"/>
                <a:gd name="connsiteX13" fmla="*/ 384209 w 2264769"/>
                <a:gd name="connsiteY13" fmla="*/ 2060285 h 2064064"/>
                <a:gd name="connsiteX14" fmla="*/ 66671 w 2264769"/>
                <a:gd name="connsiteY14" fmla="*/ 1957460 h 2064064"/>
                <a:gd name="connsiteX15" fmla="*/ 57719 w 2264769"/>
                <a:gd name="connsiteY15" fmla="*/ 1531931 h 2064064"/>
                <a:gd name="connsiteX16" fmla="*/ 83681 w 2264769"/>
                <a:gd name="connsiteY16" fmla="*/ 1487416 h 2064064"/>
                <a:gd name="connsiteX17" fmla="*/ 82471 w 2264769"/>
                <a:gd name="connsiteY17" fmla="*/ 1479266 h 2064064"/>
                <a:gd name="connsiteX18" fmla="*/ 821369 w 2264769"/>
                <a:gd name="connsiteY18" fmla="*/ 205305 h 2064064"/>
                <a:gd name="connsiteX19" fmla="*/ 823655 w 2264769"/>
                <a:gd name="connsiteY19" fmla="*/ 204362 h 2064064"/>
                <a:gd name="connsiteX20" fmla="*/ 827198 w 2264769"/>
                <a:gd name="connsiteY20" fmla="*/ 203426 h 2064064"/>
                <a:gd name="connsiteX21" fmla="*/ 841535 w 2264769"/>
                <a:gd name="connsiteY21" fmla="*/ 177153 h 2064064"/>
                <a:gd name="connsiteX22" fmla="*/ 1124413 w 2264769"/>
                <a:gd name="connsiteY22" fmla="*/ 0 h 2064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64769" h="2064064">
                  <a:moveTo>
                    <a:pt x="1124413" y="0"/>
                  </a:moveTo>
                  <a:cubicBezTo>
                    <a:pt x="1234884" y="0"/>
                    <a:pt x="1334897" y="67699"/>
                    <a:pt x="1407292" y="177153"/>
                  </a:cubicBezTo>
                  <a:lnTo>
                    <a:pt x="1414406" y="190190"/>
                  </a:lnTo>
                  <a:lnTo>
                    <a:pt x="1419467" y="191527"/>
                  </a:lnTo>
                  <a:lnTo>
                    <a:pt x="2197219" y="1532479"/>
                  </a:lnTo>
                  <a:lnTo>
                    <a:pt x="2196011" y="1537307"/>
                  </a:lnTo>
                  <a:lnTo>
                    <a:pt x="2220090" y="1578935"/>
                  </a:lnTo>
                  <a:cubicBezTo>
                    <a:pt x="2275937" y="1697688"/>
                    <a:pt x="2281758" y="1818318"/>
                    <a:pt x="2224313" y="1912679"/>
                  </a:cubicBezTo>
                  <a:cubicBezTo>
                    <a:pt x="2166869" y="2007040"/>
                    <a:pt x="2057037" y="2057265"/>
                    <a:pt x="1925900" y="2062187"/>
                  </a:cubicBezTo>
                  <a:lnTo>
                    <a:pt x="1905445" y="2061219"/>
                  </a:lnTo>
                  <a:lnTo>
                    <a:pt x="1902399" y="2064064"/>
                  </a:lnTo>
                  <a:lnTo>
                    <a:pt x="389291" y="2064064"/>
                  </a:lnTo>
                  <a:lnTo>
                    <a:pt x="385062" y="2060114"/>
                  </a:lnTo>
                  <a:lnTo>
                    <a:pt x="384209" y="2060285"/>
                  </a:lnTo>
                  <a:cubicBezTo>
                    <a:pt x="253827" y="2075184"/>
                    <a:pt x="137680" y="2042086"/>
                    <a:pt x="66671" y="1957460"/>
                  </a:cubicBezTo>
                  <a:cubicBezTo>
                    <a:pt x="-22091" y="1851678"/>
                    <a:pt x="-19317" y="1690420"/>
                    <a:pt x="57719" y="1531931"/>
                  </a:cubicBezTo>
                  <a:lnTo>
                    <a:pt x="83681" y="1487416"/>
                  </a:lnTo>
                  <a:lnTo>
                    <a:pt x="82471" y="1479266"/>
                  </a:lnTo>
                  <a:lnTo>
                    <a:pt x="821369" y="205305"/>
                  </a:lnTo>
                  <a:lnTo>
                    <a:pt x="823655" y="204362"/>
                  </a:lnTo>
                  <a:lnTo>
                    <a:pt x="827198" y="203426"/>
                  </a:lnTo>
                  <a:lnTo>
                    <a:pt x="841535" y="177153"/>
                  </a:lnTo>
                  <a:cubicBezTo>
                    <a:pt x="913930" y="67699"/>
                    <a:pt x="1013942" y="0"/>
                    <a:pt x="1124413" y="0"/>
                  </a:cubicBezTo>
                  <a:close/>
                </a:path>
              </a:pathLst>
            </a:custGeom>
            <a:noFill/>
            <a:ln w="63500" cap="flat" cmpd="sng" algn="ctr">
              <a:solidFill>
                <a:srgbClr val="FF006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3" name="任意多边形 42">
              <a:extLst>
                <a:ext uri="{FF2B5EF4-FFF2-40B4-BE49-F238E27FC236}">
                  <a16:creationId xmlns:a16="http://schemas.microsoft.com/office/drawing/2014/main" id="{C738EE18-85EE-4C01-9E49-4D26B59BC840}"/>
                </a:ext>
              </a:extLst>
            </p:cNvPr>
            <p:cNvSpPr/>
            <p:nvPr/>
          </p:nvSpPr>
          <p:spPr>
            <a:xfrm rot="5400000">
              <a:off x="9576906" y="4696747"/>
              <a:ext cx="757802" cy="661089"/>
            </a:xfrm>
            <a:custGeom>
              <a:avLst/>
              <a:gdLst>
                <a:gd name="connsiteX0" fmla="*/ 1124413 w 2264769"/>
                <a:gd name="connsiteY0" fmla="*/ 0 h 2064064"/>
                <a:gd name="connsiteX1" fmla="*/ 1407292 w 2264769"/>
                <a:gd name="connsiteY1" fmla="*/ 177153 h 2064064"/>
                <a:gd name="connsiteX2" fmla="*/ 1414406 w 2264769"/>
                <a:gd name="connsiteY2" fmla="*/ 190190 h 2064064"/>
                <a:gd name="connsiteX3" fmla="*/ 1419467 w 2264769"/>
                <a:gd name="connsiteY3" fmla="*/ 191527 h 2064064"/>
                <a:gd name="connsiteX4" fmla="*/ 2197219 w 2264769"/>
                <a:gd name="connsiteY4" fmla="*/ 1532479 h 2064064"/>
                <a:gd name="connsiteX5" fmla="*/ 2196011 w 2264769"/>
                <a:gd name="connsiteY5" fmla="*/ 1537307 h 2064064"/>
                <a:gd name="connsiteX6" fmla="*/ 2220090 w 2264769"/>
                <a:gd name="connsiteY6" fmla="*/ 1578935 h 2064064"/>
                <a:gd name="connsiteX7" fmla="*/ 2224313 w 2264769"/>
                <a:gd name="connsiteY7" fmla="*/ 1912679 h 2064064"/>
                <a:gd name="connsiteX8" fmla="*/ 1925900 w 2264769"/>
                <a:gd name="connsiteY8" fmla="*/ 2062187 h 2064064"/>
                <a:gd name="connsiteX9" fmla="*/ 1905445 w 2264769"/>
                <a:gd name="connsiteY9" fmla="*/ 2061219 h 2064064"/>
                <a:gd name="connsiteX10" fmla="*/ 1902399 w 2264769"/>
                <a:gd name="connsiteY10" fmla="*/ 2064064 h 2064064"/>
                <a:gd name="connsiteX11" fmla="*/ 389291 w 2264769"/>
                <a:gd name="connsiteY11" fmla="*/ 2064064 h 2064064"/>
                <a:gd name="connsiteX12" fmla="*/ 385062 w 2264769"/>
                <a:gd name="connsiteY12" fmla="*/ 2060114 h 2064064"/>
                <a:gd name="connsiteX13" fmla="*/ 384209 w 2264769"/>
                <a:gd name="connsiteY13" fmla="*/ 2060285 h 2064064"/>
                <a:gd name="connsiteX14" fmla="*/ 66671 w 2264769"/>
                <a:gd name="connsiteY14" fmla="*/ 1957460 h 2064064"/>
                <a:gd name="connsiteX15" fmla="*/ 57719 w 2264769"/>
                <a:gd name="connsiteY15" fmla="*/ 1531931 h 2064064"/>
                <a:gd name="connsiteX16" fmla="*/ 83681 w 2264769"/>
                <a:gd name="connsiteY16" fmla="*/ 1487416 h 2064064"/>
                <a:gd name="connsiteX17" fmla="*/ 82471 w 2264769"/>
                <a:gd name="connsiteY17" fmla="*/ 1479266 h 2064064"/>
                <a:gd name="connsiteX18" fmla="*/ 821369 w 2264769"/>
                <a:gd name="connsiteY18" fmla="*/ 205305 h 2064064"/>
                <a:gd name="connsiteX19" fmla="*/ 823655 w 2264769"/>
                <a:gd name="connsiteY19" fmla="*/ 204362 h 2064064"/>
                <a:gd name="connsiteX20" fmla="*/ 827198 w 2264769"/>
                <a:gd name="connsiteY20" fmla="*/ 203426 h 2064064"/>
                <a:gd name="connsiteX21" fmla="*/ 841535 w 2264769"/>
                <a:gd name="connsiteY21" fmla="*/ 177153 h 2064064"/>
                <a:gd name="connsiteX22" fmla="*/ 1124413 w 2264769"/>
                <a:gd name="connsiteY22" fmla="*/ 0 h 2064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64769" h="2064064">
                  <a:moveTo>
                    <a:pt x="1124413" y="0"/>
                  </a:moveTo>
                  <a:cubicBezTo>
                    <a:pt x="1234884" y="0"/>
                    <a:pt x="1334897" y="67699"/>
                    <a:pt x="1407292" y="177153"/>
                  </a:cubicBezTo>
                  <a:lnTo>
                    <a:pt x="1414406" y="190190"/>
                  </a:lnTo>
                  <a:lnTo>
                    <a:pt x="1419467" y="191527"/>
                  </a:lnTo>
                  <a:lnTo>
                    <a:pt x="2197219" y="1532479"/>
                  </a:lnTo>
                  <a:lnTo>
                    <a:pt x="2196011" y="1537307"/>
                  </a:lnTo>
                  <a:lnTo>
                    <a:pt x="2220090" y="1578935"/>
                  </a:lnTo>
                  <a:cubicBezTo>
                    <a:pt x="2275937" y="1697688"/>
                    <a:pt x="2281758" y="1818318"/>
                    <a:pt x="2224313" y="1912679"/>
                  </a:cubicBezTo>
                  <a:cubicBezTo>
                    <a:pt x="2166869" y="2007040"/>
                    <a:pt x="2057037" y="2057265"/>
                    <a:pt x="1925900" y="2062187"/>
                  </a:cubicBezTo>
                  <a:lnTo>
                    <a:pt x="1905445" y="2061219"/>
                  </a:lnTo>
                  <a:lnTo>
                    <a:pt x="1902399" y="2064064"/>
                  </a:lnTo>
                  <a:lnTo>
                    <a:pt x="389291" y="2064064"/>
                  </a:lnTo>
                  <a:lnTo>
                    <a:pt x="385062" y="2060114"/>
                  </a:lnTo>
                  <a:lnTo>
                    <a:pt x="384209" y="2060285"/>
                  </a:lnTo>
                  <a:cubicBezTo>
                    <a:pt x="253827" y="2075184"/>
                    <a:pt x="137680" y="2042086"/>
                    <a:pt x="66671" y="1957460"/>
                  </a:cubicBezTo>
                  <a:cubicBezTo>
                    <a:pt x="-22091" y="1851678"/>
                    <a:pt x="-19317" y="1690420"/>
                    <a:pt x="57719" y="1531931"/>
                  </a:cubicBezTo>
                  <a:lnTo>
                    <a:pt x="83681" y="1487416"/>
                  </a:lnTo>
                  <a:lnTo>
                    <a:pt x="82471" y="1479266"/>
                  </a:lnTo>
                  <a:lnTo>
                    <a:pt x="821369" y="205305"/>
                  </a:lnTo>
                  <a:lnTo>
                    <a:pt x="823655" y="204362"/>
                  </a:lnTo>
                  <a:lnTo>
                    <a:pt x="827198" y="203426"/>
                  </a:lnTo>
                  <a:lnTo>
                    <a:pt x="841535" y="177153"/>
                  </a:lnTo>
                  <a:cubicBezTo>
                    <a:pt x="913930" y="67699"/>
                    <a:pt x="1013942" y="0"/>
                    <a:pt x="1124413" y="0"/>
                  </a:cubicBezTo>
                  <a:close/>
                </a:path>
              </a:pathLst>
            </a:custGeom>
            <a:solidFill>
              <a:srgbClr val="FFC000"/>
            </a:solidFill>
            <a:ln w="635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52B6C5B0-2CE0-466B-8519-5B1473B38350}"/>
              </a:ext>
            </a:extLst>
          </p:cNvPr>
          <p:cNvGrpSpPr/>
          <p:nvPr/>
        </p:nvGrpSpPr>
        <p:grpSpPr>
          <a:xfrm>
            <a:off x="852658" y="1445794"/>
            <a:ext cx="4332171" cy="3966411"/>
            <a:chOff x="852658" y="1445794"/>
            <a:chExt cx="4332171" cy="3966411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A265DD06-FA81-4B73-A239-5406410B0F65}"/>
                </a:ext>
              </a:extLst>
            </p:cNvPr>
            <p:cNvGrpSpPr/>
            <p:nvPr/>
          </p:nvGrpSpPr>
          <p:grpSpPr>
            <a:xfrm>
              <a:off x="852658" y="1445794"/>
              <a:ext cx="4332171" cy="3966411"/>
              <a:chOff x="852658" y="1445794"/>
              <a:chExt cx="4332171" cy="3966411"/>
            </a:xfrm>
          </p:grpSpPr>
          <p:grpSp>
            <p:nvGrpSpPr>
              <p:cNvPr id="4" name="组合 3">
                <a:extLst>
                  <a:ext uri="{FF2B5EF4-FFF2-40B4-BE49-F238E27FC236}">
                    <a16:creationId xmlns:a16="http://schemas.microsoft.com/office/drawing/2014/main" id="{6746F713-C1F7-45CF-BD44-E978A5AE1AF2}"/>
                  </a:ext>
                </a:extLst>
              </p:cNvPr>
              <p:cNvGrpSpPr/>
              <p:nvPr/>
            </p:nvGrpSpPr>
            <p:grpSpPr>
              <a:xfrm>
                <a:off x="852658" y="1445794"/>
                <a:ext cx="4332171" cy="3966411"/>
                <a:chOff x="681790" y="556202"/>
                <a:chExt cx="6240379" cy="5713511"/>
              </a:xfrm>
            </p:grpSpPr>
            <p:sp>
              <p:nvSpPr>
                <p:cNvPr id="2" name="任意多边形 42">
                  <a:extLst>
                    <a:ext uri="{FF2B5EF4-FFF2-40B4-BE49-F238E27FC236}">
                      <a16:creationId xmlns:a16="http://schemas.microsoft.com/office/drawing/2014/main" id="{1F9EAC97-79A8-4B20-BF3F-F8AC3CB63ADB}"/>
                    </a:ext>
                  </a:extLst>
                </p:cNvPr>
                <p:cNvSpPr/>
                <p:nvPr/>
              </p:nvSpPr>
              <p:spPr>
                <a:xfrm rot="5400000">
                  <a:off x="1573248" y="920793"/>
                  <a:ext cx="5713511" cy="4984330"/>
                </a:xfrm>
                <a:custGeom>
                  <a:avLst/>
                  <a:gdLst>
                    <a:gd name="connsiteX0" fmla="*/ 1124413 w 2264769"/>
                    <a:gd name="connsiteY0" fmla="*/ 0 h 2064064"/>
                    <a:gd name="connsiteX1" fmla="*/ 1407292 w 2264769"/>
                    <a:gd name="connsiteY1" fmla="*/ 177153 h 2064064"/>
                    <a:gd name="connsiteX2" fmla="*/ 1414406 w 2264769"/>
                    <a:gd name="connsiteY2" fmla="*/ 190190 h 2064064"/>
                    <a:gd name="connsiteX3" fmla="*/ 1419467 w 2264769"/>
                    <a:gd name="connsiteY3" fmla="*/ 191527 h 2064064"/>
                    <a:gd name="connsiteX4" fmla="*/ 2197219 w 2264769"/>
                    <a:gd name="connsiteY4" fmla="*/ 1532479 h 2064064"/>
                    <a:gd name="connsiteX5" fmla="*/ 2196011 w 2264769"/>
                    <a:gd name="connsiteY5" fmla="*/ 1537307 h 2064064"/>
                    <a:gd name="connsiteX6" fmla="*/ 2220090 w 2264769"/>
                    <a:gd name="connsiteY6" fmla="*/ 1578935 h 2064064"/>
                    <a:gd name="connsiteX7" fmla="*/ 2224313 w 2264769"/>
                    <a:gd name="connsiteY7" fmla="*/ 1912679 h 2064064"/>
                    <a:gd name="connsiteX8" fmla="*/ 1925900 w 2264769"/>
                    <a:gd name="connsiteY8" fmla="*/ 2062187 h 2064064"/>
                    <a:gd name="connsiteX9" fmla="*/ 1905445 w 2264769"/>
                    <a:gd name="connsiteY9" fmla="*/ 2061219 h 2064064"/>
                    <a:gd name="connsiteX10" fmla="*/ 1902399 w 2264769"/>
                    <a:gd name="connsiteY10" fmla="*/ 2064064 h 2064064"/>
                    <a:gd name="connsiteX11" fmla="*/ 389291 w 2264769"/>
                    <a:gd name="connsiteY11" fmla="*/ 2064064 h 2064064"/>
                    <a:gd name="connsiteX12" fmla="*/ 385062 w 2264769"/>
                    <a:gd name="connsiteY12" fmla="*/ 2060114 h 2064064"/>
                    <a:gd name="connsiteX13" fmla="*/ 384209 w 2264769"/>
                    <a:gd name="connsiteY13" fmla="*/ 2060285 h 2064064"/>
                    <a:gd name="connsiteX14" fmla="*/ 66671 w 2264769"/>
                    <a:gd name="connsiteY14" fmla="*/ 1957460 h 2064064"/>
                    <a:gd name="connsiteX15" fmla="*/ 57719 w 2264769"/>
                    <a:gd name="connsiteY15" fmla="*/ 1531931 h 2064064"/>
                    <a:gd name="connsiteX16" fmla="*/ 83681 w 2264769"/>
                    <a:gd name="connsiteY16" fmla="*/ 1487416 h 2064064"/>
                    <a:gd name="connsiteX17" fmla="*/ 82471 w 2264769"/>
                    <a:gd name="connsiteY17" fmla="*/ 1479266 h 2064064"/>
                    <a:gd name="connsiteX18" fmla="*/ 821369 w 2264769"/>
                    <a:gd name="connsiteY18" fmla="*/ 205305 h 2064064"/>
                    <a:gd name="connsiteX19" fmla="*/ 823655 w 2264769"/>
                    <a:gd name="connsiteY19" fmla="*/ 204362 h 2064064"/>
                    <a:gd name="connsiteX20" fmla="*/ 827198 w 2264769"/>
                    <a:gd name="connsiteY20" fmla="*/ 203426 h 2064064"/>
                    <a:gd name="connsiteX21" fmla="*/ 841535 w 2264769"/>
                    <a:gd name="connsiteY21" fmla="*/ 177153 h 2064064"/>
                    <a:gd name="connsiteX22" fmla="*/ 1124413 w 2264769"/>
                    <a:gd name="connsiteY22" fmla="*/ 0 h 2064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264769" h="2064064">
                      <a:moveTo>
                        <a:pt x="1124413" y="0"/>
                      </a:moveTo>
                      <a:cubicBezTo>
                        <a:pt x="1234884" y="0"/>
                        <a:pt x="1334897" y="67699"/>
                        <a:pt x="1407292" y="177153"/>
                      </a:cubicBezTo>
                      <a:lnTo>
                        <a:pt x="1414406" y="190190"/>
                      </a:lnTo>
                      <a:lnTo>
                        <a:pt x="1419467" y="191527"/>
                      </a:lnTo>
                      <a:lnTo>
                        <a:pt x="2197219" y="1532479"/>
                      </a:lnTo>
                      <a:lnTo>
                        <a:pt x="2196011" y="1537307"/>
                      </a:lnTo>
                      <a:lnTo>
                        <a:pt x="2220090" y="1578935"/>
                      </a:lnTo>
                      <a:cubicBezTo>
                        <a:pt x="2275937" y="1697688"/>
                        <a:pt x="2281758" y="1818318"/>
                        <a:pt x="2224313" y="1912679"/>
                      </a:cubicBezTo>
                      <a:cubicBezTo>
                        <a:pt x="2166869" y="2007040"/>
                        <a:pt x="2057037" y="2057265"/>
                        <a:pt x="1925900" y="2062187"/>
                      </a:cubicBezTo>
                      <a:lnTo>
                        <a:pt x="1905445" y="2061219"/>
                      </a:lnTo>
                      <a:lnTo>
                        <a:pt x="1902399" y="2064064"/>
                      </a:lnTo>
                      <a:lnTo>
                        <a:pt x="389291" y="2064064"/>
                      </a:lnTo>
                      <a:lnTo>
                        <a:pt x="385062" y="2060114"/>
                      </a:lnTo>
                      <a:lnTo>
                        <a:pt x="384209" y="2060285"/>
                      </a:lnTo>
                      <a:cubicBezTo>
                        <a:pt x="253827" y="2075184"/>
                        <a:pt x="137680" y="2042086"/>
                        <a:pt x="66671" y="1957460"/>
                      </a:cubicBezTo>
                      <a:cubicBezTo>
                        <a:pt x="-22091" y="1851678"/>
                        <a:pt x="-19317" y="1690420"/>
                        <a:pt x="57719" y="1531931"/>
                      </a:cubicBezTo>
                      <a:lnTo>
                        <a:pt x="83681" y="1487416"/>
                      </a:lnTo>
                      <a:lnTo>
                        <a:pt x="82471" y="1479266"/>
                      </a:lnTo>
                      <a:lnTo>
                        <a:pt x="821369" y="205305"/>
                      </a:lnTo>
                      <a:lnTo>
                        <a:pt x="823655" y="204362"/>
                      </a:lnTo>
                      <a:lnTo>
                        <a:pt x="827198" y="203426"/>
                      </a:lnTo>
                      <a:lnTo>
                        <a:pt x="841535" y="177153"/>
                      </a:lnTo>
                      <a:cubicBezTo>
                        <a:pt x="913930" y="67699"/>
                        <a:pt x="1013942" y="0"/>
                        <a:pt x="1124413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7F757">
                        <a:alpha val="93725"/>
                      </a:srgbClr>
                    </a:gs>
                    <a:gs pos="100000">
                      <a:srgbClr val="36DEA6">
                        <a:alpha val="51000"/>
                      </a:srgbClr>
                    </a:gs>
                  </a:gsLst>
                  <a:lin ang="0" scaled="0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" name="任意多边形 42">
                  <a:extLst>
                    <a:ext uri="{FF2B5EF4-FFF2-40B4-BE49-F238E27FC236}">
                      <a16:creationId xmlns:a16="http://schemas.microsoft.com/office/drawing/2014/main" id="{723FA8B8-7F01-4BC6-AAA3-7D1A0487EC31}"/>
                    </a:ext>
                  </a:extLst>
                </p:cNvPr>
                <p:cNvSpPr/>
                <p:nvPr/>
              </p:nvSpPr>
              <p:spPr>
                <a:xfrm rot="5400000">
                  <a:off x="355104" y="1360962"/>
                  <a:ext cx="5119518" cy="4466146"/>
                </a:xfrm>
                <a:custGeom>
                  <a:avLst/>
                  <a:gdLst>
                    <a:gd name="connsiteX0" fmla="*/ 1124413 w 2264769"/>
                    <a:gd name="connsiteY0" fmla="*/ 0 h 2064064"/>
                    <a:gd name="connsiteX1" fmla="*/ 1407292 w 2264769"/>
                    <a:gd name="connsiteY1" fmla="*/ 177153 h 2064064"/>
                    <a:gd name="connsiteX2" fmla="*/ 1414406 w 2264769"/>
                    <a:gd name="connsiteY2" fmla="*/ 190190 h 2064064"/>
                    <a:gd name="connsiteX3" fmla="*/ 1419467 w 2264769"/>
                    <a:gd name="connsiteY3" fmla="*/ 191527 h 2064064"/>
                    <a:gd name="connsiteX4" fmla="*/ 2197219 w 2264769"/>
                    <a:gd name="connsiteY4" fmla="*/ 1532479 h 2064064"/>
                    <a:gd name="connsiteX5" fmla="*/ 2196011 w 2264769"/>
                    <a:gd name="connsiteY5" fmla="*/ 1537307 h 2064064"/>
                    <a:gd name="connsiteX6" fmla="*/ 2220090 w 2264769"/>
                    <a:gd name="connsiteY6" fmla="*/ 1578935 h 2064064"/>
                    <a:gd name="connsiteX7" fmla="*/ 2224313 w 2264769"/>
                    <a:gd name="connsiteY7" fmla="*/ 1912679 h 2064064"/>
                    <a:gd name="connsiteX8" fmla="*/ 1925900 w 2264769"/>
                    <a:gd name="connsiteY8" fmla="*/ 2062187 h 2064064"/>
                    <a:gd name="connsiteX9" fmla="*/ 1905445 w 2264769"/>
                    <a:gd name="connsiteY9" fmla="*/ 2061219 h 2064064"/>
                    <a:gd name="connsiteX10" fmla="*/ 1902399 w 2264769"/>
                    <a:gd name="connsiteY10" fmla="*/ 2064064 h 2064064"/>
                    <a:gd name="connsiteX11" fmla="*/ 389291 w 2264769"/>
                    <a:gd name="connsiteY11" fmla="*/ 2064064 h 2064064"/>
                    <a:gd name="connsiteX12" fmla="*/ 385062 w 2264769"/>
                    <a:gd name="connsiteY12" fmla="*/ 2060114 h 2064064"/>
                    <a:gd name="connsiteX13" fmla="*/ 384209 w 2264769"/>
                    <a:gd name="connsiteY13" fmla="*/ 2060285 h 2064064"/>
                    <a:gd name="connsiteX14" fmla="*/ 66671 w 2264769"/>
                    <a:gd name="connsiteY14" fmla="*/ 1957460 h 2064064"/>
                    <a:gd name="connsiteX15" fmla="*/ 57719 w 2264769"/>
                    <a:gd name="connsiteY15" fmla="*/ 1531931 h 2064064"/>
                    <a:gd name="connsiteX16" fmla="*/ 83681 w 2264769"/>
                    <a:gd name="connsiteY16" fmla="*/ 1487416 h 2064064"/>
                    <a:gd name="connsiteX17" fmla="*/ 82471 w 2264769"/>
                    <a:gd name="connsiteY17" fmla="*/ 1479266 h 2064064"/>
                    <a:gd name="connsiteX18" fmla="*/ 821369 w 2264769"/>
                    <a:gd name="connsiteY18" fmla="*/ 205305 h 2064064"/>
                    <a:gd name="connsiteX19" fmla="*/ 823655 w 2264769"/>
                    <a:gd name="connsiteY19" fmla="*/ 204362 h 2064064"/>
                    <a:gd name="connsiteX20" fmla="*/ 827198 w 2264769"/>
                    <a:gd name="connsiteY20" fmla="*/ 203426 h 2064064"/>
                    <a:gd name="connsiteX21" fmla="*/ 841535 w 2264769"/>
                    <a:gd name="connsiteY21" fmla="*/ 177153 h 2064064"/>
                    <a:gd name="connsiteX22" fmla="*/ 1124413 w 2264769"/>
                    <a:gd name="connsiteY22" fmla="*/ 0 h 2064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264769" h="2064064">
                      <a:moveTo>
                        <a:pt x="1124413" y="0"/>
                      </a:moveTo>
                      <a:cubicBezTo>
                        <a:pt x="1234884" y="0"/>
                        <a:pt x="1334897" y="67699"/>
                        <a:pt x="1407292" y="177153"/>
                      </a:cubicBezTo>
                      <a:lnTo>
                        <a:pt x="1414406" y="190190"/>
                      </a:lnTo>
                      <a:lnTo>
                        <a:pt x="1419467" y="191527"/>
                      </a:lnTo>
                      <a:lnTo>
                        <a:pt x="2197219" y="1532479"/>
                      </a:lnTo>
                      <a:lnTo>
                        <a:pt x="2196011" y="1537307"/>
                      </a:lnTo>
                      <a:lnTo>
                        <a:pt x="2220090" y="1578935"/>
                      </a:lnTo>
                      <a:cubicBezTo>
                        <a:pt x="2275937" y="1697688"/>
                        <a:pt x="2281758" y="1818318"/>
                        <a:pt x="2224313" y="1912679"/>
                      </a:cubicBezTo>
                      <a:cubicBezTo>
                        <a:pt x="2166869" y="2007040"/>
                        <a:pt x="2057037" y="2057265"/>
                        <a:pt x="1925900" y="2062187"/>
                      </a:cubicBezTo>
                      <a:lnTo>
                        <a:pt x="1905445" y="2061219"/>
                      </a:lnTo>
                      <a:lnTo>
                        <a:pt x="1902399" y="2064064"/>
                      </a:lnTo>
                      <a:lnTo>
                        <a:pt x="389291" y="2064064"/>
                      </a:lnTo>
                      <a:lnTo>
                        <a:pt x="385062" y="2060114"/>
                      </a:lnTo>
                      <a:lnTo>
                        <a:pt x="384209" y="2060285"/>
                      </a:lnTo>
                      <a:cubicBezTo>
                        <a:pt x="253827" y="2075184"/>
                        <a:pt x="137680" y="2042086"/>
                        <a:pt x="66671" y="1957460"/>
                      </a:cubicBezTo>
                      <a:cubicBezTo>
                        <a:pt x="-22091" y="1851678"/>
                        <a:pt x="-19317" y="1690420"/>
                        <a:pt x="57719" y="1531931"/>
                      </a:cubicBezTo>
                      <a:lnTo>
                        <a:pt x="83681" y="1487416"/>
                      </a:lnTo>
                      <a:lnTo>
                        <a:pt x="82471" y="1479266"/>
                      </a:lnTo>
                      <a:lnTo>
                        <a:pt x="821369" y="205305"/>
                      </a:lnTo>
                      <a:lnTo>
                        <a:pt x="823655" y="204362"/>
                      </a:lnTo>
                      <a:lnTo>
                        <a:pt x="827198" y="203426"/>
                      </a:lnTo>
                      <a:lnTo>
                        <a:pt x="841535" y="177153"/>
                      </a:lnTo>
                      <a:cubicBezTo>
                        <a:pt x="913930" y="67699"/>
                        <a:pt x="1013942" y="0"/>
                        <a:pt x="1124413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1000">
                      <a:srgbClr val="27408F"/>
                    </a:gs>
                    <a:gs pos="100000">
                      <a:srgbClr val="7030A0">
                        <a:alpha val="58000"/>
                      </a:srgbClr>
                    </a:gs>
                  </a:gsLst>
                  <a:lin ang="0" scaled="0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 kern="0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E187674-842B-4823-BEE0-8CEB659DB03A}"/>
                  </a:ext>
                </a:extLst>
              </p:cNvPr>
              <p:cNvSpPr txBox="1"/>
              <p:nvPr/>
            </p:nvSpPr>
            <p:spPr>
              <a:xfrm>
                <a:off x="1739942" y="2828835"/>
                <a:ext cx="30072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sz="2800" dirty="0">
                    <a:solidFill>
                      <a:schemeClr val="bg1"/>
                    </a:solidFill>
                    <a:cs typeface="+mn-ea"/>
                    <a:sym typeface="+mn-lt"/>
                  </a:rPr>
                  <a:t>PART/</a:t>
                </a:r>
                <a:r>
                  <a:rPr lang="en-US" altLang="zh-CN" sz="7200" dirty="0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  <a:endParaRPr lang="zh-CN" altLang="en-US" sz="66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4" name="任意多边形 42">
              <a:extLst>
                <a:ext uri="{FF2B5EF4-FFF2-40B4-BE49-F238E27FC236}">
                  <a16:creationId xmlns:a16="http://schemas.microsoft.com/office/drawing/2014/main" id="{60865455-8270-42B0-AFAD-D3180086EC63}"/>
                </a:ext>
              </a:extLst>
            </p:cNvPr>
            <p:cNvSpPr/>
            <p:nvPr/>
          </p:nvSpPr>
          <p:spPr>
            <a:xfrm rot="5400000">
              <a:off x="1246358" y="3769633"/>
              <a:ext cx="831359" cy="725258"/>
            </a:xfrm>
            <a:custGeom>
              <a:avLst/>
              <a:gdLst>
                <a:gd name="connsiteX0" fmla="*/ 1124413 w 2264769"/>
                <a:gd name="connsiteY0" fmla="*/ 0 h 2064064"/>
                <a:gd name="connsiteX1" fmla="*/ 1407292 w 2264769"/>
                <a:gd name="connsiteY1" fmla="*/ 177153 h 2064064"/>
                <a:gd name="connsiteX2" fmla="*/ 1414406 w 2264769"/>
                <a:gd name="connsiteY2" fmla="*/ 190190 h 2064064"/>
                <a:gd name="connsiteX3" fmla="*/ 1419467 w 2264769"/>
                <a:gd name="connsiteY3" fmla="*/ 191527 h 2064064"/>
                <a:gd name="connsiteX4" fmla="*/ 2197219 w 2264769"/>
                <a:gd name="connsiteY4" fmla="*/ 1532479 h 2064064"/>
                <a:gd name="connsiteX5" fmla="*/ 2196011 w 2264769"/>
                <a:gd name="connsiteY5" fmla="*/ 1537307 h 2064064"/>
                <a:gd name="connsiteX6" fmla="*/ 2220090 w 2264769"/>
                <a:gd name="connsiteY6" fmla="*/ 1578935 h 2064064"/>
                <a:gd name="connsiteX7" fmla="*/ 2224313 w 2264769"/>
                <a:gd name="connsiteY7" fmla="*/ 1912679 h 2064064"/>
                <a:gd name="connsiteX8" fmla="*/ 1925900 w 2264769"/>
                <a:gd name="connsiteY8" fmla="*/ 2062187 h 2064064"/>
                <a:gd name="connsiteX9" fmla="*/ 1905445 w 2264769"/>
                <a:gd name="connsiteY9" fmla="*/ 2061219 h 2064064"/>
                <a:gd name="connsiteX10" fmla="*/ 1902399 w 2264769"/>
                <a:gd name="connsiteY10" fmla="*/ 2064064 h 2064064"/>
                <a:gd name="connsiteX11" fmla="*/ 389291 w 2264769"/>
                <a:gd name="connsiteY11" fmla="*/ 2064064 h 2064064"/>
                <a:gd name="connsiteX12" fmla="*/ 385062 w 2264769"/>
                <a:gd name="connsiteY12" fmla="*/ 2060114 h 2064064"/>
                <a:gd name="connsiteX13" fmla="*/ 384209 w 2264769"/>
                <a:gd name="connsiteY13" fmla="*/ 2060285 h 2064064"/>
                <a:gd name="connsiteX14" fmla="*/ 66671 w 2264769"/>
                <a:gd name="connsiteY14" fmla="*/ 1957460 h 2064064"/>
                <a:gd name="connsiteX15" fmla="*/ 57719 w 2264769"/>
                <a:gd name="connsiteY15" fmla="*/ 1531931 h 2064064"/>
                <a:gd name="connsiteX16" fmla="*/ 83681 w 2264769"/>
                <a:gd name="connsiteY16" fmla="*/ 1487416 h 2064064"/>
                <a:gd name="connsiteX17" fmla="*/ 82471 w 2264769"/>
                <a:gd name="connsiteY17" fmla="*/ 1479266 h 2064064"/>
                <a:gd name="connsiteX18" fmla="*/ 821369 w 2264769"/>
                <a:gd name="connsiteY18" fmla="*/ 205305 h 2064064"/>
                <a:gd name="connsiteX19" fmla="*/ 823655 w 2264769"/>
                <a:gd name="connsiteY19" fmla="*/ 204362 h 2064064"/>
                <a:gd name="connsiteX20" fmla="*/ 827198 w 2264769"/>
                <a:gd name="connsiteY20" fmla="*/ 203426 h 2064064"/>
                <a:gd name="connsiteX21" fmla="*/ 841535 w 2264769"/>
                <a:gd name="connsiteY21" fmla="*/ 177153 h 2064064"/>
                <a:gd name="connsiteX22" fmla="*/ 1124413 w 2264769"/>
                <a:gd name="connsiteY22" fmla="*/ 0 h 2064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64769" h="2064064">
                  <a:moveTo>
                    <a:pt x="1124413" y="0"/>
                  </a:moveTo>
                  <a:cubicBezTo>
                    <a:pt x="1234884" y="0"/>
                    <a:pt x="1334897" y="67699"/>
                    <a:pt x="1407292" y="177153"/>
                  </a:cubicBezTo>
                  <a:lnTo>
                    <a:pt x="1414406" y="190190"/>
                  </a:lnTo>
                  <a:lnTo>
                    <a:pt x="1419467" y="191527"/>
                  </a:lnTo>
                  <a:lnTo>
                    <a:pt x="2197219" y="1532479"/>
                  </a:lnTo>
                  <a:lnTo>
                    <a:pt x="2196011" y="1537307"/>
                  </a:lnTo>
                  <a:lnTo>
                    <a:pt x="2220090" y="1578935"/>
                  </a:lnTo>
                  <a:cubicBezTo>
                    <a:pt x="2275937" y="1697688"/>
                    <a:pt x="2281758" y="1818318"/>
                    <a:pt x="2224313" y="1912679"/>
                  </a:cubicBezTo>
                  <a:cubicBezTo>
                    <a:pt x="2166869" y="2007040"/>
                    <a:pt x="2057037" y="2057265"/>
                    <a:pt x="1925900" y="2062187"/>
                  </a:cubicBezTo>
                  <a:lnTo>
                    <a:pt x="1905445" y="2061219"/>
                  </a:lnTo>
                  <a:lnTo>
                    <a:pt x="1902399" y="2064064"/>
                  </a:lnTo>
                  <a:lnTo>
                    <a:pt x="389291" y="2064064"/>
                  </a:lnTo>
                  <a:lnTo>
                    <a:pt x="385062" y="2060114"/>
                  </a:lnTo>
                  <a:lnTo>
                    <a:pt x="384209" y="2060285"/>
                  </a:lnTo>
                  <a:cubicBezTo>
                    <a:pt x="253827" y="2075184"/>
                    <a:pt x="137680" y="2042086"/>
                    <a:pt x="66671" y="1957460"/>
                  </a:cubicBezTo>
                  <a:cubicBezTo>
                    <a:pt x="-22091" y="1851678"/>
                    <a:pt x="-19317" y="1690420"/>
                    <a:pt x="57719" y="1531931"/>
                  </a:cubicBezTo>
                  <a:lnTo>
                    <a:pt x="83681" y="1487416"/>
                  </a:lnTo>
                  <a:lnTo>
                    <a:pt x="82471" y="1479266"/>
                  </a:lnTo>
                  <a:lnTo>
                    <a:pt x="821369" y="205305"/>
                  </a:lnTo>
                  <a:lnTo>
                    <a:pt x="823655" y="204362"/>
                  </a:lnTo>
                  <a:lnTo>
                    <a:pt x="827198" y="203426"/>
                  </a:lnTo>
                  <a:lnTo>
                    <a:pt x="841535" y="177153"/>
                  </a:lnTo>
                  <a:cubicBezTo>
                    <a:pt x="913930" y="67699"/>
                    <a:pt x="1013942" y="0"/>
                    <a:pt x="1124413" y="0"/>
                  </a:cubicBezTo>
                  <a:close/>
                </a:path>
              </a:pathLst>
            </a:custGeom>
            <a:noFill/>
            <a:ln w="63500" cap="flat" cmpd="sng" algn="ctr">
              <a:solidFill>
                <a:srgbClr val="07F35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任意多边形 42">
            <a:extLst>
              <a:ext uri="{FF2B5EF4-FFF2-40B4-BE49-F238E27FC236}">
                <a16:creationId xmlns:a16="http://schemas.microsoft.com/office/drawing/2014/main" id="{8865EDAC-1336-42D0-BCD2-EAC6B0C3C9DD}"/>
              </a:ext>
            </a:extLst>
          </p:cNvPr>
          <p:cNvSpPr/>
          <p:nvPr/>
        </p:nvSpPr>
        <p:spPr>
          <a:xfrm rot="10219290">
            <a:off x="11063952" y="1357712"/>
            <a:ext cx="913632" cy="797031"/>
          </a:xfrm>
          <a:custGeom>
            <a:avLst/>
            <a:gdLst>
              <a:gd name="connsiteX0" fmla="*/ 1124413 w 2264769"/>
              <a:gd name="connsiteY0" fmla="*/ 0 h 2064064"/>
              <a:gd name="connsiteX1" fmla="*/ 1407292 w 2264769"/>
              <a:gd name="connsiteY1" fmla="*/ 177153 h 2064064"/>
              <a:gd name="connsiteX2" fmla="*/ 1414406 w 2264769"/>
              <a:gd name="connsiteY2" fmla="*/ 190190 h 2064064"/>
              <a:gd name="connsiteX3" fmla="*/ 1419467 w 2264769"/>
              <a:gd name="connsiteY3" fmla="*/ 191527 h 2064064"/>
              <a:gd name="connsiteX4" fmla="*/ 2197219 w 2264769"/>
              <a:gd name="connsiteY4" fmla="*/ 1532479 h 2064064"/>
              <a:gd name="connsiteX5" fmla="*/ 2196011 w 2264769"/>
              <a:gd name="connsiteY5" fmla="*/ 1537307 h 2064064"/>
              <a:gd name="connsiteX6" fmla="*/ 2220090 w 2264769"/>
              <a:gd name="connsiteY6" fmla="*/ 1578935 h 2064064"/>
              <a:gd name="connsiteX7" fmla="*/ 2224313 w 2264769"/>
              <a:gd name="connsiteY7" fmla="*/ 1912679 h 2064064"/>
              <a:gd name="connsiteX8" fmla="*/ 1925900 w 2264769"/>
              <a:gd name="connsiteY8" fmla="*/ 2062187 h 2064064"/>
              <a:gd name="connsiteX9" fmla="*/ 1905445 w 2264769"/>
              <a:gd name="connsiteY9" fmla="*/ 2061219 h 2064064"/>
              <a:gd name="connsiteX10" fmla="*/ 1902399 w 2264769"/>
              <a:gd name="connsiteY10" fmla="*/ 2064064 h 2064064"/>
              <a:gd name="connsiteX11" fmla="*/ 389291 w 2264769"/>
              <a:gd name="connsiteY11" fmla="*/ 2064064 h 2064064"/>
              <a:gd name="connsiteX12" fmla="*/ 385062 w 2264769"/>
              <a:gd name="connsiteY12" fmla="*/ 2060114 h 2064064"/>
              <a:gd name="connsiteX13" fmla="*/ 384209 w 2264769"/>
              <a:gd name="connsiteY13" fmla="*/ 2060285 h 2064064"/>
              <a:gd name="connsiteX14" fmla="*/ 66671 w 2264769"/>
              <a:gd name="connsiteY14" fmla="*/ 1957460 h 2064064"/>
              <a:gd name="connsiteX15" fmla="*/ 57719 w 2264769"/>
              <a:gd name="connsiteY15" fmla="*/ 1531931 h 2064064"/>
              <a:gd name="connsiteX16" fmla="*/ 83681 w 2264769"/>
              <a:gd name="connsiteY16" fmla="*/ 1487416 h 2064064"/>
              <a:gd name="connsiteX17" fmla="*/ 82471 w 2264769"/>
              <a:gd name="connsiteY17" fmla="*/ 1479266 h 2064064"/>
              <a:gd name="connsiteX18" fmla="*/ 821369 w 2264769"/>
              <a:gd name="connsiteY18" fmla="*/ 205305 h 2064064"/>
              <a:gd name="connsiteX19" fmla="*/ 823655 w 2264769"/>
              <a:gd name="connsiteY19" fmla="*/ 204362 h 2064064"/>
              <a:gd name="connsiteX20" fmla="*/ 827198 w 2264769"/>
              <a:gd name="connsiteY20" fmla="*/ 203426 h 2064064"/>
              <a:gd name="connsiteX21" fmla="*/ 841535 w 2264769"/>
              <a:gd name="connsiteY21" fmla="*/ 177153 h 2064064"/>
              <a:gd name="connsiteX22" fmla="*/ 1124413 w 2264769"/>
              <a:gd name="connsiteY22" fmla="*/ 0 h 206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264769" h="2064064">
                <a:moveTo>
                  <a:pt x="1124413" y="0"/>
                </a:moveTo>
                <a:cubicBezTo>
                  <a:pt x="1234884" y="0"/>
                  <a:pt x="1334897" y="67699"/>
                  <a:pt x="1407292" y="177153"/>
                </a:cubicBezTo>
                <a:lnTo>
                  <a:pt x="1414406" y="190190"/>
                </a:lnTo>
                <a:lnTo>
                  <a:pt x="1419467" y="191527"/>
                </a:lnTo>
                <a:lnTo>
                  <a:pt x="2197219" y="1532479"/>
                </a:lnTo>
                <a:lnTo>
                  <a:pt x="2196011" y="1537307"/>
                </a:lnTo>
                <a:lnTo>
                  <a:pt x="2220090" y="1578935"/>
                </a:lnTo>
                <a:cubicBezTo>
                  <a:pt x="2275937" y="1697688"/>
                  <a:pt x="2281758" y="1818318"/>
                  <a:pt x="2224313" y="1912679"/>
                </a:cubicBezTo>
                <a:cubicBezTo>
                  <a:pt x="2166869" y="2007040"/>
                  <a:pt x="2057037" y="2057265"/>
                  <a:pt x="1925900" y="2062187"/>
                </a:cubicBezTo>
                <a:lnTo>
                  <a:pt x="1905445" y="2061219"/>
                </a:lnTo>
                <a:lnTo>
                  <a:pt x="1902399" y="2064064"/>
                </a:lnTo>
                <a:lnTo>
                  <a:pt x="389291" y="2064064"/>
                </a:lnTo>
                <a:lnTo>
                  <a:pt x="385062" y="2060114"/>
                </a:lnTo>
                <a:lnTo>
                  <a:pt x="384209" y="2060285"/>
                </a:lnTo>
                <a:cubicBezTo>
                  <a:pt x="253827" y="2075184"/>
                  <a:pt x="137680" y="2042086"/>
                  <a:pt x="66671" y="1957460"/>
                </a:cubicBezTo>
                <a:cubicBezTo>
                  <a:pt x="-22091" y="1851678"/>
                  <a:pt x="-19317" y="1690420"/>
                  <a:pt x="57719" y="1531931"/>
                </a:cubicBezTo>
                <a:lnTo>
                  <a:pt x="83681" y="1487416"/>
                </a:lnTo>
                <a:lnTo>
                  <a:pt x="82471" y="1479266"/>
                </a:lnTo>
                <a:lnTo>
                  <a:pt x="821369" y="205305"/>
                </a:lnTo>
                <a:lnTo>
                  <a:pt x="823655" y="204362"/>
                </a:lnTo>
                <a:lnTo>
                  <a:pt x="827198" y="203426"/>
                </a:lnTo>
                <a:lnTo>
                  <a:pt x="841535" y="177153"/>
                </a:lnTo>
                <a:cubicBezTo>
                  <a:pt x="913930" y="67699"/>
                  <a:pt x="1013942" y="0"/>
                  <a:pt x="1124413" y="0"/>
                </a:cubicBezTo>
                <a:close/>
              </a:path>
            </a:pathLst>
          </a:custGeom>
          <a:gradFill>
            <a:gsLst>
              <a:gs pos="0">
                <a:srgbClr val="07F757">
                  <a:alpha val="93725"/>
                </a:srgbClr>
              </a:gs>
              <a:gs pos="100000">
                <a:srgbClr val="36DEA6">
                  <a:alpha val="51000"/>
                </a:srgbClr>
              </a:gs>
            </a:gsLst>
            <a:lin ang="0" scaled="0"/>
          </a:gradFill>
          <a:ln w="635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527C0592-D6EF-4A50-AAE8-2107D7877CB4}"/>
              </a:ext>
            </a:extLst>
          </p:cNvPr>
          <p:cNvSpPr/>
          <p:nvPr/>
        </p:nvSpPr>
        <p:spPr>
          <a:xfrm flipV="1">
            <a:off x="513349" y="6160036"/>
            <a:ext cx="930442" cy="232791"/>
          </a:xfrm>
          <a:custGeom>
            <a:avLst/>
            <a:gdLst>
              <a:gd name="connsiteX0" fmla="*/ 0 w 2486526"/>
              <a:gd name="connsiteY0" fmla="*/ 401185 h 465581"/>
              <a:gd name="connsiteX1" fmla="*/ 529389 w 2486526"/>
              <a:gd name="connsiteY1" fmla="*/ 132 h 465581"/>
              <a:gd name="connsiteX2" fmla="*/ 1042737 w 2486526"/>
              <a:gd name="connsiteY2" fmla="*/ 353058 h 465581"/>
              <a:gd name="connsiteX3" fmla="*/ 1604210 w 2486526"/>
              <a:gd name="connsiteY3" fmla="*/ 16174 h 465581"/>
              <a:gd name="connsiteX4" fmla="*/ 2101516 w 2486526"/>
              <a:gd name="connsiteY4" fmla="*/ 465353 h 465581"/>
              <a:gd name="connsiteX5" fmla="*/ 2486526 w 2486526"/>
              <a:gd name="connsiteY5" fmla="*/ 64300 h 465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6526" h="465581">
                <a:moveTo>
                  <a:pt x="0" y="401185"/>
                </a:moveTo>
                <a:cubicBezTo>
                  <a:pt x="177800" y="204669"/>
                  <a:pt x="355600" y="8153"/>
                  <a:pt x="529389" y="132"/>
                </a:cubicBezTo>
                <a:cubicBezTo>
                  <a:pt x="703178" y="-7889"/>
                  <a:pt x="863600" y="350384"/>
                  <a:pt x="1042737" y="353058"/>
                </a:cubicBezTo>
                <a:cubicBezTo>
                  <a:pt x="1221874" y="355732"/>
                  <a:pt x="1427747" y="-2542"/>
                  <a:pt x="1604210" y="16174"/>
                </a:cubicBezTo>
                <a:cubicBezTo>
                  <a:pt x="1780673" y="34890"/>
                  <a:pt x="1954463" y="457332"/>
                  <a:pt x="2101516" y="465353"/>
                </a:cubicBezTo>
                <a:cubicBezTo>
                  <a:pt x="2248569" y="473374"/>
                  <a:pt x="2367547" y="268837"/>
                  <a:pt x="2486526" y="64300"/>
                </a:cubicBezTo>
              </a:path>
            </a:pathLst>
          </a:cu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B7945AE-E860-4523-A2CC-378DAD7C47E8}"/>
              </a:ext>
            </a:extLst>
          </p:cNvPr>
          <p:cNvSpPr txBox="1"/>
          <p:nvPr/>
        </p:nvSpPr>
        <p:spPr>
          <a:xfrm>
            <a:off x="5711687" y="2598003"/>
            <a:ext cx="4288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48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4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22C96EC4-3C49-4674-BFBA-DC9433FAA331}"/>
              </a:ext>
            </a:extLst>
          </p:cNvPr>
          <p:cNvSpPr/>
          <p:nvPr/>
        </p:nvSpPr>
        <p:spPr>
          <a:xfrm>
            <a:off x="5293900" y="3392530"/>
            <a:ext cx="5377527" cy="328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</p:spTree>
    <p:extLst>
      <p:ext uri="{BB962C8B-B14F-4D97-AF65-F5344CB8AC3E}">
        <p14:creationId xmlns:p14="http://schemas.microsoft.com/office/powerpoint/2010/main" val="221706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tx1">
              <a:lumMod val="75000"/>
              <a:lumOff val="25000"/>
            </a:schemeClr>
          </a:fgClr>
          <a:bgClr>
            <a:schemeClr val="tx1">
              <a:lumMod val="85000"/>
              <a:lumOff val="1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B3130892-1473-4D3D-B6AF-AFF0F4075915}"/>
              </a:ext>
            </a:extLst>
          </p:cNvPr>
          <p:cNvGrpSpPr/>
          <p:nvPr/>
        </p:nvGrpSpPr>
        <p:grpSpPr>
          <a:xfrm>
            <a:off x="259101" y="339724"/>
            <a:ext cx="3334331" cy="607595"/>
            <a:chOff x="259101" y="339724"/>
            <a:chExt cx="3334331" cy="607595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6746F713-C1F7-45CF-BD44-E978A5AE1AF2}"/>
                </a:ext>
              </a:extLst>
            </p:cNvPr>
            <p:cNvGrpSpPr/>
            <p:nvPr/>
          </p:nvGrpSpPr>
          <p:grpSpPr>
            <a:xfrm>
              <a:off x="259101" y="339724"/>
              <a:ext cx="663624" cy="607595"/>
              <a:chOff x="681790" y="556202"/>
              <a:chExt cx="6240379" cy="5713511"/>
            </a:xfrm>
          </p:grpSpPr>
          <p:sp>
            <p:nvSpPr>
              <p:cNvPr id="2" name="任意多边形 42">
                <a:extLst>
                  <a:ext uri="{FF2B5EF4-FFF2-40B4-BE49-F238E27FC236}">
                    <a16:creationId xmlns:a16="http://schemas.microsoft.com/office/drawing/2014/main" id="{1F9EAC97-79A8-4B20-BF3F-F8AC3CB63ADB}"/>
                  </a:ext>
                </a:extLst>
              </p:cNvPr>
              <p:cNvSpPr/>
              <p:nvPr/>
            </p:nvSpPr>
            <p:spPr>
              <a:xfrm rot="5400000">
                <a:off x="1573248" y="920793"/>
                <a:ext cx="5713511" cy="4984330"/>
              </a:xfrm>
              <a:custGeom>
                <a:avLst/>
                <a:gdLst>
                  <a:gd name="connsiteX0" fmla="*/ 1124413 w 2264769"/>
                  <a:gd name="connsiteY0" fmla="*/ 0 h 2064064"/>
                  <a:gd name="connsiteX1" fmla="*/ 1407292 w 2264769"/>
                  <a:gd name="connsiteY1" fmla="*/ 177153 h 2064064"/>
                  <a:gd name="connsiteX2" fmla="*/ 1414406 w 2264769"/>
                  <a:gd name="connsiteY2" fmla="*/ 190190 h 2064064"/>
                  <a:gd name="connsiteX3" fmla="*/ 1419467 w 2264769"/>
                  <a:gd name="connsiteY3" fmla="*/ 191527 h 2064064"/>
                  <a:gd name="connsiteX4" fmla="*/ 2197219 w 2264769"/>
                  <a:gd name="connsiteY4" fmla="*/ 1532479 h 2064064"/>
                  <a:gd name="connsiteX5" fmla="*/ 2196011 w 2264769"/>
                  <a:gd name="connsiteY5" fmla="*/ 1537307 h 2064064"/>
                  <a:gd name="connsiteX6" fmla="*/ 2220090 w 2264769"/>
                  <a:gd name="connsiteY6" fmla="*/ 1578935 h 2064064"/>
                  <a:gd name="connsiteX7" fmla="*/ 2224313 w 2264769"/>
                  <a:gd name="connsiteY7" fmla="*/ 1912679 h 2064064"/>
                  <a:gd name="connsiteX8" fmla="*/ 1925900 w 2264769"/>
                  <a:gd name="connsiteY8" fmla="*/ 2062187 h 2064064"/>
                  <a:gd name="connsiteX9" fmla="*/ 1905445 w 2264769"/>
                  <a:gd name="connsiteY9" fmla="*/ 2061219 h 2064064"/>
                  <a:gd name="connsiteX10" fmla="*/ 1902399 w 2264769"/>
                  <a:gd name="connsiteY10" fmla="*/ 2064064 h 2064064"/>
                  <a:gd name="connsiteX11" fmla="*/ 389291 w 2264769"/>
                  <a:gd name="connsiteY11" fmla="*/ 2064064 h 2064064"/>
                  <a:gd name="connsiteX12" fmla="*/ 385062 w 2264769"/>
                  <a:gd name="connsiteY12" fmla="*/ 2060114 h 2064064"/>
                  <a:gd name="connsiteX13" fmla="*/ 384209 w 2264769"/>
                  <a:gd name="connsiteY13" fmla="*/ 2060285 h 2064064"/>
                  <a:gd name="connsiteX14" fmla="*/ 66671 w 2264769"/>
                  <a:gd name="connsiteY14" fmla="*/ 1957460 h 2064064"/>
                  <a:gd name="connsiteX15" fmla="*/ 57719 w 2264769"/>
                  <a:gd name="connsiteY15" fmla="*/ 1531931 h 2064064"/>
                  <a:gd name="connsiteX16" fmla="*/ 83681 w 2264769"/>
                  <a:gd name="connsiteY16" fmla="*/ 1487416 h 2064064"/>
                  <a:gd name="connsiteX17" fmla="*/ 82471 w 2264769"/>
                  <a:gd name="connsiteY17" fmla="*/ 1479266 h 2064064"/>
                  <a:gd name="connsiteX18" fmla="*/ 821369 w 2264769"/>
                  <a:gd name="connsiteY18" fmla="*/ 205305 h 2064064"/>
                  <a:gd name="connsiteX19" fmla="*/ 823655 w 2264769"/>
                  <a:gd name="connsiteY19" fmla="*/ 204362 h 2064064"/>
                  <a:gd name="connsiteX20" fmla="*/ 827198 w 2264769"/>
                  <a:gd name="connsiteY20" fmla="*/ 203426 h 2064064"/>
                  <a:gd name="connsiteX21" fmla="*/ 841535 w 2264769"/>
                  <a:gd name="connsiteY21" fmla="*/ 177153 h 2064064"/>
                  <a:gd name="connsiteX22" fmla="*/ 1124413 w 2264769"/>
                  <a:gd name="connsiteY22" fmla="*/ 0 h 2064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64769" h="2064064">
                    <a:moveTo>
                      <a:pt x="1124413" y="0"/>
                    </a:moveTo>
                    <a:cubicBezTo>
                      <a:pt x="1234884" y="0"/>
                      <a:pt x="1334897" y="67699"/>
                      <a:pt x="1407292" y="177153"/>
                    </a:cubicBezTo>
                    <a:lnTo>
                      <a:pt x="1414406" y="190190"/>
                    </a:lnTo>
                    <a:lnTo>
                      <a:pt x="1419467" y="191527"/>
                    </a:lnTo>
                    <a:lnTo>
                      <a:pt x="2197219" y="1532479"/>
                    </a:lnTo>
                    <a:lnTo>
                      <a:pt x="2196011" y="1537307"/>
                    </a:lnTo>
                    <a:lnTo>
                      <a:pt x="2220090" y="1578935"/>
                    </a:lnTo>
                    <a:cubicBezTo>
                      <a:pt x="2275937" y="1697688"/>
                      <a:pt x="2281758" y="1818318"/>
                      <a:pt x="2224313" y="1912679"/>
                    </a:cubicBezTo>
                    <a:cubicBezTo>
                      <a:pt x="2166869" y="2007040"/>
                      <a:pt x="2057037" y="2057265"/>
                      <a:pt x="1925900" y="2062187"/>
                    </a:cubicBezTo>
                    <a:lnTo>
                      <a:pt x="1905445" y="2061219"/>
                    </a:lnTo>
                    <a:lnTo>
                      <a:pt x="1902399" y="2064064"/>
                    </a:lnTo>
                    <a:lnTo>
                      <a:pt x="389291" y="2064064"/>
                    </a:lnTo>
                    <a:lnTo>
                      <a:pt x="385062" y="2060114"/>
                    </a:lnTo>
                    <a:lnTo>
                      <a:pt x="384209" y="2060285"/>
                    </a:lnTo>
                    <a:cubicBezTo>
                      <a:pt x="253827" y="2075184"/>
                      <a:pt x="137680" y="2042086"/>
                      <a:pt x="66671" y="1957460"/>
                    </a:cubicBezTo>
                    <a:cubicBezTo>
                      <a:pt x="-22091" y="1851678"/>
                      <a:pt x="-19317" y="1690420"/>
                      <a:pt x="57719" y="1531931"/>
                    </a:cubicBezTo>
                    <a:lnTo>
                      <a:pt x="83681" y="1487416"/>
                    </a:lnTo>
                    <a:lnTo>
                      <a:pt x="82471" y="1479266"/>
                    </a:lnTo>
                    <a:lnTo>
                      <a:pt x="821369" y="205305"/>
                    </a:lnTo>
                    <a:lnTo>
                      <a:pt x="823655" y="204362"/>
                    </a:lnTo>
                    <a:lnTo>
                      <a:pt x="827198" y="203426"/>
                    </a:lnTo>
                    <a:lnTo>
                      <a:pt x="841535" y="177153"/>
                    </a:lnTo>
                    <a:cubicBezTo>
                      <a:pt x="913930" y="67699"/>
                      <a:pt x="1013942" y="0"/>
                      <a:pt x="112441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7F757">
                      <a:alpha val="93725"/>
                    </a:srgbClr>
                  </a:gs>
                  <a:gs pos="100000">
                    <a:srgbClr val="36DEA6">
                      <a:alpha val="51000"/>
                    </a:srgbClr>
                  </a:gs>
                </a:gsLst>
                <a:lin ang="0" scaled="0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" name="任意多边形 42">
                <a:extLst>
                  <a:ext uri="{FF2B5EF4-FFF2-40B4-BE49-F238E27FC236}">
                    <a16:creationId xmlns:a16="http://schemas.microsoft.com/office/drawing/2014/main" id="{723FA8B8-7F01-4BC6-AAA3-7D1A0487EC31}"/>
                  </a:ext>
                </a:extLst>
              </p:cNvPr>
              <p:cNvSpPr/>
              <p:nvPr/>
            </p:nvSpPr>
            <p:spPr>
              <a:xfrm rot="5400000">
                <a:off x="355104" y="1360962"/>
                <a:ext cx="5119518" cy="4466146"/>
              </a:xfrm>
              <a:custGeom>
                <a:avLst/>
                <a:gdLst>
                  <a:gd name="connsiteX0" fmla="*/ 1124413 w 2264769"/>
                  <a:gd name="connsiteY0" fmla="*/ 0 h 2064064"/>
                  <a:gd name="connsiteX1" fmla="*/ 1407292 w 2264769"/>
                  <a:gd name="connsiteY1" fmla="*/ 177153 h 2064064"/>
                  <a:gd name="connsiteX2" fmla="*/ 1414406 w 2264769"/>
                  <a:gd name="connsiteY2" fmla="*/ 190190 h 2064064"/>
                  <a:gd name="connsiteX3" fmla="*/ 1419467 w 2264769"/>
                  <a:gd name="connsiteY3" fmla="*/ 191527 h 2064064"/>
                  <a:gd name="connsiteX4" fmla="*/ 2197219 w 2264769"/>
                  <a:gd name="connsiteY4" fmla="*/ 1532479 h 2064064"/>
                  <a:gd name="connsiteX5" fmla="*/ 2196011 w 2264769"/>
                  <a:gd name="connsiteY5" fmla="*/ 1537307 h 2064064"/>
                  <a:gd name="connsiteX6" fmla="*/ 2220090 w 2264769"/>
                  <a:gd name="connsiteY6" fmla="*/ 1578935 h 2064064"/>
                  <a:gd name="connsiteX7" fmla="*/ 2224313 w 2264769"/>
                  <a:gd name="connsiteY7" fmla="*/ 1912679 h 2064064"/>
                  <a:gd name="connsiteX8" fmla="*/ 1925900 w 2264769"/>
                  <a:gd name="connsiteY8" fmla="*/ 2062187 h 2064064"/>
                  <a:gd name="connsiteX9" fmla="*/ 1905445 w 2264769"/>
                  <a:gd name="connsiteY9" fmla="*/ 2061219 h 2064064"/>
                  <a:gd name="connsiteX10" fmla="*/ 1902399 w 2264769"/>
                  <a:gd name="connsiteY10" fmla="*/ 2064064 h 2064064"/>
                  <a:gd name="connsiteX11" fmla="*/ 389291 w 2264769"/>
                  <a:gd name="connsiteY11" fmla="*/ 2064064 h 2064064"/>
                  <a:gd name="connsiteX12" fmla="*/ 385062 w 2264769"/>
                  <a:gd name="connsiteY12" fmla="*/ 2060114 h 2064064"/>
                  <a:gd name="connsiteX13" fmla="*/ 384209 w 2264769"/>
                  <a:gd name="connsiteY13" fmla="*/ 2060285 h 2064064"/>
                  <a:gd name="connsiteX14" fmla="*/ 66671 w 2264769"/>
                  <a:gd name="connsiteY14" fmla="*/ 1957460 h 2064064"/>
                  <a:gd name="connsiteX15" fmla="*/ 57719 w 2264769"/>
                  <a:gd name="connsiteY15" fmla="*/ 1531931 h 2064064"/>
                  <a:gd name="connsiteX16" fmla="*/ 83681 w 2264769"/>
                  <a:gd name="connsiteY16" fmla="*/ 1487416 h 2064064"/>
                  <a:gd name="connsiteX17" fmla="*/ 82471 w 2264769"/>
                  <a:gd name="connsiteY17" fmla="*/ 1479266 h 2064064"/>
                  <a:gd name="connsiteX18" fmla="*/ 821369 w 2264769"/>
                  <a:gd name="connsiteY18" fmla="*/ 205305 h 2064064"/>
                  <a:gd name="connsiteX19" fmla="*/ 823655 w 2264769"/>
                  <a:gd name="connsiteY19" fmla="*/ 204362 h 2064064"/>
                  <a:gd name="connsiteX20" fmla="*/ 827198 w 2264769"/>
                  <a:gd name="connsiteY20" fmla="*/ 203426 h 2064064"/>
                  <a:gd name="connsiteX21" fmla="*/ 841535 w 2264769"/>
                  <a:gd name="connsiteY21" fmla="*/ 177153 h 2064064"/>
                  <a:gd name="connsiteX22" fmla="*/ 1124413 w 2264769"/>
                  <a:gd name="connsiteY22" fmla="*/ 0 h 2064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64769" h="2064064">
                    <a:moveTo>
                      <a:pt x="1124413" y="0"/>
                    </a:moveTo>
                    <a:cubicBezTo>
                      <a:pt x="1234884" y="0"/>
                      <a:pt x="1334897" y="67699"/>
                      <a:pt x="1407292" y="177153"/>
                    </a:cubicBezTo>
                    <a:lnTo>
                      <a:pt x="1414406" y="190190"/>
                    </a:lnTo>
                    <a:lnTo>
                      <a:pt x="1419467" y="191527"/>
                    </a:lnTo>
                    <a:lnTo>
                      <a:pt x="2197219" y="1532479"/>
                    </a:lnTo>
                    <a:lnTo>
                      <a:pt x="2196011" y="1537307"/>
                    </a:lnTo>
                    <a:lnTo>
                      <a:pt x="2220090" y="1578935"/>
                    </a:lnTo>
                    <a:cubicBezTo>
                      <a:pt x="2275937" y="1697688"/>
                      <a:pt x="2281758" y="1818318"/>
                      <a:pt x="2224313" y="1912679"/>
                    </a:cubicBezTo>
                    <a:cubicBezTo>
                      <a:pt x="2166869" y="2007040"/>
                      <a:pt x="2057037" y="2057265"/>
                      <a:pt x="1925900" y="2062187"/>
                    </a:cubicBezTo>
                    <a:lnTo>
                      <a:pt x="1905445" y="2061219"/>
                    </a:lnTo>
                    <a:lnTo>
                      <a:pt x="1902399" y="2064064"/>
                    </a:lnTo>
                    <a:lnTo>
                      <a:pt x="389291" y="2064064"/>
                    </a:lnTo>
                    <a:lnTo>
                      <a:pt x="385062" y="2060114"/>
                    </a:lnTo>
                    <a:lnTo>
                      <a:pt x="384209" y="2060285"/>
                    </a:lnTo>
                    <a:cubicBezTo>
                      <a:pt x="253827" y="2075184"/>
                      <a:pt x="137680" y="2042086"/>
                      <a:pt x="66671" y="1957460"/>
                    </a:cubicBezTo>
                    <a:cubicBezTo>
                      <a:pt x="-22091" y="1851678"/>
                      <a:pt x="-19317" y="1690420"/>
                      <a:pt x="57719" y="1531931"/>
                    </a:cubicBezTo>
                    <a:lnTo>
                      <a:pt x="83681" y="1487416"/>
                    </a:lnTo>
                    <a:lnTo>
                      <a:pt x="82471" y="1479266"/>
                    </a:lnTo>
                    <a:lnTo>
                      <a:pt x="821369" y="205305"/>
                    </a:lnTo>
                    <a:lnTo>
                      <a:pt x="823655" y="204362"/>
                    </a:lnTo>
                    <a:lnTo>
                      <a:pt x="827198" y="203426"/>
                    </a:lnTo>
                    <a:lnTo>
                      <a:pt x="841535" y="177153"/>
                    </a:lnTo>
                    <a:cubicBezTo>
                      <a:pt x="913930" y="67699"/>
                      <a:pt x="1013942" y="0"/>
                      <a:pt x="1124413" y="0"/>
                    </a:cubicBezTo>
                    <a:close/>
                  </a:path>
                </a:pathLst>
              </a:custGeom>
              <a:gradFill flip="none" rotWithShape="1">
                <a:gsLst>
                  <a:gs pos="31000">
                    <a:srgbClr val="27408F"/>
                  </a:gs>
                  <a:gs pos="100000">
                    <a:srgbClr val="7030A0">
                      <a:alpha val="58000"/>
                    </a:srgbClr>
                  </a:gs>
                </a:gsLst>
                <a:lin ang="0" scaled="0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ED51C94A-A2A2-4E1B-B485-7EE8F18DE013}"/>
                </a:ext>
              </a:extLst>
            </p:cNvPr>
            <p:cNvSpPr txBox="1"/>
            <p:nvPr/>
          </p:nvSpPr>
          <p:spPr>
            <a:xfrm>
              <a:off x="962527" y="381911"/>
              <a:ext cx="263090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 w="0"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A8EB82F5-AA26-4B72-B815-AFA5BD46A14A}"/>
              </a:ext>
            </a:extLst>
          </p:cNvPr>
          <p:cNvGrpSpPr/>
          <p:nvPr/>
        </p:nvGrpSpPr>
        <p:grpSpPr>
          <a:xfrm>
            <a:off x="942855" y="1564164"/>
            <a:ext cx="4565148" cy="1202694"/>
            <a:chOff x="1045238" y="1710268"/>
            <a:chExt cx="4565148" cy="1202694"/>
          </a:xfrm>
        </p:grpSpPr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DEDA4C43-514A-4111-8AE8-876C6409D6D7}"/>
                </a:ext>
              </a:extLst>
            </p:cNvPr>
            <p:cNvSpPr/>
            <p:nvPr/>
          </p:nvSpPr>
          <p:spPr>
            <a:xfrm>
              <a:off x="1045238" y="2125439"/>
              <a:ext cx="4565148" cy="7875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4" name="TextBox 7">
              <a:extLst>
                <a:ext uri="{FF2B5EF4-FFF2-40B4-BE49-F238E27FC236}">
                  <a16:creationId xmlns:a16="http://schemas.microsoft.com/office/drawing/2014/main" id="{0AE1DC9C-C1A6-4FB4-8910-AB8BCAFAF26C}"/>
                </a:ext>
              </a:extLst>
            </p:cNvPr>
            <p:cNvSpPr txBox="1"/>
            <p:nvPr/>
          </p:nvSpPr>
          <p:spPr>
            <a:xfrm>
              <a:off x="1045238" y="1710268"/>
              <a:ext cx="18923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13EFF28F-8500-4490-9F00-CCF2DA1AA6B3}"/>
              </a:ext>
            </a:extLst>
          </p:cNvPr>
          <p:cNvGrpSpPr/>
          <p:nvPr/>
        </p:nvGrpSpPr>
        <p:grpSpPr>
          <a:xfrm>
            <a:off x="975526" y="3176789"/>
            <a:ext cx="4811447" cy="1093628"/>
            <a:chOff x="1077909" y="3322893"/>
            <a:chExt cx="4811447" cy="1093628"/>
          </a:xfrm>
        </p:grpSpPr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6A055F78-EB1C-4BCB-BEAE-C7EBD9DB2AE9}"/>
                </a:ext>
              </a:extLst>
            </p:cNvPr>
            <p:cNvGrpSpPr/>
            <p:nvPr/>
          </p:nvGrpSpPr>
          <p:grpSpPr>
            <a:xfrm>
              <a:off x="1077909" y="3433654"/>
              <a:ext cx="723775" cy="723775"/>
              <a:chOff x="357345" y="4485971"/>
              <a:chExt cx="723775" cy="723775"/>
            </a:xfrm>
          </p:grpSpPr>
          <p:sp>
            <p:nvSpPr>
              <p:cNvPr id="49" name="Oval 25">
                <a:extLst>
                  <a:ext uri="{FF2B5EF4-FFF2-40B4-BE49-F238E27FC236}">
                    <a16:creationId xmlns:a16="http://schemas.microsoft.com/office/drawing/2014/main" id="{A46BAE15-96FB-4458-9D43-21C4026A5AC4}"/>
                  </a:ext>
                </a:extLst>
              </p:cNvPr>
              <p:cNvSpPr/>
              <p:nvPr/>
            </p:nvSpPr>
            <p:spPr>
              <a:xfrm>
                <a:off x="357345" y="4485971"/>
                <a:ext cx="723775" cy="723775"/>
              </a:xfrm>
              <a:prstGeom prst="ellipse">
                <a:avLst/>
              </a:prstGeom>
              <a:solidFill>
                <a:srgbClr val="29DB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50" name="Group 21">
                <a:extLst>
                  <a:ext uri="{FF2B5EF4-FFF2-40B4-BE49-F238E27FC236}">
                    <a16:creationId xmlns:a16="http://schemas.microsoft.com/office/drawing/2014/main" id="{79D0E689-69B8-4E88-987C-7037828A7DEC}"/>
                  </a:ext>
                </a:extLst>
              </p:cNvPr>
              <p:cNvGrpSpPr/>
              <p:nvPr/>
            </p:nvGrpSpPr>
            <p:grpSpPr>
              <a:xfrm>
                <a:off x="490632" y="4619258"/>
                <a:ext cx="457200" cy="457200"/>
                <a:chOff x="4563268" y="2753915"/>
                <a:chExt cx="457200" cy="457200"/>
              </a:xfrm>
              <a:solidFill>
                <a:schemeClr val="bg1"/>
              </a:solidFill>
            </p:grpSpPr>
            <p:sp>
              <p:nvSpPr>
                <p:cNvPr id="51" name="Freeform 124">
                  <a:extLst>
                    <a:ext uri="{FF2B5EF4-FFF2-40B4-BE49-F238E27FC236}">
                      <a16:creationId xmlns:a16="http://schemas.microsoft.com/office/drawing/2014/main" id="{40240A90-6DFE-41D8-9183-B18EBC59DB6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563268" y="2753915"/>
                  <a:ext cx="457200" cy="457200"/>
                </a:xfrm>
                <a:custGeom>
                  <a:avLst/>
                  <a:gdLst>
                    <a:gd name="T0" fmla="*/ 924 w 1152"/>
                    <a:gd name="T1" fmla="*/ 677 h 1152"/>
                    <a:gd name="T2" fmla="*/ 896 w 1152"/>
                    <a:gd name="T3" fmla="*/ 742 h 1152"/>
                    <a:gd name="T4" fmla="*/ 905 w 1152"/>
                    <a:gd name="T5" fmla="*/ 804 h 1152"/>
                    <a:gd name="T6" fmla="*/ 765 w 1152"/>
                    <a:gd name="T7" fmla="*/ 893 h 1152"/>
                    <a:gd name="T8" fmla="*/ 704 w 1152"/>
                    <a:gd name="T9" fmla="*/ 912 h 1152"/>
                    <a:gd name="T10" fmla="*/ 653 w 1152"/>
                    <a:gd name="T11" fmla="*/ 952 h 1152"/>
                    <a:gd name="T12" fmla="*/ 499 w 1152"/>
                    <a:gd name="T13" fmla="*/ 952 h 1152"/>
                    <a:gd name="T14" fmla="*/ 448 w 1152"/>
                    <a:gd name="T15" fmla="*/ 912 h 1152"/>
                    <a:gd name="T16" fmla="*/ 388 w 1152"/>
                    <a:gd name="T17" fmla="*/ 893 h 1152"/>
                    <a:gd name="T18" fmla="*/ 247 w 1152"/>
                    <a:gd name="T19" fmla="*/ 804 h 1152"/>
                    <a:gd name="T20" fmla="*/ 256 w 1152"/>
                    <a:gd name="T21" fmla="*/ 742 h 1152"/>
                    <a:gd name="T22" fmla="*/ 228 w 1152"/>
                    <a:gd name="T23" fmla="*/ 677 h 1152"/>
                    <a:gd name="T24" fmla="*/ 72 w 1152"/>
                    <a:gd name="T25" fmla="*/ 625 h 1152"/>
                    <a:gd name="T26" fmla="*/ 222 w 1152"/>
                    <a:gd name="T27" fmla="*/ 482 h 1152"/>
                    <a:gd name="T28" fmla="*/ 253 w 1152"/>
                    <a:gd name="T29" fmla="*/ 420 h 1152"/>
                    <a:gd name="T30" fmla="*/ 253 w 1152"/>
                    <a:gd name="T31" fmla="*/ 356 h 1152"/>
                    <a:gd name="T32" fmla="*/ 378 w 1152"/>
                    <a:gd name="T33" fmla="*/ 259 h 1152"/>
                    <a:gd name="T34" fmla="*/ 438 w 1152"/>
                    <a:gd name="T35" fmla="*/ 244 h 1152"/>
                    <a:gd name="T36" fmla="*/ 495 w 1152"/>
                    <a:gd name="T37" fmla="*/ 208 h 1152"/>
                    <a:gd name="T38" fmla="*/ 649 w 1152"/>
                    <a:gd name="T39" fmla="*/ 192 h 1152"/>
                    <a:gd name="T40" fmla="*/ 694 w 1152"/>
                    <a:gd name="T41" fmla="*/ 236 h 1152"/>
                    <a:gd name="T42" fmla="*/ 756 w 1152"/>
                    <a:gd name="T43" fmla="*/ 259 h 1152"/>
                    <a:gd name="T44" fmla="*/ 967 w 1152"/>
                    <a:gd name="T45" fmla="*/ 255 h 1152"/>
                    <a:gd name="T46" fmla="*/ 894 w 1152"/>
                    <a:gd name="T47" fmla="*/ 401 h 1152"/>
                    <a:gd name="T48" fmla="*/ 919 w 1152"/>
                    <a:gd name="T49" fmla="*/ 466 h 1152"/>
                    <a:gd name="T50" fmla="*/ 970 w 1152"/>
                    <a:gd name="T51" fmla="*/ 505 h 1152"/>
                    <a:gd name="T52" fmla="*/ 975 w 1152"/>
                    <a:gd name="T53" fmla="*/ 411 h 1152"/>
                    <a:gd name="T54" fmla="*/ 1037 w 1152"/>
                    <a:gd name="T55" fmla="*/ 272 h 1152"/>
                    <a:gd name="T56" fmla="*/ 1023 w 1152"/>
                    <a:gd name="T57" fmla="*/ 208 h 1152"/>
                    <a:gd name="T58" fmla="*/ 918 w 1152"/>
                    <a:gd name="T59" fmla="*/ 116 h 1152"/>
                    <a:gd name="T60" fmla="*/ 857 w 1152"/>
                    <a:gd name="T61" fmla="*/ 125 h 1152"/>
                    <a:gd name="T62" fmla="*/ 694 w 1152"/>
                    <a:gd name="T63" fmla="*/ 51 h 1152"/>
                    <a:gd name="T64" fmla="*/ 649 w 1152"/>
                    <a:gd name="T65" fmla="*/ 4 h 1152"/>
                    <a:gd name="T66" fmla="*/ 514 w 1152"/>
                    <a:gd name="T67" fmla="*/ 1 h 1152"/>
                    <a:gd name="T68" fmla="*/ 462 w 1152"/>
                    <a:gd name="T69" fmla="*/ 40 h 1152"/>
                    <a:gd name="T70" fmla="*/ 400 w 1152"/>
                    <a:gd name="T71" fmla="*/ 182 h 1152"/>
                    <a:gd name="T72" fmla="*/ 247 w 1152"/>
                    <a:gd name="T73" fmla="*/ 113 h 1152"/>
                    <a:gd name="T74" fmla="*/ 203 w 1152"/>
                    <a:gd name="T75" fmla="*/ 134 h 1152"/>
                    <a:gd name="T76" fmla="*/ 113 w 1152"/>
                    <a:gd name="T77" fmla="*/ 247 h 1152"/>
                    <a:gd name="T78" fmla="*/ 188 w 1152"/>
                    <a:gd name="T79" fmla="*/ 387 h 1152"/>
                    <a:gd name="T80" fmla="*/ 45 w 1152"/>
                    <a:gd name="T81" fmla="*/ 460 h 1152"/>
                    <a:gd name="T82" fmla="*/ 2 w 1152"/>
                    <a:gd name="T83" fmla="*/ 508 h 1152"/>
                    <a:gd name="T84" fmla="*/ 2 w 1152"/>
                    <a:gd name="T85" fmla="*/ 643 h 1152"/>
                    <a:gd name="T86" fmla="*/ 45 w 1152"/>
                    <a:gd name="T87" fmla="*/ 692 h 1152"/>
                    <a:gd name="T88" fmla="*/ 188 w 1152"/>
                    <a:gd name="T89" fmla="*/ 764 h 1152"/>
                    <a:gd name="T90" fmla="*/ 113 w 1152"/>
                    <a:gd name="T91" fmla="*/ 905 h 1152"/>
                    <a:gd name="T92" fmla="*/ 203 w 1152"/>
                    <a:gd name="T93" fmla="*/ 1018 h 1152"/>
                    <a:gd name="T94" fmla="*/ 247 w 1152"/>
                    <a:gd name="T95" fmla="*/ 1039 h 1152"/>
                    <a:gd name="T96" fmla="*/ 400 w 1152"/>
                    <a:gd name="T97" fmla="*/ 969 h 1152"/>
                    <a:gd name="T98" fmla="*/ 462 w 1152"/>
                    <a:gd name="T99" fmla="*/ 1112 h 1152"/>
                    <a:gd name="T100" fmla="*/ 514 w 1152"/>
                    <a:gd name="T101" fmla="*/ 1151 h 1152"/>
                    <a:gd name="T102" fmla="*/ 649 w 1152"/>
                    <a:gd name="T103" fmla="*/ 1148 h 1152"/>
                    <a:gd name="T104" fmla="*/ 694 w 1152"/>
                    <a:gd name="T105" fmla="*/ 1100 h 1152"/>
                    <a:gd name="T106" fmla="*/ 857 w 1152"/>
                    <a:gd name="T107" fmla="*/ 1027 h 1152"/>
                    <a:gd name="T108" fmla="*/ 918 w 1152"/>
                    <a:gd name="T109" fmla="*/ 1036 h 1152"/>
                    <a:gd name="T110" fmla="*/ 1023 w 1152"/>
                    <a:gd name="T111" fmla="*/ 944 h 1152"/>
                    <a:gd name="T112" fmla="*/ 1037 w 1152"/>
                    <a:gd name="T113" fmla="*/ 881 h 1152"/>
                    <a:gd name="T114" fmla="*/ 975 w 1152"/>
                    <a:gd name="T115" fmla="*/ 742 h 1152"/>
                    <a:gd name="T116" fmla="*/ 1118 w 1152"/>
                    <a:gd name="T117" fmla="*/ 687 h 1152"/>
                    <a:gd name="T118" fmla="*/ 1151 w 1152"/>
                    <a:gd name="T119" fmla="*/ 631 h 1152"/>
                    <a:gd name="T120" fmla="*/ 1143 w 1152"/>
                    <a:gd name="T121" fmla="*/ 491 h 1152"/>
                    <a:gd name="T122" fmla="*/ 1094 w 1152"/>
                    <a:gd name="T123" fmla="*/ 456 h 1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152" h="1152">
                      <a:moveTo>
                        <a:pt x="970" y="647"/>
                      </a:moveTo>
                      <a:lnTo>
                        <a:pt x="960" y="650"/>
                      </a:lnTo>
                      <a:lnTo>
                        <a:pt x="951" y="653"/>
                      </a:lnTo>
                      <a:lnTo>
                        <a:pt x="944" y="657"/>
                      </a:lnTo>
                      <a:lnTo>
                        <a:pt x="936" y="664"/>
                      </a:lnTo>
                      <a:lnTo>
                        <a:pt x="930" y="670"/>
                      </a:lnTo>
                      <a:lnTo>
                        <a:pt x="924" y="677"/>
                      </a:lnTo>
                      <a:lnTo>
                        <a:pt x="919" y="685"/>
                      </a:lnTo>
                      <a:lnTo>
                        <a:pt x="916" y="694"/>
                      </a:lnTo>
                      <a:lnTo>
                        <a:pt x="913" y="704"/>
                      </a:lnTo>
                      <a:lnTo>
                        <a:pt x="908" y="714"/>
                      </a:lnTo>
                      <a:lnTo>
                        <a:pt x="904" y="723"/>
                      </a:lnTo>
                      <a:lnTo>
                        <a:pt x="900" y="733"/>
                      </a:lnTo>
                      <a:lnTo>
                        <a:pt x="896" y="742"/>
                      </a:lnTo>
                      <a:lnTo>
                        <a:pt x="894" y="750"/>
                      </a:lnTo>
                      <a:lnTo>
                        <a:pt x="893" y="760"/>
                      </a:lnTo>
                      <a:lnTo>
                        <a:pt x="893" y="769"/>
                      </a:lnTo>
                      <a:lnTo>
                        <a:pt x="894" y="778"/>
                      </a:lnTo>
                      <a:lnTo>
                        <a:pt x="896" y="787"/>
                      </a:lnTo>
                      <a:lnTo>
                        <a:pt x="900" y="796"/>
                      </a:lnTo>
                      <a:lnTo>
                        <a:pt x="905" y="804"/>
                      </a:lnTo>
                      <a:lnTo>
                        <a:pt x="967" y="898"/>
                      </a:lnTo>
                      <a:lnTo>
                        <a:pt x="897" y="967"/>
                      </a:lnTo>
                      <a:lnTo>
                        <a:pt x="805" y="905"/>
                      </a:lnTo>
                      <a:lnTo>
                        <a:pt x="795" y="899"/>
                      </a:lnTo>
                      <a:lnTo>
                        <a:pt x="785" y="895"/>
                      </a:lnTo>
                      <a:lnTo>
                        <a:pt x="774" y="893"/>
                      </a:lnTo>
                      <a:lnTo>
                        <a:pt x="765" y="893"/>
                      </a:lnTo>
                      <a:lnTo>
                        <a:pt x="756" y="893"/>
                      </a:lnTo>
                      <a:lnTo>
                        <a:pt x="748" y="894"/>
                      </a:lnTo>
                      <a:lnTo>
                        <a:pt x="741" y="896"/>
                      </a:lnTo>
                      <a:lnTo>
                        <a:pt x="733" y="899"/>
                      </a:lnTo>
                      <a:lnTo>
                        <a:pt x="724" y="904"/>
                      </a:lnTo>
                      <a:lnTo>
                        <a:pt x="714" y="908"/>
                      </a:lnTo>
                      <a:lnTo>
                        <a:pt x="704" y="912"/>
                      </a:lnTo>
                      <a:lnTo>
                        <a:pt x="694" y="915"/>
                      </a:lnTo>
                      <a:lnTo>
                        <a:pt x="686" y="920"/>
                      </a:lnTo>
                      <a:lnTo>
                        <a:pt x="677" y="924"/>
                      </a:lnTo>
                      <a:lnTo>
                        <a:pt x="670" y="930"/>
                      </a:lnTo>
                      <a:lnTo>
                        <a:pt x="663" y="936"/>
                      </a:lnTo>
                      <a:lnTo>
                        <a:pt x="658" y="944"/>
                      </a:lnTo>
                      <a:lnTo>
                        <a:pt x="653" y="952"/>
                      </a:lnTo>
                      <a:lnTo>
                        <a:pt x="650" y="961"/>
                      </a:lnTo>
                      <a:lnTo>
                        <a:pt x="647" y="969"/>
                      </a:lnTo>
                      <a:lnTo>
                        <a:pt x="625" y="1080"/>
                      </a:lnTo>
                      <a:lnTo>
                        <a:pt x="527" y="1080"/>
                      </a:lnTo>
                      <a:lnTo>
                        <a:pt x="505" y="969"/>
                      </a:lnTo>
                      <a:lnTo>
                        <a:pt x="502" y="961"/>
                      </a:lnTo>
                      <a:lnTo>
                        <a:pt x="499" y="952"/>
                      </a:lnTo>
                      <a:lnTo>
                        <a:pt x="495" y="944"/>
                      </a:lnTo>
                      <a:lnTo>
                        <a:pt x="489" y="936"/>
                      </a:lnTo>
                      <a:lnTo>
                        <a:pt x="483" y="930"/>
                      </a:lnTo>
                      <a:lnTo>
                        <a:pt x="475" y="924"/>
                      </a:lnTo>
                      <a:lnTo>
                        <a:pt x="466" y="920"/>
                      </a:lnTo>
                      <a:lnTo>
                        <a:pt x="458" y="915"/>
                      </a:lnTo>
                      <a:lnTo>
                        <a:pt x="448" y="912"/>
                      </a:lnTo>
                      <a:lnTo>
                        <a:pt x="438" y="908"/>
                      </a:lnTo>
                      <a:lnTo>
                        <a:pt x="429" y="904"/>
                      </a:lnTo>
                      <a:lnTo>
                        <a:pt x="419" y="899"/>
                      </a:lnTo>
                      <a:lnTo>
                        <a:pt x="411" y="896"/>
                      </a:lnTo>
                      <a:lnTo>
                        <a:pt x="404" y="894"/>
                      </a:lnTo>
                      <a:lnTo>
                        <a:pt x="396" y="893"/>
                      </a:lnTo>
                      <a:lnTo>
                        <a:pt x="388" y="893"/>
                      </a:lnTo>
                      <a:lnTo>
                        <a:pt x="378" y="893"/>
                      </a:lnTo>
                      <a:lnTo>
                        <a:pt x="367" y="895"/>
                      </a:lnTo>
                      <a:lnTo>
                        <a:pt x="357" y="899"/>
                      </a:lnTo>
                      <a:lnTo>
                        <a:pt x="348" y="905"/>
                      </a:lnTo>
                      <a:lnTo>
                        <a:pt x="255" y="967"/>
                      </a:lnTo>
                      <a:lnTo>
                        <a:pt x="185" y="898"/>
                      </a:lnTo>
                      <a:lnTo>
                        <a:pt x="247" y="804"/>
                      </a:lnTo>
                      <a:lnTo>
                        <a:pt x="253" y="796"/>
                      </a:lnTo>
                      <a:lnTo>
                        <a:pt x="256" y="787"/>
                      </a:lnTo>
                      <a:lnTo>
                        <a:pt x="258" y="778"/>
                      </a:lnTo>
                      <a:lnTo>
                        <a:pt x="259" y="769"/>
                      </a:lnTo>
                      <a:lnTo>
                        <a:pt x="259" y="760"/>
                      </a:lnTo>
                      <a:lnTo>
                        <a:pt x="258" y="750"/>
                      </a:lnTo>
                      <a:lnTo>
                        <a:pt x="256" y="742"/>
                      </a:lnTo>
                      <a:lnTo>
                        <a:pt x="253" y="733"/>
                      </a:lnTo>
                      <a:lnTo>
                        <a:pt x="248" y="723"/>
                      </a:lnTo>
                      <a:lnTo>
                        <a:pt x="244" y="714"/>
                      </a:lnTo>
                      <a:lnTo>
                        <a:pt x="240" y="704"/>
                      </a:lnTo>
                      <a:lnTo>
                        <a:pt x="236" y="694"/>
                      </a:lnTo>
                      <a:lnTo>
                        <a:pt x="232" y="685"/>
                      </a:lnTo>
                      <a:lnTo>
                        <a:pt x="228" y="677"/>
                      </a:lnTo>
                      <a:lnTo>
                        <a:pt x="222" y="670"/>
                      </a:lnTo>
                      <a:lnTo>
                        <a:pt x="216" y="664"/>
                      </a:lnTo>
                      <a:lnTo>
                        <a:pt x="208" y="657"/>
                      </a:lnTo>
                      <a:lnTo>
                        <a:pt x="200" y="653"/>
                      </a:lnTo>
                      <a:lnTo>
                        <a:pt x="191" y="650"/>
                      </a:lnTo>
                      <a:lnTo>
                        <a:pt x="182" y="647"/>
                      </a:lnTo>
                      <a:lnTo>
                        <a:pt x="72" y="625"/>
                      </a:lnTo>
                      <a:lnTo>
                        <a:pt x="72" y="527"/>
                      </a:lnTo>
                      <a:lnTo>
                        <a:pt x="182" y="505"/>
                      </a:lnTo>
                      <a:lnTo>
                        <a:pt x="191" y="503"/>
                      </a:lnTo>
                      <a:lnTo>
                        <a:pt x="200" y="499"/>
                      </a:lnTo>
                      <a:lnTo>
                        <a:pt x="208" y="494"/>
                      </a:lnTo>
                      <a:lnTo>
                        <a:pt x="216" y="489"/>
                      </a:lnTo>
                      <a:lnTo>
                        <a:pt x="222" y="482"/>
                      </a:lnTo>
                      <a:lnTo>
                        <a:pt x="228" y="475"/>
                      </a:lnTo>
                      <a:lnTo>
                        <a:pt x="232" y="466"/>
                      </a:lnTo>
                      <a:lnTo>
                        <a:pt x="236" y="458"/>
                      </a:lnTo>
                      <a:lnTo>
                        <a:pt x="240" y="448"/>
                      </a:lnTo>
                      <a:lnTo>
                        <a:pt x="244" y="438"/>
                      </a:lnTo>
                      <a:lnTo>
                        <a:pt x="248" y="428"/>
                      </a:lnTo>
                      <a:lnTo>
                        <a:pt x="253" y="420"/>
                      </a:lnTo>
                      <a:lnTo>
                        <a:pt x="256" y="410"/>
                      </a:lnTo>
                      <a:lnTo>
                        <a:pt x="258" y="401"/>
                      </a:lnTo>
                      <a:lnTo>
                        <a:pt x="259" y="392"/>
                      </a:lnTo>
                      <a:lnTo>
                        <a:pt x="259" y="383"/>
                      </a:lnTo>
                      <a:lnTo>
                        <a:pt x="258" y="373"/>
                      </a:lnTo>
                      <a:lnTo>
                        <a:pt x="256" y="365"/>
                      </a:lnTo>
                      <a:lnTo>
                        <a:pt x="253" y="356"/>
                      </a:lnTo>
                      <a:lnTo>
                        <a:pt x="247" y="347"/>
                      </a:lnTo>
                      <a:lnTo>
                        <a:pt x="185" y="255"/>
                      </a:lnTo>
                      <a:lnTo>
                        <a:pt x="255" y="185"/>
                      </a:lnTo>
                      <a:lnTo>
                        <a:pt x="348" y="247"/>
                      </a:lnTo>
                      <a:lnTo>
                        <a:pt x="357" y="252"/>
                      </a:lnTo>
                      <a:lnTo>
                        <a:pt x="367" y="257"/>
                      </a:lnTo>
                      <a:lnTo>
                        <a:pt x="378" y="259"/>
                      </a:lnTo>
                      <a:lnTo>
                        <a:pt x="388" y="260"/>
                      </a:lnTo>
                      <a:lnTo>
                        <a:pt x="396" y="259"/>
                      </a:lnTo>
                      <a:lnTo>
                        <a:pt x="404" y="258"/>
                      </a:lnTo>
                      <a:lnTo>
                        <a:pt x="411" y="256"/>
                      </a:lnTo>
                      <a:lnTo>
                        <a:pt x="419" y="252"/>
                      </a:lnTo>
                      <a:lnTo>
                        <a:pt x="429" y="248"/>
                      </a:lnTo>
                      <a:lnTo>
                        <a:pt x="438" y="244"/>
                      </a:lnTo>
                      <a:lnTo>
                        <a:pt x="448" y="239"/>
                      </a:lnTo>
                      <a:lnTo>
                        <a:pt x="458" y="236"/>
                      </a:lnTo>
                      <a:lnTo>
                        <a:pt x="466" y="233"/>
                      </a:lnTo>
                      <a:lnTo>
                        <a:pt x="475" y="228"/>
                      </a:lnTo>
                      <a:lnTo>
                        <a:pt x="482" y="222"/>
                      </a:lnTo>
                      <a:lnTo>
                        <a:pt x="489" y="216"/>
                      </a:lnTo>
                      <a:lnTo>
                        <a:pt x="495" y="208"/>
                      </a:lnTo>
                      <a:lnTo>
                        <a:pt x="499" y="201"/>
                      </a:lnTo>
                      <a:lnTo>
                        <a:pt x="502" y="192"/>
                      </a:lnTo>
                      <a:lnTo>
                        <a:pt x="505" y="182"/>
                      </a:lnTo>
                      <a:lnTo>
                        <a:pt x="527" y="72"/>
                      </a:lnTo>
                      <a:lnTo>
                        <a:pt x="625" y="72"/>
                      </a:lnTo>
                      <a:lnTo>
                        <a:pt x="647" y="182"/>
                      </a:lnTo>
                      <a:lnTo>
                        <a:pt x="649" y="192"/>
                      </a:lnTo>
                      <a:lnTo>
                        <a:pt x="653" y="201"/>
                      </a:lnTo>
                      <a:lnTo>
                        <a:pt x="658" y="208"/>
                      </a:lnTo>
                      <a:lnTo>
                        <a:pt x="663" y="216"/>
                      </a:lnTo>
                      <a:lnTo>
                        <a:pt x="670" y="222"/>
                      </a:lnTo>
                      <a:lnTo>
                        <a:pt x="677" y="228"/>
                      </a:lnTo>
                      <a:lnTo>
                        <a:pt x="686" y="233"/>
                      </a:lnTo>
                      <a:lnTo>
                        <a:pt x="694" y="236"/>
                      </a:lnTo>
                      <a:lnTo>
                        <a:pt x="704" y="239"/>
                      </a:lnTo>
                      <a:lnTo>
                        <a:pt x="714" y="244"/>
                      </a:lnTo>
                      <a:lnTo>
                        <a:pt x="724" y="248"/>
                      </a:lnTo>
                      <a:lnTo>
                        <a:pt x="732" y="252"/>
                      </a:lnTo>
                      <a:lnTo>
                        <a:pt x="741" y="256"/>
                      </a:lnTo>
                      <a:lnTo>
                        <a:pt x="748" y="258"/>
                      </a:lnTo>
                      <a:lnTo>
                        <a:pt x="756" y="259"/>
                      </a:lnTo>
                      <a:lnTo>
                        <a:pt x="765" y="260"/>
                      </a:lnTo>
                      <a:lnTo>
                        <a:pt x="774" y="259"/>
                      </a:lnTo>
                      <a:lnTo>
                        <a:pt x="785" y="257"/>
                      </a:lnTo>
                      <a:lnTo>
                        <a:pt x="795" y="252"/>
                      </a:lnTo>
                      <a:lnTo>
                        <a:pt x="805" y="247"/>
                      </a:lnTo>
                      <a:lnTo>
                        <a:pt x="897" y="185"/>
                      </a:lnTo>
                      <a:lnTo>
                        <a:pt x="967" y="255"/>
                      </a:lnTo>
                      <a:lnTo>
                        <a:pt x="905" y="347"/>
                      </a:lnTo>
                      <a:lnTo>
                        <a:pt x="900" y="356"/>
                      </a:lnTo>
                      <a:lnTo>
                        <a:pt x="896" y="365"/>
                      </a:lnTo>
                      <a:lnTo>
                        <a:pt x="894" y="373"/>
                      </a:lnTo>
                      <a:lnTo>
                        <a:pt x="893" y="383"/>
                      </a:lnTo>
                      <a:lnTo>
                        <a:pt x="893" y="392"/>
                      </a:lnTo>
                      <a:lnTo>
                        <a:pt x="894" y="401"/>
                      </a:lnTo>
                      <a:lnTo>
                        <a:pt x="896" y="410"/>
                      </a:lnTo>
                      <a:lnTo>
                        <a:pt x="900" y="419"/>
                      </a:lnTo>
                      <a:lnTo>
                        <a:pt x="904" y="428"/>
                      </a:lnTo>
                      <a:lnTo>
                        <a:pt x="908" y="438"/>
                      </a:lnTo>
                      <a:lnTo>
                        <a:pt x="913" y="448"/>
                      </a:lnTo>
                      <a:lnTo>
                        <a:pt x="916" y="458"/>
                      </a:lnTo>
                      <a:lnTo>
                        <a:pt x="919" y="466"/>
                      </a:lnTo>
                      <a:lnTo>
                        <a:pt x="924" y="475"/>
                      </a:lnTo>
                      <a:lnTo>
                        <a:pt x="930" y="482"/>
                      </a:lnTo>
                      <a:lnTo>
                        <a:pt x="936" y="489"/>
                      </a:lnTo>
                      <a:lnTo>
                        <a:pt x="944" y="494"/>
                      </a:lnTo>
                      <a:lnTo>
                        <a:pt x="951" y="499"/>
                      </a:lnTo>
                      <a:lnTo>
                        <a:pt x="960" y="503"/>
                      </a:lnTo>
                      <a:lnTo>
                        <a:pt x="970" y="505"/>
                      </a:lnTo>
                      <a:lnTo>
                        <a:pt x="1080" y="527"/>
                      </a:lnTo>
                      <a:lnTo>
                        <a:pt x="1080" y="625"/>
                      </a:lnTo>
                      <a:lnTo>
                        <a:pt x="970" y="647"/>
                      </a:lnTo>
                      <a:close/>
                      <a:moveTo>
                        <a:pt x="1094" y="456"/>
                      </a:moveTo>
                      <a:lnTo>
                        <a:pt x="984" y="434"/>
                      </a:lnTo>
                      <a:lnTo>
                        <a:pt x="979" y="422"/>
                      </a:lnTo>
                      <a:lnTo>
                        <a:pt x="975" y="411"/>
                      </a:lnTo>
                      <a:lnTo>
                        <a:pt x="970" y="399"/>
                      </a:lnTo>
                      <a:lnTo>
                        <a:pt x="964" y="387"/>
                      </a:lnTo>
                      <a:lnTo>
                        <a:pt x="1027" y="294"/>
                      </a:lnTo>
                      <a:lnTo>
                        <a:pt x="1030" y="289"/>
                      </a:lnTo>
                      <a:lnTo>
                        <a:pt x="1033" y="283"/>
                      </a:lnTo>
                      <a:lnTo>
                        <a:pt x="1036" y="277"/>
                      </a:lnTo>
                      <a:lnTo>
                        <a:pt x="1037" y="272"/>
                      </a:lnTo>
                      <a:lnTo>
                        <a:pt x="1039" y="259"/>
                      </a:lnTo>
                      <a:lnTo>
                        <a:pt x="1039" y="247"/>
                      </a:lnTo>
                      <a:lnTo>
                        <a:pt x="1037" y="235"/>
                      </a:lnTo>
                      <a:lnTo>
                        <a:pt x="1032" y="223"/>
                      </a:lnTo>
                      <a:lnTo>
                        <a:pt x="1029" y="218"/>
                      </a:lnTo>
                      <a:lnTo>
                        <a:pt x="1026" y="213"/>
                      </a:lnTo>
                      <a:lnTo>
                        <a:pt x="1023" y="208"/>
                      </a:lnTo>
                      <a:lnTo>
                        <a:pt x="1018" y="204"/>
                      </a:lnTo>
                      <a:lnTo>
                        <a:pt x="948" y="134"/>
                      </a:lnTo>
                      <a:lnTo>
                        <a:pt x="943" y="129"/>
                      </a:lnTo>
                      <a:lnTo>
                        <a:pt x="937" y="125"/>
                      </a:lnTo>
                      <a:lnTo>
                        <a:pt x="931" y="122"/>
                      </a:lnTo>
                      <a:lnTo>
                        <a:pt x="925" y="118"/>
                      </a:lnTo>
                      <a:lnTo>
                        <a:pt x="918" y="116"/>
                      </a:lnTo>
                      <a:lnTo>
                        <a:pt x="911" y="114"/>
                      </a:lnTo>
                      <a:lnTo>
                        <a:pt x="905" y="113"/>
                      </a:lnTo>
                      <a:lnTo>
                        <a:pt x="897" y="113"/>
                      </a:lnTo>
                      <a:lnTo>
                        <a:pt x="888" y="114"/>
                      </a:lnTo>
                      <a:lnTo>
                        <a:pt x="877" y="116"/>
                      </a:lnTo>
                      <a:lnTo>
                        <a:pt x="867" y="120"/>
                      </a:lnTo>
                      <a:lnTo>
                        <a:pt x="857" y="125"/>
                      </a:lnTo>
                      <a:lnTo>
                        <a:pt x="765" y="188"/>
                      </a:lnTo>
                      <a:lnTo>
                        <a:pt x="753" y="182"/>
                      </a:lnTo>
                      <a:lnTo>
                        <a:pt x="741" y="177"/>
                      </a:lnTo>
                      <a:lnTo>
                        <a:pt x="730" y="172"/>
                      </a:lnTo>
                      <a:lnTo>
                        <a:pt x="718" y="168"/>
                      </a:lnTo>
                      <a:lnTo>
                        <a:pt x="695" y="58"/>
                      </a:lnTo>
                      <a:lnTo>
                        <a:pt x="694" y="51"/>
                      </a:lnTo>
                      <a:lnTo>
                        <a:pt x="692" y="46"/>
                      </a:lnTo>
                      <a:lnTo>
                        <a:pt x="689" y="40"/>
                      </a:lnTo>
                      <a:lnTo>
                        <a:pt x="687" y="34"/>
                      </a:lnTo>
                      <a:lnTo>
                        <a:pt x="679" y="24"/>
                      </a:lnTo>
                      <a:lnTo>
                        <a:pt x="671" y="16"/>
                      </a:lnTo>
                      <a:lnTo>
                        <a:pt x="661" y="9"/>
                      </a:lnTo>
                      <a:lnTo>
                        <a:pt x="649" y="4"/>
                      </a:lnTo>
                      <a:lnTo>
                        <a:pt x="644" y="3"/>
                      </a:lnTo>
                      <a:lnTo>
                        <a:pt x="637" y="1"/>
                      </a:lnTo>
                      <a:lnTo>
                        <a:pt x="632" y="1"/>
                      </a:lnTo>
                      <a:lnTo>
                        <a:pt x="625" y="0"/>
                      </a:lnTo>
                      <a:lnTo>
                        <a:pt x="527" y="0"/>
                      </a:lnTo>
                      <a:lnTo>
                        <a:pt x="520" y="1"/>
                      </a:lnTo>
                      <a:lnTo>
                        <a:pt x="514" y="1"/>
                      </a:lnTo>
                      <a:lnTo>
                        <a:pt x="509" y="3"/>
                      </a:lnTo>
                      <a:lnTo>
                        <a:pt x="502" y="4"/>
                      </a:lnTo>
                      <a:lnTo>
                        <a:pt x="491" y="9"/>
                      </a:lnTo>
                      <a:lnTo>
                        <a:pt x="482" y="16"/>
                      </a:lnTo>
                      <a:lnTo>
                        <a:pt x="473" y="24"/>
                      </a:lnTo>
                      <a:lnTo>
                        <a:pt x="465" y="34"/>
                      </a:lnTo>
                      <a:lnTo>
                        <a:pt x="462" y="40"/>
                      </a:lnTo>
                      <a:lnTo>
                        <a:pt x="460" y="46"/>
                      </a:lnTo>
                      <a:lnTo>
                        <a:pt x="458" y="51"/>
                      </a:lnTo>
                      <a:lnTo>
                        <a:pt x="457" y="58"/>
                      </a:lnTo>
                      <a:lnTo>
                        <a:pt x="434" y="168"/>
                      </a:lnTo>
                      <a:lnTo>
                        <a:pt x="422" y="172"/>
                      </a:lnTo>
                      <a:lnTo>
                        <a:pt x="410" y="177"/>
                      </a:lnTo>
                      <a:lnTo>
                        <a:pt x="400" y="182"/>
                      </a:lnTo>
                      <a:lnTo>
                        <a:pt x="388" y="188"/>
                      </a:lnTo>
                      <a:lnTo>
                        <a:pt x="295" y="125"/>
                      </a:lnTo>
                      <a:lnTo>
                        <a:pt x="285" y="120"/>
                      </a:lnTo>
                      <a:lnTo>
                        <a:pt x="275" y="116"/>
                      </a:lnTo>
                      <a:lnTo>
                        <a:pt x="265" y="114"/>
                      </a:lnTo>
                      <a:lnTo>
                        <a:pt x="255" y="113"/>
                      </a:lnTo>
                      <a:lnTo>
                        <a:pt x="247" y="113"/>
                      </a:lnTo>
                      <a:lnTo>
                        <a:pt x="241" y="114"/>
                      </a:lnTo>
                      <a:lnTo>
                        <a:pt x="233" y="116"/>
                      </a:lnTo>
                      <a:lnTo>
                        <a:pt x="227" y="118"/>
                      </a:lnTo>
                      <a:lnTo>
                        <a:pt x="220" y="122"/>
                      </a:lnTo>
                      <a:lnTo>
                        <a:pt x="215" y="125"/>
                      </a:lnTo>
                      <a:lnTo>
                        <a:pt x="208" y="129"/>
                      </a:lnTo>
                      <a:lnTo>
                        <a:pt x="203" y="134"/>
                      </a:lnTo>
                      <a:lnTo>
                        <a:pt x="134" y="204"/>
                      </a:lnTo>
                      <a:lnTo>
                        <a:pt x="130" y="208"/>
                      </a:lnTo>
                      <a:lnTo>
                        <a:pt x="126" y="213"/>
                      </a:lnTo>
                      <a:lnTo>
                        <a:pt x="123" y="218"/>
                      </a:lnTo>
                      <a:lnTo>
                        <a:pt x="120" y="223"/>
                      </a:lnTo>
                      <a:lnTo>
                        <a:pt x="115" y="235"/>
                      </a:lnTo>
                      <a:lnTo>
                        <a:pt x="113" y="247"/>
                      </a:lnTo>
                      <a:lnTo>
                        <a:pt x="113" y="259"/>
                      </a:lnTo>
                      <a:lnTo>
                        <a:pt x="115" y="272"/>
                      </a:lnTo>
                      <a:lnTo>
                        <a:pt x="117" y="277"/>
                      </a:lnTo>
                      <a:lnTo>
                        <a:pt x="119" y="283"/>
                      </a:lnTo>
                      <a:lnTo>
                        <a:pt x="122" y="289"/>
                      </a:lnTo>
                      <a:lnTo>
                        <a:pt x="125" y="294"/>
                      </a:lnTo>
                      <a:lnTo>
                        <a:pt x="188" y="387"/>
                      </a:lnTo>
                      <a:lnTo>
                        <a:pt x="182" y="399"/>
                      </a:lnTo>
                      <a:lnTo>
                        <a:pt x="177" y="411"/>
                      </a:lnTo>
                      <a:lnTo>
                        <a:pt x="173" y="422"/>
                      </a:lnTo>
                      <a:lnTo>
                        <a:pt x="168" y="434"/>
                      </a:lnTo>
                      <a:lnTo>
                        <a:pt x="58" y="456"/>
                      </a:lnTo>
                      <a:lnTo>
                        <a:pt x="52" y="458"/>
                      </a:lnTo>
                      <a:lnTo>
                        <a:pt x="45" y="460"/>
                      </a:lnTo>
                      <a:lnTo>
                        <a:pt x="40" y="463"/>
                      </a:lnTo>
                      <a:lnTo>
                        <a:pt x="34" y="465"/>
                      </a:lnTo>
                      <a:lnTo>
                        <a:pt x="25" y="473"/>
                      </a:lnTo>
                      <a:lnTo>
                        <a:pt x="16" y="481"/>
                      </a:lnTo>
                      <a:lnTo>
                        <a:pt x="10" y="491"/>
                      </a:lnTo>
                      <a:lnTo>
                        <a:pt x="4" y="503"/>
                      </a:lnTo>
                      <a:lnTo>
                        <a:pt x="2" y="508"/>
                      </a:lnTo>
                      <a:lnTo>
                        <a:pt x="1" y="515"/>
                      </a:lnTo>
                      <a:lnTo>
                        <a:pt x="0" y="520"/>
                      </a:lnTo>
                      <a:lnTo>
                        <a:pt x="0" y="527"/>
                      </a:lnTo>
                      <a:lnTo>
                        <a:pt x="0" y="625"/>
                      </a:lnTo>
                      <a:lnTo>
                        <a:pt x="0" y="631"/>
                      </a:lnTo>
                      <a:lnTo>
                        <a:pt x="1" y="638"/>
                      </a:lnTo>
                      <a:lnTo>
                        <a:pt x="2" y="643"/>
                      </a:lnTo>
                      <a:lnTo>
                        <a:pt x="4" y="650"/>
                      </a:lnTo>
                      <a:lnTo>
                        <a:pt x="10" y="661"/>
                      </a:lnTo>
                      <a:lnTo>
                        <a:pt x="16" y="670"/>
                      </a:lnTo>
                      <a:lnTo>
                        <a:pt x="25" y="679"/>
                      </a:lnTo>
                      <a:lnTo>
                        <a:pt x="34" y="687"/>
                      </a:lnTo>
                      <a:lnTo>
                        <a:pt x="40" y="690"/>
                      </a:lnTo>
                      <a:lnTo>
                        <a:pt x="45" y="692"/>
                      </a:lnTo>
                      <a:lnTo>
                        <a:pt x="52" y="694"/>
                      </a:lnTo>
                      <a:lnTo>
                        <a:pt x="58" y="695"/>
                      </a:lnTo>
                      <a:lnTo>
                        <a:pt x="168" y="718"/>
                      </a:lnTo>
                      <a:lnTo>
                        <a:pt x="173" y="730"/>
                      </a:lnTo>
                      <a:lnTo>
                        <a:pt x="177" y="742"/>
                      </a:lnTo>
                      <a:lnTo>
                        <a:pt x="182" y="752"/>
                      </a:lnTo>
                      <a:lnTo>
                        <a:pt x="188" y="764"/>
                      </a:lnTo>
                      <a:lnTo>
                        <a:pt x="125" y="858"/>
                      </a:lnTo>
                      <a:lnTo>
                        <a:pt x="122" y="864"/>
                      </a:lnTo>
                      <a:lnTo>
                        <a:pt x="119" y="869"/>
                      </a:lnTo>
                      <a:lnTo>
                        <a:pt x="117" y="874"/>
                      </a:lnTo>
                      <a:lnTo>
                        <a:pt x="115" y="881"/>
                      </a:lnTo>
                      <a:lnTo>
                        <a:pt x="113" y="893"/>
                      </a:lnTo>
                      <a:lnTo>
                        <a:pt x="113" y="905"/>
                      </a:lnTo>
                      <a:lnTo>
                        <a:pt x="115" y="917"/>
                      </a:lnTo>
                      <a:lnTo>
                        <a:pt x="120" y="928"/>
                      </a:lnTo>
                      <a:lnTo>
                        <a:pt x="123" y="934"/>
                      </a:lnTo>
                      <a:lnTo>
                        <a:pt x="126" y="939"/>
                      </a:lnTo>
                      <a:lnTo>
                        <a:pt x="130" y="944"/>
                      </a:lnTo>
                      <a:lnTo>
                        <a:pt x="134" y="949"/>
                      </a:lnTo>
                      <a:lnTo>
                        <a:pt x="203" y="1018"/>
                      </a:lnTo>
                      <a:lnTo>
                        <a:pt x="208" y="1022"/>
                      </a:lnTo>
                      <a:lnTo>
                        <a:pt x="215" y="1027"/>
                      </a:lnTo>
                      <a:lnTo>
                        <a:pt x="220" y="1031"/>
                      </a:lnTo>
                      <a:lnTo>
                        <a:pt x="227" y="1033"/>
                      </a:lnTo>
                      <a:lnTo>
                        <a:pt x="233" y="1036"/>
                      </a:lnTo>
                      <a:lnTo>
                        <a:pt x="241" y="1038"/>
                      </a:lnTo>
                      <a:lnTo>
                        <a:pt x="247" y="1039"/>
                      </a:lnTo>
                      <a:lnTo>
                        <a:pt x="255" y="1039"/>
                      </a:lnTo>
                      <a:lnTo>
                        <a:pt x="265" y="1039"/>
                      </a:lnTo>
                      <a:lnTo>
                        <a:pt x="275" y="1036"/>
                      </a:lnTo>
                      <a:lnTo>
                        <a:pt x="285" y="1032"/>
                      </a:lnTo>
                      <a:lnTo>
                        <a:pt x="295" y="1027"/>
                      </a:lnTo>
                      <a:lnTo>
                        <a:pt x="388" y="964"/>
                      </a:lnTo>
                      <a:lnTo>
                        <a:pt x="400" y="969"/>
                      </a:lnTo>
                      <a:lnTo>
                        <a:pt x="410" y="975"/>
                      </a:lnTo>
                      <a:lnTo>
                        <a:pt x="422" y="979"/>
                      </a:lnTo>
                      <a:lnTo>
                        <a:pt x="434" y="984"/>
                      </a:lnTo>
                      <a:lnTo>
                        <a:pt x="457" y="1094"/>
                      </a:lnTo>
                      <a:lnTo>
                        <a:pt x="458" y="1100"/>
                      </a:lnTo>
                      <a:lnTo>
                        <a:pt x="460" y="1107"/>
                      </a:lnTo>
                      <a:lnTo>
                        <a:pt x="462" y="1112"/>
                      </a:lnTo>
                      <a:lnTo>
                        <a:pt x="465" y="1117"/>
                      </a:lnTo>
                      <a:lnTo>
                        <a:pt x="473" y="1127"/>
                      </a:lnTo>
                      <a:lnTo>
                        <a:pt x="482" y="1136"/>
                      </a:lnTo>
                      <a:lnTo>
                        <a:pt x="491" y="1142"/>
                      </a:lnTo>
                      <a:lnTo>
                        <a:pt x="502" y="1148"/>
                      </a:lnTo>
                      <a:lnTo>
                        <a:pt x="509" y="1150"/>
                      </a:lnTo>
                      <a:lnTo>
                        <a:pt x="514" y="1151"/>
                      </a:lnTo>
                      <a:lnTo>
                        <a:pt x="520" y="1152"/>
                      </a:lnTo>
                      <a:lnTo>
                        <a:pt x="527" y="1152"/>
                      </a:lnTo>
                      <a:lnTo>
                        <a:pt x="625" y="1152"/>
                      </a:lnTo>
                      <a:lnTo>
                        <a:pt x="632" y="1152"/>
                      </a:lnTo>
                      <a:lnTo>
                        <a:pt x="637" y="1151"/>
                      </a:lnTo>
                      <a:lnTo>
                        <a:pt x="644" y="1150"/>
                      </a:lnTo>
                      <a:lnTo>
                        <a:pt x="649" y="1148"/>
                      </a:lnTo>
                      <a:lnTo>
                        <a:pt x="661" y="1142"/>
                      </a:lnTo>
                      <a:lnTo>
                        <a:pt x="671" y="1136"/>
                      </a:lnTo>
                      <a:lnTo>
                        <a:pt x="679" y="1127"/>
                      </a:lnTo>
                      <a:lnTo>
                        <a:pt x="687" y="1117"/>
                      </a:lnTo>
                      <a:lnTo>
                        <a:pt x="689" y="1112"/>
                      </a:lnTo>
                      <a:lnTo>
                        <a:pt x="692" y="1107"/>
                      </a:lnTo>
                      <a:lnTo>
                        <a:pt x="694" y="1100"/>
                      </a:lnTo>
                      <a:lnTo>
                        <a:pt x="695" y="1094"/>
                      </a:lnTo>
                      <a:lnTo>
                        <a:pt x="718" y="984"/>
                      </a:lnTo>
                      <a:lnTo>
                        <a:pt x="730" y="979"/>
                      </a:lnTo>
                      <a:lnTo>
                        <a:pt x="741" y="975"/>
                      </a:lnTo>
                      <a:lnTo>
                        <a:pt x="753" y="969"/>
                      </a:lnTo>
                      <a:lnTo>
                        <a:pt x="765" y="964"/>
                      </a:lnTo>
                      <a:lnTo>
                        <a:pt x="857" y="1027"/>
                      </a:lnTo>
                      <a:lnTo>
                        <a:pt x="867" y="1032"/>
                      </a:lnTo>
                      <a:lnTo>
                        <a:pt x="877" y="1036"/>
                      </a:lnTo>
                      <a:lnTo>
                        <a:pt x="888" y="1039"/>
                      </a:lnTo>
                      <a:lnTo>
                        <a:pt x="897" y="1039"/>
                      </a:lnTo>
                      <a:lnTo>
                        <a:pt x="905" y="1039"/>
                      </a:lnTo>
                      <a:lnTo>
                        <a:pt x="911" y="1038"/>
                      </a:lnTo>
                      <a:lnTo>
                        <a:pt x="918" y="1036"/>
                      </a:lnTo>
                      <a:lnTo>
                        <a:pt x="925" y="1033"/>
                      </a:lnTo>
                      <a:lnTo>
                        <a:pt x="931" y="1031"/>
                      </a:lnTo>
                      <a:lnTo>
                        <a:pt x="937" y="1027"/>
                      </a:lnTo>
                      <a:lnTo>
                        <a:pt x="943" y="1022"/>
                      </a:lnTo>
                      <a:lnTo>
                        <a:pt x="948" y="1018"/>
                      </a:lnTo>
                      <a:lnTo>
                        <a:pt x="1018" y="949"/>
                      </a:lnTo>
                      <a:lnTo>
                        <a:pt x="1023" y="944"/>
                      </a:lnTo>
                      <a:lnTo>
                        <a:pt x="1026" y="939"/>
                      </a:lnTo>
                      <a:lnTo>
                        <a:pt x="1029" y="934"/>
                      </a:lnTo>
                      <a:lnTo>
                        <a:pt x="1032" y="928"/>
                      </a:lnTo>
                      <a:lnTo>
                        <a:pt x="1037" y="917"/>
                      </a:lnTo>
                      <a:lnTo>
                        <a:pt x="1039" y="905"/>
                      </a:lnTo>
                      <a:lnTo>
                        <a:pt x="1039" y="893"/>
                      </a:lnTo>
                      <a:lnTo>
                        <a:pt x="1037" y="881"/>
                      </a:lnTo>
                      <a:lnTo>
                        <a:pt x="1036" y="874"/>
                      </a:lnTo>
                      <a:lnTo>
                        <a:pt x="1033" y="869"/>
                      </a:lnTo>
                      <a:lnTo>
                        <a:pt x="1030" y="864"/>
                      </a:lnTo>
                      <a:lnTo>
                        <a:pt x="1027" y="858"/>
                      </a:lnTo>
                      <a:lnTo>
                        <a:pt x="964" y="764"/>
                      </a:lnTo>
                      <a:lnTo>
                        <a:pt x="970" y="752"/>
                      </a:lnTo>
                      <a:lnTo>
                        <a:pt x="975" y="742"/>
                      </a:lnTo>
                      <a:lnTo>
                        <a:pt x="979" y="730"/>
                      </a:lnTo>
                      <a:lnTo>
                        <a:pt x="984" y="718"/>
                      </a:lnTo>
                      <a:lnTo>
                        <a:pt x="1094" y="695"/>
                      </a:lnTo>
                      <a:lnTo>
                        <a:pt x="1100" y="694"/>
                      </a:lnTo>
                      <a:lnTo>
                        <a:pt x="1106" y="692"/>
                      </a:lnTo>
                      <a:lnTo>
                        <a:pt x="1112" y="690"/>
                      </a:lnTo>
                      <a:lnTo>
                        <a:pt x="1118" y="687"/>
                      </a:lnTo>
                      <a:lnTo>
                        <a:pt x="1127" y="679"/>
                      </a:lnTo>
                      <a:lnTo>
                        <a:pt x="1136" y="670"/>
                      </a:lnTo>
                      <a:lnTo>
                        <a:pt x="1143" y="661"/>
                      </a:lnTo>
                      <a:lnTo>
                        <a:pt x="1148" y="650"/>
                      </a:lnTo>
                      <a:lnTo>
                        <a:pt x="1149" y="643"/>
                      </a:lnTo>
                      <a:lnTo>
                        <a:pt x="1151" y="638"/>
                      </a:lnTo>
                      <a:lnTo>
                        <a:pt x="1151" y="631"/>
                      </a:lnTo>
                      <a:lnTo>
                        <a:pt x="1152" y="625"/>
                      </a:lnTo>
                      <a:lnTo>
                        <a:pt x="1152" y="527"/>
                      </a:lnTo>
                      <a:lnTo>
                        <a:pt x="1151" y="520"/>
                      </a:lnTo>
                      <a:lnTo>
                        <a:pt x="1151" y="515"/>
                      </a:lnTo>
                      <a:lnTo>
                        <a:pt x="1149" y="508"/>
                      </a:lnTo>
                      <a:lnTo>
                        <a:pt x="1148" y="503"/>
                      </a:lnTo>
                      <a:lnTo>
                        <a:pt x="1143" y="491"/>
                      </a:lnTo>
                      <a:lnTo>
                        <a:pt x="1136" y="481"/>
                      </a:lnTo>
                      <a:lnTo>
                        <a:pt x="1127" y="473"/>
                      </a:lnTo>
                      <a:lnTo>
                        <a:pt x="1118" y="465"/>
                      </a:lnTo>
                      <a:lnTo>
                        <a:pt x="1112" y="463"/>
                      </a:lnTo>
                      <a:lnTo>
                        <a:pt x="1106" y="460"/>
                      </a:lnTo>
                      <a:lnTo>
                        <a:pt x="1100" y="458"/>
                      </a:lnTo>
                      <a:lnTo>
                        <a:pt x="1094" y="45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Freeform 125">
                  <a:extLst>
                    <a:ext uri="{FF2B5EF4-FFF2-40B4-BE49-F238E27FC236}">
                      <a16:creationId xmlns:a16="http://schemas.microsoft.com/office/drawing/2014/main" id="{1DD1F444-A5E7-43E5-867C-4F70A5F6650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91856" y="2882503"/>
                  <a:ext cx="200025" cy="200025"/>
                </a:xfrm>
                <a:custGeom>
                  <a:avLst/>
                  <a:gdLst>
                    <a:gd name="T0" fmla="*/ 218 w 504"/>
                    <a:gd name="T1" fmla="*/ 469 h 504"/>
                    <a:gd name="T2" fmla="*/ 147 w 504"/>
                    <a:gd name="T3" fmla="*/ 446 h 504"/>
                    <a:gd name="T4" fmla="*/ 82 w 504"/>
                    <a:gd name="T5" fmla="*/ 392 h 504"/>
                    <a:gd name="T6" fmla="*/ 41 w 504"/>
                    <a:gd name="T7" fmla="*/ 317 h 504"/>
                    <a:gd name="T8" fmla="*/ 32 w 504"/>
                    <a:gd name="T9" fmla="*/ 263 h 504"/>
                    <a:gd name="T10" fmla="*/ 34 w 504"/>
                    <a:gd name="T11" fmla="*/ 219 h 504"/>
                    <a:gd name="T12" fmla="*/ 58 w 504"/>
                    <a:gd name="T13" fmla="*/ 147 h 504"/>
                    <a:gd name="T14" fmla="*/ 112 w 504"/>
                    <a:gd name="T15" fmla="*/ 82 h 504"/>
                    <a:gd name="T16" fmla="*/ 187 w 504"/>
                    <a:gd name="T17" fmla="*/ 42 h 504"/>
                    <a:gd name="T18" fmla="*/ 241 w 504"/>
                    <a:gd name="T19" fmla="*/ 32 h 504"/>
                    <a:gd name="T20" fmla="*/ 286 w 504"/>
                    <a:gd name="T21" fmla="*/ 34 h 504"/>
                    <a:gd name="T22" fmla="*/ 357 w 504"/>
                    <a:gd name="T23" fmla="*/ 58 h 504"/>
                    <a:gd name="T24" fmla="*/ 422 w 504"/>
                    <a:gd name="T25" fmla="*/ 112 h 504"/>
                    <a:gd name="T26" fmla="*/ 462 w 504"/>
                    <a:gd name="T27" fmla="*/ 186 h 504"/>
                    <a:gd name="T28" fmla="*/ 472 w 504"/>
                    <a:gd name="T29" fmla="*/ 240 h 504"/>
                    <a:gd name="T30" fmla="*/ 470 w 504"/>
                    <a:gd name="T31" fmla="*/ 286 h 504"/>
                    <a:gd name="T32" fmla="*/ 446 w 504"/>
                    <a:gd name="T33" fmla="*/ 357 h 504"/>
                    <a:gd name="T34" fmla="*/ 392 w 504"/>
                    <a:gd name="T35" fmla="*/ 422 h 504"/>
                    <a:gd name="T36" fmla="*/ 317 w 504"/>
                    <a:gd name="T37" fmla="*/ 463 h 504"/>
                    <a:gd name="T38" fmla="*/ 263 w 504"/>
                    <a:gd name="T39" fmla="*/ 473 h 504"/>
                    <a:gd name="T40" fmla="*/ 239 w 504"/>
                    <a:gd name="T41" fmla="*/ 1 h 504"/>
                    <a:gd name="T42" fmla="*/ 189 w 504"/>
                    <a:gd name="T43" fmla="*/ 8 h 504"/>
                    <a:gd name="T44" fmla="*/ 142 w 504"/>
                    <a:gd name="T45" fmla="*/ 24 h 504"/>
                    <a:gd name="T46" fmla="*/ 101 w 504"/>
                    <a:gd name="T47" fmla="*/ 50 h 504"/>
                    <a:gd name="T48" fmla="*/ 66 w 504"/>
                    <a:gd name="T49" fmla="*/ 83 h 504"/>
                    <a:gd name="T50" fmla="*/ 37 w 504"/>
                    <a:gd name="T51" fmla="*/ 122 h 504"/>
                    <a:gd name="T52" fmla="*/ 15 w 504"/>
                    <a:gd name="T53" fmla="*/ 165 h 504"/>
                    <a:gd name="T54" fmla="*/ 3 w 504"/>
                    <a:gd name="T55" fmla="*/ 213 h 504"/>
                    <a:gd name="T56" fmla="*/ 0 w 504"/>
                    <a:gd name="T57" fmla="*/ 265 h 504"/>
                    <a:gd name="T58" fmla="*/ 7 w 504"/>
                    <a:gd name="T59" fmla="*/ 315 h 504"/>
                    <a:gd name="T60" fmla="*/ 25 w 504"/>
                    <a:gd name="T61" fmla="*/ 361 h 504"/>
                    <a:gd name="T62" fmla="*/ 50 w 504"/>
                    <a:gd name="T63" fmla="*/ 402 h 504"/>
                    <a:gd name="T64" fmla="*/ 83 w 504"/>
                    <a:gd name="T65" fmla="*/ 438 h 504"/>
                    <a:gd name="T66" fmla="*/ 121 w 504"/>
                    <a:gd name="T67" fmla="*/ 467 h 504"/>
                    <a:gd name="T68" fmla="*/ 165 w 504"/>
                    <a:gd name="T69" fmla="*/ 489 h 504"/>
                    <a:gd name="T70" fmla="*/ 214 w 504"/>
                    <a:gd name="T71" fmla="*/ 501 h 504"/>
                    <a:gd name="T72" fmla="*/ 265 w 504"/>
                    <a:gd name="T73" fmla="*/ 504 h 504"/>
                    <a:gd name="T74" fmla="*/ 315 w 504"/>
                    <a:gd name="T75" fmla="*/ 496 h 504"/>
                    <a:gd name="T76" fmla="*/ 362 w 504"/>
                    <a:gd name="T77" fmla="*/ 479 h 504"/>
                    <a:gd name="T78" fmla="*/ 403 w 504"/>
                    <a:gd name="T79" fmla="*/ 454 h 504"/>
                    <a:gd name="T80" fmla="*/ 438 w 504"/>
                    <a:gd name="T81" fmla="*/ 421 h 504"/>
                    <a:gd name="T82" fmla="*/ 468 w 504"/>
                    <a:gd name="T83" fmla="*/ 383 h 504"/>
                    <a:gd name="T84" fmla="*/ 489 w 504"/>
                    <a:gd name="T85" fmla="*/ 339 h 504"/>
                    <a:gd name="T86" fmla="*/ 501 w 504"/>
                    <a:gd name="T87" fmla="*/ 290 h 504"/>
                    <a:gd name="T88" fmla="*/ 503 w 504"/>
                    <a:gd name="T89" fmla="*/ 239 h 504"/>
                    <a:gd name="T90" fmla="*/ 496 w 504"/>
                    <a:gd name="T91" fmla="*/ 189 h 504"/>
                    <a:gd name="T92" fmla="*/ 479 w 504"/>
                    <a:gd name="T93" fmla="*/ 142 h 504"/>
                    <a:gd name="T94" fmla="*/ 454 w 504"/>
                    <a:gd name="T95" fmla="*/ 101 h 504"/>
                    <a:gd name="T96" fmla="*/ 421 w 504"/>
                    <a:gd name="T97" fmla="*/ 66 h 504"/>
                    <a:gd name="T98" fmla="*/ 382 w 504"/>
                    <a:gd name="T99" fmla="*/ 36 h 504"/>
                    <a:gd name="T100" fmla="*/ 339 w 504"/>
                    <a:gd name="T101" fmla="*/ 15 h 504"/>
                    <a:gd name="T102" fmla="*/ 290 w 504"/>
                    <a:gd name="T103" fmla="*/ 3 h 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504" h="504">
                      <a:moveTo>
                        <a:pt x="252" y="473"/>
                      </a:moveTo>
                      <a:lnTo>
                        <a:pt x="241" y="473"/>
                      </a:lnTo>
                      <a:lnTo>
                        <a:pt x="230" y="472"/>
                      </a:lnTo>
                      <a:lnTo>
                        <a:pt x="218" y="469"/>
                      </a:lnTo>
                      <a:lnTo>
                        <a:pt x="207" y="468"/>
                      </a:lnTo>
                      <a:lnTo>
                        <a:pt x="187" y="463"/>
                      </a:lnTo>
                      <a:lnTo>
                        <a:pt x="166" y="455"/>
                      </a:lnTo>
                      <a:lnTo>
                        <a:pt x="147" y="446"/>
                      </a:lnTo>
                      <a:lnTo>
                        <a:pt x="128" y="435"/>
                      </a:lnTo>
                      <a:lnTo>
                        <a:pt x="112" y="422"/>
                      </a:lnTo>
                      <a:lnTo>
                        <a:pt x="96" y="408"/>
                      </a:lnTo>
                      <a:lnTo>
                        <a:pt x="82" y="392"/>
                      </a:lnTo>
                      <a:lnTo>
                        <a:pt x="69" y="375"/>
                      </a:lnTo>
                      <a:lnTo>
                        <a:pt x="58" y="357"/>
                      </a:lnTo>
                      <a:lnTo>
                        <a:pt x="49" y="338"/>
                      </a:lnTo>
                      <a:lnTo>
                        <a:pt x="41" y="317"/>
                      </a:lnTo>
                      <a:lnTo>
                        <a:pt x="36" y="297"/>
                      </a:lnTo>
                      <a:lnTo>
                        <a:pt x="34" y="286"/>
                      </a:lnTo>
                      <a:lnTo>
                        <a:pt x="32" y="274"/>
                      </a:lnTo>
                      <a:lnTo>
                        <a:pt x="32" y="263"/>
                      </a:lnTo>
                      <a:lnTo>
                        <a:pt x="31" y="252"/>
                      </a:lnTo>
                      <a:lnTo>
                        <a:pt x="32" y="240"/>
                      </a:lnTo>
                      <a:lnTo>
                        <a:pt x="32" y="230"/>
                      </a:lnTo>
                      <a:lnTo>
                        <a:pt x="34" y="219"/>
                      </a:lnTo>
                      <a:lnTo>
                        <a:pt x="36" y="207"/>
                      </a:lnTo>
                      <a:lnTo>
                        <a:pt x="41" y="186"/>
                      </a:lnTo>
                      <a:lnTo>
                        <a:pt x="49" y="166"/>
                      </a:lnTo>
                      <a:lnTo>
                        <a:pt x="58" y="147"/>
                      </a:lnTo>
                      <a:lnTo>
                        <a:pt x="69" y="128"/>
                      </a:lnTo>
                      <a:lnTo>
                        <a:pt x="82" y="112"/>
                      </a:lnTo>
                      <a:lnTo>
                        <a:pt x="96" y="96"/>
                      </a:lnTo>
                      <a:lnTo>
                        <a:pt x="112" y="82"/>
                      </a:lnTo>
                      <a:lnTo>
                        <a:pt x="128" y="69"/>
                      </a:lnTo>
                      <a:lnTo>
                        <a:pt x="147" y="58"/>
                      </a:lnTo>
                      <a:lnTo>
                        <a:pt x="166" y="49"/>
                      </a:lnTo>
                      <a:lnTo>
                        <a:pt x="187" y="42"/>
                      </a:lnTo>
                      <a:lnTo>
                        <a:pt x="207" y="36"/>
                      </a:lnTo>
                      <a:lnTo>
                        <a:pt x="218" y="34"/>
                      </a:lnTo>
                      <a:lnTo>
                        <a:pt x="230" y="33"/>
                      </a:lnTo>
                      <a:lnTo>
                        <a:pt x="241" y="32"/>
                      </a:lnTo>
                      <a:lnTo>
                        <a:pt x="252" y="31"/>
                      </a:lnTo>
                      <a:lnTo>
                        <a:pt x="263" y="32"/>
                      </a:lnTo>
                      <a:lnTo>
                        <a:pt x="274" y="33"/>
                      </a:lnTo>
                      <a:lnTo>
                        <a:pt x="286" y="34"/>
                      </a:lnTo>
                      <a:lnTo>
                        <a:pt x="297" y="36"/>
                      </a:lnTo>
                      <a:lnTo>
                        <a:pt x="317" y="42"/>
                      </a:lnTo>
                      <a:lnTo>
                        <a:pt x="338" y="49"/>
                      </a:lnTo>
                      <a:lnTo>
                        <a:pt x="357" y="58"/>
                      </a:lnTo>
                      <a:lnTo>
                        <a:pt x="376" y="69"/>
                      </a:lnTo>
                      <a:lnTo>
                        <a:pt x="392" y="82"/>
                      </a:lnTo>
                      <a:lnTo>
                        <a:pt x="408" y="96"/>
                      </a:lnTo>
                      <a:lnTo>
                        <a:pt x="422" y="112"/>
                      </a:lnTo>
                      <a:lnTo>
                        <a:pt x="435" y="128"/>
                      </a:lnTo>
                      <a:lnTo>
                        <a:pt x="446" y="147"/>
                      </a:lnTo>
                      <a:lnTo>
                        <a:pt x="456" y="166"/>
                      </a:lnTo>
                      <a:lnTo>
                        <a:pt x="462" y="186"/>
                      </a:lnTo>
                      <a:lnTo>
                        <a:pt x="468" y="207"/>
                      </a:lnTo>
                      <a:lnTo>
                        <a:pt x="470" y="219"/>
                      </a:lnTo>
                      <a:lnTo>
                        <a:pt x="472" y="230"/>
                      </a:lnTo>
                      <a:lnTo>
                        <a:pt x="472" y="240"/>
                      </a:lnTo>
                      <a:lnTo>
                        <a:pt x="473" y="252"/>
                      </a:lnTo>
                      <a:lnTo>
                        <a:pt x="472" y="263"/>
                      </a:lnTo>
                      <a:lnTo>
                        <a:pt x="472" y="274"/>
                      </a:lnTo>
                      <a:lnTo>
                        <a:pt x="470" y="286"/>
                      </a:lnTo>
                      <a:lnTo>
                        <a:pt x="468" y="297"/>
                      </a:lnTo>
                      <a:lnTo>
                        <a:pt x="462" y="317"/>
                      </a:lnTo>
                      <a:lnTo>
                        <a:pt x="456" y="338"/>
                      </a:lnTo>
                      <a:lnTo>
                        <a:pt x="446" y="357"/>
                      </a:lnTo>
                      <a:lnTo>
                        <a:pt x="435" y="375"/>
                      </a:lnTo>
                      <a:lnTo>
                        <a:pt x="422" y="392"/>
                      </a:lnTo>
                      <a:lnTo>
                        <a:pt x="408" y="408"/>
                      </a:lnTo>
                      <a:lnTo>
                        <a:pt x="392" y="422"/>
                      </a:lnTo>
                      <a:lnTo>
                        <a:pt x="376" y="435"/>
                      </a:lnTo>
                      <a:lnTo>
                        <a:pt x="357" y="446"/>
                      </a:lnTo>
                      <a:lnTo>
                        <a:pt x="338" y="455"/>
                      </a:lnTo>
                      <a:lnTo>
                        <a:pt x="317" y="463"/>
                      </a:lnTo>
                      <a:lnTo>
                        <a:pt x="297" y="468"/>
                      </a:lnTo>
                      <a:lnTo>
                        <a:pt x="286" y="469"/>
                      </a:lnTo>
                      <a:lnTo>
                        <a:pt x="274" y="472"/>
                      </a:lnTo>
                      <a:lnTo>
                        <a:pt x="263" y="473"/>
                      </a:lnTo>
                      <a:lnTo>
                        <a:pt x="252" y="473"/>
                      </a:lnTo>
                      <a:lnTo>
                        <a:pt x="252" y="473"/>
                      </a:lnTo>
                      <a:close/>
                      <a:moveTo>
                        <a:pt x="252" y="0"/>
                      </a:moveTo>
                      <a:lnTo>
                        <a:pt x="239" y="1"/>
                      </a:lnTo>
                      <a:lnTo>
                        <a:pt x="227" y="1"/>
                      </a:lnTo>
                      <a:lnTo>
                        <a:pt x="214" y="3"/>
                      </a:lnTo>
                      <a:lnTo>
                        <a:pt x="201" y="5"/>
                      </a:lnTo>
                      <a:lnTo>
                        <a:pt x="189" y="8"/>
                      </a:lnTo>
                      <a:lnTo>
                        <a:pt x="177" y="12"/>
                      </a:lnTo>
                      <a:lnTo>
                        <a:pt x="165" y="15"/>
                      </a:lnTo>
                      <a:lnTo>
                        <a:pt x="154" y="20"/>
                      </a:lnTo>
                      <a:lnTo>
                        <a:pt x="142" y="24"/>
                      </a:lnTo>
                      <a:lnTo>
                        <a:pt x="132" y="30"/>
                      </a:lnTo>
                      <a:lnTo>
                        <a:pt x="121" y="36"/>
                      </a:lnTo>
                      <a:lnTo>
                        <a:pt x="111" y="43"/>
                      </a:lnTo>
                      <a:lnTo>
                        <a:pt x="101" y="50"/>
                      </a:lnTo>
                      <a:lnTo>
                        <a:pt x="92" y="58"/>
                      </a:lnTo>
                      <a:lnTo>
                        <a:pt x="83" y="66"/>
                      </a:lnTo>
                      <a:lnTo>
                        <a:pt x="73" y="74"/>
                      </a:lnTo>
                      <a:lnTo>
                        <a:pt x="66" y="83"/>
                      </a:lnTo>
                      <a:lnTo>
                        <a:pt x="57" y="91"/>
                      </a:lnTo>
                      <a:lnTo>
                        <a:pt x="50" y="101"/>
                      </a:lnTo>
                      <a:lnTo>
                        <a:pt x="43" y="111"/>
                      </a:lnTo>
                      <a:lnTo>
                        <a:pt x="37" y="122"/>
                      </a:lnTo>
                      <a:lnTo>
                        <a:pt x="30" y="131"/>
                      </a:lnTo>
                      <a:lnTo>
                        <a:pt x="25" y="142"/>
                      </a:lnTo>
                      <a:lnTo>
                        <a:pt x="19" y="154"/>
                      </a:lnTo>
                      <a:lnTo>
                        <a:pt x="15" y="165"/>
                      </a:lnTo>
                      <a:lnTo>
                        <a:pt x="12" y="177"/>
                      </a:lnTo>
                      <a:lnTo>
                        <a:pt x="7" y="189"/>
                      </a:lnTo>
                      <a:lnTo>
                        <a:pt x="5" y="202"/>
                      </a:lnTo>
                      <a:lnTo>
                        <a:pt x="3" y="213"/>
                      </a:lnTo>
                      <a:lnTo>
                        <a:pt x="1" y="226"/>
                      </a:lnTo>
                      <a:lnTo>
                        <a:pt x="0" y="239"/>
                      </a:lnTo>
                      <a:lnTo>
                        <a:pt x="0" y="252"/>
                      </a:lnTo>
                      <a:lnTo>
                        <a:pt x="0" y="265"/>
                      </a:lnTo>
                      <a:lnTo>
                        <a:pt x="1" y="277"/>
                      </a:lnTo>
                      <a:lnTo>
                        <a:pt x="3" y="290"/>
                      </a:lnTo>
                      <a:lnTo>
                        <a:pt x="5" y="303"/>
                      </a:lnTo>
                      <a:lnTo>
                        <a:pt x="7" y="315"/>
                      </a:lnTo>
                      <a:lnTo>
                        <a:pt x="12" y="327"/>
                      </a:lnTo>
                      <a:lnTo>
                        <a:pt x="15" y="339"/>
                      </a:lnTo>
                      <a:lnTo>
                        <a:pt x="19" y="350"/>
                      </a:lnTo>
                      <a:lnTo>
                        <a:pt x="25" y="361"/>
                      </a:lnTo>
                      <a:lnTo>
                        <a:pt x="30" y="372"/>
                      </a:lnTo>
                      <a:lnTo>
                        <a:pt x="37" y="383"/>
                      </a:lnTo>
                      <a:lnTo>
                        <a:pt x="43" y="393"/>
                      </a:lnTo>
                      <a:lnTo>
                        <a:pt x="50" y="402"/>
                      </a:lnTo>
                      <a:lnTo>
                        <a:pt x="57" y="412"/>
                      </a:lnTo>
                      <a:lnTo>
                        <a:pt x="66" y="421"/>
                      </a:lnTo>
                      <a:lnTo>
                        <a:pt x="73" y="431"/>
                      </a:lnTo>
                      <a:lnTo>
                        <a:pt x="83" y="438"/>
                      </a:lnTo>
                      <a:lnTo>
                        <a:pt x="92" y="447"/>
                      </a:lnTo>
                      <a:lnTo>
                        <a:pt x="101" y="454"/>
                      </a:lnTo>
                      <a:lnTo>
                        <a:pt x="111" y="461"/>
                      </a:lnTo>
                      <a:lnTo>
                        <a:pt x="121" y="467"/>
                      </a:lnTo>
                      <a:lnTo>
                        <a:pt x="132" y="474"/>
                      </a:lnTo>
                      <a:lnTo>
                        <a:pt x="142" y="479"/>
                      </a:lnTo>
                      <a:lnTo>
                        <a:pt x="154" y="485"/>
                      </a:lnTo>
                      <a:lnTo>
                        <a:pt x="165" y="489"/>
                      </a:lnTo>
                      <a:lnTo>
                        <a:pt x="177" y="492"/>
                      </a:lnTo>
                      <a:lnTo>
                        <a:pt x="189" y="496"/>
                      </a:lnTo>
                      <a:lnTo>
                        <a:pt x="201" y="499"/>
                      </a:lnTo>
                      <a:lnTo>
                        <a:pt x="214" y="501"/>
                      </a:lnTo>
                      <a:lnTo>
                        <a:pt x="227" y="503"/>
                      </a:lnTo>
                      <a:lnTo>
                        <a:pt x="239" y="504"/>
                      </a:lnTo>
                      <a:lnTo>
                        <a:pt x="252" y="504"/>
                      </a:lnTo>
                      <a:lnTo>
                        <a:pt x="265" y="504"/>
                      </a:lnTo>
                      <a:lnTo>
                        <a:pt x="277" y="503"/>
                      </a:lnTo>
                      <a:lnTo>
                        <a:pt x="290" y="501"/>
                      </a:lnTo>
                      <a:lnTo>
                        <a:pt x="302" y="499"/>
                      </a:lnTo>
                      <a:lnTo>
                        <a:pt x="315" y="496"/>
                      </a:lnTo>
                      <a:lnTo>
                        <a:pt x="327" y="492"/>
                      </a:lnTo>
                      <a:lnTo>
                        <a:pt x="339" y="489"/>
                      </a:lnTo>
                      <a:lnTo>
                        <a:pt x="350" y="485"/>
                      </a:lnTo>
                      <a:lnTo>
                        <a:pt x="362" y="479"/>
                      </a:lnTo>
                      <a:lnTo>
                        <a:pt x="373" y="474"/>
                      </a:lnTo>
                      <a:lnTo>
                        <a:pt x="382" y="467"/>
                      </a:lnTo>
                      <a:lnTo>
                        <a:pt x="393" y="461"/>
                      </a:lnTo>
                      <a:lnTo>
                        <a:pt x="403" y="454"/>
                      </a:lnTo>
                      <a:lnTo>
                        <a:pt x="412" y="447"/>
                      </a:lnTo>
                      <a:lnTo>
                        <a:pt x="421" y="438"/>
                      </a:lnTo>
                      <a:lnTo>
                        <a:pt x="430" y="431"/>
                      </a:lnTo>
                      <a:lnTo>
                        <a:pt x="438" y="421"/>
                      </a:lnTo>
                      <a:lnTo>
                        <a:pt x="446" y="412"/>
                      </a:lnTo>
                      <a:lnTo>
                        <a:pt x="454" y="402"/>
                      </a:lnTo>
                      <a:lnTo>
                        <a:pt x="461" y="393"/>
                      </a:lnTo>
                      <a:lnTo>
                        <a:pt x="468" y="383"/>
                      </a:lnTo>
                      <a:lnTo>
                        <a:pt x="474" y="372"/>
                      </a:lnTo>
                      <a:lnTo>
                        <a:pt x="479" y="361"/>
                      </a:lnTo>
                      <a:lnTo>
                        <a:pt x="484" y="350"/>
                      </a:lnTo>
                      <a:lnTo>
                        <a:pt x="489" y="339"/>
                      </a:lnTo>
                      <a:lnTo>
                        <a:pt x="492" y="327"/>
                      </a:lnTo>
                      <a:lnTo>
                        <a:pt x="496" y="315"/>
                      </a:lnTo>
                      <a:lnTo>
                        <a:pt x="499" y="303"/>
                      </a:lnTo>
                      <a:lnTo>
                        <a:pt x="501" y="290"/>
                      </a:lnTo>
                      <a:lnTo>
                        <a:pt x="503" y="277"/>
                      </a:lnTo>
                      <a:lnTo>
                        <a:pt x="503" y="265"/>
                      </a:lnTo>
                      <a:lnTo>
                        <a:pt x="504" y="252"/>
                      </a:lnTo>
                      <a:lnTo>
                        <a:pt x="503" y="239"/>
                      </a:lnTo>
                      <a:lnTo>
                        <a:pt x="503" y="226"/>
                      </a:lnTo>
                      <a:lnTo>
                        <a:pt x="501" y="213"/>
                      </a:lnTo>
                      <a:lnTo>
                        <a:pt x="499" y="202"/>
                      </a:lnTo>
                      <a:lnTo>
                        <a:pt x="496" y="189"/>
                      </a:lnTo>
                      <a:lnTo>
                        <a:pt x="492" y="177"/>
                      </a:lnTo>
                      <a:lnTo>
                        <a:pt x="489" y="165"/>
                      </a:lnTo>
                      <a:lnTo>
                        <a:pt x="484" y="154"/>
                      </a:lnTo>
                      <a:lnTo>
                        <a:pt x="479" y="142"/>
                      </a:lnTo>
                      <a:lnTo>
                        <a:pt x="474" y="131"/>
                      </a:lnTo>
                      <a:lnTo>
                        <a:pt x="468" y="122"/>
                      </a:lnTo>
                      <a:lnTo>
                        <a:pt x="461" y="111"/>
                      </a:lnTo>
                      <a:lnTo>
                        <a:pt x="454" y="101"/>
                      </a:lnTo>
                      <a:lnTo>
                        <a:pt x="446" y="91"/>
                      </a:lnTo>
                      <a:lnTo>
                        <a:pt x="438" y="83"/>
                      </a:lnTo>
                      <a:lnTo>
                        <a:pt x="430" y="74"/>
                      </a:lnTo>
                      <a:lnTo>
                        <a:pt x="421" y="66"/>
                      </a:lnTo>
                      <a:lnTo>
                        <a:pt x="412" y="58"/>
                      </a:lnTo>
                      <a:lnTo>
                        <a:pt x="403" y="50"/>
                      </a:lnTo>
                      <a:lnTo>
                        <a:pt x="393" y="43"/>
                      </a:lnTo>
                      <a:lnTo>
                        <a:pt x="382" y="36"/>
                      </a:lnTo>
                      <a:lnTo>
                        <a:pt x="373" y="30"/>
                      </a:lnTo>
                      <a:lnTo>
                        <a:pt x="362" y="24"/>
                      </a:lnTo>
                      <a:lnTo>
                        <a:pt x="350" y="20"/>
                      </a:lnTo>
                      <a:lnTo>
                        <a:pt x="339" y="15"/>
                      </a:lnTo>
                      <a:lnTo>
                        <a:pt x="327" y="12"/>
                      </a:lnTo>
                      <a:lnTo>
                        <a:pt x="315" y="8"/>
                      </a:lnTo>
                      <a:lnTo>
                        <a:pt x="302" y="5"/>
                      </a:lnTo>
                      <a:lnTo>
                        <a:pt x="290" y="3"/>
                      </a:lnTo>
                      <a:lnTo>
                        <a:pt x="277" y="1"/>
                      </a:lnTo>
                      <a:lnTo>
                        <a:pt x="265" y="1"/>
                      </a:lnTo>
                      <a:lnTo>
                        <a:pt x="25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Freeform 126">
                  <a:extLst>
                    <a:ext uri="{FF2B5EF4-FFF2-40B4-BE49-F238E27FC236}">
                      <a16:creationId xmlns:a16="http://schemas.microsoft.com/office/drawing/2014/main" id="{2F7086CB-78C7-4EB5-90D8-84C7B01B89D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34718" y="2925365"/>
                  <a:ext cx="114300" cy="114300"/>
                </a:xfrm>
                <a:custGeom>
                  <a:avLst/>
                  <a:gdLst>
                    <a:gd name="T0" fmla="*/ 122 w 288"/>
                    <a:gd name="T1" fmla="*/ 250 h 288"/>
                    <a:gd name="T2" fmla="*/ 93 w 288"/>
                    <a:gd name="T3" fmla="*/ 239 h 288"/>
                    <a:gd name="T4" fmla="*/ 68 w 288"/>
                    <a:gd name="T5" fmla="*/ 220 h 288"/>
                    <a:gd name="T6" fmla="*/ 50 w 288"/>
                    <a:gd name="T7" fmla="*/ 195 h 288"/>
                    <a:gd name="T8" fmla="*/ 38 w 288"/>
                    <a:gd name="T9" fmla="*/ 166 h 288"/>
                    <a:gd name="T10" fmla="*/ 37 w 288"/>
                    <a:gd name="T11" fmla="*/ 132 h 288"/>
                    <a:gd name="T12" fmla="*/ 44 w 288"/>
                    <a:gd name="T13" fmla="*/ 102 h 288"/>
                    <a:gd name="T14" fmla="*/ 60 w 288"/>
                    <a:gd name="T15" fmla="*/ 75 h 288"/>
                    <a:gd name="T16" fmla="*/ 84 w 288"/>
                    <a:gd name="T17" fmla="*/ 55 h 288"/>
                    <a:gd name="T18" fmla="*/ 112 w 288"/>
                    <a:gd name="T19" fmla="*/ 41 h 288"/>
                    <a:gd name="T20" fmla="*/ 144 w 288"/>
                    <a:gd name="T21" fmla="*/ 36 h 288"/>
                    <a:gd name="T22" fmla="*/ 176 w 288"/>
                    <a:gd name="T23" fmla="*/ 41 h 288"/>
                    <a:gd name="T24" fmla="*/ 204 w 288"/>
                    <a:gd name="T25" fmla="*/ 55 h 288"/>
                    <a:gd name="T26" fmla="*/ 228 w 288"/>
                    <a:gd name="T27" fmla="*/ 75 h 288"/>
                    <a:gd name="T28" fmla="*/ 244 w 288"/>
                    <a:gd name="T29" fmla="*/ 102 h 288"/>
                    <a:gd name="T30" fmla="*/ 252 w 288"/>
                    <a:gd name="T31" fmla="*/ 132 h 288"/>
                    <a:gd name="T32" fmla="*/ 249 w 288"/>
                    <a:gd name="T33" fmla="*/ 166 h 288"/>
                    <a:gd name="T34" fmla="*/ 239 w 288"/>
                    <a:gd name="T35" fmla="*/ 195 h 288"/>
                    <a:gd name="T36" fmla="*/ 220 w 288"/>
                    <a:gd name="T37" fmla="*/ 220 h 288"/>
                    <a:gd name="T38" fmla="*/ 195 w 288"/>
                    <a:gd name="T39" fmla="*/ 239 h 288"/>
                    <a:gd name="T40" fmla="*/ 166 w 288"/>
                    <a:gd name="T41" fmla="*/ 250 h 288"/>
                    <a:gd name="T42" fmla="*/ 144 w 288"/>
                    <a:gd name="T43" fmla="*/ 252 h 288"/>
                    <a:gd name="T44" fmla="*/ 115 w 288"/>
                    <a:gd name="T45" fmla="*/ 3 h 288"/>
                    <a:gd name="T46" fmla="*/ 76 w 288"/>
                    <a:gd name="T47" fmla="*/ 17 h 288"/>
                    <a:gd name="T48" fmla="*/ 42 w 288"/>
                    <a:gd name="T49" fmla="*/ 42 h 288"/>
                    <a:gd name="T50" fmla="*/ 17 w 288"/>
                    <a:gd name="T51" fmla="*/ 75 h 288"/>
                    <a:gd name="T52" fmla="*/ 3 w 288"/>
                    <a:gd name="T53" fmla="*/ 115 h 288"/>
                    <a:gd name="T54" fmla="*/ 1 w 288"/>
                    <a:gd name="T55" fmla="*/ 158 h 288"/>
                    <a:gd name="T56" fmla="*/ 12 w 288"/>
                    <a:gd name="T57" fmla="*/ 201 h 288"/>
                    <a:gd name="T58" fmla="*/ 33 w 288"/>
                    <a:gd name="T59" fmla="*/ 235 h 288"/>
                    <a:gd name="T60" fmla="*/ 64 w 288"/>
                    <a:gd name="T61" fmla="*/ 263 h 288"/>
                    <a:gd name="T62" fmla="*/ 101 w 288"/>
                    <a:gd name="T63" fmla="*/ 282 h 288"/>
                    <a:gd name="T64" fmla="*/ 144 w 288"/>
                    <a:gd name="T65" fmla="*/ 288 h 288"/>
                    <a:gd name="T66" fmla="*/ 187 w 288"/>
                    <a:gd name="T67" fmla="*/ 282 h 288"/>
                    <a:gd name="T68" fmla="*/ 225 w 288"/>
                    <a:gd name="T69" fmla="*/ 263 h 288"/>
                    <a:gd name="T70" fmla="*/ 255 w 288"/>
                    <a:gd name="T71" fmla="*/ 235 h 288"/>
                    <a:gd name="T72" fmla="*/ 276 w 288"/>
                    <a:gd name="T73" fmla="*/ 201 h 288"/>
                    <a:gd name="T74" fmla="*/ 287 w 288"/>
                    <a:gd name="T75" fmla="*/ 158 h 288"/>
                    <a:gd name="T76" fmla="*/ 285 w 288"/>
                    <a:gd name="T77" fmla="*/ 115 h 288"/>
                    <a:gd name="T78" fmla="*/ 271 w 288"/>
                    <a:gd name="T79" fmla="*/ 75 h 288"/>
                    <a:gd name="T80" fmla="*/ 246 w 288"/>
                    <a:gd name="T81" fmla="*/ 42 h 288"/>
                    <a:gd name="T82" fmla="*/ 213 w 288"/>
                    <a:gd name="T83" fmla="*/ 17 h 288"/>
                    <a:gd name="T84" fmla="*/ 173 w 288"/>
                    <a:gd name="T85" fmla="*/ 3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88" h="288">
                      <a:moveTo>
                        <a:pt x="144" y="252"/>
                      </a:moveTo>
                      <a:lnTo>
                        <a:pt x="133" y="251"/>
                      </a:lnTo>
                      <a:lnTo>
                        <a:pt x="122" y="250"/>
                      </a:lnTo>
                      <a:lnTo>
                        <a:pt x="112" y="247"/>
                      </a:lnTo>
                      <a:lnTo>
                        <a:pt x="103" y="244"/>
                      </a:lnTo>
                      <a:lnTo>
                        <a:pt x="93" y="239"/>
                      </a:lnTo>
                      <a:lnTo>
                        <a:pt x="84" y="234"/>
                      </a:lnTo>
                      <a:lnTo>
                        <a:pt x="76" y="228"/>
                      </a:lnTo>
                      <a:lnTo>
                        <a:pt x="68" y="220"/>
                      </a:lnTo>
                      <a:lnTo>
                        <a:pt x="60" y="212"/>
                      </a:lnTo>
                      <a:lnTo>
                        <a:pt x="55" y="205"/>
                      </a:lnTo>
                      <a:lnTo>
                        <a:pt x="50" y="195"/>
                      </a:lnTo>
                      <a:lnTo>
                        <a:pt x="44" y="186"/>
                      </a:lnTo>
                      <a:lnTo>
                        <a:pt x="41" y="176"/>
                      </a:lnTo>
                      <a:lnTo>
                        <a:pt x="38" y="166"/>
                      </a:lnTo>
                      <a:lnTo>
                        <a:pt x="37" y="155"/>
                      </a:lnTo>
                      <a:lnTo>
                        <a:pt x="36" y="144"/>
                      </a:lnTo>
                      <a:lnTo>
                        <a:pt x="37" y="132"/>
                      </a:lnTo>
                      <a:lnTo>
                        <a:pt x="38" y="122"/>
                      </a:lnTo>
                      <a:lnTo>
                        <a:pt x="41" y="112"/>
                      </a:lnTo>
                      <a:lnTo>
                        <a:pt x="44" y="102"/>
                      </a:lnTo>
                      <a:lnTo>
                        <a:pt x="50" y="93"/>
                      </a:lnTo>
                      <a:lnTo>
                        <a:pt x="55" y="84"/>
                      </a:lnTo>
                      <a:lnTo>
                        <a:pt x="60" y="75"/>
                      </a:lnTo>
                      <a:lnTo>
                        <a:pt x="68" y="68"/>
                      </a:lnTo>
                      <a:lnTo>
                        <a:pt x="76" y="60"/>
                      </a:lnTo>
                      <a:lnTo>
                        <a:pt x="84" y="55"/>
                      </a:lnTo>
                      <a:lnTo>
                        <a:pt x="93" y="49"/>
                      </a:lnTo>
                      <a:lnTo>
                        <a:pt x="103" y="44"/>
                      </a:lnTo>
                      <a:lnTo>
                        <a:pt x="112" y="41"/>
                      </a:lnTo>
                      <a:lnTo>
                        <a:pt x="122" y="39"/>
                      </a:lnTo>
                      <a:lnTo>
                        <a:pt x="133" y="36"/>
                      </a:lnTo>
                      <a:lnTo>
                        <a:pt x="144" y="36"/>
                      </a:lnTo>
                      <a:lnTo>
                        <a:pt x="155" y="36"/>
                      </a:lnTo>
                      <a:lnTo>
                        <a:pt x="166" y="39"/>
                      </a:lnTo>
                      <a:lnTo>
                        <a:pt x="176" y="41"/>
                      </a:lnTo>
                      <a:lnTo>
                        <a:pt x="186" y="44"/>
                      </a:lnTo>
                      <a:lnTo>
                        <a:pt x="195" y="49"/>
                      </a:lnTo>
                      <a:lnTo>
                        <a:pt x="204" y="55"/>
                      </a:lnTo>
                      <a:lnTo>
                        <a:pt x="213" y="60"/>
                      </a:lnTo>
                      <a:lnTo>
                        <a:pt x="220" y="68"/>
                      </a:lnTo>
                      <a:lnTo>
                        <a:pt x="228" y="75"/>
                      </a:lnTo>
                      <a:lnTo>
                        <a:pt x="233" y="84"/>
                      </a:lnTo>
                      <a:lnTo>
                        <a:pt x="239" y="93"/>
                      </a:lnTo>
                      <a:lnTo>
                        <a:pt x="244" y="102"/>
                      </a:lnTo>
                      <a:lnTo>
                        <a:pt x="247" y="112"/>
                      </a:lnTo>
                      <a:lnTo>
                        <a:pt x="249" y="122"/>
                      </a:lnTo>
                      <a:lnTo>
                        <a:pt x="252" y="132"/>
                      </a:lnTo>
                      <a:lnTo>
                        <a:pt x="252" y="144"/>
                      </a:lnTo>
                      <a:lnTo>
                        <a:pt x="252" y="155"/>
                      </a:lnTo>
                      <a:lnTo>
                        <a:pt x="249" y="166"/>
                      </a:lnTo>
                      <a:lnTo>
                        <a:pt x="247" y="176"/>
                      </a:lnTo>
                      <a:lnTo>
                        <a:pt x="244" y="186"/>
                      </a:lnTo>
                      <a:lnTo>
                        <a:pt x="239" y="195"/>
                      </a:lnTo>
                      <a:lnTo>
                        <a:pt x="233" y="205"/>
                      </a:lnTo>
                      <a:lnTo>
                        <a:pt x="228" y="212"/>
                      </a:lnTo>
                      <a:lnTo>
                        <a:pt x="220" y="220"/>
                      </a:lnTo>
                      <a:lnTo>
                        <a:pt x="213" y="228"/>
                      </a:lnTo>
                      <a:lnTo>
                        <a:pt x="204" y="234"/>
                      </a:lnTo>
                      <a:lnTo>
                        <a:pt x="195" y="239"/>
                      </a:lnTo>
                      <a:lnTo>
                        <a:pt x="186" y="244"/>
                      </a:lnTo>
                      <a:lnTo>
                        <a:pt x="176" y="247"/>
                      </a:lnTo>
                      <a:lnTo>
                        <a:pt x="166" y="250"/>
                      </a:lnTo>
                      <a:lnTo>
                        <a:pt x="155" y="251"/>
                      </a:lnTo>
                      <a:lnTo>
                        <a:pt x="144" y="252"/>
                      </a:lnTo>
                      <a:lnTo>
                        <a:pt x="144" y="252"/>
                      </a:lnTo>
                      <a:close/>
                      <a:moveTo>
                        <a:pt x="144" y="0"/>
                      </a:moveTo>
                      <a:lnTo>
                        <a:pt x="130" y="1"/>
                      </a:lnTo>
                      <a:lnTo>
                        <a:pt x="115" y="3"/>
                      </a:lnTo>
                      <a:lnTo>
                        <a:pt x="101" y="6"/>
                      </a:lnTo>
                      <a:lnTo>
                        <a:pt x="88" y="12"/>
                      </a:lnTo>
                      <a:lnTo>
                        <a:pt x="76" y="17"/>
                      </a:lnTo>
                      <a:lnTo>
                        <a:pt x="64" y="24"/>
                      </a:lnTo>
                      <a:lnTo>
                        <a:pt x="53" y="33"/>
                      </a:lnTo>
                      <a:lnTo>
                        <a:pt x="42" y="42"/>
                      </a:lnTo>
                      <a:lnTo>
                        <a:pt x="33" y="53"/>
                      </a:lnTo>
                      <a:lnTo>
                        <a:pt x="25" y="63"/>
                      </a:lnTo>
                      <a:lnTo>
                        <a:pt x="17" y="75"/>
                      </a:lnTo>
                      <a:lnTo>
                        <a:pt x="12" y="88"/>
                      </a:lnTo>
                      <a:lnTo>
                        <a:pt x="6" y="101"/>
                      </a:lnTo>
                      <a:lnTo>
                        <a:pt x="3" y="115"/>
                      </a:lnTo>
                      <a:lnTo>
                        <a:pt x="1" y="129"/>
                      </a:lnTo>
                      <a:lnTo>
                        <a:pt x="0" y="144"/>
                      </a:lnTo>
                      <a:lnTo>
                        <a:pt x="1" y="158"/>
                      </a:lnTo>
                      <a:lnTo>
                        <a:pt x="3" y="174"/>
                      </a:lnTo>
                      <a:lnTo>
                        <a:pt x="6" y="186"/>
                      </a:lnTo>
                      <a:lnTo>
                        <a:pt x="12" y="201"/>
                      </a:lnTo>
                      <a:lnTo>
                        <a:pt x="17" y="212"/>
                      </a:lnTo>
                      <a:lnTo>
                        <a:pt x="25" y="224"/>
                      </a:lnTo>
                      <a:lnTo>
                        <a:pt x="33" y="235"/>
                      </a:lnTo>
                      <a:lnTo>
                        <a:pt x="42" y="246"/>
                      </a:lnTo>
                      <a:lnTo>
                        <a:pt x="53" y="256"/>
                      </a:lnTo>
                      <a:lnTo>
                        <a:pt x="64" y="263"/>
                      </a:lnTo>
                      <a:lnTo>
                        <a:pt x="76" y="271"/>
                      </a:lnTo>
                      <a:lnTo>
                        <a:pt x="88" y="276"/>
                      </a:lnTo>
                      <a:lnTo>
                        <a:pt x="101" y="282"/>
                      </a:lnTo>
                      <a:lnTo>
                        <a:pt x="115" y="285"/>
                      </a:lnTo>
                      <a:lnTo>
                        <a:pt x="130" y="287"/>
                      </a:lnTo>
                      <a:lnTo>
                        <a:pt x="144" y="288"/>
                      </a:lnTo>
                      <a:lnTo>
                        <a:pt x="159" y="287"/>
                      </a:lnTo>
                      <a:lnTo>
                        <a:pt x="173" y="285"/>
                      </a:lnTo>
                      <a:lnTo>
                        <a:pt x="187" y="282"/>
                      </a:lnTo>
                      <a:lnTo>
                        <a:pt x="200" y="276"/>
                      </a:lnTo>
                      <a:lnTo>
                        <a:pt x="213" y="271"/>
                      </a:lnTo>
                      <a:lnTo>
                        <a:pt x="225" y="263"/>
                      </a:lnTo>
                      <a:lnTo>
                        <a:pt x="235" y="256"/>
                      </a:lnTo>
                      <a:lnTo>
                        <a:pt x="246" y="246"/>
                      </a:lnTo>
                      <a:lnTo>
                        <a:pt x="255" y="235"/>
                      </a:lnTo>
                      <a:lnTo>
                        <a:pt x="263" y="224"/>
                      </a:lnTo>
                      <a:lnTo>
                        <a:pt x="271" y="212"/>
                      </a:lnTo>
                      <a:lnTo>
                        <a:pt x="276" y="201"/>
                      </a:lnTo>
                      <a:lnTo>
                        <a:pt x="282" y="186"/>
                      </a:lnTo>
                      <a:lnTo>
                        <a:pt x="285" y="174"/>
                      </a:lnTo>
                      <a:lnTo>
                        <a:pt x="287" y="158"/>
                      </a:lnTo>
                      <a:lnTo>
                        <a:pt x="288" y="144"/>
                      </a:lnTo>
                      <a:lnTo>
                        <a:pt x="287" y="129"/>
                      </a:lnTo>
                      <a:lnTo>
                        <a:pt x="285" y="115"/>
                      </a:lnTo>
                      <a:lnTo>
                        <a:pt x="282" y="101"/>
                      </a:lnTo>
                      <a:lnTo>
                        <a:pt x="276" y="88"/>
                      </a:lnTo>
                      <a:lnTo>
                        <a:pt x="271" y="75"/>
                      </a:lnTo>
                      <a:lnTo>
                        <a:pt x="263" y="63"/>
                      </a:lnTo>
                      <a:lnTo>
                        <a:pt x="255" y="53"/>
                      </a:lnTo>
                      <a:lnTo>
                        <a:pt x="246" y="42"/>
                      </a:lnTo>
                      <a:lnTo>
                        <a:pt x="235" y="33"/>
                      </a:lnTo>
                      <a:lnTo>
                        <a:pt x="225" y="24"/>
                      </a:lnTo>
                      <a:lnTo>
                        <a:pt x="213" y="17"/>
                      </a:lnTo>
                      <a:lnTo>
                        <a:pt x="200" y="12"/>
                      </a:lnTo>
                      <a:lnTo>
                        <a:pt x="187" y="6"/>
                      </a:lnTo>
                      <a:lnTo>
                        <a:pt x="173" y="3"/>
                      </a:lnTo>
                      <a:lnTo>
                        <a:pt x="159" y="1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B8CAD85E-9033-46F3-8D77-5C3342A13A87}"/>
                </a:ext>
              </a:extLst>
            </p:cNvPr>
            <p:cNvSpPr txBox="1"/>
            <p:nvPr/>
          </p:nvSpPr>
          <p:spPr>
            <a:xfrm>
              <a:off x="1959727" y="3628998"/>
              <a:ext cx="3929629" cy="7875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10000"/>
                </a:lnSpc>
                <a:defRPr sz="1500">
                  <a:solidFill>
                    <a:srgbClr val="2F4282"/>
                  </a:solidFill>
                  <a:latin typeface="字魂58号-创中黑-Regular" panose="00000500000000000000" pitchFamily="2" charset="-122"/>
                  <a:ea typeface="字魂58号-创中黑-Regular" panose="00000500000000000000" pitchFamily="2" charset="-122"/>
                </a:defRPr>
              </a:lvl1pPr>
            </a:lstStyle>
            <a:p>
              <a:pPr lvl="0">
                <a:lnSpc>
                  <a:spcPct val="150000"/>
                </a:lnSpc>
                <a:defRPr/>
              </a:pPr>
              <a:r>
                <a:rPr lang="en-US" altLang="zh-CN" sz="1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" name="TextBox 7">
              <a:extLst>
                <a:ext uri="{FF2B5EF4-FFF2-40B4-BE49-F238E27FC236}">
                  <a16:creationId xmlns:a16="http://schemas.microsoft.com/office/drawing/2014/main" id="{BD9967D6-7F22-439D-B4AD-C1C4FACAFDF8}"/>
                </a:ext>
              </a:extLst>
            </p:cNvPr>
            <p:cNvSpPr txBox="1"/>
            <p:nvPr/>
          </p:nvSpPr>
          <p:spPr>
            <a:xfrm>
              <a:off x="1948578" y="3322893"/>
              <a:ext cx="13051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8A292B82-D0AF-4D4E-AB4D-E902710BA649}"/>
              </a:ext>
            </a:extLst>
          </p:cNvPr>
          <p:cNvGrpSpPr/>
          <p:nvPr/>
        </p:nvGrpSpPr>
        <p:grpSpPr>
          <a:xfrm>
            <a:off x="990617" y="4631491"/>
            <a:ext cx="4873847" cy="1093628"/>
            <a:chOff x="1093000" y="4777595"/>
            <a:chExt cx="4873847" cy="1093628"/>
          </a:xfrm>
        </p:grpSpPr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D6150699-4FCE-4635-89D6-CCD89D6F8DB0}"/>
                </a:ext>
              </a:extLst>
            </p:cNvPr>
            <p:cNvGrpSpPr/>
            <p:nvPr/>
          </p:nvGrpSpPr>
          <p:grpSpPr>
            <a:xfrm>
              <a:off x="1093000" y="4831206"/>
              <a:ext cx="723775" cy="723775"/>
              <a:chOff x="4145858" y="4504616"/>
              <a:chExt cx="723775" cy="723775"/>
            </a:xfrm>
          </p:grpSpPr>
          <p:sp>
            <p:nvSpPr>
              <p:cNvPr id="58" name="Oval 26">
                <a:extLst>
                  <a:ext uri="{FF2B5EF4-FFF2-40B4-BE49-F238E27FC236}">
                    <a16:creationId xmlns:a16="http://schemas.microsoft.com/office/drawing/2014/main" id="{898D613E-B1DF-4444-9134-F13389FA43D0}"/>
                  </a:ext>
                </a:extLst>
              </p:cNvPr>
              <p:cNvSpPr/>
              <p:nvPr/>
            </p:nvSpPr>
            <p:spPr>
              <a:xfrm>
                <a:off x="4145858" y="4504616"/>
                <a:ext cx="723775" cy="723775"/>
              </a:xfrm>
              <a:prstGeom prst="ellipse">
                <a:avLst/>
              </a:prstGeom>
              <a:solidFill>
                <a:srgbClr val="4277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59" name="Group 18">
                <a:extLst>
                  <a:ext uri="{FF2B5EF4-FFF2-40B4-BE49-F238E27FC236}">
                    <a16:creationId xmlns:a16="http://schemas.microsoft.com/office/drawing/2014/main" id="{B545BFF1-D6D3-46AD-805B-00C7DEF97F8B}"/>
                  </a:ext>
                </a:extLst>
              </p:cNvPr>
              <p:cNvGrpSpPr/>
              <p:nvPr/>
            </p:nvGrpSpPr>
            <p:grpSpPr>
              <a:xfrm>
                <a:off x="4279146" y="4630787"/>
                <a:ext cx="457200" cy="457200"/>
                <a:chOff x="8085931" y="1818084"/>
                <a:chExt cx="457200" cy="457200"/>
              </a:xfrm>
              <a:solidFill>
                <a:schemeClr val="bg1"/>
              </a:solidFill>
            </p:grpSpPr>
            <p:sp>
              <p:nvSpPr>
                <p:cNvPr id="60" name="Freeform 82">
                  <a:extLst>
                    <a:ext uri="{FF2B5EF4-FFF2-40B4-BE49-F238E27FC236}">
                      <a16:creationId xmlns:a16="http://schemas.microsoft.com/office/drawing/2014/main" id="{93D3302F-2CC3-44CF-9FA9-EAED1A663CE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085931" y="1818084"/>
                  <a:ext cx="457200" cy="457200"/>
                </a:xfrm>
                <a:custGeom>
                  <a:avLst/>
                  <a:gdLst>
                    <a:gd name="T0" fmla="*/ 1058 w 1152"/>
                    <a:gd name="T1" fmla="*/ 563 h 1152"/>
                    <a:gd name="T2" fmla="*/ 929 w 1152"/>
                    <a:gd name="T3" fmla="*/ 577 h 1152"/>
                    <a:gd name="T4" fmla="*/ 921 w 1152"/>
                    <a:gd name="T5" fmla="*/ 603 h 1152"/>
                    <a:gd name="T6" fmla="*/ 1032 w 1152"/>
                    <a:gd name="T7" fmla="*/ 616 h 1152"/>
                    <a:gd name="T8" fmla="*/ 1063 w 1152"/>
                    <a:gd name="T9" fmla="*/ 658 h 1152"/>
                    <a:gd name="T10" fmla="*/ 1030 w 1152"/>
                    <a:gd name="T11" fmla="*/ 744 h 1152"/>
                    <a:gd name="T12" fmla="*/ 890 w 1152"/>
                    <a:gd name="T13" fmla="*/ 759 h 1152"/>
                    <a:gd name="T14" fmla="*/ 887 w 1152"/>
                    <a:gd name="T15" fmla="*/ 787 h 1152"/>
                    <a:gd name="T16" fmla="*/ 1005 w 1152"/>
                    <a:gd name="T17" fmla="*/ 800 h 1152"/>
                    <a:gd name="T18" fmla="*/ 1020 w 1152"/>
                    <a:gd name="T19" fmla="*/ 855 h 1152"/>
                    <a:gd name="T20" fmla="*/ 983 w 1152"/>
                    <a:gd name="T21" fmla="*/ 923 h 1152"/>
                    <a:gd name="T22" fmla="*/ 857 w 1152"/>
                    <a:gd name="T23" fmla="*/ 937 h 1152"/>
                    <a:gd name="T24" fmla="*/ 849 w 1152"/>
                    <a:gd name="T25" fmla="*/ 964 h 1152"/>
                    <a:gd name="T26" fmla="*/ 939 w 1152"/>
                    <a:gd name="T27" fmla="*/ 975 h 1152"/>
                    <a:gd name="T28" fmla="*/ 957 w 1152"/>
                    <a:gd name="T29" fmla="*/ 1022 h 1152"/>
                    <a:gd name="T30" fmla="*/ 895 w 1152"/>
                    <a:gd name="T31" fmla="*/ 1080 h 1152"/>
                    <a:gd name="T32" fmla="*/ 491 w 1152"/>
                    <a:gd name="T33" fmla="*/ 1058 h 1152"/>
                    <a:gd name="T34" fmla="*/ 319 w 1152"/>
                    <a:gd name="T35" fmla="*/ 1017 h 1152"/>
                    <a:gd name="T36" fmla="*/ 288 w 1152"/>
                    <a:gd name="T37" fmla="*/ 488 h 1152"/>
                    <a:gd name="T38" fmla="*/ 320 w 1152"/>
                    <a:gd name="T39" fmla="*/ 449 h 1152"/>
                    <a:gd name="T40" fmla="*/ 427 w 1152"/>
                    <a:gd name="T41" fmla="*/ 383 h 1152"/>
                    <a:gd name="T42" fmla="*/ 522 w 1152"/>
                    <a:gd name="T43" fmla="*/ 228 h 1152"/>
                    <a:gd name="T44" fmla="*/ 549 w 1152"/>
                    <a:gd name="T45" fmla="*/ 84 h 1152"/>
                    <a:gd name="T46" fmla="*/ 617 w 1152"/>
                    <a:gd name="T47" fmla="*/ 93 h 1152"/>
                    <a:gd name="T48" fmla="*/ 679 w 1152"/>
                    <a:gd name="T49" fmla="*/ 208 h 1152"/>
                    <a:gd name="T50" fmla="*/ 658 w 1152"/>
                    <a:gd name="T51" fmla="*/ 401 h 1152"/>
                    <a:gd name="T52" fmla="*/ 1037 w 1152"/>
                    <a:gd name="T53" fmla="*/ 446 h 1152"/>
                    <a:gd name="T54" fmla="*/ 1079 w 1152"/>
                    <a:gd name="T55" fmla="*/ 495 h 1152"/>
                    <a:gd name="T56" fmla="*/ 236 w 1152"/>
                    <a:gd name="T57" fmla="*/ 1073 h 1152"/>
                    <a:gd name="T58" fmla="*/ 78 w 1152"/>
                    <a:gd name="T59" fmla="*/ 1063 h 1152"/>
                    <a:gd name="T60" fmla="*/ 88 w 1152"/>
                    <a:gd name="T61" fmla="*/ 438 h 1152"/>
                    <a:gd name="T62" fmla="*/ 246 w 1152"/>
                    <a:gd name="T63" fmla="*/ 448 h 1152"/>
                    <a:gd name="T64" fmla="*/ 938 w 1152"/>
                    <a:gd name="T65" fmla="*/ 366 h 1152"/>
                    <a:gd name="T66" fmla="*/ 752 w 1152"/>
                    <a:gd name="T67" fmla="*/ 219 h 1152"/>
                    <a:gd name="T68" fmla="*/ 669 w 1152"/>
                    <a:gd name="T69" fmla="*/ 43 h 1152"/>
                    <a:gd name="T70" fmla="*/ 565 w 1152"/>
                    <a:gd name="T71" fmla="*/ 1 h 1152"/>
                    <a:gd name="T72" fmla="*/ 487 w 1152"/>
                    <a:gd name="T73" fmla="*/ 47 h 1152"/>
                    <a:gd name="T74" fmla="*/ 465 w 1152"/>
                    <a:gd name="T75" fmla="*/ 153 h 1152"/>
                    <a:gd name="T76" fmla="*/ 397 w 1152"/>
                    <a:gd name="T77" fmla="*/ 311 h 1152"/>
                    <a:gd name="T78" fmla="*/ 292 w 1152"/>
                    <a:gd name="T79" fmla="*/ 384 h 1152"/>
                    <a:gd name="T80" fmla="*/ 226 w 1152"/>
                    <a:gd name="T81" fmla="*/ 360 h 1152"/>
                    <a:gd name="T82" fmla="*/ 39 w 1152"/>
                    <a:gd name="T83" fmla="*/ 384 h 1152"/>
                    <a:gd name="T84" fmla="*/ 0 w 1152"/>
                    <a:gd name="T85" fmla="*/ 468 h 1152"/>
                    <a:gd name="T86" fmla="*/ 32 w 1152"/>
                    <a:gd name="T87" fmla="*/ 1121 h 1152"/>
                    <a:gd name="T88" fmla="*/ 216 w 1152"/>
                    <a:gd name="T89" fmla="*/ 1152 h 1152"/>
                    <a:gd name="T90" fmla="*/ 286 w 1152"/>
                    <a:gd name="T91" fmla="*/ 1125 h 1152"/>
                    <a:gd name="T92" fmla="*/ 325 w 1152"/>
                    <a:gd name="T93" fmla="*/ 1093 h 1152"/>
                    <a:gd name="T94" fmla="*/ 578 w 1152"/>
                    <a:gd name="T95" fmla="*/ 1146 h 1152"/>
                    <a:gd name="T96" fmla="*/ 934 w 1152"/>
                    <a:gd name="T97" fmla="*/ 1146 h 1152"/>
                    <a:gd name="T98" fmla="*/ 1001 w 1152"/>
                    <a:gd name="T99" fmla="*/ 1099 h 1152"/>
                    <a:gd name="T100" fmla="*/ 1031 w 1152"/>
                    <a:gd name="T101" fmla="*/ 1006 h 1152"/>
                    <a:gd name="T102" fmla="*/ 1068 w 1152"/>
                    <a:gd name="T103" fmla="*/ 934 h 1152"/>
                    <a:gd name="T104" fmla="*/ 1093 w 1152"/>
                    <a:gd name="T105" fmla="*/ 819 h 1152"/>
                    <a:gd name="T106" fmla="*/ 1127 w 1152"/>
                    <a:gd name="T107" fmla="*/ 722 h 1152"/>
                    <a:gd name="T108" fmla="*/ 1125 w 1152"/>
                    <a:gd name="T109" fmla="*/ 614 h 1152"/>
                    <a:gd name="T110" fmla="*/ 1151 w 1152"/>
                    <a:gd name="T111" fmla="*/ 526 h 1152"/>
                    <a:gd name="T112" fmla="*/ 1139 w 1152"/>
                    <a:gd name="T113" fmla="*/ 447 h 1152"/>
                    <a:gd name="T114" fmla="*/ 1063 w 1152"/>
                    <a:gd name="T115" fmla="*/ 381 h 1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152" h="1152">
                      <a:moveTo>
                        <a:pt x="1079" y="523"/>
                      </a:moveTo>
                      <a:lnTo>
                        <a:pt x="1078" y="531"/>
                      </a:lnTo>
                      <a:lnTo>
                        <a:pt x="1076" y="539"/>
                      </a:lnTo>
                      <a:lnTo>
                        <a:pt x="1075" y="543"/>
                      </a:lnTo>
                      <a:lnTo>
                        <a:pt x="1073" y="547"/>
                      </a:lnTo>
                      <a:lnTo>
                        <a:pt x="1071" y="552"/>
                      </a:lnTo>
                      <a:lnTo>
                        <a:pt x="1066" y="556"/>
                      </a:lnTo>
                      <a:lnTo>
                        <a:pt x="1063" y="560"/>
                      </a:lnTo>
                      <a:lnTo>
                        <a:pt x="1058" y="563"/>
                      </a:lnTo>
                      <a:lnTo>
                        <a:pt x="1052" y="567"/>
                      </a:lnTo>
                      <a:lnTo>
                        <a:pt x="1046" y="570"/>
                      </a:lnTo>
                      <a:lnTo>
                        <a:pt x="1038" y="572"/>
                      </a:lnTo>
                      <a:lnTo>
                        <a:pt x="1029" y="574"/>
                      </a:lnTo>
                      <a:lnTo>
                        <a:pt x="1019" y="575"/>
                      </a:lnTo>
                      <a:lnTo>
                        <a:pt x="1008" y="576"/>
                      </a:lnTo>
                      <a:lnTo>
                        <a:pt x="936" y="576"/>
                      </a:lnTo>
                      <a:lnTo>
                        <a:pt x="933" y="576"/>
                      </a:lnTo>
                      <a:lnTo>
                        <a:pt x="929" y="577"/>
                      </a:lnTo>
                      <a:lnTo>
                        <a:pt x="926" y="579"/>
                      </a:lnTo>
                      <a:lnTo>
                        <a:pt x="923" y="581"/>
                      </a:lnTo>
                      <a:lnTo>
                        <a:pt x="921" y="584"/>
                      </a:lnTo>
                      <a:lnTo>
                        <a:pt x="920" y="587"/>
                      </a:lnTo>
                      <a:lnTo>
                        <a:pt x="919" y="590"/>
                      </a:lnTo>
                      <a:lnTo>
                        <a:pt x="919" y="594"/>
                      </a:lnTo>
                      <a:lnTo>
                        <a:pt x="919" y="598"/>
                      </a:lnTo>
                      <a:lnTo>
                        <a:pt x="920" y="601"/>
                      </a:lnTo>
                      <a:lnTo>
                        <a:pt x="921" y="603"/>
                      </a:lnTo>
                      <a:lnTo>
                        <a:pt x="923" y="607"/>
                      </a:lnTo>
                      <a:lnTo>
                        <a:pt x="926" y="609"/>
                      </a:lnTo>
                      <a:lnTo>
                        <a:pt x="929" y="611"/>
                      </a:lnTo>
                      <a:lnTo>
                        <a:pt x="933" y="612"/>
                      </a:lnTo>
                      <a:lnTo>
                        <a:pt x="936" y="612"/>
                      </a:lnTo>
                      <a:lnTo>
                        <a:pt x="1006" y="612"/>
                      </a:lnTo>
                      <a:lnTo>
                        <a:pt x="1016" y="612"/>
                      </a:lnTo>
                      <a:lnTo>
                        <a:pt x="1024" y="614"/>
                      </a:lnTo>
                      <a:lnTo>
                        <a:pt x="1032" y="616"/>
                      </a:lnTo>
                      <a:lnTo>
                        <a:pt x="1038" y="620"/>
                      </a:lnTo>
                      <a:lnTo>
                        <a:pt x="1044" y="623"/>
                      </a:lnTo>
                      <a:lnTo>
                        <a:pt x="1048" y="627"/>
                      </a:lnTo>
                      <a:lnTo>
                        <a:pt x="1052" y="631"/>
                      </a:lnTo>
                      <a:lnTo>
                        <a:pt x="1056" y="637"/>
                      </a:lnTo>
                      <a:lnTo>
                        <a:pt x="1059" y="642"/>
                      </a:lnTo>
                      <a:lnTo>
                        <a:pt x="1061" y="648"/>
                      </a:lnTo>
                      <a:lnTo>
                        <a:pt x="1062" y="653"/>
                      </a:lnTo>
                      <a:lnTo>
                        <a:pt x="1063" y="658"/>
                      </a:lnTo>
                      <a:lnTo>
                        <a:pt x="1064" y="669"/>
                      </a:lnTo>
                      <a:lnTo>
                        <a:pt x="1063" y="678"/>
                      </a:lnTo>
                      <a:lnTo>
                        <a:pt x="1061" y="690"/>
                      </a:lnTo>
                      <a:lnTo>
                        <a:pt x="1058" y="702"/>
                      </a:lnTo>
                      <a:lnTo>
                        <a:pt x="1052" y="715"/>
                      </a:lnTo>
                      <a:lnTo>
                        <a:pt x="1046" y="728"/>
                      </a:lnTo>
                      <a:lnTo>
                        <a:pt x="1041" y="733"/>
                      </a:lnTo>
                      <a:lnTo>
                        <a:pt x="1035" y="738"/>
                      </a:lnTo>
                      <a:lnTo>
                        <a:pt x="1030" y="744"/>
                      </a:lnTo>
                      <a:lnTo>
                        <a:pt x="1022" y="747"/>
                      </a:lnTo>
                      <a:lnTo>
                        <a:pt x="1015" y="751"/>
                      </a:lnTo>
                      <a:lnTo>
                        <a:pt x="1006" y="753"/>
                      </a:lnTo>
                      <a:lnTo>
                        <a:pt x="996" y="756"/>
                      </a:lnTo>
                      <a:lnTo>
                        <a:pt x="985" y="756"/>
                      </a:lnTo>
                      <a:lnTo>
                        <a:pt x="900" y="756"/>
                      </a:lnTo>
                      <a:lnTo>
                        <a:pt x="896" y="757"/>
                      </a:lnTo>
                      <a:lnTo>
                        <a:pt x="893" y="757"/>
                      </a:lnTo>
                      <a:lnTo>
                        <a:pt x="890" y="759"/>
                      </a:lnTo>
                      <a:lnTo>
                        <a:pt x="887" y="761"/>
                      </a:lnTo>
                      <a:lnTo>
                        <a:pt x="885" y="764"/>
                      </a:lnTo>
                      <a:lnTo>
                        <a:pt x="883" y="766"/>
                      </a:lnTo>
                      <a:lnTo>
                        <a:pt x="883" y="770"/>
                      </a:lnTo>
                      <a:lnTo>
                        <a:pt x="882" y="774"/>
                      </a:lnTo>
                      <a:lnTo>
                        <a:pt x="883" y="777"/>
                      </a:lnTo>
                      <a:lnTo>
                        <a:pt x="883" y="780"/>
                      </a:lnTo>
                      <a:lnTo>
                        <a:pt x="885" y="784"/>
                      </a:lnTo>
                      <a:lnTo>
                        <a:pt x="887" y="787"/>
                      </a:lnTo>
                      <a:lnTo>
                        <a:pt x="890" y="789"/>
                      </a:lnTo>
                      <a:lnTo>
                        <a:pt x="893" y="790"/>
                      </a:lnTo>
                      <a:lnTo>
                        <a:pt x="896" y="791"/>
                      </a:lnTo>
                      <a:lnTo>
                        <a:pt x="900" y="792"/>
                      </a:lnTo>
                      <a:lnTo>
                        <a:pt x="970" y="791"/>
                      </a:lnTo>
                      <a:lnTo>
                        <a:pt x="981" y="792"/>
                      </a:lnTo>
                      <a:lnTo>
                        <a:pt x="991" y="793"/>
                      </a:lnTo>
                      <a:lnTo>
                        <a:pt x="998" y="797"/>
                      </a:lnTo>
                      <a:lnTo>
                        <a:pt x="1005" y="800"/>
                      </a:lnTo>
                      <a:lnTo>
                        <a:pt x="1010" y="803"/>
                      </a:lnTo>
                      <a:lnTo>
                        <a:pt x="1015" y="807"/>
                      </a:lnTo>
                      <a:lnTo>
                        <a:pt x="1018" y="813"/>
                      </a:lnTo>
                      <a:lnTo>
                        <a:pt x="1020" y="818"/>
                      </a:lnTo>
                      <a:lnTo>
                        <a:pt x="1022" y="825"/>
                      </a:lnTo>
                      <a:lnTo>
                        <a:pt x="1022" y="830"/>
                      </a:lnTo>
                      <a:lnTo>
                        <a:pt x="1023" y="837"/>
                      </a:lnTo>
                      <a:lnTo>
                        <a:pt x="1022" y="843"/>
                      </a:lnTo>
                      <a:lnTo>
                        <a:pt x="1020" y="855"/>
                      </a:lnTo>
                      <a:lnTo>
                        <a:pt x="1018" y="866"/>
                      </a:lnTo>
                      <a:lnTo>
                        <a:pt x="1014" y="879"/>
                      </a:lnTo>
                      <a:lnTo>
                        <a:pt x="1008" y="892"/>
                      </a:lnTo>
                      <a:lnTo>
                        <a:pt x="1006" y="898"/>
                      </a:lnTo>
                      <a:lnTo>
                        <a:pt x="1003" y="904"/>
                      </a:lnTo>
                      <a:lnTo>
                        <a:pt x="998" y="909"/>
                      </a:lnTo>
                      <a:lnTo>
                        <a:pt x="994" y="914"/>
                      </a:lnTo>
                      <a:lnTo>
                        <a:pt x="989" y="919"/>
                      </a:lnTo>
                      <a:lnTo>
                        <a:pt x="983" y="923"/>
                      </a:lnTo>
                      <a:lnTo>
                        <a:pt x="976" y="927"/>
                      </a:lnTo>
                      <a:lnTo>
                        <a:pt x="968" y="930"/>
                      </a:lnTo>
                      <a:lnTo>
                        <a:pt x="958" y="933"/>
                      </a:lnTo>
                      <a:lnTo>
                        <a:pt x="948" y="934"/>
                      </a:lnTo>
                      <a:lnTo>
                        <a:pt x="936" y="935"/>
                      </a:lnTo>
                      <a:lnTo>
                        <a:pt x="923" y="936"/>
                      </a:lnTo>
                      <a:lnTo>
                        <a:pt x="863" y="936"/>
                      </a:lnTo>
                      <a:lnTo>
                        <a:pt x="860" y="936"/>
                      </a:lnTo>
                      <a:lnTo>
                        <a:pt x="857" y="937"/>
                      </a:lnTo>
                      <a:lnTo>
                        <a:pt x="854" y="939"/>
                      </a:lnTo>
                      <a:lnTo>
                        <a:pt x="852" y="941"/>
                      </a:lnTo>
                      <a:lnTo>
                        <a:pt x="849" y="944"/>
                      </a:lnTo>
                      <a:lnTo>
                        <a:pt x="847" y="947"/>
                      </a:lnTo>
                      <a:lnTo>
                        <a:pt x="846" y="950"/>
                      </a:lnTo>
                      <a:lnTo>
                        <a:pt x="846" y="954"/>
                      </a:lnTo>
                      <a:lnTo>
                        <a:pt x="846" y="958"/>
                      </a:lnTo>
                      <a:lnTo>
                        <a:pt x="847" y="961"/>
                      </a:lnTo>
                      <a:lnTo>
                        <a:pt x="849" y="964"/>
                      </a:lnTo>
                      <a:lnTo>
                        <a:pt x="852" y="966"/>
                      </a:lnTo>
                      <a:lnTo>
                        <a:pt x="854" y="968"/>
                      </a:lnTo>
                      <a:lnTo>
                        <a:pt x="857" y="971"/>
                      </a:lnTo>
                      <a:lnTo>
                        <a:pt x="860" y="972"/>
                      </a:lnTo>
                      <a:lnTo>
                        <a:pt x="863" y="972"/>
                      </a:lnTo>
                      <a:lnTo>
                        <a:pt x="921" y="972"/>
                      </a:lnTo>
                      <a:lnTo>
                        <a:pt x="927" y="973"/>
                      </a:lnTo>
                      <a:lnTo>
                        <a:pt x="934" y="974"/>
                      </a:lnTo>
                      <a:lnTo>
                        <a:pt x="939" y="975"/>
                      </a:lnTo>
                      <a:lnTo>
                        <a:pt x="943" y="978"/>
                      </a:lnTo>
                      <a:lnTo>
                        <a:pt x="947" y="981"/>
                      </a:lnTo>
                      <a:lnTo>
                        <a:pt x="950" y="985"/>
                      </a:lnTo>
                      <a:lnTo>
                        <a:pt x="953" y="988"/>
                      </a:lnTo>
                      <a:lnTo>
                        <a:pt x="955" y="992"/>
                      </a:lnTo>
                      <a:lnTo>
                        <a:pt x="957" y="1001"/>
                      </a:lnTo>
                      <a:lnTo>
                        <a:pt x="958" y="1008"/>
                      </a:lnTo>
                      <a:lnTo>
                        <a:pt x="958" y="1016"/>
                      </a:lnTo>
                      <a:lnTo>
                        <a:pt x="957" y="1022"/>
                      </a:lnTo>
                      <a:lnTo>
                        <a:pt x="951" y="1041"/>
                      </a:lnTo>
                      <a:lnTo>
                        <a:pt x="948" y="1048"/>
                      </a:lnTo>
                      <a:lnTo>
                        <a:pt x="943" y="1056"/>
                      </a:lnTo>
                      <a:lnTo>
                        <a:pt x="938" y="1061"/>
                      </a:lnTo>
                      <a:lnTo>
                        <a:pt x="931" y="1067"/>
                      </a:lnTo>
                      <a:lnTo>
                        <a:pt x="924" y="1071"/>
                      </a:lnTo>
                      <a:lnTo>
                        <a:pt x="916" y="1075"/>
                      </a:lnTo>
                      <a:lnTo>
                        <a:pt x="907" y="1077"/>
                      </a:lnTo>
                      <a:lnTo>
                        <a:pt x="895" y="1080"/>
                      </a:lnTo>
                      <a:lnTo>
                        <a:pt x="882" y="1080"/>
                      </a:lnTo>
                      <a:lnTo>
                        <a:pt x="685" y="1080"/>
                      </a:lnTo>
                      <a:lnTo>
                        <a:pt x="649" y="1079"/>
                      </a:lnTo>
                      <a:lnTo>
                        <a:pt x="613" y="1076"/>
                      </a:lnTo>
                      <a:lnTo>
                        <a:pt x="579" y="1073"/>
                      </a:lnTo>
                      <a:lnTo>
                        <a:pt x="549" y="1069"/>
                      </a:lnTo>
                      <a:lnTo>
                        <a:pt x="523" y="1065"/>
                      </a:lnTo>
                      <a:lnTo>
                        <a:pt x="504" y="1060"/>
                      </a:lnTo>
                      <a:lnTo>
                        <a:pt x="491" y="1058"/>
                      </a:lnTo>
                      <a:lnTo>
                        <a:pt x="485" y="1057"/>
                      </a:lnTo>
                      <a:lnTo>
                        <a:pt x="436" y="1045"/>
                      </a:lnTo>
                      <a:lnTo>
                        <a:pt x="398" y="1036"/>
                      </a:lnTo>
                      <a:lnTo>
                        <a:pt x="370" y="1030"/>
                      </a:lnTo>
                      <a:lnTo>
                        <a:pt x="349" y="1025"/>
                      </a:lnTo>
                      <a:lnTo>
                        <a:pt x="336" y="1021"/>
                      </a:lnTo>
                      <a:lnTo>
                        <a:pt x="328" y="1019"/>
                      </a:lnTo>
                      <a:lnTo>
                        <a:pt x="322" y="1018"/>
                      </a:lnTo>
                      <a:lnTo>
                        <a:pt x="319" y="1017"/>
                      </a:lnTo>
                      <a:lnTo>
                        <a:pt x="314" y="1016"/>
                      </a:lnTo>
                      <a:lnTo>
                        <a:pt x="304" y="1012"/>
                      </a:lnTo>
                      <a:lnTo>
                        <a:pt x="297" y="1007"/>
                      </a:lnTo>
                      <a:lnTo>
                        <a:pt x="293" y="1002"/>
                      </a:lnTo>
                      <a:lnTo>
                        <a:pt x="291" y="999"/>
                      </a:lnTo>
                      <a:lnTo>
                        <a:pt x="290" y="994"/>
                      </a:lnTo>
                      <a:lnTo>
                        <a:pt x="289" y="990"/>
                      </a:lnTo>
                      <a:lnTo>
                        <a:pt x="288" y="986"/>
                      </a:lnTo>
                      <a:lnTo>
                        <a:pt x="288" y="488"/>
                      </a:lnTo>
                      <a:lnTo>
                        <a:pt x="289" y="482"/>
                      </a:lnTo>
                      <a:lnTo>
                        <a:pt x="290" y="476"/>
                      </a:lnTo>
                      <a:lnTo>
                        <a:pt x="292" y="471"/>
                      </a:lnTo>
                      <a:lnTo>
                        <a:pt x="295" y="465"/>
                      </a:lnTo>
                      <a:lnTo>
                        <a:pt x="300" y="461"/>
                      </a:lnTo>
                      <a:lnTo>
                        <a:pt x="305" y="456"/>
                      </a:lnTo>
                      <a:lnTo>
                        <a:pt x="310" y="453"/>
                      </a:lnTo>
                      <a:lnTo>
                        <a:pt x="317" y="451"/>
                      </a:lnTo>
                      <a:lnTo>
                        <a:pt x="320" y="449"/>
                      </a:lnTo>
                      <a:lnTo>
                        <a:pt x="325" y="448"/>
                      </a:lnTo>
                      <a:lnTo>
                        <a:pt x="339" y="441"/>
                      </a:lnTo>
                      <a:lnTo>
                        <a:pt x="354" y="434"/>
                      </a:lnTo>
                      <a:lnTo>
                        <a:pt x="368" y="426"/>
                      </a:lnTo>
                      <a:lnTo>
                        <a:pt x="381" y="419"/>
                      </a:lnTo>
                      <a:lnTo>
                        <a:pt x="393" y="410"/>
                      </a:lnTo>
                      <a:lnTo>
                        <a:pt x="404" y="401"/>
                      </a:lnTo>
                      <a:lnTo>
                        <a:pt x="416" y="393"/>
                      </a:lnTo>
                      <a:lnTo>
                        <a:pt x="427" y="383"/>
                      </a:lnTo>
                      <a:lnTo>
                        <a:pt x="437" y="373"/>
                      </a:lnTo>
                      <a:lnTo>
                        <a:pt x="447" y="364"/>
                      </a:lnTo>
                      <a:lnTo>
                        <a:pt x="455" y="353"/>
                      </a:lnTo>
                      <a:lnTo>
                        <a:pt x="464" y="343"/>
                      </a:lnTo>
                      <a:lnTo>
                        <a:pt x="480" y="320"/>
                      </a:lnTo>
                      <a:lnTo>
                        <a:pt x="493" y="299"/>
                      </a:lnTo>
                      <a:lnTo>
                        <a:pt x="505" y="275"/>
                      </a:lnTo>
                      <a:lnTo>
                        <a:pt x="515" y="251"/>
                      </a:lnTo>
                      <a:lnTo>
                        <a:pt x="522" y="228"/>
                      </a:lnTo>
                      <a:lnTo>
                        <a:pt x="529" y="203"/>
                      </a:lnTo>
                      <a:lnTo>
                        <a:pt x="534" y="179"/>
                      </a:lnTo>
                      <a:lnTo>
                        <a:pt x="537" y="155"/>
                      </a:lnTo>
                      <a:lnTo>
                        <a:pt x="539" y="131"/>
                      </a:lnTo>
                      <a:lnTo>
                        <a:pt x="541" y="108"/>
                      </a:lnTo>
                      <a:lnTo>
                        <a:pt x="541" y="101"/>
                      </a:lnTo>
                      <a:lnTo>
                        <a:pt x="543" y="95"/>
                      </a:lnTo>
                      <a:lnTo>
                        <a:pt x="546" y="89"/>
                      </a:lnTo>
                      <a:lnTo>
                        <a:pt x="549" y="84"/>
                      </a:lnTo>
                      <a:lnTo>
                        <a:pt x="555" y="78"/>
                      </a:lnTo>
                      <a:lnTo>
                        <a:pt x="561" y="75"/>
                      </a:lnTo>
                      <a:lnTo>
                        <a:pt x="568" y="73"/>
                      </a:lnTo>
                      <a:lnTo>
                        <a:pt x="576" y="72"/>
                      </a:lnTo>
                      <a:lnTo>
                        <a:pt x="584" y="73"/>
                      </a:lnTo>
                      <a:lnTo>
                        <a:pt x="591" y="75"/>
                      </a:lnTo>
                      <a:lnTo>
                        <a:pt x="600" y="80"/>
                      </a:lnTo>
                      <a:lnTo>
                        <a:pt x="609" y="85"/>
                      </a:lnTo>
                      <a:lnTo>
                        <a:pt x="617" y="93"/>
                      </a:lnTo>
                      <a:lnTo>
                        <a:pt x="626" y="101"/>
                      </a:lnTo>
                      <a:lnTo>
                        <a:pt x="634" y="111"/>
                      </a:lnTo>
                      <a:lnTo>
                        <a:pt x="643" y="122"/>
                      </a:lnTo>
                      <a:lnTo>
                        <a:pt x="651" y="134"/>
                      </a:lnTo>
                      <a:lnTo>
                        <a:pt x="658" y="148"/>
                      </a:lnTo>
                      <a:lnTo>
                        <a:pt x="665" y="162"/>
                      </a:lnTo>
                      <a:lnTo>
                        <a:pt x="670" y="176"/>
                      </a:lnTo>
                      <a:lnTo>
                        <a:pt x="674" y="192"/>
                      </a:lnTo>
                      <a:lnTo>
                        <a:pt x="679" y="208"/>
                      </a:lnTo>
                      <a:lnTo>
                        <a:pt x="681" y="225"/>
                      </a:lnTo>
                      <a:lnTo>
                        <a:pt x="681" y="243"/>
                      </a:lnTo>
                      <a:lnTo>
                        <a:pt x="681" y="272"/>
                      </a:lnTo>
                      <a:lnTo>
                        <a:pt x="680" y="296"/>
                      </a:lnTo>
                      <a:lnTo>
                        <a:pt x="679" y="317"/>
                      </a:lnTo>
                      <a:lnTo>
                        <a:pt x="676" y="336"/>
                      </a:lnTo>
                      <a:lnTo>
                        <a:pt x="671" y="355"/>
                      </a:lnTo>
                      <a:lnTo>
                        <a:pt x="666" y="377"/>
                      </a:lnTo>
                      <a:lnTo>
                        <a:pt x="658" y="401"/>
                      </a:lnTo>
                      <a:lnTo>
                        <a:pt x="649" y="432"/>
                      </a:lnTo>
                      <a:lnTo>
                        <a:pt x="766" y="432"/>
                      </a:lnTo>
                      <a:lnTo>
                        <a:pt x="856" y="433"/>
                      </a:lnTo>
                      <a:lnTo>
                        <a:pt x="921" y="434"/>
                      </a:lnTo>
                      <a:lnTo>
                        <a:pt x="966" y="436"/>
                      </a:lnTo>
                      <a:lnTo>
                        <a:pt x="995" y="437"/>
                      </a:lnTo>
                      <a:lnTo>
                        <a:pt x="1014" y="439"/>
                      </a:lnTo>
                      <a:lnTo>
                        <a:pt x="1027" y="442"/>
                      </a:lnTo>
                      <a:lnTo>
                        <a:pt x="1037" y="446"/>
                      </a:lnTo>
                      <a:lnTo>
                        <a:pt x="1044" y="448"/>
                      </a:lnTo>
                      <a:lnTo>
                        <a:pt x="1050" y="450"/>
                      </a:lnTo>
                      <a:lnTo>
                        <a:pt x="1056" y="453"/>
                      </a:lnTo>
                      <a:lnTo>
                        <a:pt x="1060" y="458"/>
                      </a:lnTo>
                      <a:lnTo>
                        <a:pt x="1068" y="465"/>
                      </a:lnTo>
                      <a:lnTo>
                        <a:pt x="1073" y="473"/>
                      </a:lnTo>
                      <a:lnTo>
                        <a:pt x="1077" y="481"/>
                      </a:lnTo>
                      <a:lnTo>
                        <a:pt x="1078" y="489"/>
                      </a:lnTo>
                      <a:lnTo>
                        <a:pt x="1079" y="495"/>
                      </a:lnTo>
                      <a:lnTo>
                        <a:pt x="1081" y="501"/>
                      </a:lnTo>
                      <a:lnTo>
                        <a:pt x="1079" y="512"/>
                      </a:lnTo>
                      <a:lnTo>
                        <a:pt x="1079" y="523"/>
                      </a:lnTo>
                      <a:close/>
                      <a:moveTo>
                        <a:pt x="252" y="1044"/>
                      </a:moveTo>
                      <a:lnTo>
                        <a:pt x="251" y="1052"/>
                      </a:lnTo>
                      <a:lnTo>
                        <a:pt x="249" y="1058"/>
                      </a:lnTo>
                      <a:lnTo>
                        <a:pt x="246" y="1063"/>
                      </a:lnTo>
                      <a:lnTo>
                        <a:pt x="241" y="1069"/>
                      </a:lnTo>
                      <a:lnTo>
                        <a:pt x="236" y="1073"/>
                      </a:lnTo>
                      <a:lnTo>
                        <a:pt x="231" y="1077"/>
                      </a:lnTo>
                      <a:lnTo>
                        <a:pt x="223" y="1079"/>
                      </a:lnTo>
                      <a:lnTo>
                        <a:pt x="216" y="1080"/>
                      </a:lnTo>
                      <a:lnTo>
                        <a:pt x="108" y="1080"/>
                      </a:lnTo>
                      <a:lnTo>
                        <a:pt x="101" y="1079"/>
                      </a:lnTo>
                      <a:lnTo>
                        <a:pt x="94" y="1077"/>
                      </a:lnTo>
                      <a:lnTo>
                        <a:pt x="88" y="1073"/>
                      </a:lnTo>
                      <a:lnTo>
                        <a:pt x="83" y="1069"/>
                      </a:lnTo>
                      <a:lnTo>
                        <a:pt x="78" y="1063"/>
                      </a:lnTo>
                      <a:lnTo>
                        <a:pt x="75" y="1058"/>
                      </a:lnTo>
                      <a:lnTo>
                        <a:pt x="73" y="1052"/>
                      </a:lnTo>
                      <a:lnTo>
                        <a:pt x="72" y="1044"/>
                      </a:lnTo>
                      <a:lnTo>
                        <a:pt x="72" y="468"/>
                      </a:lnTo>
                      <a:lnTo>
                        <a:pt x="73" y="461"/>
                      </a:lnTo>
                      <a:lnTo>
                        <a:pt x="75" y="454"/>
                      </a:lnTo>
                      <a:lnTo>
                        <a:pt x="78" y="448"/>
                      </a:lnTo>
                      <a:lnTo>
                        <a:pt x="83" y="442"/>
                      </a:lnTo>
                      <a:lnTo>
                        <a:pt x="88" y="438"/>
                      </a:lnTo>
                      <a:lnTo>
                        <a:pt x="94" y="435"/>
                      </a:lnTo>
                      <a:lnTo>
                        <a:pt x="101" y="433"/>
                      </a:lnTo>
                      <a:lnTo>
                        <a:pt x="108" y="432"/>
                      </a:lnTo>
                      <a:lnTo>
                        <a:pt x="216" y="432"/>
                      </a:lnTo>
                      <a:lnTo>
                        <a:pt x="223" y="433"/>
                      </a:lnTo>
                      <a:lnTo>
                        <a:pt x="231" y="435"/>
                      </a:lnTo>
                      <a:lnTo>
                        <a:pt x="236" y="438"/>
                      </a:lnTo>
                      <a:lnTo>
                        <a:pt x="241" y="442"/>
                      </a:lnTo>
                      <a:lnTo>
                        <a:pt x="246" y="448"/>
                      </a:lnTo>
                      <a:lnTo>
                        <a:pt x="249" y="454"/>
                      </a:lnTo>
                      <a:lnTo>
                        <a:pt x="251" y="461"/>
                      </a:lnTo>
                      <a:lnTo>
                        <a:pt x="252" y="468"/>
                      </a:lnTo>
                      <a:lnTo>
                        <a:pt x="252" y="1044"/>
                      </a:lnTo>
                      <a:close/>
                      <a:moveTo>
                        <a:pt x="1050" y="377"/>
                      </a:moveTo>
                      <a:lnTo>
                        <a:pt x="1030" y="373"/>
                      </a:lnTo>
                      <a:lnTo>
                        <a:pt x="1005" y="370"/>
                      </a:lnTo>
                      <a:lnTo>
                        <a:pt x="975" y="368"/>
                      </a:lnTo>
                      <a:lnTo>
                        <a:pt x="938" y="366"/>
                      </a:lnTo>
                      <a:lnTo>
                        <a:pt x="897" y="365"/>
                      </a:lnTo>
                      <a:lnTo>
                        <a:pt x="852" y="364"/>
                      </a:lnTo>
                      <a:lnTo>
                        <a:pt x="800" y="363"/>
                      </a:lnTo>
                      <a:lnTo>
                        <a:pt x="745" y="361"/>
                      </a:lnTo>
                      <a:lnTo>
                        <a:pt x="749" y="336"/>
                      </a:lnTo>
                      <a:lnTo>
                        <a:pt x="751" y="310"/>
                      </a:lnTo>
                      <a:lnTo>
                        <a:pt x="753" y="279"/>
                      </a:lnTo>
                      <a:lnTo>
                        <a:pt x="753" y="243"/>
                      </a:lnTo>
                      <a:lnTo>
                        <a:pt x="752" y="219"/>
                      </a:lnTo>
                      <a:lnTo>
                        <a:pt x="749" y="195"/>
                      </a:lnTo>
                      <a:lnTo>
                        <a:pt x="744" y="172"/>
                      </a:lnTo>
                      <a:lnTo>
                        <a:pt x="737" y="151"/>
                      </a:lnTo>
                      <a:lnTo>
                        <a:pt x="728" y="129"/>
                      </a:lnTo>
                      <a:lnTo>
                        <a:pt x="719" y="109"/>
                      </a:lnTo>
                      <a:lnTo>
                        <a:pt x="708" y="90"/>
                      </a:lnTo>
                      <a:lnTo>
                        <a:pt x="696" y="73"/>
                      </a:lnTo>
                      <a:lnTo>
                        <a:pt x="683" y="57"/>
                      </a:lnTo>
                      <a:lnTo>
                        <a:pt x="669" y="43"/>
                      </a:lnTo>
                      <a:lnTo>
                        <a:pt x="654" y="30"/>
                      </a:lnTo>
                      <a:lnTo>
                        <a:pt x="639" y="20"/>
                      </a:lnTo>
                      <a:lnTo>
                        <a:pt x="624" y="12"/>
                      </a:lnTo>
                      <a:lnTo>
                        <a:pt x="607" y="5"/>
                      </a:lnTo>
                      <a:lnTo>
                        <a:pt x="600" y="3"/>
                      </a:lnTo>
                      <a:lnTo>
                        <a:pt x="591" y="1"/>
                      </a:lnTo>
                      <a:lnTo>
                        <a:pt x="584" y="0"/>
                      </a:lnTo>
                      <a:lnTo>
                        <a:pt x="576" y="0"/>
                      </a:lnTo>
                      <a:lnTo>
                        <a:pt x="565" y="1"/>
                      </a:lnTo>
                      <a:lnTo>
                        <a:pt x="555" y="2"/>
                      </a:lnTo>
                      <a:lnTo>
                        <a:pt x="544" y="5"/>
                      </a:lnTo>
                      <a:lnTo>
                        <a:pt x="534" y="8"/>
                      </a:lnTo>
                      <a:lnTo>
                        <a:pt x="525" y="13"/>
                      </a:lnTo>
                      <a:lnTo>
                        <a:pt x="516" y="18"/>
                      </a:lnTo>
                      <a:lnTo>
                        <a:pt x="508" y="24"/>
                      </a:lnTo>
                      <a:lnTo>
                        <a:pt x="501" y="31"/>
                      </a:lnTo>
                      <a:lnTo>
                        <a:pt x="493" y="39"/>
                      </a:lnTo>
                      <a:lnTo>
                        <a:pt x="487" y="47"/>
                      </a:lnTo>
                      <a:lnTo>
                        <a:pt x="481" y="56"/>
                      </a:lnTo>
                      <a:lnTo>
                        <a:pt x="477" y="66"/>
                      </a:lnTo>
                      <a:lnTo>
                        <a:pt x="474" y="75"/>
                      </a:lnTo>
                      <a:lnTo>
                        <a:pt x="470" y="85"/>
                      </a:lnTo>
                      <a:lnTo>
                        <a:pt x="469" y="96"/>
                      </a:lnTo>
                      <a:lnTo>
                        <a:pt x="468" y="107"/>
                      </a:lnTo>
                      <a:lnTo>
                        <a:pt x="467" y="122"/>
                      </a:lnTo>
                      <a:lnTo>
                        <a:pt x="467" y="137"/>
                      </a:lnTo>
                      <a:lnTo>
                        <a:pt x="465" y="153"/>
                      </a:lnTo>
                      <a:lnTo>
                        <a:pt x="462" y="169"/>
                      </a:lnTo>
                      <a:lnTo>
                        <a:pt x="458" y="186"/>
                      </a:lnTo>
                      <a:lnTo>
                        <a:pt x="454" y="205"/>
                      </a:lnTo>
                      <a:lnTo>
                        <a:pt x="448" y="223"/>
                      </a:lnTo>
                      <a:lnTo>
                        <a:pt x="441" y="240"/>
                      </a:lnTo>
                      <a:lnTo>
                        <a:pt x="433" y="259"/>
                      </a:lnTo>
                      <a:lnTo>
                        <a:pt x="423" y="277"/>
                      </a:lnTo>
                      <a:lnTo>
                        <a:pt x="411" y="294"/>
                      </a:lnTo>
                      <a:lnTo>
                        <a:pt x="397" y="311"/>
                      </a:lnTo>
                      <a:lnTo>
                        <a:pt x="382" y="327"/>
                      </a:lnTo>
                      <a:lnTo>
                        <a:pt x="364" y="342"/>
                      </a:lnTo>
                      <a:lnTo>
                        <a:pt x="356" y="348"/>
                      </a:lnTo>
                      <a:lnTo>
                        <a:pt x="345" y="356"/>
                      </a:lnTo>
                      <a:lnTo>
                        <a:pt x="335" y="363"/>
                      </a:lnTo>
                      <a:lnTo>
                        <a:pt x="325" y="368"/>
                      </a:lnTo>
                      <a:lnTo>
                        <a:pt x="315" y="373"/>
                      </a:lnTo>
                      <a:lnTo>
                        <a:pt x="303" y="379"/>
                      </a:lnTo>
                      <a:lnTo>
                        <a:pt x="292" y="384"/>
                      </a:lnTo>
                      <a:lnTo>
                        <a:pt x="286" y="387"/>
                      </a:lnTo>
                      <a:lnTo>
                        <a:pt x="288" y="388"/>
                      </a:lnTo>
                      <a:lnTo>
                        <a:pt x="280" y="383"/>
                      </a:lnTo>
                      <a:lnTo>
                        <a:pt x="273" y="378"/>
                      </a:lnTo>
                      <a:lnTo>
                        <a:pt x="264" y="372"/>
                      </a:lnTo>
                      <a:lnTo>
                        <a:pt x="255" y="368"/>
                      </a:lnTo>
                      <a:lnTo>
                        <a:pt x="246" y="365"/>
                      </a:lnTo>
                      <a:lnTo>
                        <a:pt x="236" y="363"/>
                      </a:lnTo>
                      <a:lnTo>
                        <a:pt x="226" y="360"/>
                      </a:lnTo>
                      <a:lnTo>
                        <a:pt x="216" y="360"/>
                      </a:lnTo>
                      <a:lnTo>
                        <a:pt x="108" y="360"/>
                      </a:lnTo>
                      <a:lnTo>
                        <a:pt x="97" y="360"/>
                      </a:lnTo>
                      <a:lnTo>
                        <a:pt x="86" y="363"/>
                      </a:lnTo>
                      <a:lnTo>
                        <a:pt x="76" y="365"/>
                      </a:lnTo>
                      <a:lnTo>
                        <a:pt x="66" y="368"/>
                      </a:lnTo>
                      <a:lnTo>
                        <a:pt x="57" y="373"/>
                      </a:lnTo>
                      <a:lnTo>
                        <a:pt x="48" y="379"/>
                      </a:lnTo>
                      <a:lnTo>
                        <a:pt x="39" y="384"/>
                      </a:lnTo>
                      <a:lnTo>
                        <a:pt x="32" y="392"/>
                      </a:lnTo>
                      <a:lnTo>
                        <a:pt x="24" y="399"/>
                      </a:lnTo>
                      <a:lnTo>
                        <a:pt x="19" y="408"/>
                      </a:lnTo>
                      <a:lnTo>
                        <a:pt x="13" y="417"/>
                      </a:lnTo>
                      <a:lnTo>
                        <a:pt x="8" y="426"/>
                      </a:lnTo>
                      <a:lnTo>
                        <a:pt x="5" y="436"/>
                      </a:lnTo>
                      <a:lnTo>
                        <a:pt x="3" y="446"/>
                      </a:lnTo>
                      <a:lnTo>
                        <a:pt x="0" y="456"/>
                      </a:lnTo>
                      <a:lnTo>
                        <a:pt x="0" y="468"/>
                      </a:lnTo>
                      <a:lnTo>
                        <a:pt x="0" y="1044"/>
                      </a:lnTo>
                      <a:lnTo>
                        <a:pt x="0" y="1055"/>
                      </a:lnTo>
                      <a:lnTo>
                        <a:pt x="3" y="1066"/>
                      </a:lnTo>
                      <a:lnTo>
                        <a:pt x="5" y="1076"/>
                      </a:lnTo>
                      <a:lnTo>
                        <a:pt x="8" y="1086"/>
                      </a:lnTo>
                      <a:lnTo>
                        <a:pt x="13" y="1095"/>
                      </a:lnTo>
                      <a:lnTo>
                        <a:pt x="19" y="1104"/>
                      </a:lnTo>
                      <a:lnTo>
                        <a:pt x="24" y="1112"/>
                      </a:lnTo>
                      <a:lnTo>
                        <a:pt x="32" y="1121"/>
                      </a:lnTo>
                      <a:lnTo>
                        <a:pt x="39" y="1127"/>
                      </a:lnTo>
                      <a:lnTo>
                        <a:pt x="48" y="1134"/>
                      </a:lnTo>
                      <a:lnTo>
                        <a:pt x="57" y="1139"/>
                      </a:lnTo>
                      <a:lnTo>
                        <a:pt x="66" y="1143"/>
                      </a:lnTo>
                      <a:lnTo>
                        <a:pt x="76" y="1147"/>
                      </a:lnTo>
                      <a:lnTo>
                        <a:pt x="86" y="1150"/>
                      </a:lnTo>
                      <a:lnTo>
                        <a:pt x="97" y="1151"/>
                      </a:lnTo>
                      <a:lnTo>
                        <a:pt x="108" y="1152"/>
                      </a:lnTo>
                      <a:lnTo>
                        <a:pt x="216" y="1152"/>
                      </a:lnTo>
                      <a:lnTo>
                        <a:pt x="224" y="1152"/>
                      </a:lnTo>
                      <a:lnTo>
                        <a:pt x="232" y="1151"/>
                      </a:lnTo>
                      <a:lnTo>
                        <a:pt x="239" y="1149"/>
                      </a:lnTo>
                      <a:lnTo>
                        <a:pt x="247" y="1148"/>
                      </a:lnTo>
                      <a:lnTo>
                        <a:pt x="254" y="1144"/>
                      </a:lnTo>
                      <a:lnTo>
                        <a:pt x="261" y="1141"/>
                      </a:lnTo>
                      <a:lnTo>
                        <a:pt x="267" y="1138"/>
                      </a:lnTo>
                      <a:lnTo>
                        <a:pt x="274" y="1135"/>
                      </a:lnTo>
                      <a:lnTo>
                        <a:pt x="286" y="1125"/>
                      </a:lnTo>
                      <a:lnTo>
                        <a:pt x="295" y="1114"/>
                      </a:lnTo>
                      <a:lnTo>
                        <a:pt x="305" y="1102"/>
                      </a:lnTo>
                      <a:lnTo>
                        <a:pt x="312" y="1089"/>
                      </a:lnTo>
                      <a:lnTo>
                        <a:pt x="313" y="1089"/>
                      </a:lnTo>
                      <a:lnTo>
                        <a:pt x="314" y="1090"/>
                      </a:lnTo>
                      <a:lnTo>
                        <a:pt x="318" y="1092"/>
                      </a:lnTo>
                      <a:lnTo>
                        <a:pt x="322" y="1093"/>
                      </a:lnTo>
                      <a:lnTo>
                        <a:pt x="323" y="1093"/>
                      </a:lnTo>
                      <a:lnTo>
                        <a:pt x="325" y="1093"/>
                      </a:lnTo>
                      <a:lnTo>
                        <a:pt x="344" y="1098"/>
                      </a:lnTo>
                      <a:lnTo>
                        <a:pt x="373" y="1104"/>
                      </a:lnTo>
                      <a:lnTo>
                        <a:pt x="414" y="1114"/>
                      </a:lnTo>
                      <a:lnTo>
                        <a:pt x="470" y="1127"/>
                      </a:lnTo>
                      <a:lnTo>
                        <a:pt x="480" y="1129"/>
                      </a:lnTo>
                      <a:lnTo>
                        <a:pt x="497" y="1133"/>
                      </a:lnTo>
                      <a:lnTo>
                        <a:pt x="520" y="1137"/>
                      </a:lnTo>
                      <a:lnTo>
                        <a:pt x="547" y="1141"/>
                      </a:lnTo>
                      <a:lnTo>
                        <a:pt x="578" y="1146"/>
                      </a:lnTo>
                      <a:lnTo>
                        <a:pt x="612" y="1149"/>
                      </a:lnTo>
                      <a:lnTo>
                        <a:pt x="647" y="1151"/>
                      </a:lnTo>
                      <a:lnTo>
                        <a:pt x="685" y="1152"/>
                      </a:lnTo>
                      <a:lnTo>
                        <a:pt x="882" y="1152"/>
                      </a:lnTo>
                      <a:lnTo>
                        <a:pt x="893" y="1152"/>
                      </a:lnTo>
                      <a:lnTo>
                        <a:pt x="903" y="1151"/>
                      </a:lnTo>
                      <a:lnTo>
                        <a:pt x="914" y="1150"/>
                      </a:lnTo>
                      <a:lnTo>
                        <a:pt x="924" y="1148"/>
                      </a:lnTo>
                      <a:lnTo>
                        <a:pt x="934" y="1146"/>
                      </a:lnTo>
                      <a:lnTo>
                        <a:pt x="942" y="1142"/>
                      </a:lnTo>
                      <a:lnTo>
                        <a:pt x="951" y="1139"/>
                      </a:lnTo>
                      <a:lnTo>
                        <a:pt x="960" y="1135"/>
                      </a:lnTo>
                      <a:lnTo>
                        <a:pt x="967" y="1130"/>
                      </a:lnTo>
                      <a:lnTo>
                        <a:pt x="975" y="1125"/>
                      </a:lnTo>
                      <a:lnTo>
                        <a:pt x="981" y="1119"/>
                      </a:lnTo>
                      <a:lnTo>
                        <a:pt x="989" y="1113"/>
                      </a:lnTo>
                      <a:lnTo>
                        <a:pt x="994" y="1106"/>
                      </a:lnTo>
                      <a:lnTo>
                        <a:pt x="1001" y="1099"/>
                      </a:lnTo>
                      <a:lnTo>
                        <a:pt x="1006" y="1090"/>
                      </a:lnTo>
                      <a:lnTo>
                        <a:pt x="1010" y="1083"/>
                      </a:lnTo>
                      <a:lnTo>
                        <a:pt x="1012" y="1080"/>
                      </a:lnTo>
                      <a:lnTo>
                        <a:pt x="1016" y="1071"/>
                      </a:lnTo>
                      <a:lnTo>
                        <a:pt x="1021" y="1059"/>
                      </a:lnTo>
                      <a:lnTo>
                        <a:pt x="1027" y="1044"/>
                      </a:lnTo>
                      <a:lnTo>
                        <a:pt x="1030" y="1030"/>
                      </a:lnTo>
                      <a:lnTo>
                        <a:pt x="1031" y="1015"/>
                      </a:lnTo>
                      <a:lnTo>
                        <a:pt x="1031" y="1006"/>
                      </a:lnTo>
                      <a:lnTo>
                        <a:pt x="1030" y="998"/>
                      </a:lnTo>
                      <a:lnTo>
                        <a:pt x="1029" y="989"/>
                      </a:lnTo>
                      <a:lnTo>
                        <a:pt x="1027" y="980"/>
                      </a:lnTo>
                      <a:lnTo>
                        <a:pt x="1034" y="975"/>
                      </a:lnTo>
                      <a:lnTo>
                        <a:pt x="1041" y="969"/>
                      </a:lnTo>
                      <a:lnTo>
                        <a:pt x="1046" y="964"/>
                      </a:lnTo>
                      <a:lnTo>
                        <a:pt x="1051" y="959"/>
                      </a:lnTo>
                      <a:lnTo>
                        <a:pt x="1061" y="946"/>
                      </a:lnTo>
                      <a:lnTo>
                        <a:pt x="1068" y="934"/>
                      </a:lnTo>
                      <a:lnTo>
                        <a:pt x="1074" y="921"/>
                      </a:lnTo>
                      <a:lnTo>
                        <a:pt x="1079" y="909"/>
                      </a:lnTo>
                      <a:lnTo>
                        <a:pt x="1083" y="898"/>
                      </a:lnTo>
                      <a:lnTo>
                        <a:pt x="1086" y="887"/>
                      </a:lnTo>
                      <a:lnTo>
                        <a:pt x="1090" y="872"/>
                      </a:lnTo>
                      <a:lnTo>
                        <a:pt x="1093" y="857"/>
                      </a:lnTo>
                      <a:lnTo>
                        <a:pt x="1095" y="843"/>
                      </a:lnTo>
                      <a:lnTo>
                        <a:pt x="1095" y="831"/>
                      </a:lnTo>
                      <a:lnTo>
                        <a:pt x="1093" y="819"/>
                      </a:lnTo>
                      <a:lnTo>
                        <a:pt x="1092" y="809"/>
                      </a:lnTo>
                      <a:lnTo>
                        <a:pt x="1089" y="799"/>
                      </a:lnTo>
                      <a:lnTo>
                        <a:pt x="1086" y="789"/>
                      </a:lnTo>
                      <a:lnTo>
                        <a:pt x="1095" y="782"/>
                      </a:lnTo>
                      <a:lnTo>
                        <a:pt x="1102" y="772"/>
                      </a:lnTo>
                      <a:lnTo>
                        <a:pt x="1109" y="761"/>
                      </a:lnTo>
                      <a:lnTo>
                        <a:pt x="1115" y="750"/>
                      </a:lnTo>
                      <a:lnTo>
                        <a:pt x="1122" y="737"/>
                      </a:lnTo>
                      <a:lnTo>
                        <a:pt x="1127" y="722"/>
                      </a:lnTo>
                      <a:lnTo>
                        <a:pt x="1131" y="707"/>
                      </a:lnTo>
                      <a:lnTo>
                        <a:pt x="1135" y="690"/>
                      </a:lnTo>
                      <a:lnTo>
                        <a:pt x="1136" y="679"/>
                      </a:lnTo>
                      <a:lnTo>
                        <a:pt x="1137" y="667"/>
                      </a:lnTo>
                      <a:lnTo>
                        <a:pt x="1136" y="656"/>
                      </a:lnTo>
                      <a:lnTo>
                        <a:pt x="1135" y="645"/>
                      </a:lnTo>
                      <a:lnTo>
                        <a:pt x="1132" y="635"/>
                      </a:lnTo>
                      <a:lnTo>
                        <a:pt x="1129" y="624"/>
                      </a:lnTo>
                      <a:lnTo>
                        <a:pt x="1125" y="614"/>
                      </a:lnTo>
                      <a:lnTo>
                        <a:pt x="1120" y="604"/>
                      </a:lnTo>
                      <a:lnTo>
                        <a:pt x="1128" y="596"/>
                      </a:lnTo>
                      <a:lnTo>
                        <a:pt x="1133" y="586"/>
                      </a:lnTo>
                      <a:lnTo>
                        <a:pt x="1139" y="576"/>
                      </a:lnTo>
                      <a:lnTo>
                        <a:pt x="1143" y="567"/>
                      </a:lnTo>
                      <a:lnTo>
                        <a:pt x="1146" y="557"/>
                      </a:lnTo>
                      <a:lnTo>
                        <a:pt x="1149" y="546"/>
                      </a:lnTo>
                      <a:lnTo>
                        <a:pt x="1151" y="536"/>
                      </a:lnTo>
                      <a:lnTo>
                        <a:pt x="1151" y="526"/>
                      </a:lnTo>
                      <a:lnTo>
                        <a:pt x="1152" y="518"/>
                      </a:lnTo>
                      <a:lnTo>
                        <a:pt x="1152" y="512"/>
                      </a:lnTo>
                      <a:lnTo>
                        <a:pt x="1152" y="501"/>
                      </a:lnTo>
                      <a:lnTo>
                        <a:pt x="1152" y="492"/>
                      </a:lnTo>
                      <a:lnTo>
                        <a:pt x="1151" y="482"/>
                      </a:lnTo>
                      <a:lnTo>
                        <a:pt x="1149" y="474"/>
                      </a:lnTo>
                      <a:lnTo>
                        <a:pt x="1146" y="465"/>
                      </a:lnTo>
                      <a:lnTo>
                        <a:pt x="1142" y="455"/>
                      </a:lnTo>
                      <a:lnTo>
                        <a:pt x="1139" y="447"/>
                      </a:lnTo>
                      <a:lnTo>
                        <a:pt x="1133" y="438"/>
                      </a:lnTo>
                      <a:lnTo>
                        <a:pt x="1127" y="429"/>
                      </a:lnTo>
                      <a:lnTo>
                        <a:pt x="1120" y="421"/>
                      </a:lnTo>
                      <a:lnTo>
                        <a:pt x="1113" y="413"/>
                      </a:lnTo>
                      <a:lnTo>
                        <a:pt x="1105" y="406"/>
                      </a:lnTo>
                      <a:lnTo>
                        <a:pt x="1096" y="398"/>
                      </a:lnTo>
                      <a:lnTo>
                        <a:pt x="1086" y="392"/>
                      </a:lnTo>
                      <a:lnTo>
                        <a:pt x="1074" y="386"/>
                      </a:lnTo>
                      <a:lnTo>
                        <a:pt x="1063" y="381"/>
                      </a:lnTo>
                      <a:lnTo>
                        <a:pt x="1050" y="37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Freeform 83">
                  <a:extLst>
                    <a:ext uri="{FF2B5EF4-FFF2-40B4-BE49-F238E27FC236}">
                      <a16:creationId xmlns:a16="http://schemas.microsoft.com/office/drawing/2014/main" id="{AA39406D-638D-4BFC-9BC9-B0D28D86BDC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8128794" y="2189559"/>
                  <a:ext cx="42863" cy="42863"/>
                </a:xfrm>
                <a:custGeom>
                  <a:avLst/>
                  <a:gdLst>
                    <a:gd name="T0" fmla="*/ 50 w 108"/>
                    <a:gd name="T1" fmla="*/ 71 h 108"/>
                    <a:gd name="T2" fmla="*/ 44 w 108"/>
                    <a:gd name="T3" fmla="*/ 69 h 108"/>
                    <a:gd name="T4" fmla="*/ 39 w 108"/>
                    <a:gd name="T5" fmla="*/ 64 h 108"/>
                    <a:gd name="T6" fmla="*/ 36 w 108"/>
                    <a:gd name="T7" fmla="*/ 57 h 108"/>
                    <a:gd name="T8" fmla="*/ 36 w 108"/>
                    <a:gd name="T9" fmla="*/ 50 h 108"/>
                    <a:gd name="T10" fmla="*/ 39 w 108"/>
                    <a:gd name="T11" fmla="*/ 44 h 108"/>
                    <a:gd name="T12" fmla="*/ 44 w 108"/>
                    <a:gd name="T13" fmla="*/ 39 h 108"/>
                    <a:gd name="T14" fmla="*/ 50 w 108"/>
                    <a:gd name="T15" fmla="*/ 37 h 108"/>
                    <a:gd name="T16" fmla="*/ 58 w 108"/>
                    <a:gd name="T17" fmla="*/ 37 h 108"/>
                    <a:gd name="T18" fmla="*/ 64 w 108"/>
                    <a:gd name="T19" fmla="*/ 39 h 108"/>
                    <a:gd name="T20" fmla="*/ 69 w 108"/>
                    <a:gd name="T21" fmla="*/ 44 h 108"/>
                    <a:gd name="T22" fmla="*/ 72 w 108"/>
                    <a:gd name="T23" fmla="*/ 50 h 108"/>
                    <a:gd name="T24" fmla="*/ 72 w 108"/>
                    <a:gd name="T25" fmla="*/ 57 h 108"/>
                    <a:gd name="T26" fmla="*/ 69 w 108"/>
                    <a:gd name="T27" fmla="*/ 64 h 108"/>
                    <a:gd name="T28" fmla="*/ 64 w 108"/>
                    <a:gd name="T29" fmla="*/ 69 h 108"/>
                    <a:gd name="T30" fmla="*/ 58 w 108"/>
                    <a:gd name="T31" fmla="*/ 71 h 108"/>
                    <a:gd name="T32" fmla="*/ 54 w 108"/>
                    <a:gd name="T33" fmla="*/ 71 h 108"/>
                    <a:gd name="T34" fmla="*/ 48 w 108"/>
                    <a:gd name="T35" fmla="*/ 0 h 108"/>
                    <a:gd name="T36" fmla="*/ 38 w 108"/>
                    <a:gd name="T37" fmla="*/ 2 h 108"/>
                    <a:gd name="T38" fmla="*/ 24 w 108"/>
                    <a:gd name="T39" fmla="*/ 9 h 108"/>
                    <a:gd name="T40" fmla="*/ 9 w 108"/>
                    <a:gd name="T41" fmla="*/ 24 h 108"/>
                    <a:gd name="T42" fmla="*/ 3 w 108"/>
                    <a:gd name="T43" fmla="*/ 38 h 108"/>
                    <a:gd name="T44" fmla="*/ 0 w 108"/>
                    <a:gd name="T45" fmla="*/ 49 h 108"/>
                    <a:gd name="T46" fmla="*/ 0 w 108"/>
                    <a:gd name="T47" fmla="*/ 59 h 108"/>
                    <a:gd name="T48" fmla="*/ 3 w 108"/>
                    <a:gd name="T49" fmla="*/ 70 h 108"/>
                    <a:gd name="T50" fmla="*/ 9 w 108"/>
                    <a:gd name="T51" fmla="*/ 84 h 108"/>
                    <a:gd name="T52" fmla="*/ 24 w 108"/>
                    <a:gd name="T53" fmla="*/ 98 h 108"/>
                    <a:gd name="T54" fmla="*/ 38 w 108"/>
                    <a:gd name="T55" fmla="*/ 106 h 108"/>
                    <a:gd name="T56" fmla="*/ 48 w 108"/>
                    <a:gd name="T57" fmla="*/ 108 h 108"/>
                    <a:gd name="T58" fmla="*/ 60 w 108"/>
                    <a:gd name="T59" fmla="*/ 108 h 108"/>
                    <a:gd name="T60" fmla="*/ 70 w 108"/>
                    <a:gd name="T61" fmla="*/ 106 h 108"/>
                    <a:gd name="T62" fmla="*/ 84 w 108"/>
                    <a:gd name="T63" fmla="*/ 98 h 108"/>
                    <a:gd name="T64" fmla="*/ 99 w 108"/>
                    <a:gd name="T65" fmla="*/ 84 h 108"/>
                    <a:gd name="T66" fmla="*/ 105 w 108"/>
                    <a:gd name="T67" fmla="*/ 70 h 108"/>
                    <a:gd name="T68" fmla="*/ 107 w 108"/>
                    <a:gd name="T69" fmla="*/ 59 h 108"/>
                    <a:gd name="T70" fmla="*/ 107 w 108"/>
                    <a:gd name="T71" fmla="*/ 49 h 108"/>
                    <a:gd name="T72" fmla="*/ 105 w 108"/>
                    <a:gd name="T73" fmla="*/ 38 h 108"/>
                    <a:gd name="T74" fmla="*/ 99 w 108"/>
                    <a:gd name="T75" fmla="*/ 24 h 108"/>
                    <a:gd name="T76" fmla="*/ 84 w 108"/>
                    <a:gd name="T77" fmla="*/ 9 h 108"/>
                    <a:gd name="T78" fmla="*/ 70 w 108"/>
                    <a:gd name="T79" fmla="*/ 2 h 108"/>
                    <a:gd name="T80" fmla="*/ 60 w 108"/>
                    <a:gd name="T81" fmla="*/ 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08" h="108">
                      <a:moveTo>
                        <a:pt x="54" y="71"/>
                      </a:moveTo>
                      <a:lnTo>
                        <a:pt x="50" y="71"/>
                      </a:lnTo>
                      <a:lnTo>
                        <a:pt x="47" y="70"/>
                      </a:lnTo>
                      <a:lnTo>
                        <a:pt x="44" y="69"/>
                      </a:lnTo>
                      <a:lnTo>
                        <a:pt x="42" y="67"/>
                      </a:lnTo>
                      <a:lnTo>
                        <a:pt x="39" y="64"/>
                      </a:lnTo>
                      <a:lnTo>
                        <a:pt x="37" y="60"/>
                      </a:lnTo>
                      <a:lnTo>
                        <a:pt x="36" y="57"/>
                      </a:lnTo>
                      <a:lnTo>
                        <a:pt x="36" y="54"/>
                      </a:lnTo>
                      <a:lnTo>
                        <a:pt x="36" y="50"/>
                      </a:lnTo>
                      <a:lnTo>
                        <a:pt x="37" y="46"/>
                      </a:lnTo>
                      <a:lnTo>
                        <a:pt x="39" y="44"/>
                      </a:lnTo>
                      <a:lnTo>
                        <a:pt x="42" y="41"/>
                      </a:lnTo>
                      <a:lnTo>
                        <a:pt x="44" y="39"/>
                      </a:lnTo>
                      <a:lnTo>
                        <a:pt x="47" y="37"/>
                      </a:lnTo>
                      <a:lnTo>
                        <a:pt x="50" y="37"/>
                      </a:lnTo>
                      <a:lnTo>
                        <a:pt x="54" y="36"/>
                      </a:lnTo>
                      <a:lnTo>
                        <a:pt x="58" y="37"/>
                      </a:lnTo>
                      <a:lnTo>
                        <a:pt x="61" y="37"/>
                      </a:lnTo>
                      <a:lnTo>
                        <a:pt x="64" y="39"/>
                      </a:lnTo>
                      <a:lnTo>
                        <a:pt x="66" y="41"/>
                      </a:lnTo>
                      <a:lnTo>
                        <a:pt x="69" y="44"/>
                      </a:lnTo>
                      <a:lnTo>
                        <a:pt x="71" y="46"/>
                      </a:lnTo>
                      <a:lnTo>
                        <a:pt x="72" y="50"/>
                      </a:lnTo>
                      <a:lnTo>
                        <a:pt x="72" y="54"/>
                      </a:lnTo>
                      <a:lnTo>
                        <a:pt x="72" y="57"/>
                      </a:lnTo>
                      <a:lnTo>
                        <a:pt x="71" y="60"/>
                      </a:lnTo>
                      <a:lnTo>
                        <a:pt x="69" y="64"/>
                      </a:lnTo>
                      <a:lnTo>
                        <a:pt x="66" y="67"/>
                      </a:lnTo>
                      <a:lnTo>
                        <a:pt x="64" y="69"/>
                      </a:lnTo>
                      <a:lnTo>
                        <a:pt x="61" y="70"/>
                      </a:lnTo>
                      <a:lnTo>
                        <a:pt x="58" y="71"/>
                      </a:lnTo>
                      <a:lnTo>
                        <a:pt x="54" y="71"/>
                      </a:lnTo>
                      <a:lnTo>
                        <a:pt x="54" y="71"/>
                      </a:lnTo>
                      <a:close/>
                      <a:moveTo>
                        <a:pt x="54" y="0"/>
                      </a:moveTo>
                      <a:lnTo>
                        <a:pt x="48" y="0"/>
                      </a:lnTo>
                      <a:lnTo>
                        <a:pt x="43" y="1"/>
                      </a:lnTo>
                      <a:lnTo>
                        <a:pt x="38" y="2"/>
                      </a:lnTo>
                      <a:lnTo>
                        <a:pt x="33" y="4"/>
                      </a:lnTo>
                      <a:lnTo>
                        <a:pt x="24" y="9"/>
                      </a:lnTo>
                      <a:lnTo>
                        <a:pt x="16" y="15"/>
                      </a:lnTo>
                      <a:lnTo>
                        <a:pt x="9" y="24"/>
                      </a:lnTo>
                      <a:lnTo>
                        <a:pt x="4" y="32"/>
                      </a:lnTo>
                      <a:lnTo>
                        <a:pt x="3" y="38"/>
                      </a:lnTo>
                      <a:lnTo>
                        <a:pt x="2" y="43"/>
                      </a:lnTo>
                      <a:lnTo>
                        <a:pt x="0" y="49"/>
                      </a:lnTo>
                      <a:lnTo>
                        <a:pt x="0" y="54"/>
                      </a:lnTo>
                      <a:lnTo>
                        <a:pt x="0" y="59"/>
                      </a:lnTo>
                      <a:lnTo>
                        <a:pt x="2" y="65"/>
                      </a:lnTo>
                      <a:lnTo>
                        <a:pt x="3" y="70"/>
                      </a:lnTo>
                      <a:lnTo>
                        <a:pt x="4" y="75"/>
                      </a:lnTo>
                      <a:lnTo>
                        <a:pt x="9" y="84"/>
                      </a:lnTo>
                      <a:lnTo>
                        <a:pt x="16" y="92"/>
                      </a:lnTo>
                      <a:lnTo>
                        <a:pt x="24" y="98"/>
                      </a:lnTo>
                      <a:lnTo>
                        <a:pt x="33" y="104"/>
                      </a:lnTo>
                      <a:lnTo>
                        <a:pt x="38" y="106"/>
                      </a:lnTo>
                      <a:lnTo>
                        <a:pt x="43" y="107"/>
                      </a:lnTo>
                      <a:lnTo>
                        <a:pt x="48" y="108"/>
                      </a:lnTo>
                      <a:lnTo>
                        <a:pt x="54" y="108"/>
                      </a:lnTo>
                      <a:lnTo>
                        <a:pt x="60" y="108"/>
                      </a:lnTo>
                      <a:lnTo>
                        <a:pt x="65" y="107"/>
                      </a:lnTo>
                      <a:lnTo>
                        <a:pt x="70" y="106"/>
                      </a:lnTo>
                      <a:lnTo>
                        <a:pt x="75" y="104"/>
                      </a:lnTo>
                      <a:lnTo>
                        <a:pt x="84" y="98"/>
                      </a:lnTo>
                      <a:lnTo>
                        <a:pt x="92" y="92"/>
                      </a:lnTo>
                      <a:lnTo>
                        <a:pt x="99" y="84"/>
                      </a:lnTo>
                      <a:lnTo>
                        <a:pt x="104" y="75"/>
                      </a:lnTo>
                      <a:lnTo>
                        <a:pt x="105" y="70"/>
                      </a:lnTo>
                      <a:lnTo>
                        <a:pt x="107" y="65"/>
                      </a:lnTo>
                      <a:lnTo>
                        <a:pt x="107" y="59"/>
                      </a:lnTo>
                      <a:lnTo>
                        <a:pt x="108" y="54"/>
                      </a:lnTo>
                      <a:lnTo>
                        <a:pt x="107" y="49"/>
                      </a:lnTo>
                      <a:lnTo>
                        <a:pt x="107" y="43"/>
                      </a:lnTo>
                      <a:lnTo>
                        <a:pt x="105" y="38"/>
                      </a:lnTo>
                      <a:lnTo>
                        <a:pt x="104" y="32"/>
                      </a:lnTo>
                      <a:lnTo>
                        <a:pt x="99" y="24"/>
                      </a:lnTo>
                      <a:lnTo>
                        <a:pt x="92" y="15"/>
                      </a:lnTo>
                      <a:lnTo>
                        <a:pt x="84" y="9"/>
                      </a:lnTo>
                      <a:lnTo>
                        <a:pt x="75" y="4"/>
                      </a:lnTo>
                      <a:lnTo>
                        <a:pt x="70" y="2"/>
                      </a:lnTo>
                      <a:lnTo>
                        <a:pt x="65" y="1"/>
                      </a:lnTo>
                      <a:lnTo>
                        <a:pt x="60" y="0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rgbClr val="439039"/>
                    </a:gs>
                    <a:gs pos="0">
                      <a:srgbClr val="439039"/>
                    </a:gs>
                  </a:gsLst>
                  <a:lin ang="27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1AA13D68-0497-4022-8858-D58110205900}"/>
                </a:ext>
              </a:extLst>
            </p:cNvPr>
            <p:cNvSpPr txBox="1"/>
            <p:nvPr/>
          </p:nvSpPr>
          <p:spPr>
            <a:xfrm>
              <a:off x="1940937" y="5083700"/>
              <a:ext cx="4025910" cy="7875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lnSpc>
                  <a:spcPct val="110000"/>
                </a:lnSpc>
                <a:defRPr sz="1500">
                  <a:solidFill>
                    <a:srgbClr val="2F4282"/>
                  </a:solidFill>
                  <a:latin typeface="字魂58号-创中黑-Regular" panose="00000500000000000000" pitchFamily="2" charset="-122"/>
                  <a:ea typeface="字魂58号-创中黑-Regular" panose="00000500000000000000" pitchFamily="2" charset="-122"/>
                </a:defRPr>
              </a:lvl1pPr>
            </a:lstStyle>
            <a:p>
              <a:pPr lvl="0">
                <a:lnSpc>
                  <a:spcPct val="150000"/>
                </a:lnSpc>
                <a:defRPr/>
              </a:pPr>
              <a:r>
                <a:rPr lang="en-US" altLang="zh-CN" sz="1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TextBox 7">
              <a:extLst>
                <a:ext uri="{FF2B5EF4-FFF2-40B4-BE49-F238E27FC236}">
                  <a16:creationId xmlns:a16="http://schemas.microsoft.com/office/drawing/2014/main" id="{539BAB09-D224-4AED-9BC4-FAB2F5D47D3E}"/>
                </a:ext>
              </a:extLst>
            </p:cNvPr>
            <p:cNvSpPr txBox="1"/>
            <p:nvPr/>
          </p:nvSpPr>
          <p:spPr>
            <a:xfrm>
              <a:off x="1951191" y="4777595"/>
              <a:ext cx="13051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34049DF4-6088-4A45-B24E-19D7BB899A5A}"/>
              </a:ext>
            </a:extLst>
          </p:cNvPr>
          <p:cNvGrpSpPr/>
          <p:nvPr/>
        </p:nvGrpSpPr>
        <p:grpSpPr>
          <a:xfrm>
            <a:off x="6463586" y="1132361"/>
            <a:ext cx="5085990" cy="5011769"/>
            <a:chOff x="6299196" y="1038352"/>
            <a:chExt cx="5085990" cy="5011769"/>
          </a:xfrm>
        </p:grpSpPr>
        <p:pic>
          <p:nvPicPr>
            <p:cNvPr id="63" name="图片占位符 16">
              <a:extLst>
                <a:ext uri="{FF2B5EF4-FFF2-40B4-BE49-F238E27FC236}">
                  <a16:creationId xmlns:a16="http://schemas.microsoft.com/office/drawing/2014/main" id="{42913E14-3F6A-43FE-B039-6C7778D025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99196" y="3546863"/>
              <a:ext cx="2506760" cy="2503258"/>
            </a:xfrm>
            <a:prstGeom prst="rect">
              <a:avLst/>
            </a:prstGeom>
          </p:spPr>
        </p:pic>
        <p:grpSp>
          <p:nvGrpSpPr>
            <p:cNvPr id="64" name="组合 63">
              <a:extLst>
                <a:ext uri="{FF2B5EF4-FFF2-40B4-BE49-F238E27FC236}">
                  <a16:creationId xmlns:a16="http://schemas.microsoft.com/office/drawing/2014/main" id="{FF8CB50D-EFDF-4B08-9012-2C857BE0B921}"/>
                </a:ext>
              </a:extLst>
            </p:cNvPr>
            <p:cNvGrpSpPr/>
            <p:nvPr/>
          </p:nvGrpSpPr>
          <p:grpSpPr>
            <a:xfrm>
              <a:off x="6299196" y="1038352"/>
              <a:ext cx="2563091" cy="2506760"/>
              <a:chOff x="6299196" y="1038352"/>
              <a:chExt cx="2563091" cy="2506760"/>
            </a:xfrm>
          </p:grpSpPr>
          <p:sp>
            <p:nvSpPr>
              <p:cNvPr id="71" name="Rectangle 4">
                <a:extLst>
                  <a:ext uri="{FF2B5EF4-FFF2-40B4-BE49-F238E27FC236}">
                    <a16:creationId xmlns:a16="http://schemas.microsoft.com/office/drawing/2014/main" id="{0ED96A68-EBD1-4235-8345-7614446F186D}"/>
                  </a:ext>
                </a:extLst>
              </p:cNvPr>
              <p:cNvSpPr/>
              <p:nvPr/>
            </p:nvSpPr>
            <p:spPr>
              <a:xfrm>
                <a:off x="6299196" y="1038352"/>
                <a:ext cx="2563091" cy="2506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762000" sx="90000" sy="90000" algn="c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72" name="组合 71">
                <a:extLst>
                  <a:ext uri="{FF2B5EF4-FFF2-40B4-BE49-F238E27FC236}">
                    <a16:creationId xmlns:a16="http://schemas.microsoft.com/office/drawing/2014/main" id="{F5023342-83BE-43DC-B3AE-75A929C7EBB7}"/>
                  </a:ext>
                </a:extLst>
              </p:cNvPr>
              <p:cNvGrpSpPr/>
              <p:nvPr/>
            </p:nvGrpSpPr>
            <p:grpSpPr>
              <a:xfrm>
                <a:off x="6470677" y="1336372"/>
                <a:ext cx="2220129" cy="1577444"/>
                <a:chOff x="-196913" y="4493431"/>
                <a:chExt cx="2173074" cy="1577444"/>
              </a:xfrm>
            </p:grpSpPr>
            <p:sp>
              <p:nvSpPr>
                <p:cNvPr id="73" name="TextBox 7">
                  <a:extLst>
                    <a:ext uri="{FF2B5EF4-FFF2-40B4-BE49-F238E27FC236}">
                      <a16:creationId xmlns:a16="http://schemas.microsoft.com/office/drawing/2014/main" id="{B15A410C-4FE7-4998-856B-A29D5285BA7E}"/>
                    </a:ext>
                  </a:extLst>
                </p:cNvPr>
                <p:cNvSpPr txBox="1"/>
                <p:nvPr/>
              </p:nvSpPr>
              <p:spPr>
                <a:xfrm>
                  <a:off x="309548" y="4493431"/>
                  <a:ext cx="127750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Add title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4" name="矩形 73">
                  <a:extLst>
                    <a:ext uri="{FF2B5EF4-FFF2-40B4-BE49-F238E27FC236}">
                      <a16:creationId xmlns:a16="http://schemas.microsoft.com/office/drawing/2014/main" id="{047A9869-25A5-476E-8821-08C7DB0167C9}"/>
                    </a:ext>
                  </a:extLst>
                </p:cNvPr>
                <p:cNvSpPr/>
                <p:nvPr/>
              </p:nvSpPr>
              <p:spPr>
                <a:xfrm>
                  <a:off x="-196913" y="4914020"/>
                  <a:ext cx="2173074" cy="115685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Click here to add content that matches the title.</a:t>
                  </a:r>
                  <a:endPara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65" name="组合 64">
              <a:extLst>
                <a:ext uri="{FF2B5EF4-FFF2-40B4-BE49-F238E27FC236}">
                  <a16:creationId xmlns:a16="http://schemas.microsoft.com/office/drawing/2014/main" id="{FC782184-BE79-45F8-A384-9B09704D6CD7}"/>
                </a:ext>
              </a:extLst>
            </p:cNvPr>
            <p:cNvGrpSpPr/>
            <p:nvPr/>
          </p:nvGrpSpPr>
          <p:grpSpPr>
            <a:xfrm>
              <a:off x="8787540" y="3542333"/>
              <a:ext cx="2597646" cy="2506760"/>
              <a:chOff x="8787540" y="3542333"/>
              <a:chExt cx="2597646" cy="2506760"/>
            </a:xfrm>
          </p:grpSpPr>
          <p:sp>
            <p:nvSpPr>
              <p:cNvPr id="67" name="Rectangle 4">
                <a:extLst>
                  <a:ext uri="{FF2B5EF4-FFF2-40B4-BE49-F238E27FC236}">
                    <a16:creationId xmlns:a16="http://schemas.microsoft.com/office/drawing/2014/main" id="{C16C8057-3D65-4B04-9FA7-9B03E3758493}"/>
                  </a:ext>
                </a:extLst>
              </p:cNvPr>
              <p:cNvSpPr/>
              <p:nvPr/>
            </p:nvSpPr>
            <p:spPr>
              <a:xfrm>
                <a:off x="8787540" y="3542333"/>
                <a:ext cx="2597646" cy="2506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762000" sx="90000" sy="90000" algn="c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68" name="组合 67">
                <a:extLst>
                  <a:ext uri="{FF2B5EF4-FFF2-40B4-BE49-F238E27FC236}">
                    <a16:creationId xmlns:a16="http://schemas.microsoft.com/office/drawing/2014/main" id="{664AFD74-E8CE-4735-A620-B34526BB9907}"/>
                  </a:ext>
                </a:extLst>
              </p:cNvPr>
              <p:cNvGrpSpPr/>
              <p:nvPr/>
            </p:nvGrpSpPr>
            <p:grpSpPr>
              <a:xfrm>
                <a:off x="9033767" y="3866327"/>
                <a:ext cx="2220129" cy="1577444"/>
                <a:chOff x="-196913" y="4493431"/>
                <a:chExt cx="2173074" cy="1577444"/>
              </a:xfrm>
            </p:grpSpPr>
            <p:sp>
              <p:nvSpPr>
                <p:cNvPr id="69" name="TextBox 7">
                  <a:extLst>
                    <a:ext uri="{FF2B5EF4-FFF2-40B4-BE49-F238E27FC236}">
                      <a16:creationId xmlns:a16="http://schemas.microsoft.com/office/drawing/2014/main" id="{E823AD8E-D60F-4CAD-BF3A-4B4EC1BE3D10}"/>
                    </a:ext>
                  </a:extLst>
                </p:cNvPr>
                <p:cNvSpPr txBox="1"/>
                <p:nvPr/>
              </p:nvSpPr>
              <p:spPr>
                <a:xfrm>
                  <a:off x="309548" y="4493431"/>
                  <a:ext cx="127750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Add title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矩形 69">
                  <a:extLst>
                    <a:ext uri="{FF2B5EF4-FFF2-40B4-BE49-F238E27FC236}">
                      <a16:creationId xmlns:a16="http://schemas.microsoft.com/office/drawing/2014/main" id="{CB929704-9E25-4059-BE6C-DED57EA1F737}"/>
                    </a:ext>
                  </a:extLst>
                </p:cNvPr>
                <p:cNvSpPr/>
                <p:nvPr/>
              </p:nvSpPr>
              <p:spPr>
                <a:xfrm>
                  <a:off x="-196913" y="4914020"/>
                  <a:ext cx="2173074" cy="115685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Click here to add content that matches the title.</a:t>
                  </a:r>
                  <a:endPara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pic>
          <p:nvPicPr>
            <p:cNvPr id="66" name="图片占位符 55">
              <a:extLst>
                <a:ext uri="{FF2B5EF4-FFF2-40B4-BE49-F238E27FC236}">
                  <a16:creationId xmlns:a16="http://schemas.microsoft.com/office/drawing/2014/main" id="{501E10C2-AFEB-4C9D-97FF-DDE9DE93B2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62287" y="1043910"/>
              <a:ext cx="2506760" cy="2506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297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tx1">
              <a:lumMod val="75000"/>
              <a:lumOff val="25000"/>
            </a:schemeClr>
          </a:fgClr>
          <a:bgClr>
            <a:schemeClr val="tx1">
              <a:lumMod val="85000"/>
              <a:lumOff val="1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B3130892-1473-4D3D-B6AF-AFF0F4075915}"/>
              </a:ext>
            </a:extLst>
          </p:cNvPr>
          <p:cNvGrpSpPr/>
          <p:nvPr/>
        </p:nvGrpSpPr>
        <p:grpSpPr>
          <a:xfrm>
            <a:off x="259101" y="339724"/>
            <a:ext cx="3334331" cy="607595"/>
            <a:chOff x="259101" y="339724"/>
            <a:chExt cx="3334331" cy="607595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6746F713-C1F7-45CF-BD44-E978A5AE1AF2}"/>
                </a:ext>
              </a:extLst>
            </p:cNvPr>
            <p:cNvGrpSpPr/>
            <p:nvPr/>
          </p:nvGrpSpPr>
          <p:grpSpPr>
            <a:xfrm>
              <a:off x="259101" y="339724"/>
              <a:ext cx="663624" cy="607595"/>
              <a:chOff x="681790" y="556202"/>
              <a:chExt cx="6240379" cy="5713511"/>
            </a:xfrm>
          </p:grpSpPr>
          <p:sp>
            <p:nvSpPr>
              <p:cNvPr id="2" name="任意多边形 42">
                <a:extLst>
                  <a:ext uri="{FF2B5EF4-FFF2-40B4-BE49-F238E27FC236}">
                    <a16:creationId xmlns:a16="http://schemas.microsoft.com/office/drawing/2014/main" id="{1F9EAC97-79A8-4B20-BF3F-F8AC3CB63ADB}"/>
                  </a:ext>
                </a:extLst>
              </p:cNvPr>
              <p:cNvSpPr/>
              <p:nvPr/>
            </p:nvSpPr>
            <p:spPr>
              <a:xfrm rot="5400000">
                <a:off x="1573248" y="920793"/>
                <a:ext cx="5713511" cy="4984330"/>
              </a:xfrm>
              <a:custGeom>
                <a:avLst/>
                <a:gdLst>
                  <a:gd name="connsiteX0" fmla="*/ 1124413 w 2264769"/>
                  <a:gd name="connsiteY0" fmla="*/ 0 h 2064064"/>
                  <a:gd name="connsiteX1" fmla="*/ 1407292 w 2264769"/>
                  <a:gd name="connsiteY1" fmla="*/ 177153 h 2064064"/>
                  <a:gd name="connsiteX2" fmla="*/ 1414406 w 2264769"/>
                  <a:gd name="connsiteY2" fmla="*/ 190190 h 2064064"/>
                  <a:gd name="connsiteX3" fmla="*/ 1419467 w 2264769"/>
                  <a:gd name="connsiteY3" fmla="*/ 191527 h 2064064"/>
                  <a:gd name="connsiteX4" fmla="*/ 2197219 w 2264769"/>
                  <a:gd name="connsiteY4" fmla="*/ 1532479 h 2064064"/>
                  <a:gd name="connsiteX5" fmla="*/ 2196011 w 2264769"/>
                  <a:gd name="connsiteY5" fmla="*/ 1537307 h 2064064"/>
                  <a:gd name="connsiteX6" fmla="*/ 2220090 w 2264769"/>
                  <a:gd name="connsiteY6" fmla="*/ 1578935 h 2064064"/>
                  <a:gd name="connsiteX7" fmla="*/ 2224313 w 2264769"/>
                  <a:gd name="connsiteY7" fmla="*/ 1912679 h 2064064"/>
                  <a:gd name="connsiteX8" fmla="*/ 1925900 w 2264769"/>
                  <a:gd name="connsiteY8" fmla="*/ 2062187 h 2064064"/>
                  <a:gd name="connsiteX9" fmla="*/ 1905445 w 2264769"/>
                  <a:gd name="connsiteY9" fmla="*/ 2061219 h 2064064"/>
                  <a:gd name="connsiteX10" fmla="*/ 1902399 w 2264769"/>
                  <a:gd name="connsiteY10" fmla="*/ 2064064 h 2064064"/>
                  <a:gd name="connsiteX11" fmla="*/ 389291 w 2264769"/>
                  <a:gd name="connsiteY11" fmla="*/ 2064064 h 2064064"/>
                  <a:gd name="connsiteX12" fmla="*/ 385062 w 2264769"/>
                  <a:gd name="connsiteY12" fmla="*/ 2060114 h 2064064"/>
                  <a:gd name="connsiteX13" fmla="*/ 384209 w 2264769"/>
                  <a:gd name="connsiteY13" fmla="*/ 2060285 h 2064064"/>
                  <a:gd name="connsiteX14" fmla="*/ 66671 w 2264769"/>
                  <a:gd name="connsiteY14" fmla="*/ 1957460 h 2064064"/>
                  <a:gd name="connsiteX15" fmla="*/ 57719 w 2264769"/>
                  <a:gd name="connsiteY15" fmla="*/ 1531931 h 2064064"/>
                  <a:gd name="connsiteX16" fmla="*/ 83681 w 2264769"/>
                  <a:gd name="connsiteY16" fmla="*/ 1487416 h 2064064"/>
                  <a:gd name="connsiteX17" fmla="*/ 82471 w 2264769"/>
                  <a:gd name="connsiteY17" fmla="*/ 1479266 h 2064064"/>
                  <a:gd name="connsiteX18" fmla="*/ 821369 w 2264769"/>
                  <a:gd name="connsiteY18" fmla="*/ 205305 h 2064064"/>
                  <a:gd name="connsiteX19" fmla="*/ 823655 w 2264769"/>
                  <a:gd name="connsiteY19" fmla="*/ 204362 h 2064064"/>
                  <a:gd name="connsiteX20" fmla="*/ 827198 w 2264769"/>
                  <a:gd name="connsiteY20" fmla="*/ 203426 h 2064064"/>
                  <a:gd name="connsiteX21" fmla="*/ 841535 w 2264769"/>
                  <a:gd name="connsiteY21" fmla="*/ 177153 h 2064064"/>
                  <a:gd name="connsiteX22" fmla="*/ 1124413 w 2264769"/>
                  <a:gd name="connsiteY22" fmla="*/ 0 h 2064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64769" h="2064064">
                    <a:moveTo>
                      <a:pt x="1124413" y="0"/>
                    </a:moveTo>
                    <a:cubicBezTo>
                      <a:pt x="1234884" y="0"/>
                      <a:pt x="1334897" y="67699"/>
                      <a:pt x="1407292" y="177153"/>
                    </a:cubicBezTo>
                    <a:lnTo>
                      <a:pt x="1414406" y="190190"/>
                    </a:lnTo>
                    <a:lnTo>
                      <a:pt x="1419467" y="191527"/>
                    </a:lnTo>
                    <a:lnTo>
                      <a:pt x="2197219" y="1532479"/>
                    </a:lnTo>
                    <a:lnTo>
                      <a:pt x="2196011" y="1537307"/>
                    </a:lnTo>
                    <a:lnTo>
                      <a:pt x="2220090" y="1578935"/>
                    </a:lnTo>
                    <a:cubicBezTo>
                      <a:pt x="2275937" y="1697688"/>
                      <a:pt x="2281758" y="1818318"/>
                      <a:pt x="2224313" y="1912679"/>
                    </a:cubicBezTo>
                    <a:cubicBezTo>
                      <a:pt x="2166869" y="2007040"/>
                      <a:pt x="2057037" y="2057265"/>
                      <a:pt x="1925900" y="2062187"/>
                    </a:cubicBezTo>
                    <a:lnTo>
                      <a:pt x="1905445" y="2061219"/>
                    </a:lnTo>
                    <a:lnTo>
                      <a:pt x="1902399" y="2064064"/>
                    </a:lnTo>
                    <a:lnTo>
                      <a:pt x="389291" y="2064064"/>
                    </a:lnTo>
                    <a:lnTo>
                      <a:pt x="385062" y="2060114"/>
                    </a:lnTo>
                    <a:lnTo>
                      <a:pt x="384209" y="2060285"/>
                    </a:lnTo>
                    <a:cubicBezTo>
                      <a:pt x="253827" y="2075184"/>
                      <a:pt x="137680" y="2042086"/>
                      <a:pt x="66671" y="1957460"/>
                    </a:cubicBezTo>
                    <a:cubicBezTo>
                      <a:pt x="-22091" y="1851678"/>
                      <a:pt x="-19317" y="1690420"/>
                      <a:pt x="57719" y="1531931"/>
                    </a:cubicBezTo>
                    <a:lnTo>
                      <a:pt x="83681" y="1487416"/>
                    </a:lnTo>
                    <a:lnTo>
                      <a:pt x="82471" y="1479266"/>
                    </a:lnTo>
                    <a:lnTo>
                      <a:pt x="821369" y="205305"/>
                    </a:lnTo>
                    <a:lnTo>
                      <a:pt x="823655" y="204362"/>
                    </a:lnTo>
                    <a:lnTo>
                      <a:pt x="827198" y="203426"/>
                    </a:lnTo>
                    <a:lnTo>
                      <a:pt x="841535" y="177153"/>
                    </a:lnTo>
                    <a:cubicBezTo>
                      <a:pt x="913930" y="67699"/>
                      <a:pt x="1013942" y="0"/>
                      <a:pt x="112441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7F757">
                      <a:alpha val="93725"/>
                    </a:srgbClr>
                  </a:gs>
                  <a:gs pos="100000">
                    <a:srgbClr val="36DEA6">
                      <a:alpha val="51000"/>
                    </a:srgbClr>
                  </a:gs>
                </a:gsLst>
                <a:lin ang="0" scaled="0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" name="任意多边形 42">
                <a:extLst>
                  <a:ext uri="{FF2B5EF4-FFF2-40B4-BE49-F238E27FC236}">
                    <a16:creationId xmlns:a16="http://schemas.microsoft.com/office/drawing/2014/main" id="{723FA8B8-7F01-4BC6-AAA3-7D1A0487EC31}"/>
                  </a:ext>
                </a:extLst>
              </p:cNvPr>
              <p:cNvSpPr/>
              <p:nvPr/>
            </p:nvSpPr>
            <p:spPr>
              <a:xfrm rot="5400000">
                <a:off x="355104" y="1360962"/>
                <a:ext cx="5119518" cy="4466146"/>
              </a:xfrm>
              <a:custGeom>
                <a:avLst/>
                <a:gdLst>
                  <a:gd name="connsiteX0" fmla="*/ 1124413 w 2264769"/>
                  <a:gd name="connsiteY0" fmla="*/ 0 h 2064064"/>
                  <a:gd name="connsiteX1" fmla="*/ 1407292 w 2264769"/>
                  <a:gd name="connsiteY1" fmla="*/ 177153 h 2064064"/>
                  <a:gd name="connsiteX2" fmla="*/ 1414406 w 2264769"/>
                  <a:gd name="connsiteY2" fmla="*/ 190190 h 2064064"/>
                  <a:gd name="connsiteX3" fmla="*/ 1419467 w 2264769"/>
                  <a:gd name="connsiteY3" fmla="*/ 191527 h 2064064"/>
                  <a:gd name="connsiteX4" fmla="*/ 2197219 w 2264769"/>
                  <a:gd name="connsiteY4" fmla="*/ 1532479 h 2064064"/>
                  <a:gd name="connsiteX5" fmla="*/ 2196011 w 2264769"/>
                  <a:gd name="connsiteY5" fmla="*/ 1537307 h 2064064"/>
                  <a:gd name="connsiteX6" fmla="*/ 2220090 w 2264769"/>
                  <a:gd name="connsiteY6" fmla="*/ 1578935 h 2064064"/>
                  <a:gd name="connsiteX7" fmla="*/ 2224313 w 2264769"/>
                  <a:gd name="connsiteY7" fmla="*/ 1912679 h 2064064"/>
                  <a:gd name="connsiteX8" fmla="*/ 1925900 w 2264769"/>
                  <a:gd name="connsiteY8" fmla="*/ 2062187 h 2064064"/>
                  <a:gd name="connsiteX9" fmla="*/ 1905445 w 2264769"/>
                  <a:gd name="connsiteY9" fmla="*/ 2061219 h 2064064"/>
                  <a:gd name="connsiteX10" fmla="*/ 1902399 w 2264769"/>
                  <a:gd name="connsiteY10" fmla="*/ 2064064 h 2064064"/>
                  <a:gd name="connsiteX11" fmla="*/ 389291 w 2264769"/>
                  <a:gd name="connsiteY11" fmla="*/ 2064064 h 2064064"/>
                  <a:gd name="connsiteX12" fmla="*/ 385062 w 2264769"/>
                  <a:gd name="connsiteY12" fmla="*/ 2060114 h 2064064"/>
                  <a:gd name="connsiteX13" fmla="*/ 384209 w 2264769"/>
                  <a:gd name="connsiteY13" fmla="*/ 2060285 h 2064064"/>
                  <a:gd name="connsiteX14" fmla="*/ 66671 w 2264769"/>
                  <a:gd name="connsiteY14" fmla="*/ 1957460 h 2064064"/>
                  <a:gd name="connsiteX15" fmla="*/ 57719 w 2264769"/>
                  <a:gd name="connsiteY15" fmla="*/ 1531931 h 2064064"/>
                  <a:gd name="connsiteX16" fmla="*/ 83681 w 2264769"/>
                  <a:gd name="connsiteY16" fmla="*/ 1487416 h 2064064"/>
                  <a:gd name="connsiteX17" fmla="*/ 82471 w 2264769"/>
                  <a:gd name="connsiteY17" fmla="*/ 1479266 h 2064064"/>
                  <a:gd name="connsiteX18" fmla="*/ 821369 w 2264769"/>
                  <a:gd name="connsiteY18" fmla="*/ 205305 h 2064064"/>
                  <a:gd name="connsiteX19" fmla="*/ 823655 w 2264769"/>
                  <a:gd name="connsiteY19" fmla="*/ 204362 h 2064064"/>
                  <a:gd name="connsiteX20" fmla="*/ 827198 w 2264769"/>
                  <a:gd name="connsiteY20" fmla="*/ 203426 h 2064064"/>
                  <a:gd name="connsiteX21" fmla="*/ 841535 w 2264769"/>
                  <a:gd name="connsiteY21" fmla="*/ 177153 h 2064064"/>
                  <a:gd name="connsiteX22" fmla="*/ 1124413 w 2264769"/>
                  <a:gd name="connsiteY22" fmla="*/ 0 h 2064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64769" h="2064064">
                    <a:moveTo>
                      <a:pt x="1124413" y="0"/>
                    </a:moveTo>
                    <a:cubicBezTo>
                      <a:pt x="1234884" y="0"/>
                      <a:pt x="1334897" y="67699"/>
                      <a:pt x="1407292" y="177153"/>
                    </a:cubicBezTo>
                    <a:lnTo>
                      <a:pt x="1414406" y="190190"/>
                    </a:lnTo>
                    <a:lnTo>
                      <a:pt x="1419467" y="191527"/>
                    </a:lnTo>
                    <a:lnTo>
                      <a:pt x="2197219" y="1532479"/>
                    </a:lnTo>
                    <a:lnTo>
                      <a:pt x="2196011" y="1537307"/>
                    </a:lnTo>
                    <a:lnTo>
                      <a:pt x="2220090" y="1578935"/>
                    </a:lnTo>
                    <a:cubicBezTo>
                      <a:pt x="2275937" y="1697688"/>
                      <a:pt x="2281758" y="1818318"/>
                      <a:pt x="2224313" y="1912679"/>
                    </a:cubicBezTo>
                    <a:cubicBezTo>
                      <a:pt x="2166869" y="2007040"/>
                      <a:pt x="2057037" y="2057265"/>
                      <a:pt x="1925900" y="2062187"/>
                    </a:cubicBezTo>
                    <a:lnTo>
                      <a:pt x="1905445" y="2061219"/>
                    </a:lnTo>
                    <a:lnTo>
                      <a:pt x="1902399" y="2064064"/>
                    </a:lnTo>
                    <a:lnTo>
                      <a:pt x="389291" y="2064064"/>
                    </a:lnTo>
                    <a:lnTo>
                      <a:pt x="385062" y="2060114"/>
                    </a:lnTo>
                    <a:lnTo>
                      <a:pt x="384209" y="2060285"/>
                    </a:lnTo>
                    <a:cubicBezTo>
                      <a:pt x="253827" y="2075184"/>
                      <a:pt x="137680" y="2042086"/>
                      <a:pt x="66671" y="1957460"/>
                    </a:cubicBezTo>
                    <a:cubicBezTo>
                      <a:pt x="-22091" y="1851678"/>
                      <a:pt x="-19317" y="1690420"/>
                      <a:pt x="57719" y="1531931"/>
                    </a:cubicBezTo>
                    <a:lnTo>
                      <a:pt x="83681" y="1487416"/>
                    </a:lnTo>
                    <a:lnTo>
                      <a:pt x="82471" y="1479266"/>
                    </a:lnTo>
                    <a:lnTo>
                      <a:pt x="821369" y="205305"/>
                    </a:lnTo>
                    <a:lnTo>
                      <a:pt x="823655" y="204362"/>
                    </a:lnTo>
                    <a:lnTo>
                      <a:pt x="827198" y="203426"/>
                    </a:lnTo>
                    <a:lnTo>
                      <a:pt x="841535" y="177153"/>
                    </a:lnTo>
                    <a:cubicBezTo>
                      <a:pt x="913930" y="67699"/>
                      <a:pt x="1013942" y="0"/>
                      <a:pt x="1124413" y="0"/>
                    </a:cubicBezTo>
                    <a:close/>
                  </a:path>
                </a:pathLst>
              </a:custGeom>
              <a:gradFill flip="none" rotWithShape="1">
                <a:gsLst>
                  <a:gs pos="31000">
                    <a:srgbClr val="27408F"/>
                  </a:gs>
                  <a:gs pos="100000">
                    <a:srgbClr val="7030A0">
                      <a:alpha val="58000"/>
                    </a:srgbClr>
                  </a:gs>
                </a:gsLst>
                <a:lin ang="0" scaled="0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ED51C94A-A2A2-4E1B-B485-7EE8F18DE013}"/>
                </a:ext>
              </a:extLst>
            </p:cNvPr>
            <p:cNvSpPr txBox="1"/>
            <p:nvPr/>
          </p:nvSpPr>
          <p:spPr>
            <a:xfrm>
              <a:off x="962527" y="381911"/>
              <a:ext cx="263090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 w="0"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0953D278-7704-4535-8CDD-B0AD24973BAB}"/>
              </a:ext>
            </a:extLst>
          </p:cNvPr>
          <p:cNvGrpSpPr/>
          <p:nvPr/>
        </p:nvGrpSpPr>
        <p:grpSpPr>
          <a:xfrm>
            <a:off x="6310823" y="1789444"/>
            <a:ext cx="5217541" cy="1359759"/>
            <a:chOff x="6304878" y="1677713"/>
            <a:chExt cx="5217541" cy="1359759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55454BC5-16BB-49DF-942A-BC14323CF932}"/>
                </a:ext>
              </a:extLst>
            </p:cNvPr>
            <p:cNvGrpSpPr/>
            <p:nvPr/>
          </p:nvGrpSpPr>
          <p:grpSpPr>
            <a:xfrm>
              <a:off x="6304878" y="1844269"/>
              <a:ext cx="1193203" cy="1193203"/>
              <a:chOff x="6714152" y="2066651"/>
              <a:chExt cx="1376294" cy="1376294"/>
            </a:xfrm>
          </p:grpSpPr>
          <p:sp>
            <p:nvSpPr>
              <p:cNvPr id="62" name="椭圆 61">
                <a:extLst>
                  <a:ext uri="{FF2B5EF4-FFF2-40B4-BE49-F238E27FC236}">
                    <a16:creationId xmlns:a16="http://schemas.microsoft.com/office/drawing/2014/main" id="{A31CF800-A5CC-45B4-8102-C7EB25470EDE}"/>
                  </a:ext>
                </a:extLst>
              </p:cNvPr>
              <p:cNvSpPr/>
              <p:nvPr/>
            </p:nvSpPr>
            <p:spPr>
              <a:xfrm>
                <a:off x="6714152" y="2066651"/>
                <a:ext cx="1376294" cy="1376294"/>
              </a:xfrm>
              <a:prstGeom prst="ellipse">
                <a:avLst/>
              </a:prstGeom>
              <a:solidFill>
                <a:srgbClr val="29DB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3" name="iconfont-11790-5634266">
                <a:extLst>
                  <a:ext uri="{FF2B5EF4-FFF2-40B4-BE49-F238E27FC236}">
                    <a16:creationId xmlns:a16="http://schemas.microsoft.com/office/drawing/2014/main" id="{86CF8BAA-B68D-4CF6-8951-12D0D0641F3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097457" y="2449956"/>
                <a:ext cx="609685" cy="609685"/>
              </a:xfrm>
              <a:custGeom>
                <a:avLst/>
                <a:gdLst>
                  <a:gd name="T0" fmla="*/ 6934 w 12400"/>
                  <a:gd name="T1" fmla="*/ 4987 h 12400"/>
                  <a:gd name="T2" fmla="*/ 6223 w 12400"/>
                  <a:gd name="T3" fmla="*/ 5698 h 12400"/>
                  <a:gd name="T4" fmla="*/ 5476 w 12400"/>
                  <a:gd name="T5" fmla="*/ 5698 h 12400"/>
                  <a:gd name="T6" fmla="*/ 5476 w 12400"/>
                  <a:gd name="T7" fmla="*/ 4294 h 12400"/>
                  <a:gd name="T8" fmla="*/ 6061 w 12400"/>
                  <a:gd name="T9" fmla="*/ 4294 h 12400"/>
                  <a:gd name="T10" fmla="*/ 6934 w 12400"/>
                  <a:gd name="T11" fmla="*/ 4987 h 12400"/>
                  <a:gd name="T12" fmla="*/ 12400 w 12400"/>
                  <a:gd name="T13" fmla="*/ 6200 h 12400"/>
                  <a:gd name="T14" fmla="*/ 6200 w 12400"/>
                  <a:gd name="T15" fmla="*/ 12400 h 12400"/>
                  <a:gd name="T16" fmla="*/ 0 w 12400"/>
                  <a:gd name="T17" fmla="*/ 6200 h 12400"/>
                  <a:gd name="T18" fmla="*/ 6200 w 12400"/>
                  <a:gd name="T19" fmla="*/ 0 h 12400"/>
                  <a:gd name="T20" fmla="*/ 12400 w 12400"/>
                  <a:gd name="T21" fmla="*/ 6200 h 12400"/>
                  <a:gd name="T22" fmla="*/ 8885 w 12400"/>
                  <a:gd name="T23" fmla="*/ 8810 h 12400"/>
                  <a:gd name="T24" fmla="*/ 7768 w 12400"/>
                  <a:gd name="T25" fmla="*/ 6786 h 12400"/>
                  <a:gd name="T26" fmla="*/ 8716 w 12400"/>
                  <a:gd name="T27" fmla="*/ 4924 h 12400"/>
                  <a:gd name="T28" fmla="*/ 6079 w 12400"/>
                  <a:gd name="T29" fmla="*/ 2692 h 12400"/>
                  <a:gd name="T30" fmla="*/ 4312 w 12400"/>
                  <a:gd name="T31" fmla="*/ 2692 h 12400"/>
                  <a:gd name="T32" fmla="*/ 3712 w 12400"/>
                  <a:gd name="T33" fmla="*/ 3292 h 12400"/>
                  <a:gd name="T34" fmla="*/ 3712 w 12400"/>
                  <a:gd name="T35" fmla="*/ 9100 h 12400"/>
                  <a:gd name="T36" fmla="*/ 4312 w 12400"/>
                  <a:gd name="T37" fmla="*/ 9700 h 12400"/>
                  <a:gd name="T38" fmla="*/ 4876 w 12400"/>
                  <a:gd name="T39" fmla="*/ 9700 h 12400"/>
                  <a:gd name="T40" fmla="*/ 5476 w 12400"/>
                  <a:gd name="T41" fmla="*/ 9100 h 12400"/>
                  <a:gd name="T42" fmla="*/ 5476 w 12400"/>
                  <a:gd name="T43" fmla="*/ 7308 h 12400"/>
                  <a:gd name="T44" fmla="*/ 6115 w 12400"/>
                  <a:gd name="T45" fmla="*/ 7308 h 12400"/>
                  <a:gd name="T46" fmla="*/ 7219 w 12400"/>
                  <a:gd name="T47" fmla="*/ 9382 h 12400"/>
                  <a:gd name="T48" fmla="*/ 7748 w 12400"/>
                  <a:gd name="T49" fmla="*/ 9700 h 12400"/>
                  <a:gd name="T50" fmla="*/ 8360 w 12400"/>
                  <a:gd name="T51" fmla="*/ 9700 h 12400"/>
                  <a:gd name="T52" fmla="*/ 8885 w 12400"/>
                  <a:gd name="T53" fmla="*/ 8810 h 12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400" h="12400">
                    <a:moveTo>
                      <a:pt x="6934" y="4987"/>
                    </a:moveTo>
                    <a:cubicBezTo>
                      <a:pt x="6934" y="5452"/>
                      <a:pt x="6688" y="5698"/>
                      <a:pt x="6223" y="5698"/>
                    </a:cubicBezTo>
                    <a:lnTo>
                      <a:pt x="5476" y="5698"/>
                    </a:lnTo>
                    <a:lnTo>
                      <a:pt x="5476" y="4294"/>
                    </a:lnTo>
                    <a:lnTo>
                      <a:pt x="6061" y="4294"/>
                    </a:lnTo>
                    <a:cubicBezTo>
                      <a:pt x="6778" y="4294"/>
                      <a:pt x="6934" y="4513"/>
                      <a:pt x="6934" y="4987"/>
                    </a:cubicBezTo>
                    <a:close/>
                    <a:moveTo>
                      <a:pt x="12400" y="6200"/>
                    </a:moveTo>
                    <a:cubicBezTo>
                      <a:pt x="12400" y="9624"/>
                      <a:pt x="9624" y="12400"/>
                      <a:pt x="6200" y="12400"/>
                    </a:cubicBezTo>
                    <a:cubicBezTo>
                      <a:pt x="2776" y="12400"/>
                      <a:pt x="0" y="9624"/>
                      <a:pt x="0" y="6200"/>
                    </a:cubicBezTo>
                    <a:cubicBezTo>
                      <a:pt x="0" y="2776"/>
                      <a:pt x="2776" y="0"/>
                      <a:pt x="6200" y="0"/>
                    </a:cubicBezTo>
                    <a:cubicBezTo>
                      <a:pt x="9624" y="0"/>
                      <a:pt x="12400" y="2776"/>
                      <a:pt x="12400" y="6200"/>
                    </a:cubicBezTo>
                    <a:close/>
                    <a:moveTo>
                      <a:pt x="8885" y="8810"/>
                    </a:moveTo>
                    <a:cubicBezTo>
                      <a:pt x="7717" y="6690"/>
                      <a:pt x="7803" y="6844"/>
                      <a:pt x="7768" y="6786"/>
                    </a:cubicBezTo>
                    <a:cubicBezTo>
                      <a:pt x="8354" y="6407"/>
                      <a:pt x="8716" y="5711"/>
                      <a:pt x="8716" y="4924"/>
                    </a:cubicBezTo>
                    <a:cubicBezTo>
                      <a:pt x="8716" y="3568"/>
                      <a:pt x="7929" y="2692"/>
                      <a:pt x="6079" y="2692"/>
                    </a:cubicBezTo>
                    <a:lnTo>
                      <a:pt x="4312" y="2692"/>
                    </a:lnTo>
                    <a:cubicBezTo>
                      <a:pt x="3981" y="2692"/>
                      <a:pt x="3712" y="2961"/>
                      <a:pt x="3712" y="3292"/>
                    </a:cubicBezTo>
                    <a:lnTo>
                      <a:pt x="3712" y="9100"/>
                    </a:lnTo>
                    <a:cubicBezTo>
                      <a:pt x="3712" y="9431"/>
                      <a:pt x="3981" y="9700"/>
                      <a:pt x="4312" y="9700"/>
                    </a:cubicBezTo>
                    <a:lnTo>
                      <a:pt x="4876" y="9700"/>
                    </a:lnTo>
                    <a:cubicBezTo>
                      <a:pt x="5208" y="9700"/>
                      <a:pt x="5476" y="9431"/>
                      <a:pt x="5476" y="9100"/>
                    </a:cubicBezTo>
                    <a:lnTo>
                      <a:pt x="5476" y="7308"/>
                    </a:lnTo>
                    <a:lnTo>
                      <a:pt x="6115" y="7308"/>
                    </a:lnTo>
                    <a:lnTo>
                      <a:pt x="7219" y="9382"/>
                    </a:lnTo>
                    <a:cubicBezTo>
                      <a:pt x="7323" y="9578"/>
                      <a:pt x="7526" y="9700"/>
                      <a:pt x="7748" y="9700"/>
                    </a:cubicBezTo>
                    <a:lnTo>
                      <a:pt x="8360" y="9700"/>
                    </a:lnTo>
                    <a:cubicBezTo>
                      <a:pt x="8816" y="9700"/>
                      <a:pt x="9106" y="9210"/>
                      <a:pt x="8885" y="88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6" name="Synergistically utilize technically sound portals with frictionless chains. Dramatically customize…">
              <a:extLst>
                <a:ext uri="{FF2B5EF4-FFF2-40B4-BE49-F238E27FC236}">
                  <a16:creationId xmlns:a16="http://schemas.microsoft.com/office/drawing/2014/main" id="{4F438467-C113-4A5C-A364-B56FC2EC4D54}"/>
                </a:ext>
              </a:extLst>
            </p:cNvPr>
            <p:cNvSpPr txBox="1"/>
            <p:nvPr/>
          </p:nvSpPr>
          <p:spPr>
            <a:xfrm>
              <a:off x="7712795" y="1677713"/>
              <a:ext cx="3809624" cy="115685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lvl="0" defTabSz="914332">
                <a:lnSpc>
                  <a:spcPct val="150000"/>
                </a:lnSpc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</a:p>
            <a:p>
              <a:pPr lvl="0" defTabSz="914332">
                <a:lnSpc>
                  <a:spcPct val="150000"/>
                </a:lnSpc>
                <a:defRPr/>
              </a:pP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15163CC-4299-482B-8127-7B251A0D5F16}"/>
              </a:ext>
            </a:extLst>
          </p:cNvPr>
          <p:cNvGrpSpPr/>
          <p:nvPr/>
        </p:nvGrpSpPr>
        <p:grpSpPr>
          <a:xfrm>
            <a:off x="6310823" y="3942295"/>
            <a:ext cx="5217541" cy="1359759"/>
            <a:chOff x="6304878" y="3830564"/>
            <a:chExt cx="5217541" cy="1359759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01217A13-B299-441C-838C-743F3D16BA1F}"/>
                </a:ext>
              </a:extLst>
            </p:cNvPr>
            <p:cNvGrpSpPr/>
            <p:nvPr/>
          </p:nvGrpSpPr>
          <p:grpSpPr>
            <a:xfrm>
              <a:off x="6304878" y="3997120"/>
              <a:ext cx="1193203" cy="1193203"/>
              <a:chOff x="6714152" y="4048976"/>
              <a:chExt cx="1376294" cy="1376294"/>
            </a:xfrm>
          </p:grpSpPr>
          <p:sp>
            <p:nvSpPr>
              <p:cNvPr id="64" name="椭圆 63">
                <a:extLst>
                  <a:ext uri="{FF2B5EF4-FFF2-40B4-BE49-F238E27FC236}">
                    <a16:creationId xmlns:a16="http://schemas.microsoft.com/office/drawing/2014/main" id="{C77B226D-1A0B-4DEC-8ACE-A3D5CA46C5A3}"/>
                  </a:ext>
                </a:extLst>
              </p:cNvPr>
              <p:cNvSpPr/>
              <p:nvPr/>
            </p:nvSpPr>
            <p:spPr>
              <a:xfrm>
                <a:off x="6714152" y="4048976"/>
                <a:ext cx="1376294" cy="1376294"/>
              </a:xfrm>
              <a:prstGeom prst="ellipse">
                <a:avLst/>
              </a:prstGeom>
              <a:solidFill>
                <a:srgbClr val="4277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5" name="iconfont-11790-5634266">
                <a:extLst>
                  <a:ext uri="{FF2B5EF4-FFF2-40B4-BE49-F238E27FC236}">
                    <a16:creationId xmlns:a16="http://schemas.microsoft.com/office/drawing/2014/main" id="{F7FB9D47-65EA-4717-B3F3-B33923C863A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7097457" y="4432281"/>
                <a:ext cx="609685" cy="609685"/>
              </a:xfrm>
              <a:custGeom>
                <a:avLst/>
                <a:gdLst>
                  <a:gd name="T0" fmla="*/ 10000 w 11200"/>
                  <a:gd name="T1" fmla="*/ 11200 h 11200"/>
                  <a:gd name="T2" fmla="*/ 1200 w 11200"/>
                  <a:gd name="T3" fmla="*/ 11200 h 11200"/>
                  <a:gd name="T4" fmla="*/ 0 w 11200"/>
                  <a:gd name="T5" fmla="*/ 10000 h 11200"/>
                  <a:gd name="T6" fmla="*/ 0 w 11200"/>
                  <a:gd name="T7" fmla="*/ 1200 h 11200"/>
                  <a:gd name="T8" fmla="*/ 1200 w 11200"/>
                  <a:gd name="T9" fmla="*/ 0 h 11200"/>
                  <a:gd name="T10" fmla="*/ 10000 w 11200"/>
                  <a:gd name="T11" fmla="*/ 0 h 11200"/>
                  <a:gd name="T12" fmla="*/ 11200 w 11200"/>
                  <a:gd name="T13" fmla="*/ 1200 h 11200"/>
                  <a:gd name="T14" fmla="*/ 11200 w 11200"/>
                  <a:gd name="T15" fmla="*/ 10000 h 11200"/>
                  <a:gd name="T16" fmla="*/ 10000 w 11200"/>
                  <a:gd name="T17" fmla="*/ 11200 h 11200"/>
                  <a:gd name="T18" fmla="*/ 5953 w 11200"/>
                  <a:gd name="T19" fmla="*/ 3648 h 11200"/>
                  <a:gd name="T20" fmla="*/ 2560 w 11200"/>
                  <a:gd name="T21" fmla="*/ 7040 h 11200"/>
                  <a:gd name="T22" fmla="*/ 2403 w 11200"/>
                  <a:gd name="T23" fmla="*/ 8468 h 11200"/>
                  <a:gd name="T24" fmla="*/ 2735 w 11200"/>
                  <a:gd name="T25" fmla="*/ 8800 h 11200"/>
                  <a:gd name="T26" fmla="*/ 4163 w 11200"/>
                  <a:gd name="T27" fmla="*/ 8643 h 11200"/>
                  <a:gd name="T28" fmla="*/ 7555 w 11200"/>
                  <a:gd name="T29" fmla="*/ 5250 h 11200"/>
                  <a:gd name="T30" fmla="*/ 7555 w 11200"/>
                  <a:gd name="T31" fmla="*/ 5038 h 11200"/>
                  <a:gd name="T32" fmla="*/ 6168 w 11200"/>
                  <a:gd name="T33" fmla="*/ 3650 h 11200"/>
                  <a:gd name="T34" fmla="*/ 5953 w 11200"/>
                  <a:gd name="T35" fmla="*/ 3648 h 11200"/>
                  <a:gd name="T36" fmla="*/ 8625 w 11200"/>
                  <a:gd name="T37" fmla="*/ 3328 h 11200"/>
                  <a:gd name="T38" fmla="*/ 7873 w 11200"/>
                  <a:gd name="T39" fmla="*/ 2575 h 11200"/>
                  <a:gd name="T40" fmla="*/ 7025 w 11200"/>
                  <a:gd name="T41" fmla="*/ 2575 h 11200"/>
                  <a:gd name="T42" fmla="*/ 6447 w 11200"/>
                  <a:gd name="T43" fmla="*/ 3153 h 11200"/>
                  <a:gd name="T44" fmla="*/ 6447 w 11200"/>
                  <a:gd name="T45" fmla="*/ 3365 h 11200"/>
                  <a:gd name="T46" fmla="*/ 7835 w 11200"/>
                  <a:gd name="T47" fmla="*/ 4753 h 11200"/>
                  <a:gd name="T48" fmla="*/ 8048 w 11200"/>
                  <a:gd name="T49" fmla="*/ 4753 h 11200"/>
                  <a:gd name="T50" fmla="*/ 8625 w 11200"/>
                  <a:gd name="T51" fmla="*/ 4175 h 11200"/>
                  <a:gd name="T52" fmla="*/ 8625 w 11200"/>
                  <a:gd name="T53" fmla="*/ 3328 h 11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200" h="11200">
                    <a:moveTo>
                      <a:pt x="10000" y="11200"/>
                    </a:moveTo>
                    <a:lnTo>
                      <a:pt x="1200" y="11200"/>
                    </a:lnTo>
                    <a:cubicBezTo>
                      <a:pt x="538" y="11200"/>
                      <a:pt x="0" y="10663"/>
                      <a:pt x="0" y="10000"/>
                    </a:cubicBezTo>
                    <a:lnTo>
                      <a:pt x="0" y="1200"/>
                    </a:lnTo>
                    <a:cubicBezTo>
                      <a:pt x="0" y="538"/>
                      <a:pt x="538" y="0"/>
                      <a:pt x="1200" y="0"/>
                    </a:cubicBezTo>
                    <a:lnTo>
                      <a:pt x="10000" y="0"/>
                    </a:lnTo>
                    <a:cubicBezTo>
                      <a:pt x="10663" y="0"/>
                      <a:pt x="11200" y="538"/>
                      <a:pt x="11200" y="1200"/>
                    </a:cubicBezTo>
                    <a:lnTo>
                      <a:pt x="11200" y="10000"/>
                    </a:lnTo>
                    <a:cubicBezTo>
                      <a:pt x="11200" y="10663"/>
                      <a:pt x="10663" y="11200"/>
                      <a:pt x="10000" y="11200"/>
                    </a:cubicBezTo>
                    <a:close/>
                    <a:moveTo>
                      <a:pt x="5953" y="3648"/>
                    </a:moveTo>
                    <a:lnTo>
                      <a:pt x="2560" y="7040"/>
                    </a:lnTo>
                    <a:lnTo>
                      <a:pt x="2403" y="8468"/>
                    </a:lnTo>
                    <a:cubicBezTo>
                      <a:pt x="2383" y="8658"/>
                      <a:pt x="2542" y="8820"/>
                      <a:pt x="2735" y="8800"/>
                    </a:cubicBezTo>
                    <a:lnTo>
                      <a:pt x="4163" y="8643"/>
                    </a:lnTo>
                    <a:lnTo>
                      <a:pt x="7555" y="5250"/>
                    </a:lnTo>
                    <a:cubicBezTo>
                      <a:pt x="7613" y="5193"/>
                      <a:pt x="7613" y="5098"/>
                      <a:pt x="7555" y="5038"/>
                    </a:cubicBezTo>
                    <a:lnTo>
                      <a:pt x="6168" y="3650"/>
                    </a:lnTo>
                    <a:cubicBezTo>
                      <a:pt x="6105" y="3590"/>
                      <a:pt x="6010" y="3590"/>
                      <a:pt x="5953" y="3648"/>
                    </a:cubicBezTo>
                    <a:close/>
                    <a:moveTo>
                      <a:pt x="8625" y="3328"/>
                    </a:moveTo>
                    <a:lnTo>
                      <a:pt x="7873" y="2575"/>
                    </a:lnTo>
                    <a:cubicBezTo>
                      <a:pt x="7638" y="2340"/>
                      <a:pt x="7257" y="2340"/>
                      <a:pt x="7025" y="2575"/>
                    </a:cubicBezTo>
                    <a:lnTo>
                      <a:pt x="6447" y="3153"/>
                    </a:lnTo>
                    <a:cubicBezTo>
                      <a:pt x="6390" y="3210"/>
                      <a:pt x="6390" y="3305"/>
                      <a:pt x="6447" y="3365"/>
                    </a:cubicBezTo>
                    <a:lnTo>
                      <a:pt x="7835" y="4753"/>
                    </a:lnTo>
                    <a:cubicBezTo>
                      <a:pt x="7893" y="4810"/>
                      <a:pt x="7988" y="4810"/>
                      <a:pt x="8048" y="4753"/>
                    </a:cubicBezTo>
                    <a:lnTo>
                      <a:pt x="8625" y="4175"/>
                    </a:lnTo>
                    <a:cubicBezTo>
                      <a:pt x="8858" y="3943"/>
                      <a:pt x="8858" y="3563"/>
                      <a:pt x="8625" y="332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7" name="Synergistically utilize technically sound portals with frictionless chains. Dramatically customize…">
              <a:extLst>
                <a:ext uri="{FF2B5EF4-FFF2-40B4-BE49-F238E27FC236}">
                  <a16:creationId xmlns:a16="http://schemas.microsoft.com/office/drawing/2014/main" id="{72FBFD98-D7E5-4BC5-BFF8-0C75733B3BB0}"/>
                </a:ext>
              </a:extLst>
            </p:cNvPr>
            <p:cNvSpPr txBox="1"/>
            <p:nvPr/>
          </p:nvSpPr>
          <p:spPr>
            <a:xfrm>
              <a:off x="7712795" y="3830564"/>
              <a:ext cx="3809624" cy="115685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lvl="0" defTabSz="914332">
                <a:lnSpc>
                  <a:spcPct val="150000"/>
                </a:lnSpc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</a:p>
            <a:p>
              <a:pPr lvl="0" defTabSz="914332">
                <a:lnSpc>
                  <a:spcPct val="150000"/>
                </a:lnSpc>
                <a:defRPr/>
              </a:pP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FAAE8795-3978-473C-B5A1-F2C6A5792583}"/>
              </a:ext>
            </a:extLst>
          </p:cNvPr>
          <p:cNvGrpSpPr/>
          <p:nvPr/>
        </p:nvGrpSpPr>
        <p:grpSpPr>
          <a:xfrm>
            <a:off x="663636" y="1789444"/>
            <a:ext cx="5191933" cy="1359759"/>
            <a:chOff x="657691" y="1677713"/>
            <a:chExt cx="5191933" cy="1359759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B87B279B-FC7B-4192-B619-8A29128B9905}"/>
                </a:ext>
              </a:extLst>
            </p:cNvPr>
            <p:cNvGrpSpPr/>
            <p:nvPr/>
          </p:nvGrpSpPr>
          <p:grpSpPr>
            <a:xfrm>
              <a:off x="657691" y="1844269"/>
              <a:ext cx="1193203" cy="1193203"/>
              <a:chOff x="1734204" y="2066651"/>
              <a:chExt cx="1376294" cy="1376294"/>
            </a:xfrm>
          </p:grpSpPr>
          <p:sp>
            <p:nvSpPr>
              <p:cNvPr id="58" name="椭圆 57">
                <a:extLst>
                  <a:ext uri="{FF2B5EF4-FFF2-40B4-BE49-F238E27FC236}">
                    <a16:creationId xmlns:a16="http://schemas.microsoft.com/office/drawing/2014/main" id="{6B0A007C-BA60-4631-ABA3-718EDFA17B02}"/>
                  </a:ext>
                </a:extLst>
              </p:cNvPr>
              <p:cNvSpPr/>
              <p:nvPr/>
            </p:nvSpPr>
            <p:spPr>
              <a:xfrm>
                <a:off x="1734204" y="2066651"/>
                <a:ext cx="1376294" cy="1376294"/>
              </a:xfrm>
              <a:prstGeom prst="ellipse">
                <a:avLst/>
              </a:prstGeom>
              <a:solidFill>
                <a:srgbClr val="4277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9" name="iconfont-11790-5634266">
                <a:extLst>
                  <a:ext uri="{FF2B5EF4-FFF2-40B4-BE49-F238E27FC236}">
                    <a16:creationId xmlns:a16="http://schemas.microsoft.com/office/drawing/2014/main" id="{9559E0F6-AD49-4D33-9E7E-9E56AD63684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121316" y="2449956"/>
                <a:ext cx="602071" cy="609685"/>
              </a:xfrm>
              <a:custGeom>
                <a:avLst/>
                <a:gdLst>
                  <a:gd name="T0" fmla="*/ 12037 w 13012"/>
                  <a:gd name="T1" fmla="*/ 250 h 13177"/>
                  <a:gd name="T2" fmla="*/ 452 w 13012"/>
                  <a:gd name="T3" fmla="*/ 6933 h 13177"/>
                  <a:gd name="T4" fmla="*/ 507 w 13012"/>
                  <a:gd name="T5" fmla="*/ 8013 h 13177"/>
                  <a:gd name="T6" fmla="*/ 3164 w 13012"/>
                  <a:gd name="T7" fmla="*/ 9128 h 13177"/>
                  <a:gd name="T8" fmla="*/ 10345 w 13012"/>
                  <a:gd name="T9" fmla="*/ 2799 h 13177"/>
                  <a:gd name="T10" fmla="*/ 10560 w 13012"/>
                  <a:gd name="T11" fmla="*/ 3007 h 13177"/>
                  <a:gd name="T12" fmla="*/ 4539 w 13012"/>
                  <a:gd name="T13" fmla="*/ 10343 h 13177"/>
                  <a:gd name="T14" fmla="*/ 4539 w 13012"/>
                  <a:gd name="T15" fmla="*/ 12355 h 13177"/>
                  <a:gd name="T16" fmla="*/ 5601 w 13012"/>
                  <a:gd name="T17" fmla="*/ 12750 h 13177"/>
                  <a:gd name="T18" fmla="*/ 7188 w 13012"/>
                  <a:gd name="T19" fmla="*/ 10818 h 13177"/>
                  <a:gd name="T20" fmla="*/ 10303 w 13012"/>
                  <a:gd name="T21" fmla="*/ 12122 h 13177"/>
                  <a:gd name="T22" fmla="*/ 11127 w 13012"/>
                  <a:gd name="T23" fmla="*/ 11667 h 13177"/>
                  <a:gd name="T24" fmla="*/ 12927 w 13012"/>
                  <a:gd name="T25" fmla="*/ 870 h 13177"/>
                  <a:gd name="T26" fmla="*/ 12037 w 13012"/>
                  <a:gd name="T27" fmla="*/ 250 h 13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012" h="13177">
                    <a:moveTo>
                      <a:pt x="12037" y="250"/>
                    </a:moveTo>
                    <a:lnTo>
                      <a:pt x="452" y="6933"/>
                    </a:lnTo>
                    <a:cubicBezTo>
                      <a:pt x="0" y="7193"/>
                      <a:pt x="57" y="7823"/>
                      <a:pt x="507" y="8013"/>
                    </a:cubicBezTo>
                    <a:lnTo>
                      <a:pt x="3164" y="9128"/>
                    </a:lnTo>
                    <a:lnTo>
                      <a:pt x="10345" y="2799"/>
                    </a:lnTo>
                    <a:cubicBezTo>
                      <a:pt x="10482" y="2677"/>
                      <a:pt x="10677" y="2864"/>
                      <a:pt x="10560" y="3007"/>
                    </a:cubicBezTo>
                    <a:lnTo>
                      <a:pt x="4539" y="10343"/>
                    </a:lnTo>
                    <a:lnTo>
                      <a:pt x="4539" y="12355"/>
                    </a:lnTo>
                    <a:cubicBezTo>
                      <a:pt x="4539" y="12945"/>
                      <a:pt x="5251" y="13177"/>
                      <a:pt x="5601" y="12750"/>
                    </a:cubicBezTo>
                    <a:lnTo>
                      <a:pt x="7188" y="10818"/>
                    </a:lnTo>
                    <a:lnTo>
                      <a:pt x="10303" y="12122"/>
                    </a:lnTo>
                    <a:cubicBezTo>
                      <a:pt x="10657" y="12272"/>
                      <a:pt x="11062" y="12050"/>
                      <a:pt x="11127" y="11667"/>
                    </a:cubicBezTo>
                    <a:lnTo>
                      <a:pt x="12927" y="870"/>
                    </a:lnTo>
                    <a:cubicBezTo>
                      <a:pt x="13012" y="365"/>
                      <a:pt x="12470" y="0"/>
                      <a:pt x="12037" y="25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8" name="Synergistically utilize technically sound portals with frictionless chains. Dramatically customize…">
              <a:extLst>
                <a:ext uri="{FF2B5EF4-FFF2-40B4-BE49-F238E27FC236}">
                  <a16:creationId xmlns:a16="http://schemas.microsoft.com/office/drawing/2014/main" id="{DC21206F-C86B-45C6-B5CB-8C3425ED7BC8}"/>
                </a:ext>
              </a:extLst>
            </p:cNvPr>
            <p:cNvSpPr txBox="1"/>
            <p:nvPr/>
          </p:nvSpPr>
          <p:spPr>
            <a:xfrm>
              <a:off x="2040000" y="1677713"/>
              <a:ext cx="3809624" cy="115685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lvl="0" defTabSz="914332">
                <a:lnSpc>
                  <a:spcPct val="150000"/>
                </a:lnSpc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</a:p>
            <a:p>
              <a:pPr lvl="0" defTabSz="914332">
                <a:lnSpc>
                  <a:spcPct val="150000"/>
                </a:lnSpc>
                <a:defRPr/>
              </a:pP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E58901AD-EED4-464F-8101-11D1E69684C1}"/>
              </a:ext>
            </a:extLst>
          </p:cNvPr>
          <p:cNvGrpSpPr/>
          <p:nvPr/>
        </p:nvGrpSpPr>
        <p:grpSpPr>
          <a:xfrm>
            <a:off x="663636" y="3942295"/>
            <a:ext cx="5191933" cy="1359759"/>
            <a:chOff x="657691" y="3830564"/>
            <a:chExt cx="5191933" cy="1359759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0C87ECD8-8C42-4B75-95D4-300B8D7EAC19}"/>
                </a:ext>
              </a:extLst>
            </p:cNvPr>
            <p:cNvGrpSpPr/>
            <p:nvPr/>
          </p:nvGrpSpPr>
          <p:grpSpPr>
            <a:xfrm>
              <a:off x="657691" y="3997120"/>
              <a:ext cx="1193203" cy="1193203"/>
              <a:chOff x="1734204" y="4048976"/>
              <a:chExt cx="1376294" cy="1376294"/>
            </a:xfrm>
          </p:grpSpPr>
          <p:sp>
            <p:nvSpPr>
              <p:cNvPr id="60" name="椭圆 59">
                <a:extLst>
                  <a:ext uri="{FF2B5EF4-FFF2-40B4-BE49-F238E27FC236}">
                    <a16:creationId xmlns:a16="http://schemas.microsoft.com/office/drawing/2014/main" id="{24C6F7F8-62DC-4B1B-A440-D496FA0CED8F}"/>
                  </a:ext>
                </a:extLst>
              </p:cNvPr>
              <p:cNvSpPr/>
              <p:nvPr/>
            </p:nvSpPr>
            <p:spPr>
              <a:xfrm>
                <a:off x="1734204" y="4048976"/>
                <a:ext cx="1376294" cy="1376294"/>
              </a:xfrm>
              <a:prstGeom prst="ellipse">
                <a:avLst/>
              </a:prstGeom>
              <a:solidFill>
                <a:srgbClr val="29DB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1" name="iconfont-11790-5634266">
                <a:extLst>
                  <a:ext uri="{FF2B5EF4-FFF2-40B4-BE49-F238E27FC236}">
                    <a16:creationId xmlns:a16="http://schemas.microsoft.com/office/drawing/2014/main" id="{4ED317A3-8002-4B60-8CD8-2CD7B244FF3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117509" y="4487441"/>
                <a:ext cx="609685" cy="499366"/>
              </a:xfrm>
              <a:custGeom>
                <a:avLst/>
                <a:gdLst>
                  <a:gd name="T0" fmla="*/ 6412 w 16049"/>
                  <a:gd name="T1" fmla="*/ 5470 h 13145"/>
                  <a:gd name="T2" fmla="*/ 8580 w 16049"/>
                  <a:gd name="T3" fmla="*/ 8200 h 13145"/>
                  <a:gd name="T4" fmla="*/ 6665 w 16049"/>
                  <a:gd name="T5" fmla="*/ 11953 h 13145"/>
                  <a:gd name="T6" fmla="*/ 0 w 16049"/>
                  <a:gd name="T7" fmla="*/ 12805 h 13145"/>
                  <a:gd name="T8" fmla="*/ 275 w 16049"/>
                  <a:gd name="T9" fmla="*/ 11420 h 13145"/>
                  <a:gd name="T10" fmla="*/ 2640 w 16049"/>
                  <a:gd name="T11" fmla="*/ 8615 h 13145"/>
                  <a:gd name="T12" fmla="*/ 2475 w 16049"/>
                  <a:gd name="T13" fmla="*/ 8378 h 13145"/>
                  <a:gd name="T14" fmla="*/ 965 w 16049"/>
                  <a:gd name="T15" fmla="*/ 8930 h 13145"/>
                  <a:gd name="T16" fmla="*/ 2330 w 16049"/>
                  <a:gd name="T17" fmla="*/ 6493 h 13145"/>
                  <a:gd name="T18" fmla="*/ 6412 w 16049"/>
                  <a:gd name="T19" fmla="*/ 5470 h 13145"/>
                  <a:gd name="T20" fmla="*/ 12362 w 16049"/>
                  <a:gd name="T21" fmla="*/ 8845 h 13145"/>
                  <a:gd name="T22" fmla="*/ 10367 w 16049"/>
                  <a:gd name="T23" fmla="*/ 10843 h 13145"/>
                  <a:gd name="T24" fmla="*/ 12362 w 16049"/>
                  <a:gd name="T25" fmla="*/ 12840 h 13145"/>
                  <a:gd name="T26" fmla="*/ 14357 w 16049"/>
                  <a:gd name="T27" fmla="*/ 10843 h 13145"/>
                  <a:gd name="T28" fmla="*/ 12362 w 16049"/>
                  <a:gd name="T29" fmla="*/ 8845 h 13145"/>
                  <a:gd name="T30" fmla="*/ 15912 w 16049"/>
                  <a:gd name="T31" fmla="*/ 825 h 13145"/>
                  <a:gd name="T32" fmla="*/ 15417 w 16049"/>
                  <a:gd name="T33" fmla="*/ 200 h 13145"/>
                  <a:gd name="T34" fmla="*/ 14857 w 16049"/>
                  <a:gd name="T35" fmla="*/ 135 h 13145"/>
                  <a:gd name="T36" fmla="*/ 9045 w 16049"/>
                  <a:gd name="T37" fmla="*/ 4583 h 13145"/>
                  <a:gd name="T38" fmla="*/ 8192 w 16049"/>
                  <a:gd name="T39" fmla="*/ 3508 h 13145"/>
                  <a:gd name="T40" fmla="*/ 7727 w 16049"/>
                  <a:gd name="T41" fmla="*/ 3563 h 13145"/>
                  <a:gd name="T42" fmla="*/ 7095 w 16049"/>
                  <a:gd name="T43" fmla="*/ 4928 h 13145"/>
                  <a:gd name="T44" fmla="*/ 9262 w 16049"/>
                  <a:gd name="T45" fmla="*/ 7658 h 13145"/>
                  <a:gd name="T46" fmla="*/ 10732 w 16049"/>
                  <a:gd name="T47" fmla="*/ 7348 h 13145"/>
                  <a:gd name="T48" fmla="*/ 10890 w 16049"/>
                  <a:gd name="T49" fmla="*/ 6908 h 13145"/>
                  <a:gd name="T50" fmla="*/ 10037 w 16049"/>
                  <a:gd name="T51" fmla="*/ 5835 h 13145"/>
                  <a:gd name="T52" fmla="*/ 15849 w 16049"/>
                  <a:gd name="T53" fmla="*/ 1388 h 13145"/>
                  <a:gd name="T54" fmla="*/ 15912 w 16049"/>
                  <a:gd name="T55" fmla="*/ 825 h 13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049" h="13145">
                    <a:moveTo>
                      <a:pt x="6412" y="5470"/>
                    </a:moveTo>
                    <a:lnTo>
                      <a:pt x="8580" y="8200"/>
                    </a:lnTo>
                    <a:cubicBezTo>
                      <a:pt x="8580" y="8200"/>
                      <a:pt x="8165" y="10760"/>
                      <a:pt x="6665" y="11953"/>
                    </a:cubicBezTo>
                    <a:cubicBezTo>
                      <a:pt x="5167" y="13145"/>
                      <a:pt x="0" y="12805"/>
                      <a:pt x="0" y="12805"/>
                    </a:cubicBezTo>
                    <a:cubicBezTo>
                      <a:pt x="0" y="12805"/>
                      <a:pt x="95" y="12228"/>
                      <a:pt x="275" y="11420"/>
                    </a:cubicBezTo>
                    <a:lnTo>
                      <a:pt x="2640" y="8615"/>
                    </a:lnTo>
                    <a:cubicBezTo>
                      <a:pt x="2740" y="8498"/>
                      <a:pt x="2617" y="8325"/>
                      <a:pt x="2475" y="8378"/>
                    </a:cubicBezTo>
                    <a:lnTo>
                      <a:pt x="965" y="8930"/>
                    </a:lnTo>
                    <a:cubicBezTo>
                      <a:pt x="1325" y="7888"/>
                      <a:pt x="1782" y="6930"/>
                      <a:pt x="2330" y="6493"/>
                    </a:cubicBezTo>
                    <a:cubicBezTo>
                      <a:pt x="3827" y="5298"/>
                      <a:pt x="6412" y="5470"/>
                      <a:pt x="6412" y="5470"/>
                    </a:cubicBezTo>
                    <a:close/>
                    <a:moveTo>
                      <a:pt x="12362" y="8845"/>
                    </a:moveTo>
                    <a:cubicBezTo>
                      <a:pt x="11262" y="8845"/>
                      <a:pt x="10367" y="9740"/>
                      <a:pt x="10367" y="10843"/>
                    </a:cubicBezTo>
                    <a:cubicBezTo>
                      <a:pt x="10367" y="11945"/>
                      <a:pt x="11260" y="12840"/>
                      <a:pt x="12362" y="12840"/>
                    </a:cubicBezTo>
                    <a:cubicBezTo>
                      <a:pt x="13465" y="12840"/>
                      <a:pt x="14357" y="11945"/>
                      <a:pt x="14357" y="10843"/>
                    </a:cubicBezTo>
                    <a:cubicBezTo>
                      <a:pt x="14357" y="9738"/>
                      <a:pt x="13462" y="8845"/>
                      <a:pt x="12362" y="8845"/>
                    </a:cubicBezTo>
                    <a:close/>
                    <a:moveTo>
                      <a:pt x="15912" y="825"/>
                    </a:moveTo>
                    <a:lnTo>
                      <a:pt x="15417" y="200"/>
                    </a:lnTo>
                    <a:cubicBezTo>
                      <a:pt x="15280" y="28"/>
                      <a:pt x="15030" y="0"/>
                      <a:pt x="14857" y="135"/>
                    </a:cubicBezTo>
                    <a:lnTo>
                      <a:pt x="9045" y="4583"/>
                    </a:lnTo>
                    <a:lnTo>
                      <a:pt x="8192" y="3508"/>
                    </a:lnTo>
                    <a:cubicBezTo>
                      <a:pt x="8065" y="3348"/>
                      <a:pt x="7815" y="3378"/>
                      <a:pt x="7727" y="3563"/>
                    </a:cubicBezTo>
                    <a:lnTo>
                      <a:pt x="7095" y="4928"/>
                    </a:lnTo>
                    <a:lnTo>
                      <a:pt x="9262" y="7658"/>
                    </a:lnTo>
                    <a:lnTo>
                      <a:pt x="10732" y="7348"/>
                    </a:lnTo>
                    <a:cubicBezTo>
                      <a:pt x="10932" y="7305"/>
                      <a:pt x="11017" y="7068"/>
                      <a:pt x="10890" y="6908"/>
                    </a:cubicBezTo>
                    <a:lnTo>
                      <a:pt x="10037" y="5835"/>
                    </a:lnTo>
                    <a:lnTo>
                      <a:pt x="15849" y="1388"/>
                    </a:lnTo>
                    <a:cubicBezTo>
                      <a:pt x="16022" y="1250"/>
                      <a:pt x="16049" y="998"/>
                      <a:pt x="15912" y="82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9" name="Synergistically utilize technically sound portals with frictionless chains. Dramatically customize…">
              <a:extLst>
                <a:ext uri="{FF2B5EF4-FFF2-40B4-BE49-F238E27FC236}">
                  <a16:creationId xmlns:a16="http://schemas.microsoft.com/office/drawing/2014/main" id="{7BD0DB1F-A95E-400F-A293-15356CAB4473}"/>
                </a:ext>
              </a:extLst>
            </p:cNvPr>
            <p:cNvSpPr txBox="1"/>
            <p:nvPr/>
          </p:nvSpPr>
          <p:spPr>
            <a:xfrm>
              <a:off x="2040000" y="3830564"/>
              <a:ext cx="3809624" cy="115685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lvl="0" defTabSz="914332">
                <a:lnSpc>
                  <a:spcPct val="150000"/>
                </a:lnSpc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</a:p>
            <a:p>
              <a:pPr lvl="0" defTabSz="914332">
                <a:lnSpc>
                  <a:spcPct val="150000"/>
                </a:lnSpc>
                <a:defRPr/>
              </a:pPr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8233813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tx1">
              <a:lumMod val="75000"/>
              <a:lumOff val="25000"/>
            </a:schemeClr>
          </a:fgClr>
          <a:bgClr>
            <a:schemeClr val="tx1">
              <a:lumMod val="85000"/>
              <a:lumOff val="1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B3130892-1473-4D3D-B6AF-AFF0F4075915}"/>
              </a:ext>
            </a:extLst>
          </p:cNvPr>
          <p:cNvGrpSpPr/>
          <p:nvPr/>
        </p:nvGrpSpPr>
        <p:grpSpPr>
          <a:xfrm>
            <a:off x="259101" y="339724"/>
            <a:ext cx="3334331" cy="607595"/>
            <a:chOff x="259101" y="339724"/>
            <a:chExt cx="3334331" cy="607595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6746F713-C1F7-45CF-BD44-E978A5AE1AF2}"/>
                </a:ext>
              </a:extLst>
            </p:cNvPr>
            <p:cNvGrpSpPr/>
            <p:nvPr/>
          </p:nvGrpSpPr>
          <p:grpSpPr>
            <a:xfrm>
              <a:off x="259101" y="339724"/>
              <a:ext cx="663624" cy="607595"/>
              <a:chOff x="681790" y="556202"/>
              <a:chExt cx="6240379" cy="5713511"/>
            </a:xfrm>
          </p:grpSpPr>
          <p:sp>
            <p:nvSpPr>
              <p:cNvPr id="2" name="任意多边形 42">
                <a:extLst>
                  <a:ext uri="{FF2B5EF4-FFF2-40B4-BE49-F238E27FC236}">
                    <a16:creationId xmlns:a16="http://schemas.microsoft.com/office/drawing/2014/main" id="{1F9EAC97-79A8-4B20-BF3F-F8AC3CB63ADB}"/>
                  </a:ext>
                </a:extLst>
              </p:cNvPr>
              <p:cNvSpPr/>
              <p:nvPr/>
            </p:nvSpPr>
            <p:spPr>
              <a:xfrm rot="5400000">
                <a:off x="1573248" y="920793"/>
                <a:ext cx="5713511" cy="4984330"/>
              </a:xfrm>
              <a:custGeom>
                <a:avLst/>
                <a:gdLst>
                  <a:gd name="connsiteX0" fmla="*/ 1124413 w 2264769"/>
                  <a:gd name="connsiteY0" fmla="*/ 0 h 2064064"/>
                  <a:gd name="connsiteX1" fmla="*/ 1407292 w 2264769"/>
                  <a:gd name="connsiteY1" fmla="*/ 177153 h 2064064"/>
                  <a:gd name="connsiteX2" fmla="*/ 1414406 w 2264769"/>
                  <a:gd name="connsiteY2" fmla="*/ 190190 h 2064064"/>
                  <a:gd name="connsiteX3" fmla="*/ 1419467 w 2264769"/>
                  <a:gd name="connsiteY3" fmla="*/ 191527 h 2064064"/>
                  <a:gd name="connsiteX4" fmla="*/ 2197219 w 2264769"/>
                  <a:gd name="connsiteY4" fmla="*/ 1532479 h 2064064"/>
                  <a:gd name="connsiteX5" fmla="*/ 2196011 w 2264769"/>
                  <a:gd name="connsiteY5" fmla="*/ 1537307 h 2064064"/>
                  <a:gd name="connsiteX6" fmla="*/ 2220090 w 2264769"/>
                  <a:gd name="connsiteY6" fmla="*/ 1578935 h 2064064"/>
                  <a:gd name="connsiteX7" fmla="*/ 2224313 w 2264769"/>
                  <a:gd name="connsiteY7" fmla="*/ 1912679 h 2064064"/>
                  <a:gd name="connsiteX8" fmla="*/ 1925900 w 2264769"/>
                  <a:gd name="connsiteY8" fmla="*/ 2062187 h 2064064"/>
                  <a:gd name="connsiteX9" fmla="*/ 1905445 w 2264769"/>
                  <a:gd name="connsiteY9" fmla="*/ 2061219 h 2064064"/>
                  <a:gd name="connsiteX10" fmla="*/ 1902399 w 2264769"/>
                  <a:gd name="connsiteY10" fmla="*/ 2064064 h 2064064"/>
                  <a:gd name="connsiteX11" fmla="*/ 389291 w 2264769"/>
                  <a:gd name="connsiteY11" fmla="*/ 2064064 h 2064064"/>
                  <a:gd name="connsiteX12" fmla="*/ 385062 w 2264769"/>
                  <a:gd name="connsiteY12" fmla="*/ 2060114 h 2064064"/>
                  <a:gd name="connsiteX13" fmla="*/ 384209 w 2264769"/>
                  <a:gd name="connsiteY13" fmla="*/ 2060285 h 2064064"/>
                  <a:gd name="connsiteX14" fmla="*/ 66671 w 2264769"/>
                  <a:gd name="connsiteY14" fmla="*/ 1957460 h 2064064"/>
                  <a:gd name="connsiteX15" fmla="*/ 57719 w 2264769"/>
                  <a:gd name="connsiteY15" fmla="*/ 1531931 h 2064064"/>
                  <a:gd name="connsiteX16" fmla="*/ 83681 w 2264769"/>
                  <a:gd name="connsiteY16" fmla="*/ 1487416 h 2064064"/>
                  <a:gd name="connsiteX17" fmla="*/ 82471 w 2264769"/>
                  <a:gd name="connsiteY17" fmla="*/ 1479266 h 2064064"/>
                  <a:gd name="connsiteX18" fmla="*/ 821369 w 2264769"/>
                  <a:gd name="connsiteY18" fmla="*/ 205305 h 2064064"/>
                  <a:gd name="connsiteX19" fmla="*/ 823655 w 2264769"/>
                  <a:gd name="connsiteY19" fmla="*/ 204362 h 2064064"/>
                  <a:gd name="connsiteX20" fmla="*/ 827198 w 2264769"/>
                  <a:gd name="connsiteY20" fmla="*/ 203426 h 2064064"/>
                  <a:gd name="connsiteX21" fmla="*/ 841535 w 2264769"/>
                  <a:gd name="connsiteY21" fmla="*/ 177153 h 2064064"/>
                  <a:gd name="connsiteX22" fmla="*/ 1124413 w 2264769"/>
                  <a:gd name="connsiteY22" fmla="*/ 0 h 2064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64769" h="2064064">
                    <a:moveTo>
                      <a:pt x="1124413" y="0"/>
                    </a:moveTo>
                    <a:cubicBezTo>
                      <a:pt x="1234884" y="0"/>
                      <a:pt x="1334897" y="67699"/>
                      <a:pt x="1407292" y="177153"/>
                    </a:cubicBezTo>
                    <a:lnTo>
                      <a:pt x="1414406" y="190190"/>
                    </a:lnTo>
                    <a:lnTo>
                      <a:pt x="1419467" y="191527"/>
                    </a:lnTo>
                    <a:lnTo>
                      <a:pt x="2197219" y="1532479"/>
                    </a:lnTo>
                    <a:lnTo>
                      <a:pt x="2196011" y="1537307"/>
                    </a:lnTo>
                    <a:lnTo>
                      <a:pt x="2220090" y="1578935"/>
                    </a:lnTo>
                    <a:cubicBezTo>
                      <a:pt x="2275937" y="1697688"/>
                      <a:pt x="2281758" y="1818318"/>
                      <a:pt x="2224313" y="1912679"/>
                    </a:cubicBezTo>
                    <a:cubicBezTo>
                      <a:pt x="2166869" y="2007040"/>
                      <a:pt x="2057037" y="2057265"/>
                      <a:pt x="1925900" y="2062187"/>
                    </a:cubicBezTo>
                    <a:lnTo>
                      <a:pt x="1905445" y="2061219"/>
                    </a:lnTo>
                    <a:lnTo>
                      <a:pt x="1902399" y="2064064"/>
                    </a:lnTo>
                    <a:lnTo>
                      <a:pt x="389291" y="2064064"/>
                    </a:lnTo>
                    <a:lnTo>
                      <a:pt x="385062" y="2060114"/>
                    </a:lnTo>
                    <a:lnTo>
                      <a:pt x="384209" y="2060285"/>
                    </a:lnTo>
                    <a:cubicBezTo>
                      <a:pt x="253827" y="2075184"/>
                      <a:pt x="137680" y="2042086"/>
                      <a:pt x="66671" y="1957460"/>
                    </a:cubicBezTo>
                    <a:cubicBezTo>
                      <a:pt x="-22091" y="1851678"/>
                      <a:pt x="-19317" y="1690420"/>
                      <a:pt x="57719" y="1531931"/>
                    </a:cubicBezTo>
                    <a:lnTo>
                      <a:pt x="83681" y="1487416"/>
                    </a:lnTo>
                    <a:lnTo>
                      <a:pt x="82471" y="1479266"/>
                    </a:lnTo>
                    <a:lnTo>
                      <a:pt x="821369" y="205305"/>
                    </a:lnTo>
                    <a:lnTo>
                      <a:pt x="823655" y="204362"/>
                    </a:lnTo>
                    <a:lnTo>
                      <a:pt x="827198" y="203426"/>
                    </a:lnTo>
                    <a:lnTo>
                      <a:pt x="841535" y="177153"/>
                    </a:lnTo>
                    <a:cubicBezTo>
                      <a:pt x="913930" y="67699"/>
                      <a:pt x="1013942" y="0"/>
                      <a:pt x="112441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7F757">
                      <a:alpha val="93725"/>
                    </a:srgbClr>
                  </a:gs>
                  <a:gs pos="100000">
                    <a:srgbClr val="36DEA6">
                      <a:alpha val="51000"/>
                    </a:srgbClr>
                  </a:gs>
                </a:gsLst>
                <a:lin ang="0" scaled="0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" name="任意多边形 42">
                <a:extLst>
                  <a:ext uri="{FF2B5EF4-FFF2-40B4-BE49-F238E27FC236}">
                    <a16:creationId xmlns:a16="http://schemas.microsoft.com/office/drawing/2014/main" id="{723FA8B8-7F01-4BC6-AAA3-7D1A0487EC31}"/>
                  </a:ext>
                </a:extLst>
              </p:cNvPr>
              <p:cNvSpPr/>
              <p:nvPr/>
            </p:nvSpPr>
            <p:spPr>
              <a:xfrm rot="5400000">
                <a:off x="355104" y="1360962"/>
                <a:ext cx="5119518" cy="4466146"/>
              </a:xfrm>
              <a:custGeom>
                <a:avLst/>
                <a:gdLst>
                  <a:gd name="connsiteX0" fmla="*/ 1124413 w 2264769"/>
                  <a:gd name="connsiteY0" fmla="*/ 0 h 2064064"/>
                  <a:gd name="connsiteX1" fmla="*/ 1407292 w 2264769"/>
                  <a:gd name="connsiteY1" fmla="*/ 177153 h 2064064"/>
                  <a:gd name="connsiteX2" fmla="*/ 1414406 w 2264769"/>
                  <a:gd name="connsiteY2" fmla="*/ 190190 h 2064064"/>
                  <a:gd name="connsiteX3" fmla="*/ 1419467 w 2264769"/>
                  <a:gd name="connsiteY3" fmla="*/ 191527 h 2064064"/>
                  <a:gd name="connsiteX4" fmla="*/ 2197219 w 2264769"/>
                  <a:gd name="connsiteY4" fmla="*/ 1532479 h 2064064"/>
                  <a:gd name="connsiteX5" fmla="*/ 2196011 w 2264769"/>
                  <a:gd name="connsiteY5" fmla="*/ 1537307 h 2064064"/>
                  <a:gd name="connsiteX6" fmla="*/ 2220090 w 2264769"/>
                  <a:gd name="connsiteY6" fmla="*/ 1578935 h 2064064"/>
                  <a:gd name="connsiteX7" fmla="*/ 2224313 w 2264769"/>
                  <a:gd name="connsiteY7" fmla="*/ 1912679 h 2064064"/>
                  <a:gd name="connsiteX8" fmla="*/ 1925900 w 2264769"/>
                  <a:gd name="connsiteY8" fmla="*/ 2062187 h 2064064"/>
                  <a:gd name="connsiteX9" fmla="*/ 1905445 w 2264769"/>
                  <a:gd name="connsiteY9" fmla="*/ 2061219 h 2064064"/>
                  <a:gd name="connsiteX10" fmla="*/ 1902399 w 2264769"/>
                  <a:gd name="connsiteY10" fmla="*/ 2064064 h 2064064"/>
                  <a:gd name="connsiteX11" fmla="*/ 389291 w 2264769"/>
                  <a:gd name="connsiteY11" fmla="*/ 2064064 h 2064064"/>
                  <a:gd name="connsiteX12" fmla="*/ 385062 w 2264769"/>
                  <a:gd name="connsiteY12" fmla="*/ 2060114 h 2064064"/>
                  <a:gd name="connsiteX13" fmla="*/ 384209 w 2264769"/>
                  <a:gd name="connsiteY13" fmla="*/ 2060285 h 2064064"/>
                  <a:gd name="connsiteX14" fmla="*/ 66671 w 2264769"/>
                  <a:gd name="connsiteY14" fmla="*/ 1957460 h 2064064"/>
                  <a:gd name="connsiteX15" fmla="*/ 57719 w 2264769"/>
                  <a:gd name="connsiteY15" fmla="*/ 1531931 h 2064064"/>
                  <a:gd name="connsiteX16" fmla="*/ 83681 w 2264769"/>
                  <a:gd name="connsiteY16" fmla="*/ 1487416 h 2064064"/>
                  <a:gd name="connsiteX17" fmla="*/ 82471 w 2264769"/>
                  <a:gd name="connsiteY17" fmla="*/ 1479266 h 2064064"/>
                  <a:gd name="connsiteX18" fmla="*/ 821369 w 2264769"/>
                  <a:gd name="connsiteY18" fmla="*/ 205305 h 2064064"/>
                  <a:gd name="connsiteX19" fmla="*/ 823655 w 2264769"/>
                  <a:gd name="connsiteY19" fmla="*/ 204362 h 2064064"/>
                  <a:gd name="connsiteX20" fmla="*/ 827198 w 2264769"/>
                  <a:gd name="connsiteY20" fmla="*/ 203426 h 2064064"/>
                  <a:gd name="connsiteX21" fmla="*/ 841535 w 2264769"/>
                  <a:gd name="connsiteY21" fmla="*/ 177153 h 2064064"/>
                  <a:gd name="connsiteX22" fmla="*/ 1124413 w 2264769"/>
                  <a:gd name="connsiteY22" fmla="*/ 0 h 2064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64769" h="2064064">
                    <a:moveTo>
                      <a:pt x="1124413" y="0"/>
                    </a:moveTo>
                    <a:cubicBezTo>
                      <a:pt x="1234884" y="0"/>
                      <a:pt x="1334897" y="67699"/>
                      <a:pt x="1407292" y="177153"/>
                    </a:cubicBezTo>
                    <a:lnTo>
                      <a:pt x="1414406" y="190190"/>
                    </a:lnTo>
                    <a:lnTo>
                      <a:pt x="1419467" y="191527"/>
                    </a:lnTo>
                    <a:lnTo>
                      <a:pt x="2197219" y="1532479"/>
                    </a:lnTo>
                    <a:lnTo>
                      <a:pt x="2196011" y="1537307"/>
                    </a:lnTo>
                    <a:lnTo>
                      <a:pt x="2220090" y="1578935"/>
                    </a:lnTo>
                    <a:cubicBezTo>
                      <a:pt x="2275937" y="1697688"/>
                      <a:pt x="2281758" y="1818318"/>
                      <a:pt x="2224313" y="1912679"/>
                    </a:cubicBezTo>
                    <a:cubicBezTo>
                      <a:pt x="2166869" y="2007040"/>
                      <a:pt x="2057037" y="2057265"/>
                      <a:pt x="1925900" y="2062187"/>
                    </a:cubicBezTo>
                    <a:lnTo>
                      <a:pt x="1905445" y="2061219"/>
                    </a:lnTo>
                    <a:lnTo>
                      <a:pt x="1902399" y="2064064"/>
                    </a:lnTo>
                    <a:lnTo>
                      <a:pt x="389291" y="2064064"/>
                    </a:lnTo>
                    <a:lnTo>
                      <a:pt x="385062" y="2060114"/>
                    </a:lnTo>
                    <a:lnTo>
                      <a:pt x="384209" y="2060285"/>
                    </a:lnTo>
                    <a:cubicBezTo>
                      <a:pt x="253827" y="2075184"/>
                      <a:pt x="137680" y="2042086"/>
                      <a:pt x="66671" y="1957460"/>
                    </a:cubicBezTo>
                    <a:cubicBezTo>
                      <a:pt x="-22091" y="1851678"/>
                      <a:pt x="-19317" y="1690420"/>
                      <a:pt x="57719" y="1531931"/>
                    </a:cubicBezTo>
                    <a:lnTo>
                      <a:pt x="83681" y="1487416"/>
                    </a:lnTo>
                    <a:lnTo>
                      <a:pt x="82471" y="1479266"/>
                    </a:lnTo>
                    <a:lnTo>
                      <a:pt x="821369" y="205305"/>
                    </a:lnTo>
                    <a:lnTo>
                      <a:pt x="823655" y="204362"/>
                    </a:lnTo>
                    <a:lnTo>
                      <a:pt x="827198" y="203426"/>
                    </a:lnTo>
                    <a:lnTo>
                      <a:pt x="841535" y="177153"/>
                    </a:lnTo>
                    <a:cubicBezTo>
                      <a:pt x="913930" y="67699"/>
                      <a:pt x="1013942" y="0"/>
                      <a:pt x="1124413" y="0"/>
                    </a:cubicBezTo>
                    <a:close/>
                  </a:path>
                </a:pathLst>
              </a:custGeom>
              <a:gradFill flip="none" rotWithShape="1">
                <a:gsLst>
                  <a:gs pos="31000">
                    <a:srgbClr val="27408F"/>
                  </a:gs>
                  <a:gs pos="100000">
                    <a:srgbClr val="7030A0">
                      <a:alpha val="58000"/>
                    </a:srgbClr>
                  </a:gs>
                </a:gsLst>
                <a:lin ang="0" scaled="0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ED51C94A-A2A2-4E1B-B485-7EE8F18DE013}"/>
                </a:ext>
              </a:extLst>
            </p:cNvPr>
            <p:cNvSpPr txBox="1"/>
            <p:nvPr/>
          </p:nvSpPr>
          <p:spPr>
            <a:xfrm>
              <a:off x="962527" y="381911"/>
              <a:ext cx="263090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 w="0"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234132F0-E125-4E4D-A0D1-F45912AB0368}"/>
              </a:ext>
            </a:extLst>
          </p:cNvPr>
          <p:cNvGrpSpPr/>
          <p:nvPr/>
        </p:nvGrpSpPr>
        <p:grpSpPr>
          <a:xfrm>
            <a:off x="6584770" y="1532081"/>
            <a:ext cx="1753281" cy="2263554"/>
            <a:chOff x="5698968" y="1590994"/>
            <a:chExt cx="1753281" cy="2263554"/>
          </a:xfrm>
        </p:grpSpPr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34DAF8A-0EFE-47A5-AF20-EFF81B33C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8968" y="1590994"/>
              <a:ext cx="1753281" cy="1751891"/>
            </a:xfrm>
            <a:custGeom>
              <a:avLst/>
              <a:gdLst>
                <a:gd name="T0" fmla="*/ 3249 w 3782"/>
                <a:gd name="T1" fmla="*/ 1 h 3781"/>
                <a:gd name="T2" fmla="*/ 3333 w 3782"/>
                <a:gd name="T3" fmla="*/ 12 h 3781"/>
                <a:gd name="T4" fmla="*/ 3413 w 3782"/>
                <a:gd name="T5" fmla="*/ 35 h 3781"/>
                <a:gd name="T6" fmla="*/ 3487 w 3782"/>
                <a:gd name="T7" fmla="*/ 68 h 3781"/>
                <a:gd name="T8" fmla="*/ 3555 w 3782"/>
                <a:gd name="T9" fmla="*/ 112 h 3781"/>
                <a:gd name="T10" fmla="*/ 3617 w 3782"/>
                <a:gd name="T11" fmla="*/ 165 h 3781"/>
                <a:gd name="T12" fmla="*/ 3669 w 3782"/>
                <a:gd name="T13" fmla="*/ 226 h 3781"/>
                <a:gd name="T14" fmla="*/ 3714 w 3782"/>
                <a:gd name="T15" fmla="*/ 294 h 3781"/>
                <a:gd name="T16" fmla="*/ 3747 w 3782"/>
                <a:gd name="T17" fmla="*/ 369 h 3781"/>
                <a:gd name="T18" fmla="*/ 3770 w 3782"/>
                <a:gd name="T19" fmla="*/ 448 h 3781"/>
                <a:gd name="T20" fmla="*/ 3781 w 3782"/>
                <a:gd name="T21" fmla="*/ 533 h 3781"/>
                <a:gd name="T22" fmla="*/ 3781 w 3782"/>
                <a:gd name="T23" fmla="*/ 3248 h 3781"/>
                <a:gd name="T24" fmla="*/ 3770 w 3782"/>
                <a:gd name="T25" fmla="*/ 3332 h 3781"/>
                <a:gd name="T26" fmla="*/ 3747 w 3782"/>
                <a:gd name="T27" fmla="*/ 3412 h 3781"/>
                <a:gd name="T28" fmla="*/ 3714 w 3782"/>
                <a:gd name="T29" fmla="*/ 3486 h 3781"/>
                <a:gd name="T30" fmla="*/ 3669 w 3782"/>
                <a:gd name="T31" fmla="*/ 3554 h 3781"/>
                <a:gd name="T32" fmla="*/ 3617 w 3782"/>
                <a:gd name="T33" fmla="*/ 3616 h 3781"/>
                <a:gd name="T34" fmla="*/ 3555 w 3782"/>
                <a:gd name="T35" fmla="*/ 3668 h 3781"/>
                <a:gd name="T36" fmla="*/ 3487 w 3782"/>
                <a:gd name="T37" fmla="*/ 3713 h 3781"/>
                <a:gd name="T38" fmla="*/ 3413 w 3782"/>
                <a:gd name="T39" fmla="*/ 3746 h 3781"/>
                <a:gd name="T40" fmla="*/ 3333 w 3782"/>
                <a:gd name="T41" fmla="*/ 3769 h 3781"/>
                <a:gd name="T42" fmla="*/ 3249 w 3782"/>
                <a:gd name="T43" fmla="*/ 3780 h 3781"/>
                <a:gd name="T44" fmla="*/ 533 w 3782"/>
                <a:gd name="T45" fmla="*/ 3780 h 3781"/>
                <a:gd name="T46" fmla="*/ 448 w 3782"/>
                <a:gd name="T47" fmla="*/ 3769 h 3781"/>
                <a:gd name="T48" fmla="*/ 369 w 3782"/>
                <a:gd name="T49" fmla="*/ 3746 h 3781"/>
                <a:gd name="T50" fmla="*/ 294 w 3782"/>
                <a:gd name="T51" fmla="*/ 3713 h 3781"/>
                <a:gd name="T52" fmla="*/ 226 w 3782"/>
                <a:gd name="T53" fmla="*/ 3668 h 3781"/>
                <a:gd name="T54" fmla="*/ 165 w 3782"/>
                <a:gd name="T55" fmla="*/ 3616 h 3781"/>
                <a:gd name="T56" fmla="*/ 112 w 3782"/>
                <a:gd name="T57" fmla="*/ 3554 h 3781"/>
                <a:gd name="T58" fmla="*/ 67 w 3782"/>
                <a:gd name="T59" fmla="*/ 3486 h 3781"/>
                <a:gd name="T60" fmla="*/ 33 w 3782"/>
                <a:gd name="T61" fmla="*/ 3412 h 3781"/>
                <a:gd name="T62" fmla="*/ 11 w 3782"/>
                <a:gd name="T63" fmla="*/ 3332 h 3781"/>
                <a:gd name="T64" fmla="*/ 0 w 3782"/>
                <a:gd name="T65" fmla="*/ 3248 h 3781"/>
                <a:gd name="T66" fmla="*/ 0 w 3782"/>
                <a:gd name="T67" fmla="*/ 533 h 3781"/>
                <a:gd name="T68" fmla="*/ 11 w 3782"/>
                <a:gd name="T69" fmla="*/ 448 h 3781"/>
                <a:gd name="T70" fmla="*/ 33 w 3782"/>
                <a:gd name="T71" fmla="*/ 369 h 3781"/>
                <a:gd name="T72" fmla="*/ 67 w 3782"/>
                <a:gd name="T73" fmla="*/ 294 h 3781"/>
                <a:gd name="T74" fmla="*/ 112 w 3782"/>
                <a:gd name="T75" fmla="*/ 226 h 3781"/>
                <a:gd name="T76" fmla="*/ 165 w 3782"/>
                <a:gd name="T77" fmla="*/ 165 h 3781"/>
                <a:gd name="T78" fmla="*/ 226 w 3782"/>
                <a:gd name="T79" fmla="*/ 112 h 3781"/>
                <a:gd name="T80" fmla="*/ 294 w 3782"/>
                <a:gd name="T81" fmla="*/ 68 h 3781"/>
                <a:gd name="T82" fmla="*/ 369 w 3782"/>
                <a:gd name="T83" fmla="*/ 35 h 3781"/>
                <a:gd name="T84" fmla="*/ 448 w 3782"/>
                <a:gd name="T85" fmla="*/ 12 h 3781"/>
                <a:gd name="T86" fmla="*/ 533 w 3782"/>
                <a:gd name="T87" fmla="*/ 1 h 3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82" h="3781">
                  <a:moveTo>
                    <a:pt x="561" y="0"/>
                  </a:moveTo>
                  <a:lnTo>
                    <a:pt x="3220" y="0"/>
                  </a:lnTo>
                  <a:lnTo>
                    <a:pt x="3249" y="1"/>
                  </a:lnTo>
                  <a:lnTo>
                    <a:pt x="3277" y="3"/>
                  </a:lnTo>
                  <a:lnTo>
                    <a:pt x="3305" y="7"/>
                  </a:lnTo>
                  <a:lnTo>
                    <a:pt x="3333" y="12"/>
                  </a:lnTo>
                  <a:lnTo>
                    <a:pt x="3360" y="17"/>
                  </a:lnTo>
                  <a:lnTo>
                    <a:pt x="3387" y="25"/>
                  </a:lnTo>
                  <a:lnTo>
                    <a:pt x="3413" y="35"/>
                  </a:lnTo>
                  <a:lnTo>
                    <a:pt x="3438" y="45"/>
                  </a:lnTo>
                  <a:lnTo>
                    <a:pt x="3463" y="55"/>
                  </a:lnTo>
                  <a:lnTo>
                    <a:pt x="3487" y="68"/>
                  </a:lnTo>
                  <a:lnTo>
                    <a:pt x="3511" y="81"/>
                  </a:lnTo>
                  <a:lnTo>
                    <a:pt x="3534" y="97"/>
                  </a:lnTo>
                  <a:lnTo>
                    <a:pt x="3555" y="112"/>
                  </a:lnTo>
                  <a:lnTo>
                    <a:pt x="3577" y="128"/>
                  </a:lnTo>
                  <a:lnTo>
                    <a:pt x="3598" y="147"/>
                  </a:lnTo>
                  <a:lnTo>
                    <a:pt x="3617" y="165"/>
                  </a:lnTo>
                  <a:lnTo>
                    <a:pt x="3636" y="185"/>
                  </a:lnTo>
                  <a:lnTo>
                    <a:pt x="3653" y="205"/>
                  </a:lnTo>
                  <a:lnTo>
                    <a:pt x="3669" y="226"/>
                  </a:lnTo>
                  <a:lnTo>
                    <a:pt x="3686" y="249"/>
                  </a:lnTo>
                  <a:lnTo>
                    <a:pt x="3700" y="271"/>
                  </a:lnTo>
                  <a:lnTo>
                    <a:pt x="3714" y="294"/>
                  </a:lnTo>
                  <a:lnTo>
                    <a:pt x="3726" y="319"/>
                  </a:lnTo>
                  <a:lnTo>
                    <a:pt x="3738" y="343"/>
                  </a:lnTo>
                  <a:lnTo>
                    <a:pt x="3747" y="369"/>
                  </a:lnTo>
                  <a:lnTo>
                    <a:pt x="3756" y="395"/>
                  </a:lnTo>
                  <a:lnTo>
                    <a:pt x="3764" y="421"/>
                  </a:lnTo>
                  <a:lnTo>
                    <a:pt x="3770" y="448"/>
                  </a:lnTo>
                  <a:lnTo>
                    <a:pt x="3776" y="477"/>
                  </a:lnTo>
                  <a:lnTo>
                    <a:pt x="3779" y="505"/>
                  </a:lnTo>
                  <a:lnTo>
                    <a:pt x="3781" y="533"/>
                  </a:lnTo>
                  <a:lnTo>
                    <a:pt x="3782" y="561"/>
                  </a:lnTo>
                  <a:lnTo>
                    <a:pt x="3782" y="3219"/>
                  </a:lnTo>
                  <a:lnTo>
                    <a:pt x="3781" y="3248"/>
                  </a:lnTo>
                  <a:lnTo>
                    <a:pt x="3779" y="3276"/>
                  </a:lnTo>
                  <a:lnTo>
                    <a:pt x="3776" y="3304"/>
                  </a:lnTo>
                  <a:lnTo>
                    <a:pt x="3770" y="3332"/>
                  </a:lnTo>
                  <a:lnTo>
                    <a:pt x="3764" y="3359"/>
                  </a:lnTo>
                  <a:lnTo>
                    <a:pt x="3756" y="3386"/>
                  </a:lnTo>
                  <a:lnTo>
                    <a:pt x="3747" y="3412"/>
                  </a:lnTo>
                  <a:lnTo>
                    <a:pt x="3738" y="3437"/>
                  </a:lnTo>
                  <a:lnTo>
                    <a:pt x="3726" y="3462"/>
                  </a:lnTo>
                  <a:lnTo>
                    <a:pt x="3714" y="3486"/>
                  </a:lnTo>
                  <a:lnTo>
                    <a:pt x="3700" y="3510"/>
                  </a:lnTo>
                  <a:lnTo>
                    <a:pt x="3686" y="3532"/>
                  </a:lnTo>
                  <a:lnTo>
                    <a:pt x="3669" y="3554"/>
                  </a:lnTo>
                  <a:lnTo>
                    <a:pt x="3653" y="3576"/>
                  </a:lnTo>
                  <a:lnTo>
                    <a:pt x="3636" y="3596"/>
                  </a:lnTo>
                  <a:lnTo>
                    <a:pt x="3617" y="3616"/>
                  </a:lnTo>
                  <a:lnTo>
                    <a:pt x="3598" y="3634"/>
                  </a:lnTo>
                  <a:lnTo>
                    <a:pt x="3577" y="3652"/>
                  </a:lnTo>
                  <a:lnTo>
                    <a:pt x="3555" y="3668"/>
                  </a:lnTo>
                  <a:lnTo>
                    <a:pt x="3534" y="3684"/>
                  </a:lnTo>
                  <a:lnTo>
                    <a:pt x="3511" y="3698"/>
                  </a:lnTo>
                  <a:lnTo>
                    <a:pt x="3487" y="3713"/>
                  </a:lnTo>
                  <a:lnTo>
                    <a:pt x="3463" y="3725"/>
                  </a:lnTo>
                  <a:lnTo>
                    <a:pt x="3438" y="3736"/>
                  </a:lnTo>
                  <a:lnTo>
                    <a:pt x="3413" y="3746"/>
                  </a:lnTo>
                  <a:lnTo>
                    <a:pt x="3387" y="3755"/>
                  </a:lnTo>
                  <a:lnTo>
                    <a:pt x="3360" y="3763"/>
                  </a:lnTo>
                  <a:lnTo>
                    <a:pt x="3333" y="3769"/>
                  </a:lnTo>
                  <a:lnTo>
                    <a:pt x="3305" y="3774"/>
                  </a:lnTo>
                  <a:lnTo>
                    <a:pt x="3277" y="3778"/>
                  </a:lnTo>
                  <a:lnTo>
                    <a:pt x="3249" y="3780"/>
                  </a:lnTo>
                  <a:lnTo>
                    <a:pt x="3220" y="3781"/>
                  </a:lnTo>
                  <a:lnTo>
                    <a:pt x="561" y="3781"/>
                  </a:lnTo>
                  <a:lnTo>
                    <a:pt x="533" y="3780"/>
                  </a:lnTo>
                  <a:lnTo>
                    <a:pt x="504" y="3778"/>
                  </a:lnTo>
                  <a:lnTo>
                    <a:pt x="476" y="3774"/>
                  </a:lnTo>
                  <a:lnTo>
                    <a:pt x="448" y="3769"/>
                  </a:lnTo>
                  <a:lnTo>
                    <a:pt x="421" y="3763"/>
                  </a:lnTo>
                  <a:lnTo>
                    <a:pt x="395" y="3755"/>
                  </a:lnTo>
                  <a:lnTo>
                    <a:pt x="369" y="3746"/>
                  </a:lnTo>
                  <a:lnTo>
                    <a:pt x="343" y="3736"/>
                  </a:lnTo>
                  <a:lnTo>
                    <a:pt x="318" y="3725"/>
                  </a:lnTo>
                  <a:lnTo>
                    <a:pt x="294" y="3713"/>
                  </a:lnTo>
                  <a:lnTo>
                    <a:pt x="270" y="3698"/>
                  </a:lnTo>
                  <a:lnTo>
                    <a:pt x="247" y="3684"/>
                  </a:lnTo>
                  <a:lnTo>
                    <a:pt x="226" y="3668"/>
                  </a:lnTo>
                  <a:lnTo>
                    <a:pt x="205" y="3652"/>
                  </a:lnTo>
                  <a:lnTo>
                    <a:pt x="184" y="3634"/>
                  </a:lnTo>
                  <a:lnTo>
                    <a:pt x="165" y="3616"/>
                  </a:lnTo>
                  <a:lnTo>
                    <a:pt x="146" y="3596"/>
                  </a:lnTo>
                  <a:lnTo>
                    <a:pt x="128" y="3576"/>
                  </a:lnTo>
                  <a:lnTo>
                    <a:pt x="112" y="3554"/>
                  </a:lnTo>
                  <a:lnTo>
                    <a:pt x="95" y="3532"/>
                  </a:lnTo>
                  <a:lnTo>
                    <a:pt x="81" y="3510"/>
                  </a:lnTo>
                  <a:lnTo>
                    <a:pt x="67" y="3486"/>
                  </a:lnTo>
                  <a:lnTo>
                    <a:pt x="55" y="3462"/>
                  </a:lnTo>
                  <a:lnTo>
                    <a:pt x="44" y="3437"/>
                  </a:lnTo>
                  <a:lnTo>
                    <a:pt x="33" y="3412"/>
                  </a:lnTo>
                  <a:lnTo>
                    <a:pt x="25" y="3386"/>
                  </a:lnTo>
                  <a:lnTo>
                    <a:pt x="17" y="3359"/>
                  </a:lnTo>
                  <a:lnTo>
                    <a:pt x="11" y="3332"/>
                  </a:lnTo>
                  <a:lnTo>
                    <a:pt x="6" y="3304"/>
                  </a:lnTo>
                  <a:lnTo>
                    <a:pt x="3" y="3276"/>
                  </a:lnTo>
                  <a:lnTo>
                    <a:pt x="0" y="3248"/>
                  </a:lnTo>
                  <a:lnTo>
                    <a:pt x="0" y="3219"/>
                  </a:lnTo>
                  <a:lnTo>
                    <a:pt x="0" y="561"/>
                  </a:lnTo>
                  <a:lnTo>
                    <a:pt x="0" y="533"/>
                  </a:lnTo>
                  <a:lnTo>
                    <a:pt x="3" y="505"/>
                  </a:lnTo>
                  <a:lnTo>
                    <a:pt x="6" y="477"/>
                  </a:lnTo>
                  <a:lnTo>
                    <a:pt x="11" y="448"/>
                  </a:lnTo>
                  <a:lnTo>
                    <a:pt x="17" y="421"/>
                  </a:lnTo>
                  <a:lnTo>
                    <a:pt x="25" y="395"/>
                  </a:lnTo>
                  <a:lnTo>
                    <a:pt x="33" y="369"/>
                  </a:lnTo>
                  <a:lnTo>
                    <a:pt x="44" y="343"/>
                  </a:lnTo>
                  <a:lnTo>
                    <a:pt x="55" y="319"/>
                  </a:lnTo>
                  <a:lnTo>
                    <a:pt x="67" y="294"/>
                  </a:lnTo>
                  <a:lnTo>
                    <a:pt x="81" y="271"/>
                  </a:lnTo>
                  <a:lnTo>
                    <a:pt x="95" y="249"/>
                  </a:lnTo>
                  <a:lnTo>
                    <a:pt x="112" y="226"/>
                  </a:lnTo>
                  <a:lnTo>
                    <a:pt x="128" y="205"/>
                  </a:lnTo>
                  <a:lnTo>
                    <a:pt x="146" y="185"/>
                  </a:lnTo>
                  <a:lnTo>
                    <a:pt x="165" y="165"/>
                  </a:lnTo>
                  <a:lnTo>
                    <a:pt x="184" y="147"/>
                  </a:lnTo>
                  <a:lnTo>
                    <a:pt x="205" y="128"/>
                  </a:lnTo>
                  <a:lnTo>
                    <a:pt x="226" y="112"/>
                  </a:lnTo>
                  <a:lnTo>
                    <a:pt x="247" y="97"/>
                  </a:lnTo>
                  <a:lnTo>
                    <a:pt x="270" y="81"/>
                  </a:lnTo>
                  <a:lnTo>
                    <a:pt x="294" y="68"/>
                  </a:lnTo>
                  <a:lnTo>
                    <a:pt x="318" y="55"/>
                  </a:lnTo>
                  <a:lnTo>
                    <a:pt x="343" y="45"/>
                  </a:lnTo>
                  <a:lnTo>
                    <a:pt x="369" y="35"/>
                  </a:lnTo>
                  <a:lnTo>
                    <a:pt x="395" y="25"/>
                  </a:lnTo>
                  <a:lnTo>
                    <a:pt x="421" y="17"/>
                  </a:lnTo>
                  <a:lnTo>
                    <a:pt x="448" y="12"/>
                  </a:lnTo>
                  <a:lnTo>
                    <a:pt x="476" y="7"/>
                  </a:lnTo>
                  <a:lnTo>
                    <a:pt x="504" y="3"/>
                  </a:lnTo>
                  <a:lnTo>
                    <a:pt x="533" y="1"/>
                  </a:lnTo>
                  <a:lnTo>
                    <a:pt x="561" y="0"/>
                  </a:lnTo>
                  <a:close/>
                </a:path>
              </a:pathLst>
            </a:custGeom>
            <a:solidFill>
              <a:srgbClr val="4277C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6DEA5C61-D5DF-4000-8CAF-D8999EA06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6724" y="3342885"/>
              <a:ext cx="1276377" cy="511663"/>
            </a:xfrm>
            <a:custGeom>
              <a:avLst/>
              <a:gdLst>
                <a:gd name="T0" fmla="*/ 1350 w 2752"/>
                <a:gd name="T1" fmla="*/ 1055 h 1104"/>
                <a:gd name="T2" fmla="*/ 1295 w 2752"/>
                <a:gd name="T3" fmla="*/ 960 h 1104"/>
                <a:gd name="T4" fmla="*/ 1235 w 2752"/>
                <a:gd name="T5" fmla="*/ 867 h 1104"/>
                <a:gd name="T6" fmla="*/ 1171 w 2752"/>
                <a:gd name="T7" fmla="*/ 779 h 1104"/>
                <a:gd name="T8" fmla="*/ 1103 w 2752"/>
                <a:gd name="T9" fmla="*/ 696 h 1104"/>
                <a:gd name="T10" fmla="*/ 1030 w 2752"/>
                <a:gd name="T11" fmla="*/ 614 h 1104"/>
                <a:gd name="T12" fmla="*/ 953 w 2752"/>
                <a:gd name="T13" fmla="*/ 538 h 1104"/>
                <a:gd name="T14" fmla="*/ 871 w 2752"/>
                <a:gd name="T15" fmla="*/ 465 h 1104"/>
                <a:gd name="T16" fmla="*/ 786 w 2752"/>
                <a:gd name="T17" fmla="*/ 396 h 1104"/>
                <a:gd name="T18" fmla="*/ 695 w 2752"/>
                <a:gd name="T19" fmla="*/ 330 h 1104"/>
                <a:gd name="T20" fmla="*/ 601 w 2752"/>
                <a:gd name="T21" fmla="*/ 269 h 1104"/>
                <a:gd name="T22" fmla="*/ 502 w 2752"/>
                <a:gd name="T23" fmla="*/ 211 h 1104"/>
                <a:gd name="T24" fmla="*/ 398 w 2752"/>
                <a:gd name="T25" fmla="*/ 157 h 1104"/>
                <a:gd name="T26" fmla="*/ 290 w 2752"/>
                <a:gd name="T27" fmla="*/ 107 h 1104"/>
                <a:gd name="T28" fmla="*/ 177 w 2752"/>
                <a:gd name="T29" fmla="*/ 61 h 1104"/>
                <a:gd name="T30" fmla="*/ 60 w 2752"/>
                <a:gd name="T31" fmla="*/ 20 h 1104"/>
                <a:gd name="T32" fmla="*/ 47 w 2752"/>
                <a:gd name="T33" fmla="*/ 0 h 1104"/>
                <a:gd name="T34" fmla="*/ 2706 w 2752"/>
                <a:gd name="T35" fmla="*/ 0 h 1104"/>
                <a:gd name="T36" fmla="*/ 2693 w 2752"/>
                <a:gd name="T37" fmla="*/ 20 h 1104"/>
                <a:gd name="T38" fmla="*/ 2575 w 2752"/>
                <a:gd name="T39" fmla="*/ 61 h 1104"/>
                <a:gd name="T40" fmla="*/ 2463 w 2752"/>
                <a:gd name="T41" fmla="*/ 107 h 1104"/>
                <a:gd name="T42" fmla="*/ 2355 w 2752"/>
                <a:gd name="T43" fmla="*/ 157 h 1104"/>
                <a:gd name="T44" fmla="*/ 2252 w 2752"/>
                <a:gd name="T45" fmla="*/ 211 h 1104"/>
                <a:gd name="T46" fmla="*/ 2153 w 2752"/>
                <a:gd name="T47" fmla="*/ 269 h 1104"/>
                <a:gd name="T48" fmla="*/ 2057 w 2752"/>
                <a:gd name="T49" fmla="*/ 330 h 1104"/>
                <a:gd name="T50" fmla="*/ 1967 w 2752"/>
                <a:gd name="T51" fmla="*/ 396 h 1104"/>
                <a:gd name="T52" fmla="*/ 1882 w 2752"/>
                <a:gd name="T53" fmla="*/ 465 h 1104"/>
                <a:gd name="T54" fmla="*/ 1801 w 2752"/>
                <a:gd name="T55" fmla="*/ 538 h 1104"/>
                <a:gd name="T56" fmla="*/ 1724 w 2752"/>
                <a:gd name="T57" fmla="*/ 614 h 1104"/>
                <a:gd name="T58" fmla="*/ 1651 w 2752"/>
                <a:gd name="T59" fmla="*/ 696 h 1104"/>
                <a:gd name="T60" fmla="*/ 1583 w 2752"/>
                <a:gd name="T61" fmla="*/ 779 h 1104"/>
                <a:gd name="T62" fmla="*/ 1519 w 2752"/>
                <a:gd name="T63" fmla="*/ 867 h 1104"/>
                <a:gd name="T64" fmla="*/ 1459 w 2752"/>
                <a:gd name="T65" fmla="*/ 960 h 1104"/>
                <a:gd name="T66" fmla="*/ 1402 w 2752"/>
                <a:gd name="T67" fmla="*/ 1055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52" h="1104">
                  <a:moveTo>
                    <a:pt x="1376" y="1104"/>
                  </a:moveTo>
                  <a:lnTo>
                    <a:pt x="1350" y="1055"/>
                  </a:lnTo>
                  <a:lnTo>
                    <a:pt x="1323" y="1006"/>
                  </a:lnTo>
                  <a:lnTo>
                    <a:pt x="1295" y="960"/>
                  </a:lnTo>
                  <a:lnTo>
                    <a:pt x="1266" y="913"/>
                  </a:lnTo>
                  <a:lnTo>
                    <a:pt x="1235" y="867"/>
                  </a:lnTo>
                  <a:lnTo>
                    <a:pt x="1204" y="823"/>
                  </a:lnTo>
                  <a:lnTo>
                    <a:pt x="1171" y="779"/>
                  </a:lnTo>
                  <a:lnTo>
                    <a:pt x="1137" y="737"/>
                  </a:lnTo>
                  <a:lnTo>
                    <a:pt x="1103" y="696"/>
                  </a:lnTo>
                  <a:lnTo>
                    <a:pt x="1067" y="655"/>
                  </a:lnTo>
                  <a:lnTo>
                    <a:pt x="1030" y="614"/>
                  </a:lnTo>
                  <a:lnTo>
                    <a:pt x="992" y="576"/>
                  </a:lnTo>
                  <a:lnTo>
                    <a:pt x="953" y="538"/>
                  </a:lnTo>
                  <a:lnTo>
                    <a:pt x="913" y="501"/>
                  </a:lnTo>
                  <a:lnTo>
                    <a:pt x="871" y="465"/>
                  </a:lnTo>
                  <a:lnTo>
                    <a:pt x="829" y="430"/>
                  </a:lnTo>
                  <a:lnTo>
                    <a:pt x="786" y="396"/>
                  </a:lnTo>
                  <a:lnTo>
                    <a:pt x="741" y="363"/>
                  </a:lnTo>
                  <a:lnTo>
                    <a:pt x="695" y="330"/>
                  </a:lnTo>
                  <a:lnTo>
                    <a:pt x="649" y="300"/>
                  </a:lnTo>
                  <a:lnTo>
                    <a:pt x="601" y="269"/>
                  </a:lnTo>
                  <a:lnTo>
                    <a:pt x="552" y="240"/>
                  </a:lnTo>
                  <a:lnTo>
                    <a:pt x="502" y="211"/>
                  </a:lnTo>
                  <a:lnTo>
                    <a:pt x="451" y="183"/>
                  </a:lnTo>
                  <a:lnTo>
                    <a:pt x="398" y="157"/>
                  </a:lnTo>
                  <a:lnTo>
                    <a:pt x="345" y="131"/>
                  </a:lnTo>
                  <a:lnTo>
                    <a:pt x="290" y="107"/>
                  </a:lnTo>
                  <a:lnTo>
                    <a:pt x="235" y="84"/>
                  </a:lnTo>
                  <a:lnTo>
                    <a:pt x="177" y="61"/>
                  </a:lnTo>
                  <a:lnTo>
                    <a:pt x="120" y="39"/>
                  </a:lnTo>
                  <a:lnTo>
                    <a:pt x="60" y="20"/>
                  </a:lnTo>
                  <a:lnTo>
                    <a:pt x="0" y="0"/>
                  </a:lnTo>
                  <a:lnTo>
                    <a:pt x="47" y="0"/>
                  </a:lnTo>
                  <a:lnTo>
                    <a:pt x="1376" y="0"/>
                  </a:lnTo>
                  <a:lnTo>
                    <a:pt x="2706" y="0"/>
                  </a:lnTo>
                  <a:lnTo>
                    <a:pt x="2752" y="0"/>
                  </a:lnTo>
                  <a:lnTo>
                    <a:pt x="2693" y="20"/>
                  </a:lnTo>
                  <a:lnTo>
                    <a:pt x="2634" y="39"/>
                  </a:lnTo>
                  <a:lnTo>
                    <a:pt x="2575" y="61"/>
                  </a:lnTo>
                  <a:lnTo>
                    <a:pt x="2519" y="84"/>
                  </a:lnTo>
                  <a:lnTo>
                    <a:pt x="2463" y="107"/>
                  </a:lnTo>
                  <a:lnTo>
                    <a:pt x="2408" y="131"/>
                  </a:lnTo>
                  <a:lnTo>
                    <a:pt x="2355" y="157"/>
                  </a:lnTo>
                  <a:lnTo>
                    <a:pt x="2303" y="183"/>
                  </a:lnTo>
                  <a:lnTo>
                    <a:pt x="2252" y="211"/>
                  </a:lnTo>
                  <a:lnTo>
                    <a:pt x="2202" y="240"/>
                  </a:lnTo>
                  <a:lnTo>
                    <a:pt x="2153" y="269"/>
                  </a:lnTo>
                  <a:lnTo>
                    <a:pt x="2105" y="300"/>
                  </a:lnTo>
                  <a:lnTo>
                    <a:pt x="2057" y="330"/>
                  </a:lnTo>
                  <a:lnTo>
                    <a:pt x="2012" y="363"/>
                  </a:lnTo>
                  <a:lnTo>
                    <a:pt x="1967" y="396"/>
                  </a:lnTo>
                  <a:lnTo>
                    <a:pt x="1925" y="430"/>
                  </a:lnTo>
                  <a:lnTo>
                    <a:pt x="1882" y="465"/>
                  </a:lnTo>
                  <a:lnTo>
                    <a:pt x="1841" y="501"/>
                  </a:lnTo>
                  <a:lnTo>
                    <a:pt x="1801" y="538"/>
                  </a:lnTo>
                  <a:lnTo>
                    <a:pt x="1762" y="576"/>
                  </a:lnTo>
                  <a:lnTo>
                    <a:pt x="1724" y="614"/>
                  </a:lnTo>
                  <a:lnTo>
                    <a:pt x="1687" y="655"/>
                  </a:lnTo>
                  <a:lnTo>
                    <a:pt x="1651" y="696"/>
                  </a:lnTo>
                  <a:lnTo>
                    <a:pt x="1616" y="737"/>
                  </a:lnTo>
                  <a:lnTo>
                    <a:pt x="1583" y="779"/>
                  </a:lnTo>
                  <a:lnTo>
                    <a:pt x="1550" y="823"/>
                  </a:lnTo>
                  <a:lnTo>
                    <a:pt x="1519" y="867"/>
                  </a:lnTo>
                  <a:lnTo>
                    <a:pt x="1488" y="913"/>
                  </a:lnTo>
                  <a:lnTo>
                    <a:pt x="1459" y="960"/>
                  </a:lnTo>
                  <a:lnTo>
                    <a:pt x="1431" y="1006"/>
                  </a:lnTo>
                  <a:lnTo>
                    <a:pt x="1402" y="1055"/>
                  </a:lnTo>
                  <a:lnTo>
                    <a:pt x="1376" y="1104"/>
                  </a:lnTo>
                  <a:close/>
                </a:path>
              </a:pathLst>
            </a:custGeom>
            <a:solidFill>
              <a:srgbClr val="4277C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1" name="Group 18">
              <a:extLst>
                <a:ext uri="{FF2B5EF4-FFF2-40B4-BE49-F238E27FC236}">
                  <a16:creationId xmlns:a16="http://schemas.microsoft.com/office/drawing/2014/main" id="{4A179E77-D4AC-4E2B-A530-910E03D019E7}"/>
                </a:ext>
              </a:extLst>
            </p:cNvPr>
            <p:cNvGrpSpPr/>
            <p:nvPr/>
          </p:nvGrpSpPr>
          <p:grpSpPr>
            <a:xfrm>
              <a:off x="6283715" y="2048433"/>
              <a:ext cx="582393" cy="837015"/>
              <a:chOff x="9132876" y="2062160"/>
              <a:chExt cx="341312" cy="490536"/>
            </a:xfrm>
            <a:solidFill>
              <a:schemeClr val="bg1"/>
            </a:solidFill>
          </p:grpSpPr>
          <p:sp>
            <p:nvSpPr>
              <p:cNvPr id="22" name="Freeform 326">
                <a:extLst>
                  <a:ext uri="{FF2B5EF4-FFF2-40B4-BE49-F238E27FC236}">
                    <a16:creationId xmlns:a16="http://schemas.microsoft.com/office/drawing/2014/main" id="{A32EBB47-AF50-41AD-80BB-14F8E3A142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132876" y="2062160"/>
                <a:ext cx="341312" cy="490536"/>
              </a:xfrm>
              <a:custGeom>
                <a:avLst/>
                <a:gdLst>
                  <a:gd name="T0" fmla="*/ 44 w 88"/>
                  <a:gd name="T1" fmla="*/ 0 h 128"/>
                  <a:gd name="T2" fmla="*/ 0 w 88"/>
                  <a:gd name="T3" fmla="*/ 44 h 128"/>
                  <a:gd name="T4" fmla="*/ 20 w 88"/>
                  <a:gd name="T5" fmla="*/ 92 h 128"/>
                  <a:gd name="T6" fmla="*/ 44 w 88"/>
                  <a:gd name="T7" fmla="*/ 128 h 128"/>
                  <a:gd name="T8" fmla="*/ 68 w 88"/>
                  <a:gd name="T9" fmla="*/ 92 h 128"/>
                  <a:gd name="T10" fmla="*/ 88 w 88"/>
                  <a:gd name="T11" fmla="*/ 44 h 128"/>
                  <a:gd name="T12" fmla="*/ 44 w 88"/>
                  <a:gd name="T13" fmla="*/ 0 h 128"/>
                  <a:gd name="T14" fmla="*/ 54 w 88"/>
                  <a:gd name="T15" fmla="*/ 109 h 128"/>
                  <a:gd name="T16" fmla="*/ 35 w 88"/>
                  <a:gd name="T17" fmla="*/ 111 h 128"/>
                  <a:gd name="T18" fmla="*/ 32 w 88"/>
                  <a:gd name="T19" fmla="*/ 104 h 128"/>
                  <a:gd name="T20" fmla="*/ 32 w 88"/>
                  <a:gd name="T21" fmla="*/ 103 h 128"/>
                  <a:gd name="T22" fmla="*/ 57 w 88"/>
                  <a:gd name="T23" fmla="*/ 100 h 128"/>
                  <a:gd name="T24" fmla="*/ 56 w 88"/>
                  <a:gd name="T25" fmla="*/ 104 h 128"/>
                  <a:gd name="T26" fmla="*/ 54 w 88"/>
                  <a:gd name="T27" fmla="*/ 109 h 128"/>
                  <a:gd name="T28" fmla="*/ 31 w 88"/>
                  <a:gd name="T29" fmla="*/ 100 h 128"/>
                  <a:gd name="T30" fmla="*/ 28 w 88"/>
                  <a:gd name="T31" fmla="*/ 92 h 128"/>
                  <a:gd name="T32" fmla="*/ 60 w 88"/>
                  <a:gd name="T33" fmla="*/ 92 h 128"/>
                  <a:gd name="T34" fmla="*/ 58 w 88"/>
                  <a:gd name="T35" fmla="*/ 96 h 128"/>
                  <a:gd name="T36" fmla="*/ 31 w 88"/>
                  <a:gd name="T37" fmla="*/ 100 h 128"/>
                  <a:gd name="T38" fmla="*/ 44 w 88"/>
                  <a:gd name="T39" fmla="*/ 120 h 128"/>
                  <a:gd name="T40" fmla="*/ 36 w 88"/>
                  <a:gd name="T41" fmla="*/ 115 h 128"/>
                  <a:gd name="T42" fmla="*/ 53 w 88"/>
                  <a:gd name="T43" fmla="*/ 113 h 128"/>
                  <a:gd name="T44" fmla="*/ 44 w 88"/>
                  <a:gd name="T45" fmla="*/ 120 h 128"/>
                  <a:gd name="T46" fmla="*/ 63 w 88"/>
                  <a:gd name="T47" fmla="*/ 84 h 128"/>
                  <a:gd name="T48" fmla="*/ 25 w 88"/>
                  <a:gd name="T49" fmla="*/ 84 h 128"/>
                  <a:gd name="T50" fmla="*/ 19 w 88"/>
                  <a:gd name="T51" fmla="*/ 71 h 128"/>
                  <a:gd name="T52" fmla="*/ 8 w 88"/>
                  <a:gd name="T53" fmla="*/ 44 h 128"/>
                  <a:gd name="T54" fmla="*/ 44 w 88"/>
                  <a:gd name="T55" fmla="*/ 8 h 128"/>
                  <a:gd name="T56" fmla="*/ 80 w 88"/>
                  <a:gd name="T57" fmla="*/ 44 h 128"/>
                  <a:gd name="T58" fmla="*/ 69 w 88"/>
                  <a:gd name="T59" fmla="*/ 71 h 128"/>
                  <a:gd name="T60" fmla="*/ 63 w 88"/>
                  <a:gd name="T61" fmla="*/ 8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8" h="128">
                    <a:moveTo>
                      <a:pt x="44" y="0"/>
                    </a:moveTo>
                    <a:cubicBezTo>
                      <a:pt x="20" y="0"/>
                      <a:pt x="0" y="20"/>
                      <a:pt x="0" y="44"/>
                    </a:cubicBezTo>
                    <a:cubicBezTo>
                      <a:pt x="0" y="60"/>
                      <a:pt x="15" y="77"/>
                      <a:pt x="20" y="92"/>
                    </a:cubicBezTo>
                    <a:cubicBezTo>
                      <a:pt x="28" y="115"/>
                      <a:pt x="27" y="128"/>
                      <a:pt x="44" y="128"/>
                    </a:cubicBezTo>
                    <a:cubicBezTo>
                      <a:pt x="61" y="128"/>
                      <a:pt x="60" y="115"/>
                      <a:pt x="68" y="92"/>
                    </a:cubicBezTo>
                    <a:cubicBezTo>
                      <a:pt x="73" y="77"/>
                      <a:pt x="88" y="60"/>
                      <a:pt x="88" y="44"/>
                    </a:cubicBezTo>
                    <a:cubicBezTo>
                      <a:pt x="88" y="20"/>
                      <a:pt x="68" y="0"/>
                      <a:pt x="44" y="0"/>
                    </a:cubicBezTo>
                    <a:close/>
                    <a:moveTo>
                      <a:pt x="54" y="109"/>
                    </a:moveTo>
                    <a:cubicBezTo>
                      <a:pt x="35" y="111"/>
                      <a:pt x="35" y="111"/>
                      <a:pt x="35" y="111"/>
                    </a:cubicBezTo>
                    <a:cubicBezTo>
                      <a:pt x="34" y="109"/>
                      <a:pt x="33" y="107"/>
                      <a:pt x="32" y="104"/>
                    </a:cubicBezTo>
                    <a:cubicBezTo>
                      <a:pt x="32" y="104"/>
                      <a:pt x="32" y="104"/>
                      <a:pt x="32" y="103"/>
                    </a:cubicBezTo>
                    <a:cubicBezTo>
                      <a:pt x="57" y="100"/>
                      <a:pt x="57" y="100"/>
                      <a:pt x="57" y="100"/>
                    </a:cubicBezTo>
                    <a:cubicBezTo>
                      <a:pt x="57" y="102"/>
                      <a:pt x="56" y="103"/>
                      <a:pt x="56" y="104"/>
                    </a:cubicBezTo>
                    <a:cubicBezTo>
                      <a:pt x="55" y="106"/>
                      <a:pt x="55" y="107"/>
                      <a:pt x="54" y="109"/>
                    </a:cubicBezTo>
                    <a:close/>
                    <a:moveTo>
                      <a:pt x="31" y="100"/>
                    </a:moveTo>
                    <a:cubicBezTo>
                      <a:pt x="30" y="97"/>
                      <a:pt x="29" y="95"/>
                      <a:pt x="28" y="92"/>
                    </a:cubicBezTo>
                    <a:cubicBezTo>
                      <a:pt x="60" y="92"/>
                      <a:pt x="60" y="92"/>
                      <a:pt x="60" y="92"/>
                    </a:cubicBezTo>
                    <a:cubicBezTo>
                      <a:pt x="59" y="93"/>
                      <a:pt x="59" y="95"/>
                      <a:pt x="58" y="96"/>
                    </a:cubicBezTo>
                    <a:lnTo>
                      <a:pt x="31" y="100"/>
                    </a:lnTo>
                    <a:close/>
                    <a:moveTo>
                      <a:pt x="44" y="120"/>
                    </a:moveTo>
                    <a:cubicBezTo>
                      <a:pt x="40" y="120"/>
                      <a:pt x="38" y="120"/>
                      <a:pt x="36" y="115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51" y="119"/>
                      <a:pt x="49" y="120"/>
                      <a:pt x="44" y="120"/>
                    </a:cubicBezTo>
                    <a:close/>
                    <a:moveTo>
                      <a:pt x="63" y="84"/>
                    </a:moveTo>
                    <a:cubicBezTo>
                      <a:pt x="25" y="84"/>
                      <a:pt x="25" y="84"/>
                      <a:pt x="25" y="84"/>
                    </a:cubicBezTo>
                    <a:cubicBezTo>
                      <a:pt x="23" y="80"/>
                      <a:pt x="21" y="75"/>
                      <a:pt x="19" y="71"/>
                    </a:cubicBezTo>
                    <a:cubicBezTo>
                      <a:pt x="13" y="62"/>
                      <a:pt x="8" y="52"/>
                      <a:pt x="8" y="44"/>
                    </a:cubicBezTo>
                    <a:cubicBezTo>
                      <a:pt x="8" y="24"/>
                      <a:pt x="24" y="8"/>
                      <a:pt x="44" y="8"/>
                    </a:cubicBezTo>
                    <a:cubicBezTo>
                      <a:pt x="64" y="8"/>
                      <a:pt x="80" y="24"/>
                      <a:pt x="80" y="44"/>
                    </a:cubicBezTo>
                    <a:cubicBezTo>
                      <a:pt x="80" y="52"/>
                      <a:pt x="75" y="62"/>
                      <a:pt x="69" y="71"/>
                    </a:cubicBezTo>
                    <a:cubicBezTo>
                      <a:pt x="67" y="75"/>
                      <a:pt x="65" y="80"/>
                      <a:pt x="63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Freeform 327">
                <a:extLst>
                  <a:ext uri="{FF2B5EF4-FFF2-40B4-BE49-F238E27FC236}">
                    <a16:creationId xmlns:a16="http://schemas.microsoft.com/office/drawing/2014/main" id="{0D9BFE8A-142F-4015-BA19-727473D58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09088" y="2138363"/>
                <a:ext cx="101600" cy="100012"/>
              </a:xfrm>
              <a:custGeom>
                <a:avLst/>
                <a:gdLst>
                  <a:gd name="T0" fmla="*/ 24 w 26"/>
                  <a:gd name="T1" fmla="*/ 0 h 26"/>
                  <a:gd name="T2" fmla="*/ 0 w 26"/>
                  <a:gd name="T3" fmla="*/ 24 h 26"/>
                  <a:gd name="T4" fmla="*/ 2 w 26"/>
                  <a:gd name="T5" fmla="*/ 26 h 26"/>
                  <a:gd name="T6" fmla="*/ 4 w 26"/>
                  <a:gd name="T7" fmla="*/ 24 h 26"/>
                  <a:gd name="T8" fmla="*/ 24 w 26"/>
                  <a:gd name="T9" fmla="*/ 4 h 26"/>
                  <a:gd name="T10" fmla="*/ 26 w 26"/>
                  <a:gd name="T11" fmla="*/ 2 h 26"/>
                  <a:gd name="T12" fmla="*/ 24 w 26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26">
                    <a:moveTo>
                      <a:pt x="24" y="0"/>
                    </a:moveTo>
                    <a:cubicBezTo>
                      <a:pt x="11" y="0"/>
                      <a:pt x="0" y="11"/>
                      <a:pt x="0" y="24"/>
                    </a:cubicBezTo>
                    <a:cubicBezTo>
                      <a:pt x="0" y="25"/>
                      <a:pt x="1" y="26"/>
                      <a:pt x="2" y="26"/>
                    </a:cubicBezTo>
                    <a:cubicBezTo>
                      <a:pt x="3" y="26"/>
                      <a:pt x="4" y="25"/>
                      <a:pt x="4" y="24"/>
                    </a:cubicBezTo>
                    <a:cubicBezTo>
                      <a:pt x="4" y="13"/>
                      <a:pt x="13" y="4"/>
                      <a:pt x="24" y="4"/>
                    </a:cubicBezTo>
                    <a:cubicBezTo>
                      <a:pt x="25" y="4"/>
                      <a:pt x="26" y="3"/>
                      <a:pt x="26" y="2"/>
                    </a:cubicBezTo>
                    <a:cubicBezTo>
                      <a:pt x="26" y="1"/>
                      <a:pt x="25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4463D66D-C715-4F89-B54C-289FDB5B4BD6}"/>
              </a:ext>
            </a:extLst>
          </p:cNvPr>
          <p:cNvGrpSpPr/>
          <p:nvPr/>
        </p:nvGrpSpPr>
        <p:grpSpPr>
          <a:xfrm>
            <a:off x="1315722" y="1532081"/>
            <a:ext cx="1753281" cy="2263554"/>
            <a:chOff x="1498601" y="1590994"/>
            <a:chExt cx="1753281" cy="2263554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C0A00927-C91C-4CF3-8D53-5B6AD83DA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8601" y="1590994"/>
              <a:ext cx="1753281" cy="1751891"/>
            </a:xfrm>
            <a:custGeom>
              <a:avLst/>
              <a:gdLst>
                <a:gd name="T0" fmla="*/ 3249 w 3783"/>
                <a:gd name="T1" fmla="*/ 1 h 3781"/>
                <a:gd name="T2" fmla="*/ 3333 w 3783"/>
                <a:gd name="T3" fmla="*/ 12 h 3781"/>
                <a:gd name="T4" fmla="*/ 3413 w 3783"/>
                <a:gd name="T5" fmla="*/ 35 h 3781"/>
                <a:gd name="T6" fmla="*/ 3488 w 3783"/>
                <a:gd name="T7" fmla="*/ 68 h 3781"/>
                <a:gd name="T8" fmla="*/ 3556 w 3783"/>
                <a:gd name="T9" fmla="*/ 112 h 3781"/>
                <a:gd name="T10" fmla="*/ 3617 w 3783"/>
                <a:gd name="T11" fmla="*/ 165 h 3781"/>
                <a:gd name="T12" fmla="*/ 3671 w 3783"/>
                <a:gd name="T13" fmla="*/ 226 h 3781"/>
                <a:gd name="T14" fmla="*/ 3714 w 3783"/>
                <a:gd name="T15" fmla="*/ 294 h 3781"/>
                <a:gd name="T16" fmla="*/ 3748 w 3783"/>
                <a:gd name="T17" fmla="*/ 369 h 3781"/>
                <a:gd name="T18" fmla="*/ 3771 w 3783"/>
                <a:gd name="T19" fmla="*/ 448 h 3781"/>
                <a:gd name="T20" fmla="*/ 3781 w 3783"/>
                <a:gd name="T21" fmla="*/ 533 h 3781"/>
                <a:gd name="T22" fmla="*/ 3781 w 3783"/>
                <a:gd name="T23" fmla="*/ 3248 h 3781"/>
                <a:gd name="T24" fmla="*/ 3771 w 3783"/>
                <a:gd name="T25" fmla="*/ 3332 h 3781"/>
                <a:gd name="T26" fmla="*/ 3748 w 3783"/>
                <a:gd name="T27" fmla="*/ 3412 h 3781"/>
                <a:gd name="T28" fmla="*/ 3714 w 3783"/>
                <a:gd name="T29" fmla="*/ 3486 h 3781"/>
                <a:gd name="T30" fmla="*/ 3671 w 3783"/>
                <a:gd name="T31" fmla="*/ 3554 h 3781"/>
                <a:gd name="T32" fmla="*/ 3617 w 3783"/>
                <a:gd name="T33" fmla="*/ 3616 h 3781"/>
                <a:gd name="T34" fmla="*/ 3556 w 3783"/>
                <a:gd name="T35" fmla="*/ 3668 h 3781"/>
                <a:gd name="T36" fmla="*/ 3488 w 3783"/>
                <a:gd name="T37" fmla="*/ 3713 h 3781"/>
                <a:gd name="T38" fmla="*/ 3413 w 3783"/>
                <a:gd name="T39" fmla="*/ 3746 h 3781"/>
                <a:gd name="T40" fmla="*/ 3333 w 3783"/>
                <a:gd name="T41" fmla="*/ 3769 h 3781"/>
                <a:gd name="T42" fmla="*/ 3249 w 3783"/>
                <a:gd name="T43" fmla="*/ 3780 h 3781"/>
                <a:gd name="T44" fmla="*/ 533 w 3783"/>
                <a:gd name="T45" fmla="*/ 3780 h 3781"/>
                <a:gd name="T46" fmla="*/ 449 w 3783"/>
                <a:gd name="T47" fmla="*/ 3769 h 3781"/>
                <a:gd name="T48" fmla="*/ 369 w 3783"/>
                <a:gd name="T49" fmla="*/ 3746 h 3781"/>
                <a:gd name="T50" fmla="*/ 294 w 3783"/>
                <a:gd name="T51" fmla="*/ 3713 h 3781"/>
                <a:gd name="T52" fmla="*/ 226 w 3783"/>
                <a:gd name="T53" fmla="*/ 3668 h 3781"/>
                <a:gd name="T54" fmla="*/ 165 w 3783"/>
                <a:gd name="T55" fmla="*/ 3616 h 3781"/>
                <a:gd name="T56" fmla="*/ 112 w 3783"/>
                <a:gd name="T57" fmla="*/ 3554 h 3781"/>
                <a:gd name="T58" fmla="*/ 68 w 3783"/>
                <a:gd name="T59" fmla="*/ 3486 h 3781"/>
                <a:gd name="T60" fmla="*/ 35 w 3783"/>
                <a:gd name="T61" fmla="*/ 3412 h 3781"/>
                <a:gd name="T62" fmla="*/ 12 w 3783"/>
                <a:gd name="T63" fmla="*/ 3332 h 3781"/>
                <a:gd name="T64" fmla="*/ 1 w 3783"/>
                <a:gd name="T65" fmla="*/ 3248 h 3781"/>
                <a:gd name="T66" fmla="*/ 1 w 3783"/>
                <a:gd name="T67" fmla="*/ 533 h 3781"/>
                <a:gd name="T68" fmla="*/ 12 w 3783"/>
                <a:gd name="T69" fmla="*/ 448 h 3781"/>
                <a:gd name="T70" fmla="*/ 35 w 3783"/>
                <a:gd name="T71" fmla="*/ 369 h 3781"/>
                <a:gd name="T72" fmla="*/ 68 w 3783"/>
                <a:gd name="T73" fmla="*/ 294 h 3781"/>
                <a:gd name="T74" fmla="*/ 112 w 3783"/>
                <a:gd name="T75" fmla="*/ 226 h 3781"/>
                <a:gd name="T76" fmla="*/ 165 w 3783"/>
                <a:gd name="T77" fmla="*/ 165 h 3781"/>
                <a:gd name="T78" fmla="*/ 226 w 3783"/>
                <a:gd name="T79" fmla="*/ 112 h 3781"/>
                <a:gd name="T80" fmla="*/ 294 w 3783"/>
                <a:gd name="T81" fmla="*/ 68 h 3781"/>
                <a:gd name="T82" fmla="*/ 369 w 3783"/>
                <a:gd name="T83" fmla="*/ 35 h 3781"/>
                <a:gd name="T84" fmla="*/ 449 w 3783"/>
                <a:gd name="T85" fmla="*/ 12 h 3781"/>
                <a:gd name="T86" fmla="*/ 533 w 3783"/>
                <a:gd name="T87" fmla="*/ 1 h 3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83" h="3781">
                  <a:moveTo>
                    <a:pt x="561" y="0"/>
                  </a:moveTo>
                  <a:lnTo>
                    <a:pt x="3221" y="0"/>
                  </a:lnTo>
                  <a:lnTo>
                    <a:pt x="3249" y="1"/>
                  </a:lnTo>
                  <a:lnTo>
                    <a:pt x="3278" y="3"/>
                  </a:lnTo>
                  <a:lnTo>
                    <a:pt x="3306" y="7"/>
                  </a:lnTo>
                  <a:lnTo>
                    <a:pt x="3333" y="12"/>
                  </a:lnTo>
                  <a:lnTo>
                    <a:pt x="3360" y="17"/>
                  </a:lnTo>
                  <a:lnTo>
                    <a:pt x="3387" y="25"/>
                  </a:lnTo>
                  <a:lnTo>
                    <a:pt x="3413" y="35"/>
                  </a:lnTo>
                  <a:lnTo>
                    <a:pt x="3438" y="45"/>
                  </a:lnTo>
                  <a:lnTo>
                    <a:pt x="3463" y="55"/>
                  </a:lnTo>
                  <a:lnTo>
                    <a:pt x="3488" y="68"/>
                  </a:lnTo>
                  <a:lnTo>
                    <a:pt x="3511" y="81"/>
                  </a:lnTo>
                  <a:lnTo>
                    <a:pt x="3534" y="97"/>
                  </a:lnTo>
                  <a:lnTo>
                    <a:pt x="3556" y="112"/>
                  </a:lnTo>
                  <a:lnTo>
                    <a:pt x="3577" y="128"/>
                  </a:lnTo>
                  <a:lnTo>
                    <a:pt x="3598" y="147"/>
                  </a:lnTo>
                  <a:lnTo>
                    <a:pt x="3617" y="165"/>
                  </a:lnTo>
                  <a:lnTo>
                    <a:pt x="3636" y="185"/>
                  </a:lnTo>
                  <a:lnTo>
                    <a:pt x="3653" y="205"/>
                  </a:lnTo>
                  <a:lnTo>
                    <a:pt x="3671" y="226"/>
                  </a:lnTo>
                  <a:lnTo>
                    <a:pt x="3686" y="249"/>
                  </a:lnTo>
                  <a:lnTo>
                    <a:pt x="3701" y="271"/>
                  </a:lnTo>
                  <a:lnTo>
                    <a:pt x="3714" y="294"/>
                  </a:lnTo>
                  <a:lnTo>
                    <a:pt x="3727" y="319"/>
                  </a:lnTo>
                  <a:lnTo>
                    <a:pt x="3738" y="343"/>
                  </a:lnTo>
                  <a:lnTo>
                    <a:pt x="3748" y="369"/>
                  </a:lnTo>
                  <a:lnTo>
                    <a:pt x="3756" y="395"/>
                  </a:lnTo>
                  <a:lnTo>
                    <a:pt x="3764" y="421"/>
                  </a:lnTo>
                  <a:lnTo>
                    <a:pt x="3771" y="448"/>
                  </a:lnTo>
                  <a:lnTo>
                    <a:pt x="3776" y="477"/>
                  </a:lnTo>
                  <a:lnTo>
                    <a:pt x="3779" y="505"/>
                  </a:lnTo>
                  <a:lnTo>
                    <a:pt x="3781" y="533"/>
                  </a:lnTo>
                  <a:lnTo>
                    <a:pt x="3783" y="561"/>
                  </a:lnTo>
                  <a:lnTo>
                    <a:pt x="3783" y="3219"/>
                  </a:lnTo>
                  <a:lnTo>
                    <a:pt x="3781" y="3248"/>
                  </a:lnTo>
                  <a:lnTo>
                    <a:pt x="3779" y="3276"/>
                  </a:lnTo>
                  <a:lnTo>
                    <a:pt x="3776" y="3304"/>
                  </a:lnTo>
                  <a:lnTo>
                    <a:pt x="3771" y="3332"/>
                  </a:lnTo>
                  <a:lnTo>
                    <a:pt x="3764" y="3359"/>
                  </a:lnTo>
                  <a:lnTo>
                    <a:pt x="3756" y="3386"/>
                  </a:lnTo>
                  <a:lnTo>
                    <a:pt x="3748" y="3412"/>
                  </a:lnTo>
                  <a:lnTo>
                    <a:pt x="3738" y="3437"/>
                  </a:lnTo>
                  <a:lnTo>
                    <a:pt x="3727" y="3462"/>
                  </a:lnTo>
                  <a:lnTo>
                    <a:pt x="3714" y="3486"/>
                  </a:lnTo>
                  <a:lnTo>
                    <a:pt x="3701" y="3510"/>
                  </a:lnTo>
                  <a:lnTo>
                    <a:pt x="3686" y="3532"/>
                  </a:lnTo>
                  <a:lnTo>
                    <a:pt x="3671" y="3554"/>
                  </a:lnTo>
                  <a:lnTo>
                    <a:pt x="3653" y="3576"/>
                  </a:lnTo>
                  <a:lnTo>
                    <a:pt x="3636" y="3596"/>
                  </a:lnTo>
                  <a:lnTo>
                    <a:pt x="3617" y="3616"/>
                  </a:lnTo>
                  <a:lnTo>
                    <a:pt x="3598" y="3634"/>
                  </a:lnTo>
                  <a:lnTo>
                    <a:pt x="3577" y="3652"/>
                  </a:lnTo>
                  <a:lnTo>
                    <a:pt x="3556" y="3668"/>
                  </a:lnTo>
                  <a:lnTo>
                    <a:pt x="3534" y="3684"/>
                  </a:lnTo>
                  <a:lnTo>
                    <a:pt x="3511" y="3698"/>
                  </a:lnTo>
                  <a:lnTo>
                    <a:pt x="3488" y="3713"/>
                  </a:lnTo>
                  <a:lnTo>
                    <a:pt x="3463" y="3725"/>
                  </a:lnTo>
                  <a:lnTo>
                    <a:pt x="3438" y="3736"/>
                  </a:lnTo>
                  <a:lnTo>
                    <a:pt x="3413" y="3746"/>
                  </a:lnTo>
                  <a:lnTo>
                    <a:pt x="3387" y="3755"/>
                  </a:lnTo>
                  <a:lnTo>
                    <a:pt x="3360" y="3763"/>
                  </a:lnTo>
                  <a:lnTo>
                    <a:pt x="3333" y="3769"/>
                  </a:lnTo>
                  <a:lnTo>
                    <a:pt x="3306" y="3774"/>
                  </a:lnTo>
                  <a:lnTo>
                    <a:pt x="3278" y="3778"/>
                  </a:lnTo>
                  <a:lnTo>
                    <a:pt x="3249" y="3780"/>
                  </a:lnTo>
                  <a:lnTo>
                    <a:pt x="3221" y="3781"/>
                  </a:lnTo>
                  <a:lnTo>
                    <a:pt x="561" y="3781"/>
                  </a:lnTo>
                  <a:lnTo>
                    <a:pt x="533" y="3780"/>
                  </a:lnTo>
                  <a:lnTo>
                    <a:pt x="505" y="3778"/>
                  </a:lnTo>
                  <a:lnTo>
                    <a:pt x="477" y="3774"/>
                  </a:lnTo>
                  <a:lnTo>
                    <a:pt x="449" y="3769"/>
                  </a:lnTo>
                  <a:lnTo>
                    <a:pt x="421" y="3763"/>
                  </a:lnTo>
                  <a:lnTo>
                    <a:pt x="395" y="3755"/>
                  </a:lnTo>
                  <a:lnTo>
                    <a:pt x="369" y="3746"/>
                  </a:lnTo>
                  <a:lnTo>
                    <a:pt x="343" y="3736"/>
                  </a:lnTo>
                  <a:lnTo>
                    <a:pt x="319" y="3725"/>
                  </a:lnTo>
                  <a:lnTo>
                    <a:pt x="294" y="3713"/>
                  </a:lnTo>
                  <a:lnTo>
                    <a:pt x="272" y="3698"/>
                  </a:lnTo>
                  <a:lnTo>
                    <a:pt x="249" y="3684"/>
                  </a:lnTo>
                  <a:lnTo>
                    <a:pt x="226" y="3668"/>
                  </a:lnTo>
                  <a:lnTo>
                    <a:pt x="205" y="3652"/>
                  </a:lnTo>
                  <a:lnTo>
                    <a:pt x="185" y="3634"/>
                  </a:lnTo>
                  <a:lnTo>
                    <a:pt x="165" y="3616"/>
                  </a:lnTo>
                  <a:lnTo>
                    <a:pt x="147" y="3596"/>
                  </a:lnTo>
                  <a:lnTo>
                    <a:pt x="128" y="3576"/>
                  </a:lnTo>
                  <a:lnTo>
                    <a:pt x="112" y="3554"/>
                  </a:lnTo>
                  <a:lnTo>
                    <a:pt x="97" y="3532"/>
                  </a:lnTo>
                  <a:lnTo>
                    <a:pt x="81" y="3510"/>
                  </a:lnTo>
                  <a:lnTo>
                    <a:pt x="68" y="3486"/>
                  </a:lnTo>
                  <a:lnTo>
                    <a:pt x="55" y="3462"/>
                  </a:lnTo>
                  <a:lnTo>
                    <a:pt x="45" y="3437"/>
                  </a:lnTo>
                  <a:lnTo>
                    <a:pt x="35" y="3412"/>
                  </a:lnTo>
                  <a:lnTo>
                    <a:pt x="25" y="3386"/>
                  </a:lnTo>
                  <a:lnTo>
                    <a:pt x="17" y="3359"/>
                  </a:lnTo>
                  <a:lnTo>
                    <a:pt x="12" y="3332"/>
                  </a:lnTo>
                  <a:lnTo>
                    <a:pt x="7" y="3304"/>
                  </a:lnTo>
                  <a:lnTo>
                    <a:pt x="3" y="3276"/>
                  </a:lnTo>
                  <a:lnTo>
                    <a:pt x="1" y="3248"/>
                  </a:lnTo>
                  <a:lnTo>
                    <a:pt x="0" y="3219"/>
                  </a:lnTo>
                  <a:lnTo>
                    <a:pt x="0" y="561"/>
                  </a:lnTo>
                  <a:lnTo>
                    <a:pt x="1" y="533"/>
                  </a:lnTo>
                  <a:lnTo>
                    <a:pt x="3" y="505"/>
                  </a:lnTo>
                  <a:lnTo>
                    <a:pt x="7" y="477"/>
                  </a:lnTo>
                  <a:lnTo>
                    <a:pt x="12" y="448"/>
                  </a:lnTo>
                  <a:lnTo>
                    <a:pt x="17" y="421"/>
                  </a:lnTo>
                  <a:lnTo>
                    <a:pt x="25" y="395"/>
                  </a:lnTo>
                  <a:lnTo>
                    <a:pt x="35" y="369"/>
                  </a:lnTo>
                  <a:lnTo>
                    <a:pt x="45" y="343"/>
                  </a:lnTo>
                  <a:lnTo>
                    <a:pt x="55" y="319"/>
                  </a:lnTo>
                  <a:lnTo>
                    <a:pt x="68" y="294"/>
                  </a:lnTo>
                  <a:lnTo>
                    <a:pt x="81" y="271"/>
                  </a:lnTo>
                  <a:lnTo>
                    <a:pt x="97" y="249"/>
                  </a:lnTo>
                  <a:lnTo>
                    <a:pt x="112" y="226"/>
                  </a:lnTo>
                  <a:lnTo>
                    <a:pt x="128" y="205"/>
                  </a:lnTo>
                  <a:lnTo>
                    <a:pt x="147" y="185"/>
                  </a:lnTo>
                  <a:lnTo>
                    <a:pt x="165" y="165"/>
                  </a:lnTo>
                  <a:lnTo>
                    <a:pt x="185" y="147"/>
                  </a:lnTo>
                  <a:lnTo>
                    <a:pt x="205" y="128"/>
                  </a:lnTo>
                  <a:lnTo>
                    <a:pt x="226" y="112"/>
                  </a:lnTo>
                  <a:lnTo>
                    <a:pt x="249" y="97"/>
                  </a:lnTo>
                  <a:lnTo>
                    <a:pt x="272" y="81"/>
                  </a:lnTo>
                  <a:lnTo>
                    <a:pt x="294" y="68"/>
                  </a:lnTo>
                  <a:lnTo>
                    <a:pt x="319" y="55"/>
                  </a:lnTo>
                  <a:lnTo>
                    <a:pt x="343" y="45"/>
                  </a:lnTo>
                  <a:lnTo>
                    <a:pt x="369" y="35"/>
                  </a:lnTo>
                  <a:lnTo>
                    <a:pt x="395" y="25"/>
                  </a:lnTo>
                  <a:lnTo>
                    <a:pt x="421" y="17"/>
                  </a:lnTo>
                  <a:lnTo>
                    <a:pt x="449" y="12"/>
                  </a:lnTo>
                  <a:lnTo>
                    <a:pt x="477" y="7"/>
                  </a:lnTo>
                  <a:lnTo>
                    <a:pt x="505" y="3"/>
                  </a:lnTo>
                  <a:lnTo>
                    <a:pt x="533" y="1"/>
                  </a:lnTo>
                  <a:lnTo>
                    <a:pt x="561" y="0"/>
                  </a:lnTo>
                  <a:close/>
                </a:path>
              </a:pathLst>
            </a:custGeom>
            <a:solidFill>
              <a:srgbClr val="4277C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A00C7CB0-94D2-4992-92CF-6550983D6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748" y="3342885"/>
              <a:ext cx="1274987" cy="511663"/>
            </a:xfrm>
            <a:custGeom>
              <a:avLst/>
              <a:gdLst>
                <a:gd name="T0" fmla="*/ 1350 w 2753"/>
                <a:gd name="T1" fmla="*/ 1055 h 1104"/>
                <a:gd name="T2" fmla="*/ 1294 w 2753"/>
                <a:gd name="T3" fmla="*/ 960 h 1104"/>
                <a:gd name="T4" fmla="*/ 1235 w 2753"/>
                <a:gd name="T5" fmla="*/ 867 h 1104"/>
                <a:gd name="T6" fmla="*/ 1170 w 2753"/>
                <a:gd name="T7" fmla="*/ 779 h 1104"/>
                <a:gd name="T8" fmla="*/ 1102 w 2753"/>
                <a:gd name="T9" fmla="*/ 696 h 1104"/>
                <a:gd name="T10" fmla="*/ 1029 w 2753"/>
                <a:gd name="T11" fmla="*/ 614 h 1104"/>
                <a:gd name="T12" fmla="*/ 952 w 2753"/>
                <a:gd name="T13" fmla="*/ 538 h 1104"/>
                <a:gd name="T14" fmla="*/ 871 w 2753"/>
                <a:gd name="T15" fmla="*/ 465 h 1104"/>
                <a:gd name="T16" fmla="*/ 785 w 2753"/>
                <a:gd name="T17" fmla="*/ 396 h 1104"/>
                <a:gd name="T18" fmla="*/ 695 w 2753"/>
                <a:gd name="T19" fmla="*/ 330 h 1104"/>
                <a:gd name="T20" fmla="*/ 600 w 2753"/>
                <a:gd name="T21" fmla="*/ 269 h 1104"/>
                <a:gd name="T22" fmla="*/ 501 w 2753"/>
                <a:gd name="T23" fmla="*/ 211 h 1104"/>
                <a:gd name="T24" fmla="*/ 398 w 2753"/>
                <a:gd name="T25" fmla="*/ 157 h 1104"/>
                <a:gd name="T26" fmla="*/ 290 w 2753"/>
                <a:gd name="T27" fmla="*/ 107 h 1104"/>
                <a:gd name="T28" fmla="*/ 177 w 2753"/>
                <a:gd name="T29" fmla="*/ 61 h 1104"/>
                <a:gd name="T30" fmla="*/ 61 w 2753"/>
                <a:gd name="T31" fmla="*/ 20 h 1104"/>
                <a:gd name="T32" fmla="*/ 46 w 2753"/>
                <a:gd name="T33" fmla="*/ 0 h 1104"/>
                <a:gd name="T34" fmla="*/ 2706 w 2753"/>
                <a:gd name="T35" fmla="*/ 0 h 1104"/>
                <a:gd name="T36" fmla="*/ 2692 w 2753"/>
                <a:gd name="T37" fmla="*/ 20 h 1104"/>
                <a:gd name="T38" fmla="*/ 2575 w 2753"/>
                <a:gd name="T39" fmla="*/ 61 h 1104"/>
                <a:gd name="T40" fmla="*/ 2463 w 2753"/>
                <a:gd name="T41" fmla="*/ 107 h 1104"/>
                <a:gd name="T42" fmla="*/ 2354 w 2753"/>
                <a:gd name="T43" fmla="*/ 157 h 1104"/>
                <a:gd name="T44" fmla="*/ 2251 w 2753"/>
                <a:gd name="T45" fmla="*/ 211 h 1104"/>
                <a:gd name="T46" fmla="*/ 2152 w 2753"/>
                <a:gd name="T47" fmla="*/ 269 h 1104"/>
                <a:gd name="T48" fmla="*/ 2058 w 2753"/>
                <a:gd name="T49" fmla="*/ 330 h 1104"/>
                <a:gd name="T50" fmla="*/ 1968 w 2753"/>
                <a:gd name="T51" fmla="*/ 396 h 1104"/>
                <a:gd name="T52" fmla="*/ 1882 w 2753"/>
                <a:gd name="T53" fmla="*/ 465 h 1104"/>
                <a:gd name="T54" fmla="*/ 1800 w 2753"/>
                <a:gd name="T55" fmla="*/ 538 h 1104"/>
                <a:gd name="T56" fmla="*/ 1723 w 2753"/>
                <a:gd name="T57" fmla="*/ 614 h 1104"/>
                <a:gd name="T58" fmla="*/ 1650 w 2753"/>
                <a:gd name="T59" fmla="*/ 696 h 1104"/>
                <a:gd name="T60" fmla="*/ 1582 w 2753"/>
                <a:gd name="T61" fmla="*/ 779 h 1104"/>
                <a:gd name="T62" fmla="*/ 1518 w 2753"/>
                <a:gd name="T63" fmla="*/ 867 h 1104"/>
                <a:gd name="T64" fmla="*/ 1458 w 2753"/>
                <a:gd name="T65" fmla="*/ 960 h 1104"/>
                <a:gd name="T66" fmla="*/ 1403 w 2753"/>
                <a:gd name="T67" fmla="*/ 1055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53" h="1104">
                  <a:moveTo>
                    <a:pt x="1376" y="1104"/>
                  </a:moveTo>
                  <a:lnTo>
                    <a:pt x="1350" y="1055"/>
                  </a:lnTo>
                  <a:lnTo>
                    <a:pt x="1323" y="1006"/>
                  </a:lnTo>
                  <a:lnTo>
                    <a:pt x="1294" y="960"/>
                  </a:lnTo>
                  <a:lnTo>
                    <a:pt x="1265" y="913"/>
                  </a:lnTo>
                  <a:lnTo>
                    <a:pt x="1235" y="867"/>
                  </a:lnTo>
                  <a:lnTo>
                    <a:pt x="1203" y="823"/>
                  </a:lnTo>
                  <a:lnTo>
                    <a:pt x="1170" y="779"/>
                  </a:lnTo>
                  <a:lnTo>
                    <a:pt x="1137" y="737"/>
                  </a:lnTo>
                  <a:lnTo>
                    <a:pt x="1102" y="696"/>
                  </a:lnTo>
                  <a:lnTo>
                    <a:pt x="1066" y="655"/>
                  </a:lnTo>
                  <a:lnTo>
                    <a:pt x="1029" y="614"/>
                  </a:lnTo>
                  <a:lnTo>
                    <a:pt x="991" y="576"/>
                  </a:lnTo>
                  <a:lnTo>
                    <a:pt x="952" y="538"/>
                  </a:lnTo>
                  <a:lnTo>
                    <a:pt x="912" y="501"/>
                  </a:lnTo>
                  <a:lnTo>
                    <a:pt x="871" y="465"/>
                  </a:lnTo>
                  <a:lnTo>
                    <a:pt x="828" y="430"/>
                  </a:lnTo>
                  <a:lnTo>
                    <a:pt x="785" y="396"/>
                  </a:lnTo>
                  <a:lnTo>
                    <a:pt x="740" y="363"/>
                  </a:lnTo>
                  <a:lnTo>
                    <a:pt x="695" y="330"/>
                  </a:lnTo>
                  <a:lnTo>
                    <a:pt x="648" y="300"/>
                  </a:lnTo>
                  <a:lnTo>
                    <a:pt x="600" y="269"/>
                  </a:lnTo>
                  <a:lnTo>
                    <a:pt x="551" y="240"/>
                  </a:lnTo>
                  <a:lnTo>
                    <a:pt x="501" y="211"/>
                  </a:lnTo>
                  <a:lnTo>
                    <a:pt x="450" y="183"/>
                  </a:lnTo>
                  <a:lnTo>
                    <a:pt x="398" y="157"/>
                  </a:lnTo>
                  <a:lnTo>
                    <a:pt x="344" y="131"/>
                  </a:lnTo>
                  <a:lnTo>
                    <a:pt x="290" y="107"/>
                  </a:lnTo>
                  <a:lnTo>
                    <a:pt x="234" y="84"/>
                  </a:lnTo>
                  <a:lnTo>
                    <a:pt x="177" y="61"/>
                  </a:lnTo>
                  <a:lnTo>
                    <a:pt x="119" y="39"/>
                  </a:lnTo>
                  <a:lnTo>
                    <a:pt x="61" y="20"/>
                  </a:lnTo>
                  <a:lnTo>
                    <a:pt x="0" y="0"/>
                  </a:lnTo>
                  <a:lnTo>
                    <a:pt x="46" y="0"/>
                  </a:lnTo>
                  <a:lnTo>
                    <a:pt x="1376" y="0"/>
                  </a:lnTo>
                  <a:lnTo>
                    <a:pt x="2706" y="0"/>
                  </a:lnTo>
                  <a:lnTo>
                    <a:pt x="2753" y="0"/>
                  </a:lnTo>
                  <a:lnTo>
                    <a:pt x="2692" y="20"/>
                  </a:lnTo>
                  <a:lnTo>
                    <a:pt x="2633" y="39"/>
                  </a:lnTo>
                  <a:lnTo>
                    <a:pt x="2575" y="61"/>
                  </a:lnTo>
                  <a:lnTo>
                    <a:pt x="2518" y="84"/>
                  </a:lnTo>
                  <a:lnTo>
                    <a:pt x="2463" y="107"/>
                  </a:lnTo>
                  <a:lnTo>
                    <a:pt x="2407" y="131"/>
                  </a:lnTo>
                  <a:lnTo>
                    <a:pt x="2354" y="157"/>
                  </a:lnTo>
                  <a:lnTo>
                    <a:pt x="2302" y="183"/>
                  </a:lnTo>
                  <a:lnTo>
                    <a:pt x="2251" y="211"/>
                  </a:lnTo>
                  <a:lnTo>
                    <a:pt x="2201" y="240"/>
                  </a:lnTo>
                  <a:lnTo>
                    <a:pt x="2152" y="269"/>
                  </a:lnTo>
                  <a:lnTo>
                    <a:pt x="2104" y="300"/>
                  </a:lnTo>
                  <a:lnTo>
                    <a:pt x="2058" y="330"/>
                  </a:lnTo>
                  <a:lnTo>
                    <a:pt x="2012" y="363"/>
                  </a:lnTo>
                  <a:lnTo>
                    <a:pt x="1968" y="396"/>
                  </a:lnTo>
                  <a:lnTo>
                    <a:pt x="1924" y="430"/>
                  </a:lnTo>
                  <a:lnTo>
                    <a:pt x="1882" y="465"/>
                  </a:lnTo>
                  <a:lnTo>
                    <a:pt x="1841" y="501"/>
                  </a:lnTo>
                  <a:lnTo>
                    <a:pt x="1800" y="538"/>
                  </a:lnTo>
                  <a:lnTo>
                    <a:pt x="1761" y="576"/>
                  </a:lnTo>
                  <a:lnTo>
                    <a:pt x="1723" y="614"/>
                  </a:lnTo>
                  <a:lnTo>
                    <a:pt x="1686" y="655"/>
                  </a:lnTo>
                  <a:lnTo>
                    <a:pt x="1650" y="696"/>
                  </a:lnTo>
                  <a:lnTo>
                    <a:pt x="1616" y="737"/>
                  </a:lnTo>
                  <a:lnTo>
                    <a:pt x="1582" y="779"/>
                  </a:lnTo>
                  <a:lnTo>
                    <a:pt x="1549" y="823"/>
                  </a:lnTo>
                  <a:lnTo>
                    <a:pt x="1518" y="867"/>
                  </a:lnTo>
                  <a:lnTo>
                    <a:pt x="1488" y="913"/>
                  </a:lnTo>
                  <a:lnTo>
                    <a:pt x="1458" y="960"/>
                  </a:lnTo>
                  <a:lnTo>
                    <a:pt x="1430" y="1006"/>
                  </a:lnTo>
                  <a:lnTo>
                    <a:pt x="1403" y="1055"/>
                  </a:lnTo>
                  <a:lnTo>
                    <a:pt x="1376" y="1104"/>
                  </a:lnTo>
                  <a:close/>
                </a:path>
              </a:pathLst>
            </a:custGeom>
            <a:solidFill>
              <a:srgbClr val="4277C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4" name="Group 21">
              <a:extLst>
                <a:ext uri="{FF2B5EF4-FFF2-40B4-BE49-F238E27FC236}">
                  <a16:creationId xmlns:a16="http://schemas.microsoft.com/office/drawing/2014/main" id="{A43E7B29-A742-41E0-86C3-710FBC24B908}"/>
                </a:ext>
              </a:extLst>
            </p:cNvPr>
            <p:cNvGrpSpPr/>
            <p:nvPr/>
          </p:nvGrpSpPr>
          <p:grpSpPr>
            <a:xfrm>
              <a:off x="2063563" y="2090284"/>
              <a:ext cx="621968" cy="753311"/>
              <a:chOff x="10386974" y="2925772"/>
              <a:chExt cx="255587" cy="309564"/>
            </a:xfrm>
            <a:solidFill>
              <a:schemeClr val="bg1"/>
            </a:solidFill>
          </p:grpSpPr>
          <p:sp>
            <p:nvSpPr>
              <p:cNvPr id="25" name="Freeform 134">
                <a:extLst>
                  <a:ext uri="{FF2B5EF4-FFF2-40B4-BE49-F238E27FC236}">
                    <a16:creationId xmlns:a16="http://schemas.microsoft.com/office/drawing/2014/main" id="{6C4AA9DB-0D24-401C-B6B5-C19A61260A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386974" y="2925772"/>
                <a:ext cx="255587" cy="309564"/>
              </a:xfrm>
              <a:custGeom>
                <a:avLst/>
                <a:gdLst>
                  <a:gd name="T0" fmla="*/ 84 w 96"/>
                  <a:gd name="T1" fmla="*/ 44 h 116"/>
                  <a:gd name="T2" fmla="*/ 72 w 96"/>
                  <a:gd name="T3" fmla="*/ 44 h 116"/>
                  <a:gd name="T4" fmla="*/ 72 w 96"/>
                  <a:gd name="T5" fmla="*/ 25 h 116"/>
                  <a:gd name="T6" fmla="*/ 48 w 96"/>
                  <a:gd name="T7" fmla="*/ 0 h 116"/>
                  <a:gd name="T8" fmla="*/ 24 w 96"/>
                  <a:gd name="T9" fmla="*/ 25 h 116"/>
                  <a:gd name="T10" fmla="*/ 24 w 96"/>
                  <a:gd name="T11" fmla="*/ 44 h 116"/>
                  <a:gd name="T12" fmla="*/ 12 w 96"/>
                  <a:gd name="T13" fmla="*/ 44 h 116"/>
                  <a:gd name="T14" fmla="*/ 0 w 96"/>
                  <a:gd name="T15" fmla="*/ 56 h 116"/>
                  <a:gd name="T16" fmla="*/ 0 w 96"/>
                  <a:gd name="T17" fmla="*/ 104 h 116"/>
                  <a:gd name="T18" fmla="*/ 12 w 96"/>
                  <a:gd name="T19" fmla="*/ 116 h 116"/>
                  <a:gd name="T20" fmla="*/ 84 w 96"/>
                  <a:gd name="T21" fmla="*/ 116 h 116"/>
                  <a:gd name="T22" fmla="*/ 96 w 96"/>
                  <a:gd name="T23" fmla="*/ 104 h 116"/>
                  <a:gd name="T24" fmla="*/ 96 w 96"/>
                  <a:gd name="T25" fmla="*/ 56 h 116"/>
                  <a:gd name="T26" fmla="*/ 84 w 96"/>
                  <a:gd name="T27" fmla="*/ 44 h 116"/>
                  <a:gd name="T28" fmla="*/ 32 w 96"/>
                  <a:gd name="T29" fmla="*/ 25 h 116"/>
                  <a:gd name="T30" fmla="*/ 48 w 96"/>
                  <a:gd name="T31" fmla="*/ 8 h 116"/>
                  <a:gd name="T32" fmla="*/ 64 w 96"/>
                  <a:gd name="T33" fmla="*/ 25 h 116"/>
                  <a:gd name="T34" fmla="*/ 64 w 96"/>
                  <a:gd name="T35" fmla="*/ 44 h 116"/>
                  <a:gd name="T36" fmla="*/ 32 w 96"/>
                  <a:gd name="T37" fmla="*/ 44 h 116"/>
                  <a:gd name="T38" fmla="*/ 32 w 96"/>
                  <a:gd name="T39" fmla="*/ 25 h 116"/>
                  <a:gd name="T40" fmla="*/ 88 w 96"/>
                  <a:gd name="T41" fmla="*/ 104 h 116"/>
                  <a:gd name="T42" fmla="*/ 84 w 96"/>
                  <a:gd name="T43" fmla="*/ 108 h 116"/>
                  <a:gd name="T44" fmla="*/ 12 w 96"/>
                  <a:gd name="T45" fmla="*/ 108 h 116"/>
                  <a:gd name="T46" fmla="*/ 8 w 96"/>
                  <a:gd name="T47" fmla="*/ 104 h 116"/>
                  <a:gd name="T48" fmla="*/ 8 w 96"/>
                  <a:gd name="T49" fmla="*/ 56 h 116"/>
                  <a:gd name="T50" fmla="*/ 12 w 96"/>
                  <a:gd name="T51" fmla="*/ 52 h 116"/>
                  <a:gd name="T52" fmla="*/ 84 w 96"/>
                  <a:gd name="T53" fmla="*/ 52 h 116"/>
                  <a:gd name="T54" fmla="*/ 88 w 96"/>
                  <a:gd name="T55" fmla="*/ 56 h 116"/>
                  <a:gd name="T56" fmla="*/ 88 w 96"/>
                  <a:gd name="T57" fmla="*/ 104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6" h="116">
                    <a:moveTo>
                      <a:pt x="84" y="44"/>
                    </a:moveTo>
                    <a:cubicBezTo>
                      <a:pt x="72" y="44"/>
                      <a:pt x="72" y="44"/>
                      <a:pt x="72" y="44"/>
                    </a:cubicBezTo>
                    <a:cubicBezTo>
                      <a:pt x="72" y="25"/>
                      <a:pt x="72" y="25"/>
                      <a:pt x="72" y="25"/>
                    </a:cubicBezTo>
                    <a:cubicBezTo>
                      <a:pt x="72" y="11"/>
                      <a:pt x="61" y="0"/>
                      <a:pt x="48" y="0"/>
                    </a:cubicBezTo>
                    <a:cubicBezTo>
                      <a:pt x="35" y="0"/>
                      <a:pt x="24" y="11"/>
                      <a:pt x="24" y="25"/>
                    </a:cubicBezTo>
                    <a:cubicBezTo>
                      <a:pt x="24" y="44"/>
                      <a:pt x="24" y="44"/>
                      <a:pt x="24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5" y="44"/>
                      <a:pt x="0" y="49"/>
                      <a:pt x="0" y="56"/>
                    </a:cubicBezTo>
                    <a:cubicBezTo>
                      <a:pt x="0" y="104"/>
                      <a:pt x="0" y="104"/>
                      <a:pt x="0" y="104"/>
                    </a:cubicBezTo>
                    <a:cubicBezTo>
                      <a:pt x="0" y="111"/>
                      <a:pt x="5" y="116"/>
                      <a:pt x="12" y="116"/>
                    </a:cubicBezTo>
                    <a:cubicBezTo>
                      <a:pt x="84" y="116"/>
                      <a:pt x="84" y="116"/>
                      <a:pt x="84" y="116"/>
                    </a:cubicBezTo>
                    <a:cubicBezTo>
                      <a:pt x="91" y="116"/>
                      <a:pt x="96" y="111"/>
                      <a:pt x="96" y="104"/>
                    </a:cubicBezTo>
                    <a:cubicBezTo>
                      <a:pt x="96" y="56"/>
                      <a:pt x="96" y="56"/>
                      <a:pt x="96" y="56"/>
                    </a:cubicBezTo>
                    <a:cubicBezTo>
                      <a:pt x="96" y="49"/>
                      <a:pt x="91" y="44"/>
                      <a:pt x="84" y="44"/>
                    </a:cubicBezTo>
                    <a:close/>
                    <a:moveTo>
                      <a:pt x="32" y="25"/>
                    </a:moveTo>
                    <a:cubicBezTo>
                      <a:pt x="32" y="15"/>
                      <a:pt x="39" y="8"/>
                      <a:pt x="48" y="8"/>
                    </a:cubicBezTo>
                    <a:cubicBezTo>
                      <a:pt x="57" y="8"/>
                      <a:pt x="64" y="15"/>
                      <a:pt x="64" y="25"/>
                    </a:cubicBezTo>
                    <a:cubicBezTo>
                      <a:pt x="64" y="44"/>
                      <a:pt x="64" y="44"/>
                      <a:pt x="64" y="44"/>
                    </a:cubicBezTo>
                    <a:cubicBezTo>
                      <a:pt x="32" y="44"/>
                      <a:pt x="32" y="44"/>
                      <a:pt x="32" y="44"/>
                    </a:cubicBezTo>
                    <a:lnTo>
                      <a:pt x="32" y="25"/>
                    </a:lnTo>
                    <a:close/>
                    <a:moveTo>
                      <a:pt x="88" y="104"/>
                    </a:moveTo>
                    <a:cubicBezTo>
                      <a:pt x="88" y="106"/>
                      <a:pt x="86" y="108"/>
                      <a:pt x="84" y="108"/>
                    </a:cubicBezTo>
                    <a:cubicBezTo>
                      <a:pt x="12" y="108"/>
                      <a:pt x="12" y="108"/>
                      <a:pt x="12" y="108"/>
                    </a:cubicBezTo>
                    <a:cubicBezTo>
                      <a:pt x="10" y="108"/>
                      <a:pt x="8" y="106"/>
                      <a:pt x="8" y="104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8" y="54"/>
                      <a:pt x="10" y="52"/>
                      <a:pt x="12" y="52"/>
                    </a:cubicBezTo>
                    <a:cubicBezTo>
                      <a:pt x="84" y="52"/>
                      <a:pt x="84" y="52"/>
                      <a:pt x="84" y="52"/>
                    </a:cubicBezTo>
                    <a:cubicBezTo>
                      <a:pt x="86" y="52"/>
                      <a:pt x="88" y="54"/>
                      <a:pt x="88" y="56"/>
                    </a:cubicBezTo>
                    <a:lnTo>
                      <a:pt x="88" y="1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" name="Freeform 135">
                <a:extLst>
                  <a:ext uri="{FF2B5EF4-FFF2-40B4-BE49-F238E27FC236}">
                    <a16:creationId xmlns:a16="http://schemas.microsoft.com/office/drawing/2014/main" id="{1A08CF98-1655-4499-8B55-4939125A3FA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488614" y="3100388"/>
                <a:ext cx="52388" cy="79375"/>
              </a:xfrm>
              <a:custGeom>
                <a:avLst/>
                <a:gdLst>
                  <a:gd name="T0" fmla="*/ 10 w 20"/>
                  <a:gd name="T1" fmla="*/ 0 h 30"/>
                  <a:gd name="T2" fmla="*/ 0 w 20"/>
                  <a:gd name="T3" fmla="*/ 10 h 30"/>
                  <a:gd name="T4" fmla="*/ 4 w 20"/>
                  <a:gd name="T5" fmla="*/ 18 h 30"/>
                  <a:gd name="T6" fmla="*/ 4 w 20"/>
                  <a:gd name="T7" fmla="*/ 24 h 30"/>
                  <a:gd name="T8" fmla="*/ 10 w 20"/>
                  <a:gd name="T9" fmla="*/ 30 h 30"/>
                  <a:gd name="T10" fmla="*/ 16 w 20"/>
                  <a:gd name="T11" fmla="*/ 24 h 30"/>
                  <a:gd name="T12" fmla="*/ 16 w 20"/>
                  <a:gd name="T13" fmla="*/ 18 h 30"/>
                  <a:gd name="T14" fmla="*/ 20 w 20"/>
                  <a:gd name="T15" fmla="*/ 10 h 30"/>
                  <a:gd name="T16" fmla="*/ 10 w 20"/>
                  <a:gd name="T17" fmla="*/ 0 h 30"/>
                  <a:gd name="T18" fmla="*/ 12 w 20"/>
                  <a:gd name="T19" fmla="*/ 16 h 30"/>
                  <a:gd name="T20" fmla="*/ 12 w 20"/>
                  <a:gd name="T21" fmla="*/ 24 h 30"/>
                  <a:gd name="T22" fmla="*/ 10 w 20"/>
                  <a:gd name="T23" fmla="*/ 26 h 30"/>
                  <a:gd name="T24" fmla="*/ 8 w 20"/>
                  <a:gd name="T25" fmla="*/ 24 h 30"/>
                  <a:gd name="T26" fmla="*/ 8 w 20"/>
                  <a:gd name="T27" fmla="*/ 16 h 30"/>
                  <a:gd name="T28" fmla="*/ 4 w 20"/>
                  <a:gd name="T29" fmla="*/ 10 h 30"/>
                  <a:gd name="T30" fmla="*/ 10 w 20"/>
                  <a:gd name="T31" fmla="*/ 4 h 30"/>
                  <a:gd name="T32" fmla="*/ 16 w 20"/>
                  <a:gd name="T33" fmla="*/ 10 h 30"/>
                  <a:gd name="T34" fmla="*/ 12 w 20"/>
                  <a:gd name="T35" fmla="*/ 1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" h="30">
                    <a:moveTo>
                      <a:pt x="10" y="0"/>
                    </a:moveTo>
                    <a:cubicBezTo>
                      <a:pt x="4" y="0"/>
                      <a:pt x="0" y="4"/>
                      <a:pt x="0" y="10"/>
                    </a:cubicBezTo>
                    <a:cubicBezTo>
                      <a:pt x="0" y="13"/>
                      <a:pt x="2" y="16"/>
                      <a:pt x="4" y="18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7"/>
                      <a:pt x="7" y="30"/>
                      <a:pt x="10" y="30"/>
                    </a:cubicBezTo>
                    <a:cubicBezTo>
                      <a:pt x="13" y="30"/>
                      <a:pt x="16" y="27"/>
                      <a:pt x="16" y="24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8" y="16"/>
                      <a:pt x="20" y="13"/>
                      <a:pt x="20" y="10"/>
                    </a:cubicBezTo>
                    <a:cubicBezTo>
                      <a:pt x="20" y="4"/>
                      <a:pt x="16" y="0"/>
                      <a:pt x="10" y="0"/>
                    </a:cubicBezTo>
                    <a:close/>
                    <a:moveTo>
                      <a:pt x="12" y="16"/>
                    </a:move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5"/>
                      <a:pt x="11" y="26"/>
                      <a:pt x="10" y="26"/>
                    </a:cubicBezTo>
                    <a:cubicBezTo>
                      <a:pt x="9" y="26"/>
                      <a:pt x="8" y="25"/>
                      <a:pt x="8" y="24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6" y="15"/>
                      <a:pt x="4" y="13"/>
                      <a:pt x="4" y="10"/>
                    </a:cubicBezTo>
                    <a:cubicBezTo>
                      <a:pt x="4" y="7"/>
                      <a:pt x="7" y="4"/>
                      <a:pt x="10" y="4"/>
                    </a:cubicBezTo>
                    <a:cubicBezTo>
                      <a:pt x="13" y="4"/>
                      <a:pt x="16" y="7"/>
                      <a:pt x="16" y="10"/>
                    </a:cubicBezTo>
                    <a:cubicBezTo>
                      <a:pt x="16" y="13"/>
                      <a:pt x="14" y="15"/>
                      <a:pt x="12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C9414798-3DCA-4F06-B564-934FBB1B9A37}"/>
              </a:ext>
            </a:extLst>
          </p:cNvPr>
          <p:cNvGrpSpPr/>
          <p:nvPr/>
        </p:nvGrpSpPr>
        <p:grpSpPr>
          <a:xfrm>
            <a:off x="3950246" y="1532081"/>
            <a:ext cx="1753281" cy="2263554"/>
            <a:chOff x="3598089" y="1590994"/>
            <a:chExt cx="1753281" cy="2263554"/>
          </a:xfrm>
        </p:grpSpPr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7B85F50E-F876-40D8-9817-4E9F96F97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8089" y="1590994"/>
              <a:ext cx="1753281" cy="1751891"/>
            </a:xfrm>
            <a:custGeom>
              <a:avLst/>
              <a:gdLst>
                <a:gd name="T0" fmla="*/ 3249 w 3782"/>
                <a:gd name="T1" fmla="*/ 1 h 3781"/>
                <a:gd name="T2" fmla="*/ 3334 w 3782"/>
                <a:gd name="T3" fmla="*/ 12 h 3781"/>
                <a:gd name="T4" fmla="*/ 3413 w 3782"/>
                <a:gd name="T5" fmla="*/ 35 h 3781"/>
                <a:gd name="T6" fmla="*/ 3488 w 3782"/>
                <a:gd name="T7" fmla="*/ 68 h 3781"/>
                <a:gd name="T8" fmla="*/ 3556 w 3782"/>
                <a:gd name="T9" fmla="*/ 112 h 3781"/>
                <a:gd name="T10" fmla="*/ 3617 w 3782"/>
                <a:gd name="T11" fmla="*/ 165 h 3781"/>
                <a:gd name="T12" fmla="*/ 3670 w 3782"/>
                <a:gd name="T13" fmla="*/ 226 h 3781"/>
                <a:gd name="T14" fmla="*/ 3714 w 3782"/>
                <a:gd name="T15" fmla="*/ 294 h 3781"/>
                <a:gd name="T16" fmla="*/ 3749 w 3782"/>
                <a:gd name="T17" fmla="*/ 369 h 3781"/>
                <a:gd name="T18" fmla="*/ 3771 w 3782"/>
                <a:gd name="T19" fmla="*/ 448 h 3781"/>
                <a:gd name="T20" fmla="*/ 3781 w 3782"/>
                <a:gd name="T21" fmla="*/ 533 h 3781"/>
                <a:gd name="T22" fmla="*/ 3781 w 3782"/>
                <a:gd name="T23" fmla="*/ 3248 h 3781"/>
                <a:gd name="T24" fmla="*/ 3771 w 3782"/>
                <a:gd name="T25" fmla="*/ 3332 h 3781"/>
                <a:gd name="T26" fmla="*/ 3749 w 3782"/>
                <a:gd name="T27" fmla="*/ 3412 h 3781"/>
                <a:gd name="T28" fmla="*/ 3714 w 3782"/>
                <a:gd name="T29" fmla="*/ 3486 h 3781"/>
                <a:gd name="T30" fmla="*/ 3670 w 3782"/>
                <a:gd name="T31" fmla="*/ 3554 h 3781"/>
                <a:gd name="T32" fmla="*/ 3617 w 3782"/>
                <a:gd name="T33" fmla="*/ 3616 h 3781"/>
                <a:gd name="T34" fmla="*/ 3556 w 3782"/>
                <a:gd name="T35" fmla="*/ 3668 h 3781"/>
                <a:gd name="T36" fmla="*/ 3488 w 3782"/>
                <a:gd name="T37" fmla="*/ 3713 h 3781"/>
                <a:gd name="T38" fmla="*/ 3413 w 3782"/>
                <a:gd name="T39" fmla="*/ 3746 h 3781"/>
                <a:gd name="T40" fmla="*/ 3334 w 3782"/>
                <a:gd name="T41" fmla="*/ 3769 h 3781"/>
                <a:gd name="T42" fmla="*/ 3249 w 3782"/>
                <a:gd name="T43" fmla="*/ 3780 h 3781"/>
                <a:gd name="T44" fmla="*/ 533 w 3782"/>
                <a:gd name="T45" fmla="*/ 3780 h 3781"/>
                <a:gd name="T46" fmla="*/ 449 w 3782"/>
                <a:gd name="T47" fmla="*/ 3769 h 3781"/>
                <a:gd name="T48" fmla="*/ 369 w 3782"/>
                <a:gd name="T49" fmla="*/ 3746 h 3781"/>
                <a:gd name="T50" fmla="*/ 295 w 3782"/>
                <a:gd name="T51" fmla="*/ 3713 h 3781"/>
                <a:gd name="T52" fmla="*/ 227 w 3782"/>
                <a:gd name="T53" fmla="*/ 3668 h 3781"/>
                <a:gd name="T54" fmla="*/ 165 w 3782"/>
                <a:gd name="T55" fmla="*/ 3616 h 3781"/>
                <a:gd name="T56" fmla="*/ 113 w 3782"/>
                <a:gd name="T57" fmla="*/ 3554 h 3781"/>
                <a:gd name="T58" fmla="*/ 68 w 3782"/>
                <a:gd name="T59" fmla="*/ 3486 h 3781"/>
                <a:gd name="T60" fmla="*/ 35 w 3782"/>
                <a:gd name="T61" fmla="*/ 3412 h 3781"/>
                <a:gd name="T62" fmla="*/ 12 w 3782"/>
                <a:gd name="T63" fmla="*/ 3332 h 3781"/>
                <a:gd name="T64" fmla="*/ 1 w 3782"/>
                <a:gd name="T65" fmla="*/ 3248 h 3781"/>
                <a:gd name="T66" fmla="*/ 1 w 3782"/>
                <a:gd name="T67" fmla="*/ 533 h 3781"/>
                <a:gd name="T68" fmla="*/ 12 w 3782"/>
                <a:gd name="T69" fmla="*/ 448 h 3781"/>
                <a:gd name="T70" fmla="*/ 35 w 3782"/>
                <a:gd name="T71" fmla="*/ 369 h 3781"/>
                <a:gd name="T72" fmla="*/ 68 w 3782"/>
                <a:gd name="T73" fmla="*/ 294 h 3781"/>
                <a:gd name="T74" fmla="*/ 113 w 3782"/>
                <a:gd name="T75" fmla="*/ 226 h 3781"/>
                <a:gd name="T76" fmla="*/ 165 w 3782"/>
                <a:gd name="T77" fmla="*/ 165 h 3781"/>
                <a:gd name="T78" fmla="*/ 227 w 3782"/>
                <a:gd name="T79" fmla="*/ 112 h 3781"/>
                <a:gd name="T80" fmla="*/ 295 w 3782"/>
                <a:gd name="T81" fmla="*/ 68 h 3781"/>
                <a:gd name="T82" fmla="*/ 369 w 3782"/>
                <a:gd name="T83" fmla="*/ 35 h 3781"/>
                <a:gd name="T84" fmla="*/ 449 w 3782"/>
                <a:gd name="T85" fmla="*/ 12 h 3781"/>
                <a:gd name="T86" fmla="*/ 533 w 3782"/>
                <a:gd name="T87" fmla="*/ 1 h 3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82" h="3781">
                  <a:moveTo>
                    <a:pt x="562" y="0"/>
                  </a:moveTo>
                  <a:lnTo>
                    <a:pt x="3221" y="0"/>
                  </a:lnTo>
                  <a:lnTo>
                    <a:pt x="3249" y="1"/>
                  </a:lnTo>
                  <a:lnTo>
                    <a:pt x="3278" y="3"/>
                  </a:lnTo>
                  <a:lnTo>
                    <a:pt x="3306" y="7"/>
                  </a:lnTo>
                  <a:lnTo>
                    <a:pt x="3334" y="12"/>
                  </a:lnTo>
                  <a:lnTo>
                    <a:pt x="3361" y="17"/>
                  </a:lnTo>
                  <a:lnTo>
                    <a:pt x="3387" y="25"/>
                  </a:lnTo>
                  <a:lnTo>
                    <a:pt x="3413" y="35"/>
                  </a:lnTo>
                  <a:lnTo>
                    <a:pt x="3439" y="45"/>
                  </a:lnTo>
                  <a:lnTo>
                    <a:pt x="3464" y="55"/>
                  </a:lnTo>
                  <a:lnTo>
                    <a:pt x="3488" y="68"/>
                  </a:lnTo>
                  <a:lnTo>
                    <a:pt x="3512" y="81"/>
                  </a:lnTo>
                  <a:lnTo>
                    <a:pt x="3535" y="97"/>
                  </a:lnTo>
                  <a:lnTo>
                    <a:pt x="3556" y="112"/>
                  </a:lnTo>
                  <a:lnTo>
                    <a:pt x="3577" y="128"/>
                  </a:lnTo>
                  <a:lnTo>
                    <a:pt x="3598" y="147"/>
                  </a:lnTo>
                  <a:lnTo>
                    <a:pt x="3617" y="165"/>
                  </a:lnTo>
                  <a:lnTo>
                    <a:pt x="3636" y="185"/>
                  </a:lnTo>
                  <a:lnTo>
                    <a:pt x="3654" y="205"/>
                  </a:lnTo>
                  <a:lnTo>
                    <a:pt x="3670" y="226"/>
                  </a:lnTo>
                  <a:lnTo>
                    <a:pt x="3687" y="249"/>
                  </a:lnTo>
                  <a:lnTo>
                    <a:pt x="3701" y="271"/>
                  </a:lnTo>
                  <a:lnTo>
                    <a:pt x="3714" y="294"/>
                  </a:lnTo>
                  <a:lnTo>
                    <a:pt x="3727" y="319"/>
                  </a:lnTo>
                  <a:lnTo>
                    <a:pt x="3738" y="343"/>
                  </a:lnTo>
                  <a:lnTo>
                    <a:pt x="3749" y="369"/>
                  </a:lnTo>
                  <a:lnTo>
                    <a:pt x="3757" y="395"/>
                  </a:lnTo>
                  <a:lnTo>
                    <a:pt x="3765" y="421"/>
                  </a:lnTo>
                  <a:lnTo>
                    <a:pt x="3771" y="448"/>
                  </a:lnTo>
                  <a:lnTo>
                    <a:pt x="3776" y="477"/>
                  </a:lnTo>
                  <a:lnTo>
                    <a:pt x="3779" y="505"/>
                  </a:lnTo>
                  <a:lnTo>
                    <a:pt x="3781" y="533"/>
                  </a:lnTo>
                  <a:lnTo>
                    <a:pt x="3782" y="561"/>
                  </a:lnTo>
                  <a:lnTo>
                    <a:pt x="3782" y="3219"/>
                  </a:lnTo>
                  <a:lnTo>
                    <a:pt x="3781" y="3248"/>
                  </a:lnTo>
                  <a:lnTo>
                    <a:pt x="3779" y="3276"/>
                  </a:lnTo>
                  <a:lnTo>
                    <a:pt x="3776" y="3304"/>
                  </a:lnTo>
                  <a:lnTo>
                    <a:pt x="3771" y="3332"/>
                  </a:lnTo>
                  <a:lnTo>
                    <a:pt x="3765" y="3359"/>
                  </a:lnTo>
                  <a:lnTo>
                    <a:pt x="3757" y="3386"/>
                  </a:lnTo>
                  <a:lnTo>
                    <a:pt x="3749" y="3412"/>
                  </a:lnTo>
                  <a:lnTo>
                    <a:pt x="3738" y="3437"/>
                  </a:lnTo>
                  <a:lnTo>
                    <a:pt x="3727" y="3462"/>
                  </a:lnTo>
                  <a:lnTo>
                    <a:pt x="3714" y="3486"/>
                  </a:lnTo>
                  <a:lnTo>
                    <a:pt x="3701" y="3510"/>
                  </a:lnTo>
                  <a:lnTo>
                    <a:pt x="3687" y="3532"/>
                  </a:lnTo>
                  <a:lnTo>
                    <a:pt x="3670" y="3554"/>
                  </a:lnTo>
                  <a:lnTo>
                    <a:pt x="3654" y="3576"/>
                  </a:lnTo>
                  <a:lnTo>
                    <a:pt x="3636" y="3596"/>
                  </a:lnTo>
                  <a:lnTo>
                    <a:pt x="3617" y="3616"/>
                  </a:lnTo>
                  <a:lnTo>
                    <a:pt x="3598" y="3634"/>
                  </a:lnTo>
                  <a:lnTo>
                    <a:pt x="3577" y="3652"/>
                  </a:lnTo>
                  <a:lnTo>
                    <a:pt x="3556" y="3668"/>
                  </a:lnTo>
                  <a:lnTo>
                    <a:pt x="3535" y="3684"/>
                  </a:lnTo>
                  <a:lnTo>
                    <a:pt x="3512" y="3698"/>
                  </a:lnTo>
                  <a:lnTo>
                    <a:pt x="3488" y="3713"/>
                  </a:lnTo>
                  <a:lnTo>
                    <a:pt x="3464" y="3725"/>
                  </a:lnTo>
                  <a:lnTo>
                    <a:pt x="3439" y="3736"/>
                  </a:lnTo>
                  <a:lnTo>
                    <a:pt x="3413" y="3746"/>
                  </a:lnTo>
                  <a:lnTo>
                    <a:pt x="3387" y="3755"/>
                  </a:lnTo>
                  <a:lnTo>
                    <a:pt x="3361" y="3763"/>
                  </a:lnTo>
                  <a:lnTo>
                    <a:pt x="3334" y="3769"/>
                  </a:lnTo>
                  <a:lnTo>
                    <a:pt x="3306" y="3774"/>
                  </a:lnTo>
                  <a:lnTo>
                    <a:pt x="3278" y="3778"/>
                  </a:lnTo>
                  <a:lnTo>
                    <a:pt x="3249" y="3780"/>
                  </a:lnTo>
                  <a:lnTo>
                    <a:pt x="3221" y="3781"/>
                  </a:lnTo>
                  <a:lnTo>
                    <a:pt x="562" y="3781"/>
                  </a:lnTo>
                  <a:lnTo>
                    <a:pt x="533" y="3780"/>
                  </a:lnTo>
                  <a:lnTo>
                    <a:pt x="505" y="3778"/>
                  </a:lnTo>
                  <a:lnTo>
                    <a:pt x="477" y="3774"/>
                  </a:lnTo>
                  <a:lnTo>
                    <a:pt x="449" y="3769"/>
                  </a:lnTo>
                  <a:lnTo>
                    <a:pt x="422" y="3763"/>
                  </a:lnTo>
                  <a:lnTo>
                    <a:pt x="395" y="3755"/>
                  </a:lnTo>
                  <a:lnTo>
                    <a:pt x="369" y="3746"/>
                  </a:lnTo>
                  <a:lnTo>
                    <a:pt x="344" y="3736"/>
                  </a:lnTo>
                  <a:lnTo>
                    <a:pt x="319" y="3725"/>
                  </a:lnTo>
                  <a:lnTo>
                    <a:pt x="295" y="3713"/>
                  </a:lnTo>
                  <a:lnTo>
                    <a:pt x="271" y="3698"/>
                  </a:lnTo>
                  <a:lnTo>
                    <a:pt x="248" y="3684"/>
                  </a:lnTo>
                  <a:lnTo>
                    <a:pt x="227" y="3668"/>
                  </a:lnTo>
                  <a:lnTo>
                    <a:pt x="205" y="3652"/>
                  </a:lnTo>
                  <a:lnTo>
                    <a:pt x="184" y="3634"/>
                  </a:lnTo>
                  <a:lnTo>
                    <a:pt x="165" y="3616"/>
                  </a:lnTo>
                  <a:lnTo>
                    <a:pt x="146" y="3596"/>
                  </a:lnTo>
                  <a:lnTo>
                    <a:pt x="129" y="3576"/>
                  </a:lnTo>
                  <a:lnTo>
                    <a:pt x="113" y="3554"/>
                  </a:lnTo>
                  <a:lnTo>
                    <a:pt x="96" y="3532"/>
                  </a:lnTo>
                  <a:lnTo>
                    <a:pt x="82" y="3510"/>
                  </a:lnTo>
                  <a:lnTo>
                    <a:pt x="68" y="3486"/>
                  </a:lnTo>
                  <a:lnTo>
                    <a:pt x="56" y="3462"/>
                  </a:lnTo>
                  <a:lnTo>
                    <a:pt x="44" y="3437"/>
                  </a:lnTo>
                  <a:lnTo>
                    <a:pt x="35" y="3412"/>
                  </a:lnTo>
                  <a:lnTo>
                    <a:pt x="26" y="3386"/>
                  </a:lnTo>
                  <a:lnTo>
                    <a:pt x="18" y="3359"/>
                  </a:lnTo>
                  <a:lnTo>
                    <a:pt x="12" y="3332"/>
                  </a:lnTo>
                  <a:lnTo>
                    <a:pt x="6" y="3304"/>
                  </a:lnTo>
                  <a:lnTo>
                    <a:pt x="3" y="3276"/>
                  </a:lnTo>
                  <a:lnTo>
                    <a:pt x="1" y="3248"/>
                  </a:lnTo>
                  <a:lnTo>
                    <a:pt x="0" y="3219"/>
                  </a:lnTo>
                  <a:lnTo>
                    <a:pt x="0" y="561"/>
                  </a:lnTo>
                  <a:lnTo>
                    <a:pt x="1" y="533"/>
                  </a:lnTo>
                  <a:lnTo>
                    <a:pt x="3" y="505"/>
                  </a:lnTo>
                  <a:lnTo>
                    <a:pt x="6" y="477"/>
                  </a:lnTo>
                  <a:lnTo>
                    <a:pt x="12" y="448"/>
                  </a:lnTo>
                  <a:lnTo>
                    <a:pt x="18" y="421"/>
                  </a:lnTo>
                  <a:lnTo>
                    <a:pt x="26" y="395"/>
                  </a:lnTo>
                  <a:lnTo>
                    <a:pt x="35" y="369"/>
                  </a:lnTo>
                  <a:lnTo>
                    <a:pt x="44" y="343"/>
                  </a:lnTo>
                  <a:lnTo>
                    <a:pt x="56" y="319"/>
                  </a:lnTo>
                  <a:lnTo>
                    <a:pt x="68" y="294"/>
                  </a:lnTo>
                  <a:lnTo>
                    <a:pt x="82" y="271"/>
                  </a:lnTo>
                  <a:lnTo>
                    <a:pt x="96" y="249"/>
                  </a:lnTo>
                  <a:lnTo>
                    <a:pt x="113" y="226"/>
                  </a:lnTo>
                  <a:lnTo>
                    <a:pt x="129" y="205"/>
                  </a:lnTo>
                  <a:lnTo>
                    <a:pt x="146" y="185"/>
                  </a:lnTo>
                  <a:lnTo>
                    <a:pt x="165" y="165"/>
                  </a:lnTo>
                  <a:lnTo>
                    <a:pt x="184" y="147"/>
                  </a:lnTo>
                  <a:lnTo>
                    <a:pt x="205" y="128"/>
                  </a:lnTo>
                  <a:lnTo>
                    <a:pt x="227" y="112"/>
                  </a:lnTo>
                  <a:lnTo>
                    <a:pt x="248" y="97"/>
                  </a:lnTo>
                  <a:lnTo>
                    <a:pt x="271" y="81"/>
                  </a:lnTo>
                  <a:lnTo>
                    <a:pt x="295" y="68"/>
                  </a:lnTo>
                  <a:lnTo>
                    <a:pt x="319" y="55"/>
                  </a:lnTo>
                  <a:lnTo>
                    <a:pt x="344" y="45"/>
                  </a:lnTo>
                  <a:lnTo>
                    <a:pt x="369" y="35"/>
                  </a:lnTo>
                  <a:lnTo>
                    <a:pt x="395" y="25"/>
                  </a:lnTo>
                  <a:lnTo>
                    <a:pt x="422" y="17"/>
                  </a:lnTo>
                  <a:lnTo>
                    <a:pt x="449" y="12"/>
                  </a:lnTo>
                  <a:lnTo>
                    <a:pt x="477" y="7"/>
                  </a:lnTo>
                  <a:lnTo>
                    <a:pt x="505" y="3"/>
                  </a:lnTo>
                  <a:lnTo>
                    <a:pt x="533" y="1"/>
                  </a:lnTo>
                  <a:lnTo>
                    <a:pt x="562" y="0"/>
                  </a:lnTo>
                  <a:close/>
                </a:path>
              </a:pathLst>
            </a:custGeom>
            <a:solidFill>
              <a:srgbClr val="29DB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53D868E-D2B4-4135-867F-BD2403B77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7236" y="3342885"/>
              <a:ext cx="1276377" cy="511663"/>
            </a:xfrm>
            <a:custGeom>
              <a:avLst/>
              <a:gdLst>
                <a:gd name="T0" fmla="*/ 1350 w 2752"/>
                <a:gd name="T1" fmla="*/ 1055 h 1104"/>
                <a:gd name="T2" fmla="*/ 1293 w 2752"/>
                <a:gd name="T3" fmla="*/ 960 h 1104"/>
                <a:gd name="T4" fmla="*/ 1233 w 2752"/>
                <a:gd name="T5" fmla="*/ 867 h 1104"/>
                <a:gd name="T6" fmla="*/ 1169 w 2752"/>
                <a:gd name="T7" fmla="*/ 779 h 1104"/>
                <a:gd name="T8" fmla="*/ 1101 w 2752"/>
                <a:gd name="T9" fmla="*/ 696 h 1104"/>
                <a:gd name="T10" fmla="*/ 1028 w 2752"/>
                <a:gd name="T11" fmla="*/ 614 h 1104"/>
                <a:gd name="T12" fmla="*/ 951 w 2752"/>
                <a:gd name="T13" fmla="*/ 538 h 1104"/>
                <a:gd name="T14" fmla="*/ 870 w 2752"/>
                <a:gd name="T15" fmla="*/ 465 h 1104"/>
                <a:gd name="T16" fmla="*/ 784 w 2752"/>
                <a:gd name="T17" fmla="*/ 396 h 1104"/>
                <a:gd name="T18" fmla="*/ 694 w 2752"/>
                <a:gd name="T19" fmla="*/ 330 h 1104"/>
                <a:gd name="T20" fmla="*/ 599 w 2752"/>
                <a:gd name="T21" fmla="*/ 269 h 1104"/>
                <a:gd name="T22" fmla="*/ 500 w 2752"/>
                <a:gd name="T23" fmla="*/ 211 h 1104"/>
                <a:gd name="T24" fmla="*/ 397 w 2752"/>
                <a:gd name="T25" fmla="*/ 157 h 1104"/>
                <a:gd name="T26" fmla="*/ 289 w 2752"/>
                <a:gd name="T27" fmla="*/ 107 h 1104"/>
                <a:gd name="T28" fmla="*/ 177 w 2752"/>
                <a:gd name="T29" fmla="*/ 61 h 1104"/>
                <a:gd name="T30" fmla="*/ 59 w 2752"/>
                <a:gd name="T31" fmla="*/ 20 h 1104"/>
                <a:gd name="T32" fmla="*/ 46 w 2752"/>
                <a:gd name="T33" fmla="*/ 0 h 1104"/>
                <a:gd name="T34" fmla="*/ 2705 w 2752"/>
                <a:gd name="T35" fmla="*/ 0 h 1104"/>
                <a:gd name="T36" fmla="*/ 2692 w 2752"/>
                <a:gd name="T37" fmla="*/ 20 h 1104"/>
                <a:gd name="T38" fmla="*/ 2575 w 2752"/>
                <a:gd name="T39" fmla="*/ 61 h 1104"/>
                <a:gd name="T40" fmla="*/ 2462 w 2752"/>
                <a:gd name="T41" fmla="*/ 107 h 1104"/>
                <a:gd name="T42" fmla="*/ 2354 w 2752"/>
                <a:gd name="T43" fmla="*/ 157 h 1104"/>
                <a:gd name="T44" fmla="*/ 2250 w 2752"/>
                <a:gd name="T45" fmla="*/ 211 h 1104"/>
                <a:gd name="T46" fmla="*/ 2151 w 2752"/>
                <a:gd name="T47" fmla="*/ 269 h 1104"/>
                <a:gd name="T48" fmla="*/ 2057 w 2752"/>
                <a:gd name="T49" fmla="*/ 330 h 1104"/>
                <a:gd name="T50" fmla="*/ 1966 w 2752"/>
                <a:gd name="T51" fmla="*/ 396 h 1104"/>
                <a:gd name="T52" fmla="*/ 1881 w 2752"/>
                <a:gd name="T53" fmla="*/ 465 h 1104"/>
                <a:gd name="T54" fmla="*/ 1799 w 2752"/>
                <a:gd name="T55" fmla="*/ 538 h 1104"/>
                <a:gd name="T56" fmla="*/ 1722 w 2752"/>
                <a:gd name="T57" fmla="*/ 614 h 1104"/>
                <a:gd name="T58" fmla="*/ 1649 w 2752"/>
                <a:gd name="T59" fmla="*/ 696 h 1104"/>
                <a:gd name="T60" fmla="*/ 1581 w 2752"/>
                <a:gd name="T61" fmla="*/ 779 h 1104"/>
                <a:gd name="T62" fmla="*/ 1517 w 2752"/>
                <a:gd name="T63" fmla="*/ 867 h 1104"/>
                <a:gd name="T64" fmla="*/ 1457 w 2752"/>
                <a:gd name="T65" fmla="*/ 960 h 1104"/>
                <a:gd name="T66" fmla="*/ 1402 w 2752"/>
                <a:gd name="T67" fmla="*/ 1055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52" h="1104">
                  <a:moveTo>
                    <a:pt x="1376" y="1104"/>
                  </a:moveTo>
                  <a:lnTo>
                    <a:pt x="1350" y="1055"/>
                  </a:lnTo>
                  <a:lnTo>
                    <a:pt x="1321" y="1006"/>
                  </a:lnTo>
                  <a:lnTo>
                    <a:pt x="1293" y="960"/>
                  </a:lnTo>
                  <a:lnTo>
                    <a:pt x="1264" y="913"/>
                  </a:lnTo>
                  <a:lnTo>
                    <a:pt x="1233" y="867"/>
                  </a:lnTo>
                  <a:lnTo>
                    <a:pt x="1202" y="823"/>
                  </a:lnTo>
                  <a:lnTo>
                    <a:pt x="1169" y="779"/>
                  </a:lnTo>
                  <a:lnTo>
                    <a:pt x="1136" y="737"/>
                  </a:lnTo>
                  <a:lnTo>
                    <a:pt x="1101" y="696"/>
                  </a:lnTo>
                  <a:lnTo>
                    <a:pt x="1065" y="655"/>
                  </a:lnTo>
                  <a:lnTo>
                    <a:pt x="1028" y="614"/>
                  </a:lnTo>
                  <a:lnTo>
                    <a:pt x="990" y="576"/>
                  </a:lnTo>
                  <a:lnTo>
                    <a:pt x="951" y="538"/>
                  </a:lnTo>
                  <a:lnTo>
                    <a:pt x="911" y="501"/>
                  </a:lnTo>
                  <a:lnTo>
                    <a:pt x="870" y="465"/>
                  </a:lnTo>
                  <a:lnTo>
                    <a:pt x="827" y="430"/>
                  </a:lnTo>
                  <a:lnTo>
                    <a:pt x="784" y="396"/>
                  </a:lnTo>
                  <a:lnTo>
                    <a:pt x="740" y="363"/>
                  </a:lnTo>
                  <a:lnTo>
                    <a:pt x="694" y="330"/>
                  </a:lnTo>
                  <a:lnTo>
                    <a:pt x="647" y="300"/>
                  </a:lnTo>
                  <a:lnTo>
                    <a:pt x="599" y="269"/>
                  </a:lnTo>
                  <a:lnTo>
                    <a:pt x="550" y="240"/>
                  </a:lnTo>
                  <a:lnTo>
                    <a:pt x="500" y="211"/>
                  </a:lnTo>
                  <a:lnTo>
                    <a:pt x="449" y="183"/>
                  </a:lnTo>
                  <a:lnTo>
                    <a:pt x="397" y="157"/>
                  </a:lnTo>
                  <a:lnTo>
                    <a:pt x="344" y="131"/>
                  </a:lnTo>
                  <a:lnTo>
                    <a:pt x="289" y="107"/>
                  </a:lnTo>
                  <a:lnTo>
                    <a:pt x="233" y="84"/>
                  </a:lnTo>
                  <a:lnTo>
                    <a:pt x="177" y="61"/>
                  </a:lnTo>
                  <a:lnTo>
                    <a:pt x="118" y="39"/>
                  </a:lnTo>
                  <a:lnTo>
                    <a:pt x="59" y="20"/>
                  </a:lnTo>
                  <a:lnTo>
                    <a:pt x="0" y="0"/>
                  </a:lnTo>
                  <a:lnTo>
                    <a:pt x="46" y="0"/>
                  </a:lnTo>
                  <a:lnTo>
                    <a:pt x="1376" y="0"/>
                  </a:lnTo>
                  <a:lnTo>
                    <a:pt x="2705" y="0"/>
                  </a:lnTo>
                  <a:lnTo>
                    <a:pt x="2752" y="0"/>
                  </a:lnTo>
                  <a:lnTo>
                    <a:pt x="2692" y="20"/>
                  </a:lnTo>
                  <a:lnTo>
                    <a:pt x="2632" y="39"/>
                  </a:lnTo>
                  <a:lnTo>
                    <a:pt x="2575" y="61"/>
                  </a:lnTo>
                  <a:lnTo>
                    <a:pt x="2517" y="84"/>
                  </a:lnTo>
                  <a:lnTo>
                    <a:pt x="2462" y="107"/>
                  </a:lnTo>
                  <a:lnTo>
                    <a:pt x="2407" y="131"/>
                  </a:lnTo>
                  <a:lnTo>
                    <a:pt x="2354" y="157"/>
                  </a:lnTo>
                  <a:lnTo>
                    <a:pt x="2301" y="183"/>
                  </a:lnTo>
                  <a:lnTo>
                    <a:pt x="2250" y="211"/>
                  </a:lnTo>
                  <a:lnTo>
                    <a:pt x="2200" y="240"/>
                  </a:lnTo>
                  <a:lnTo>
                    <a:pt x="2151" y="269"/>
                  </a:lnTo>
                  <a:lnTo>
                    <a:pt x="2103" y="300"/>
                  </a:lnTo>
                  <a:lnTo>
                    <a:pt x="2057" y="330"/>
                  </a:lnTo>
                  <a:lnTo>
                    <a:pt x="2011" y="363"/>
                  </a:lnTo>
                  <a:lnTo>
                    <a:pt x="1966" y="396"/>
                  </a:lnTo>
                  <a:lnTo>
                    <a:pt x="1923" y="430"/>
                  </a:lnTo>
                  <a:lnTo>
                    <a:pt x="1881" y="465"/>
                  </a:lnTo>
                  <a:lnTo>
                    <a:pt x="1839" y="501"/>
                  </a:lnTo>
                  <a:lnTo>
                    <a:pt x="1799" y="538"/>
                  </a:lnTo>
                  <a:lnTo>
                    <a:pt x="1760" y="576"/>
                  </a:lnTo>
                  <a:lnTo>
                    <a:pt x="1722" y="614"/>
                  </a:lnTo>
                  <a:lnTo>
                    <a:pt x="1685" y="655"/>
                  </a:lnTo>
                  <a:lnTo>
                    <a:pt x="1649" y="696"/>
                  </a:lnTo>
                  <a:lnTo>
                    <a:pt x="1615" y="737"/>
                  </a:lnTo>
                  <a:lnTo>
                    <a:pt x="1581" y="779"/>
                  </a:lnTo>
                  <a:lnTo>
                    <a:pt x="1548" y="823"/>
                  </a:lnTo>
                  <a:lnTo>
                    <a:pt x="1517" y="867"/>
                  </a:lnTo>
                  <a:lnTo>
                    <a:pt x="1486" y="913"/>
                  </a:lnTo>
                  <a:lnTo>
                    <a:pt x="1457" y="960"/>
                  </a:lnTo>
                  <a:lnTo>
                    <a:pt x="1429" y="1006"/>
                  </a:lnTo>
                  <a:lnTo>
                    <a:pt x="1402" y="1055"/>
                  </a:lnTo>
                  <a:lnTo>
                    <a:pt x="1376" y="1104"/>
                  </a:lnTo>
                  <a:close/>
                </a:path>
              </a:pathLst>
            </a:custGeom>
            <a:solidFill>
              <a:srgbClr val="29DB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Freeform 60">
              <a:extLst>
                <a:ext uri="{FF2B5EF4-FFF2-40B4-BE49-F238E27FC236}">
                  <a16:creationId xmlns:a16="http://schemas.microsoft.com/office/drawing/2014/main" id="{DB3E69A4-A80C-432E-B16C-7E5C688F2E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77126" y="2069340"/>
              <a:ext cx="795207" cy="795202"/>
            </a:xfrm>
            <a:custGeom>
              <a:avLst/>
              <a:gdLst>
                <a:gd name="T0" fmla="*/ 126 w 128"/>
                <a:gd name="T1" fmla="*/ 1 h 128"/>
                <a:gd name="T2" fmla="*/ 124 w 128"/>
                <a:gd name="T3" fmla="*/ 0 h 128"/>
                <a:gd name="T4" fmla="*/ 122 w 128"/>
                <a:gd name="T5" fmla="*/ 1 h 128"/>
                <a:gd name="T6" fmla="*/ 2 w 128"/>
                <a:gd name="T7" fmla="*/ 81 h 128"/>
                <a:gd name="T8" fmla="*/ 0 w 128"/>
                <a:gd name="T9" fmla="*/ 84 h 128"/>
                <a:gd name="T10" fmla="*/ 3 w 128"/>
                <a:gd name="T11" fmla="*/ 88 h 128"/>
                <a:gd name="T12" fmla="*/ 34 w 128"/>
                <a:gd name="T13" fmla="*/ 100 h 128"/>
                <a:gd name="T14" fmla="*/ 49 w 128"/>
                <a:gd name="T15" fmla="*/ 126 h 128"/>
                <a:gd name="T16" fmla="*/ 52 w 128"/>
                <a:gd name="T17" fmla="*/ 128 h 128"/>
                <a:gd name="T18" fmla="*/ 52 w 128"/>
                <a:gd name="T19" fmla="*/ 128 h 128"/>
                <a:gd name="T20" fmla="*/ 55 w 128"/>
                <a:gd name="T21" fmla="*/ 126 h 128"/>
                <a:gd name="T22" fmla="*/ 64 w 128"/>
                <a:gd name="T23" fmla="*/ 112 h 128"/>
                <a:gd name="T24" fmla="*/ 103 w 128"/>
                <a:gd name="T25" fmla="*/ 128 h 128"/>
                <a:gd name="T26" fmla="*/ 104 w 128"/>
                <a:gd name="T27" fmla="*/ 128 h 128"/>
                <a:gd name="T28" fmla="*/ 106 w 128"/>
                <a:gd name="T29" fmla="*/ 127 h 128"/>
                <a:gd name="T30" fmla="*/ 108 w 128"/>
                <a:gd name="T31" fmla="*/ 125 h 128"/>
                <a:gd name="T32" fmla="*/ 128 w 128"/>
                <a:gd name="T33" fmla="*/ 5 h 128"/>
                <a:gd name="T34" fmla="*/ 126 w 128"/>
                <a:gd name="T35" fmla="*/ 1 h 128"/>
                <a:gd name="T36" fmla="*/ 13 w 128"/>
                <a:gd name="T37" fmla="*/ 83 h 128"/>
                <a:gd name="T38" fmla="*/ 105 w 128"/>
                <a:gd name="T39" fmla="*/ 21 h 128"/>
                <a:gd name="T40" fmla="*/ 38 w 128"/>
                <a:gd name="T41" fmla="*/ 93 h 128"/>
                <a:gd name="T42" fmla="*/ 37 w 128"/>
                <a:gd name="T43" fmla="*/ 93 h 128"/>
                <a:gd name="T44" fmla="*/ 13 w 128"/>
                <a:gd name="T45" fmla="*/ 83 h 128"/>
                <a:gd name="T46" fmla="*/ 41 w 128"/>
                <a:gd name="T47" fmla="*/ 96 h 128"/>
                <a:gd name="T48" fmla="*/ 41 w 128"/>
                <a:gd name="T49" fmla="*/ 96 h 128"/>
                <a:gd name="T50" fmla="*/ 117 w 128"/>
                <a:gd name="T51" fmla="*/ 15 h 128"/>
                <a:gd name="T52" fmla="*/ 52 w 128"/>
                <a:gd name="T53" fmla="*/ 116 h 128"/>
                <a:gd name="T54" fmla="*/ 41 w 128"/>
                <a:gd name="T55" fmla="*/ 96 h 128"/>
                <a:gd name="T56" fmla="*/ 101 w 128"/>
                <a:gd name="T57" fmla="*/ 118 h 128"/>
                <a:gd name="T58" fmla="*/ 67 w 128"/>
                <a:gd name="T59" fmla="*/ 105 h 128"/>
                <a:gd name="T60" fmla="*/ 64 w 128"/>
                <a:gd name="T61" fmla="*/ 104 h 128"/>
                <a:gd name="T62" fmla="*/ 117 w 128"/>
                <a:gd name="T63" fmla="*/ 23 h 128"/>
                <a:gd name="T64" fmla="*/ 101 w 128"/>
                <a:gd name="T65" fmla="*/ 11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" h="128">
                  <a:moveTo>
                    <a:pt x="126" y="1"/>
                  </a:moveTo>
                  <a:cubicBezTo>
                    <a:pt x="126" y="0"/>
                    <a:pt x="125" y="0"/>
                    <a:pt x="124" y="0"/>
                  </a:cubicBezTo>
                  <a:cubicBezTo>
                    <a:pt x="123" y="0"/>
                    <a:pt x="122" y="0"/>
                    <a:pt x="122" y="1"/>
                  </a:cubicBezTo>
                  <a:cubicBezTo>
                    <a:pt x="2" y="81"/>
                    <a:pt x="2" y="81"/>
                    <a:pt x="2" y="81"/>
                  </a:cubicBezTo>
                  <a:cubicBezTo>
                    <a:pt x="1" y="81"/>
                    <a:pt x="0" y="83"/>
                    <a:pt x="0" y="84"/>
                  </a:cubicBezTo>
                  <a:cubicBezTo>
                    <a:pt x="0" y="86"/>
                    <a:pt x="1" y="87"/>
                    <a:pt x="3" y="88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49" y="126"/>
                    <a:pt x="49" y="126"/>
                    <a:pt x="49" y="126"/>
                  </a:cubicBezTo>
                  <a:cubicBezTo>
                    <a:pt x="49" y="127"/>
                    <a:pt x="51" y="128"/>
                    <a:pt x="52" y="128"/>
                  </a:cubicBezTo>
                  <a:cubicBezTo>
                    <a:pt x="52" y="128"/>
                    <a:pt x="52" y="128"/>
                    <a:pt x="52" y="128"/>
                  </a:cubicBezTo>
                  <a:cubicBezTo>
                    <a:pt x="53" y="128"/>
                    <a:pt x="55" y="127"/>
                    <a:pt x="55" y="126"/>
                  </a:cubicBezTo>
                  <a:cubicBezTo>
                    <a:pt x="64" y="112"/>
                    <a:pt x="64" y="112"/>
                    <a:pt x="64" y="112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4" y="128"/>
                  </a:cubicBezTo>
                  <a:cubicBezTo>
                    <a:pt x="105" y="128"/>
                    <a:pt x="105" y="128"/>
                    <a:pt x="106" y="127"/>
                  </a:cubicBezTo>
                  <a:cubicBezTo>
                    <a:pt x="107" y="127"/>
                    <a:pt x="108" y="126"/>
                    <a:pt x="108" y="125"/>
                  </a:cubicBezTo>
                  <a:cubicBezTo>
                    <a:pt x="128" y="5"/>
                    <a:pt x="128" y="5"/>
                    <a:pt x="128" y="5"/>
                  </a:cubicBezTo>
                  <a:cubicBezTo>
                    <a:pt x="128" y="3"/>
                    <a:pt x="128" y="2"/>
                    <a:pt x="126" y="1"/>
                  </a:cubicBezTo>
                  <a:close/>
                  <a:moveTo>
                    <a:pt x="13" y="83"/>
                  </a:moveTo>
                  <a:cubicBezTo>
                    <a:pt x="105" y="21"/>
                    <a:pt x="105" y="21"/>
                    <a:pt x="105" y="21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7" y="93"/>
                    <a:pt x="37" y="93"/>
                    <a:pt x="37" y="93"/>
                  </a:cubicBezTo>
                  <a:lnTo>
                    <a:pt x="13" y="83"/>
                  </a:lnTo>
                  <a:close/>
                  <a:moveTo>
                    <a:pt x="41" y="96"/>
                  </a:moveTo>
                  <a:cubicBezTo>
                    <a:pt x="41" y="96"/>
                    <a:pt x="41" y="96"/>
                    <a:pt x="41" y="96"/>
                  </a:cubicBezTo>
                  <a:cubicBezTo>
                    <a:pt x="117" y="15"/>
                    <a:pt x="117" y="15"/>
                    <a:pt x="117" y="15"/>
                  </a:cubicBezTo>
                  <a:cubicBezTo>
                    <a:pt x="52" y="116"/>
                    <a:pt x="52" y="116"/>
                    <a:pt x="52" y="116"/>
                  </a:cubicBezTo>
                  <a:lnTo>
                    <a:pt x="41" y="96"/>
                  </a:lnTo>
                  <a:close/>
                  <a:moveTo>
                    <a:pt x="101" y="118"/>
                  </a:moveTo>
                  <a:cubicBezTo>
                    <a:pt x="67" y="105"/>
                    <a:pt x="67" y="105"/>
                    <a:pt x="67" y="105"/>
                  </a:cubicBezTo>
                  <a:cubicBezTo>
                    <a:pt x="66" y="104"/>
                    <a:pt x="65" y="104"/>
                    <a:pt x="64" y="104"/>
                  </a:cubicBezTo>
                  <a:cubicBezTo>
                    <a:pt x="117" y="23"/>
                    <a:pt x="117" y="23"/>
                    <a:pt x="117" y="23"/>
                  </a:cubicBezTo>
                  <a:lnTo>
                    <a:pt x="101" y="1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EEA689D5-B45B-4DB8-80F1-9B6B66AA8595}"/>
              </a:ext>
            </a:extLst>
          </p:cNvPr>
          <p:cNvGrpSpPr/>
          <p:nvPr/>
        </p:nvGrpSpPr>
        <p:grpSpPr>
          <a:xfrm>
            <a:off x="9219293" y="1532081"/>
            <a:ext cx="1753281" cy="2263554"/>
            <a:chOff x="7798456" y="1590994"/>
            <a:chExt cx="1753281" cy="2263554"/>
          </a:xfrm>
        </p:grpSpPr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2DE647AE-0DBE-4701-A2C3-3067E1944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8456" y="1590994"/>
              <a:ext cx="1753281" cy="1751891"/>
            </a:xfrm>
            <a:custGeom>
              <a:avLst/>
              <a:gdLst>
                <a:gd name="T0" fmla="*/ 3250 w 3783"/>
                <a:gd name="T1" fmla="*/ 1 h 3781"/>
                <a:gd name="T2" fmla="*/ 3334 w 3783"/>
                <a:gd name="T3" fmla="*/ 12 h 3781"/>
                <a:gd name="T4" fmla="*/ 3414 w 3783"/>
                <a:gd name="T5" fmla="*/ 35 h 3781"/>
                <a:gd name="T6" fmla="*/ 3489 w 3783"/>
                <a:gd name="T7" fmla="*/ 68 h 3781"/>
                <a:gd name="T8" fmla="*/ 3557 w 3783"/>
                <a:gd name="T9" fmla="*/ 112 h 3781"/>
                <a:gd name="T10" fmla="*/ 3618 w 3783"/>
                <a:gd name="T11" fmla="*/ 165 h 3781"/>
                <a:gd name="T12" fmla="*/ 3671 w 3783"/>
                <a:gd name="T13" fmla="*/ 226 h 3781"/>
                <a:gd name="T14" fmla="*/ 3715 w 3783"/>
                <a:gd name="T15" fmla="*/ 294 h 3781"/>
                <a:gd name="T16" fmla="*/ 3748 w 3783"/>
                <a:gd name="T17" fmla="*/ 369 h 3781"/>
                <a:gd name="T18" fmla="*/ 3771 w 3783"/>
                <a:gd name="T19" fmla="*/ 448 h 3781"/>
                <a:gd name="T20" fmla="*/ 3782 w 3783"/>
                <a:gd name="T21" fmla="*/ 533 h 3781"/>
                <a:gd name="T22" fmla="*/ 3782 w 3783"/>
                <a:gd name="T23" fmla="*/ 3248 h 3781"/>
                <a:gd name="T24" fmla="*/ 3771 w 3783"/>
                <a:gd name="T25" fmla="*/ 3332 h 3781"/>
                <a:gd name="T26" fmla="*/ 3748 w 3783"/>
                <a:gd name="T27" fmla="*/ 3412 h 3781"/>
                <a:gd name="T28" fmla="*/ 3715 w 3783"/>
                <a:gd name="T29" fmla="*/ 3486 h 3781"/>
                <a:gd name="T30" fmla="*/ 3671 w 3783"/>
                <a:gd name="T31" fmla="*/ 3554 h 3781"/>
                <a:gd name="T32" fmla="*/ 3618 w 3783"/>
                <a:gd name="T33" fmla="*/ 3616 h 3781"/>
                <a:gd name="T34" fmla="*/ 3557 w 3783"/>
                <a:gd name="T35" fmla="*/ 3668 h 3781"/>
                <a:gd name="T36" fmla="*/ 3489 w 3783"/>
                <a:gd name="T37" fmla="*/ 3713 h 3781"/>
                <a:gd name="T38" fmla="*/ 3414 w 3783"/>
                <a:gd name="T39" fmla="*/ 3746 h 3781"/>
                <a:gd name="T40" fmla="*/ 3334 w 3783"/>
                <a:gd name="T41" fmla="*/ 3769 h 3781"/>
                <a:gd name="T42" fmla="*/ 3250 w 3783"/>
                <a:gd name="T43" fmla="*/ 3780 h 3781"/>
                <a:gd name="T44" fmla="*/ 534 w 3783"/>
                <a:gd name="T45" fmla="*/ 3780 h 3781"/>
                <a:gd name="T46" fmla="*/ 450 w 3783"/>
                <a:gd name="T47" fmla="*/ 3769 h 3781"/>
                <a:gd name="T48" fmla="*/ 370 w 3783"/>
                <a:gd name="T49" fmla="*/ 3746 h 3781"/>
                <a:gd name="T50" fmla="*/ 295 w 3783"/>
                <a:gd name="T51" fmla="*/ 3713 h 3781"/>
                <a:gd name="T52" fmla="*/ 227 w 3783"/>
                <a:gd name="T53" fmla="*/ 3668 h 3781"/>
                <a:gd name="T54" fmla="*/ 166 w 3783"/>
                <a:gd name="T55" fmla="*/ 3616 h 3781"/>
                <a:gd name="T56" fmla="*/ 112 w 3783"/>
                <a:gd name="T57" fmla="*/ 3554 h 3781"/>
                <a:gd name="T58" fmla="*/ 69 w 3783"/>
                <a:gd name="T59" fmla="*/ 3486 h 3781"/>
                <a:gd name="T60" fmla="*/ 35 w 3783"/>
                <a:gd name="T61" fmla="*/ 3412 h 3781"/>
                <a:gd name="T62" fmla="*/ 12 w 3783"/>
                <a:gd name="T63" fmla="*/ 3332 h 3781"/>
                <a:gd name="T64" fmla="*/ 2 w 3783"/>
                <a:gd name="T65" fmla="*/ 3248 h 3781"/>
                <a:gd name="T66" fmla="*/ 2 w 3783"/>
                <a:gd name="T67" fmla="*/ 533 h 3781"/>
                <a:gd name="T68" fmla="*/ 12 w 3783"/>
                <a:gd name="T69" fmla="*/ 448 h 3781"/>
                <a:gd name="T70" fmla="*/ 35 w 3783"/>
                <a:gd name="T71" fmla="*/ 369 h 3781"/>
                <a:gd name="T72" fmla="*/ 69 w 3783"/>
                <a:gd name="T73" fmla="*/ 294 h 3781"/>
                <a:gd name="T74" fmla="*/ 112 w 3783"/>
                <a:gd name="T75" fmla="*/ 226 h 3781"/>
                <a:gd name="T76" fmla="*/ 166 w 3783"/>
                <a:gd name="T77" fmla="*/ 165 h 3781"/>
                <a:gd name="T78" fmla="*/ 227 w 3783"/>
                <a:gd name="T79" fmla="*/ 112 h 3781"/>
                <a:gd name="T80" fmla="*/ 295 w 3783"/>
                <a:gd name="T81" fmla="*/ 68 h 3781"/>
                <a:gd name="T82" fmla="*/ 370 w 3783"/>
                <a:gd name="T83" fmla="*/ 35 h 3781"/>
                <a:gd name="T84" fmla="*/ 450 w 3783"/>
                <a:gd name="T85" fmla="*/ 12 h 3781"/>
                <a:gd name="T86" fmla="*/ 534 w 3783"/>
                <a:gd name="T87" fmla="*/ 1 h 3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83" h="3781">
                  <a:moveTo>
                    <a:pt x="562" y="0"/>
                  </a:moveTo>
                  <a:lnTo>
                    <a:pt x="3222" y="0"/>
                  </a:lnTo>
                  <a:lnTo>
                    <a:pt x="3250" y="1"/>
                  </a:lnTo>
                  <a:lnTo>
                    <a:pt x="3278" y="3"/>
                  </a:lnTo>
                  <a:lnTo>
                    <a:pt x="3306" y="7"/>
                  </a:lnTo>
                  <a:lnTo>
                    <a:pt x="3334" y="12"/>
                  </a:lnTo>
                  <a:lnTo>
                    <a:pt x="3362" y="17"/>
                  </a:lnTo>
                  <a:lnTo>
                    <a:pt x="3388" y="25"/>
                  </a:lnTo>
                  <a:lnTo>
                    <a:pt x="3414" y="35"/>
                  </a:lnTo>
                  <a:lnTo>
                    <a:pt x="3440" y="45"/>
                  </a:lnTo>
                  <a:lnTo>
                    <a:pt x="3464" y="55"/>
                  </a:lnTo>
                  <a:lnTo>
                    <a:pt x="3489" y="68"/>
                  </a:lnTo>
                  <a:lnTo>
                    <a:pt x="3512" y="81"/>
                  </a:lnTo>
                  <a:lnTo>
                    <a:pt x="3534" y="97"/>
                  </a:lnTo>
                  <a:lnTo>
                    <a:pt x="3557" y="112"/>
                  </a:lnTo>
                  <a:lnTo>
                    <a:pt x="3578" y="128"/>
                  </a:lnTo>
                  <a:lnTo>
                    <a:pt x="3598" y="147"/>
                  </a:lnTo>
                  <a:lnTo>
                    <a:pt x="3618" y="165"/>
                  </a:lnTo>
                  <a:lnTo>
                    <a:pt x="3636" y="185"/>
                  </a:lnTo>
                  <a:lnTo>
                    <a:pt x="3654" y="205"/>
                  </a:lnTo>
                  <a:lnTo>
                    <a:pt x="3671" y="226"/>
                  </a:lnTo>
                  <a:lnTo>
                    <a:pt x="3686" y="249"/>
                  </a:lnTo>
                  <a:lnTo>
                    <a:pt x="3702" y="271"/>
                  </a:lnTo>
                  <a:lnTo>
                    <a:pt x="3715" y="294"/>
                  </a:lnTo>
                  <a:lnTo>
                    <a:pt x="3728" y="319"/>
                  </a:lnTo>
                  <a:lnTo>
                    <a:pt x="3738" y="343"/>
                  </a:lnTo>
                  <a:lnTo>
                    <a:pt x="3748" y="369"/>
                  </a:lnTo>
                  <a:lnTo>
                    <a:pt x="3758" y="395"/>
                  </a:lnTo>
                  <a:lnTo>
                    <a:pt x="3766" y="421"/>
                  </a:lnTo>
                  <a:lnTo>
                    <a:pt x="3771" y="448"/>
                  </a:lnTo>
                  <a:lnTo>
                    <a:pt x="3776" y="477"/>
                  </a:lnTo>
                  <a:lnTo>
                    <a:pt x="3780" y="505"/>
                  </a:lnTo>
                  <a:lnTo>
                    <a:pt x="3782" y="533"/>
                  </a:lnTo>
                  <a:lnTo>
                    <a:pt x="3783" y="561"/>
                  </a:lnTo>
                  <a:lnTo>
                    <a:pt x="3783" y="3219"/>
                  </a:lnTo>
                  <a:lnTo>
                    <a:pt x="3782" y="3248"/>
                  </a:lnTo>
                  <a:lnTo>
                    <a:pt x="3780" y="3276"/>
                  </a:lnTo>
                  <a:lnTo>
                    <a:pt x="3776" y="3304"/>
                  </a:lnTo>
                  <a:lnTo>
                    <a:pt x="3771" y="3332"/>
                  </a:lnTo>
                  <a:lnTo>
                    <a:pt x="3766" y="3359"/>
                  </a:lnTo>
                  <a:lnTo>
                    <a:pt x="3758" y="3386"/>
                  </a:lnTo>
                  <a:lnTo>
                    <a:pt x="3748" y="3412"/>
                  </a:lnTo>
                  <a:lnTo>
                    <a:pt x="3738" y="3437"/>
                  </a:lnTo>
                  <a:lnTo>
                    <a:pt x="3728" y="3462"/>
                  </a:lnTo>
                  <a:lnTo>
                    <a:pt x="3715" y="3486"/>
                  </a:lnTo>
                  <a:lnTo>
                    <a:pt x="3702" y="3510"/>
                  </a:lnTo>
                  <a:lnTo>
                    <a:pt x="3686" y="3532"/>
                  </a:lnTo>
                  <a:lnTo>
                    <a:pt x="3671" y="3554"/>
                  </a:lnTo>
                  <a:lnTo>
                    <a:pt x="3654" y="3576"/>
                  </a:lnTo>
                  <a:lnTo>
                    <a:pt x="3636" y="3596"/>
                  </a:lnTo>
                  <a:lnTo>
                    <a:pt x="3618" y="3616"/>
                  </a:lnTo>
                  <a:lnTo>
                    <a:pt x="3598" y="3634"/>
                  </a:lnTo>
                  <a:lnTo>
                    <a:pt x="3578" y="3652"/>
                  </a:lnTo>
                  <a:lnTo>
                    <a:pt x="3557" y="3668"/>
                  </a:lnTo>
                  <a:lnTo>
                    <a:pt x="3534" y="3684"/>
                  </a:lnTo>
                  <a:lnTo>
                    <a:pt x="3512" y="3698"/>
                  </a:lnTo>
                  <a:lnTo>
                    <a:pt x="3489" y="3713"/>
                  </a:lnTo>
                  <a:lnTo>
                    <a:pt x="3464" y="3725"/>
                  </a:lnTo>
                  <a:lnTo>
                    <a:pt x="3440" y="3736"/>
                  </a:lnTo>
                  <a:lnTo>
                    <a:pt x="3414" y="3746"/>
                  </a:lnTo>
                  <a:lnTo>
                    <a:pt x="3388" y="3755"/>
                  </a:lnTo>
                  <a:lnTo>
                    <a:pt x="3362" y="3763"/>
                  </a:lnTo>
                  <a:lnTo>
                    <a:pt x="3334" y="3769"/>
                  </a:lnTo>
                  <a:lnTo>
                    <a:pt x="3306" y="3774"/>
                  </a:lnTo>
                  <a:lnTo>
                    <a:pt x="3278" y="3778"/>
                  </a:lnTo>
                  <a:lnTo>
                    <a:pt x="3250" y="3780"/>
                  </a:lnTo>
                  <a:lnTo>
                    <a:pt x="3222" y="3781"/>
                  </a:lnTo>
                  <a:lnTo>
                    <a:pt x="562" y="3781"/>
                  </a:lnTo>
                  <a:lnTo>
                    <a:pt x="534" y="3780"/>
                  </a:lnTo>
                  <a:lnTo>
                    <a:pt x="505" y="3778"/>
                  </a:lnTo>
                  <a:lnTo>
                    <a:pt x="477" y="3774"/>
                  </a:lnTo>
                  <a:lnTo>
                    <a:pt x="450" y="3769"/>
                  </a:lnTo>
                  <a:lnTo>
                    <a:pt x="423" y="3763"/>
                  </a:lnTo>
                  <a:lnTo>
                    <a:pt x="396" y="3755"/>
                  </a:lnTo>
                  <a:lnTo>
                    <a:pt x="370" y="3746"/>
                  </a:lnTo>
                  <a:lnTo>
                    <a:pt x="345" y="3736"/>
                  </a:lnTo>
                  <a:lnTo>
                    <a:pt x="320" y="3725"/>
                  </a:lnTo>
                  <a:lnTo>
                    <a:pt x="295" y="3713"/>
                  </a:lnTo>
                  <a:lnTo>
                    <a:pt x="272" y="3698"/>
                  </a:lnTo>
                  <a:lnTo>
                    <a:pt x="249" y="3684"/>
                  </a:lnTo>
                  <a:lnTo>
                    <a:pt x="227" y="3668"/>
                  </a:lnTo>
                  <a:lnTo>
                    <a:pt x="206" y="3652"/>
                  </a:lnTo>
                  <a:lnTo>
                    <a:pt x="185" y="3634"/>
                  </a:lnTo>
                  <a:lnTo>
                    <a:pt x="166" y="3616"/>
                  </a:lnTo>
                  <a:lnTo>
                    <a:pt x="147" y="3596"/>
                  </a:lnTo>
                  <a:lnTo>
                    <a:pt x="130" y="3576"/>
                  </a:lnTo>
                  <a:lnTo>
                    <a:pt x="112" y="3554"/>
                  </a:lnTo>
                  <a:lnTo>
                    <a:pt x="97" y="3532"/>
                  </a:lnTo>
                  <a:lnTo>
                    <a:pt x="82" y="3510"/>
                  </a:lnTo>
                  <a:lnTo>
                    <a:pt x="69" y="3486"/>
                  </a:lnTo>
                  <a:lnTo>
                    <a:pt x="56" y="3462"/>
                  </a:lnTo>
                  <a:lnTo>
                    <a:pt x="45" y="3437"/>
                  </a:lnTo>
                  <a:lnTo>
                    <a:pt x="35" y="3412"/>
                  </a:lnTo>
                  <a:lnTo>
                    <a:pt x="27" y="3386"/>
                  </a:lnTo>
                  <a:lnTo>
                    <a:pt x="19" y="3359"/>
                  </a:lnTo>
                  <a:lnTo>
                    <a:pt x="12" y="3332"/>
                  </a:lnTo>
                  <a:lnTo>
                    <a:pt x="7" y="3304"/>
                  </a:lnTo>
                  <a:lnTo>
                    <a:pt x="4" y="3276"/>
                  </a:lnTo>
                  <a:lnTo>
                    <a:pt x="2" y="3248"/>
                  </a:lnTo>
                  <a:lnTo>
                    <a:pt x="0" y="3219"/>
                  </a:lnTo>
                  <a:lnTo>
                    <a:pt x="0" y="561"/>
                  </a:lnTo>
                  <a:lnTo>
                    <a:pt x="2" y="533"/>
                  </a:lnTo>
                  <a:lnTo>
                    <a:pt x="4" y="505"/>
                  </a:lnTo>
                  <a:lnTo>
                    <a:pt x="7" y="477"/>
                  </a:lnTo>
                  <a:lnTo>
                    <a:pt x="12" y="448"/>
                  </a:lnTo>
                  <a:lnTo>
                    <a:pt x="19" y="421"/>
                  </a:lnTo>
                  <a:lnTo>
                    <a:pt x="27" y="395"/>
                  </a:lnTo>
                  <a:lnTo>
                    <a:pt x="35" y="369"/>
                  </a:lnTo>
                  <a:lnTo>
                    <a:pt x="45" y="343"/>
                  </a:lnTo>
                  <a:lnTo>
                    <a:pt x="56" y="319"/>
                  </a:lnTo>
                  <a:lnTo>
                    <a:pt x="69" y="294"/>
                  </a:lnTo>
                  <a:lnTo>
                    <a:pt x="82" y="271"/>
                  </a:lnTo>
                  <a:lnTo>
                    <a:pt x="97" y="249"/>
                  </a:lnTo>
                  <a:lnTo>
                    <a:pt x="112" y="226"/>
                  </a:lnTo>
                  <a:lnTo>
                    <a:pt x="130" y="205"/>
                  </a:lnTo>
                  <a:lnTo>
                    <a:pt x="147" y="185"/>
                  </a:lnTo>
                  <a:lnTo>
                    <a:pt x="166" y="165"/>
                  </a:lnTo>
                  <a:lnTo>
                    <a:pt x="185" y="147"/>
                  </a:lnTo>
                  <a:lnTo>
                    <a:pt x="206" y="128"/>
                  </a:lnTo>
                  <a:lnTo>
                    <a:pt x="227" y="112"/>
                  </a:lnTo>
                  <a:lnTo>
                    <a:pt x="249" y="97"/>
                  </a:lnTo>
                  <a:lnTo>
                    <a:pt x="272" y="81"/>
                  </a:lnTo>
                  <a:lnTo>
                    <a:pt x="295" y="68"/>
                  </a:lnTo>
                  <a:lnTo>
                    <a:pt x="320" y="55"/>
                  </a:lnTo>
                  <a:lnTo>
                    <a:pt x="345" y="45"/>
                  </a:lnTo>
                  <a:lnTo>
                    <a:pt x="370" y="35"/>
                  </a:lnTo>
                  <a:lnTo>
                    <a:pt x="396" y="25"/>
                  </a:lnTo>
                  <a:lnTo>
                    <a:pt x="423" y="17"/>
                  </a:lnTo>
                  <a:lnTo>
                    <a:pt x="450" y="12"/>
                  </a:lnTo>
                  <a:lnTo>
                    <a:pt x="477" y="7"/>
                  </a:lnTo>
                  <a:lnTo>
                    <a:pt x="505" y="3"/>
                  </a:lnTo>
                  <a:lnTo>
                    <a:pt x="534" y="1"/>
                  </a:lnTo>
                  <a:lnTo>
                    <a:pt x="562" y="0"/>
                  </a:lnTo>
                  <a:close/>
                </a:path>
              </a:pathLst>
            </a:custGeom>
            <a:solidFill>
              <a:srgbClr val="29DB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660ED851-5E0F-410E-B867-4F7A5EC81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7603" y="3342885"/>
              <a:ext cx="1274987" cy="511663"/>
            </a:xfrm>
            <a:custGeom>
              <a:avLst/>
              <a:gdLst>
                <a:gd name="T0" fmla="*/ 1350 w 2753"/>
                <a:gd name="T1" fmla="*/ 1055 h 1104"/>
                <a:gd name="T2" fmla="*/ 1295 w 2753"/>
                <a:gd name="T3" fmla="*/ 960 h 1104"/>
                <a:gd name="T4" fmla="*/ 1235 w 2753"/>
                <a:gd name="T5" fmla="*/ 867 h 1104"/>
                <a:gd name="T6" fmla="*/ 1171 w 2753"/>
                <a:gd name="T7" fmla="*/ 779 h 1104"/>
                <a:gd name="T8" fmla="*/ 1103 w 2753"/>
                <a:gd name="T9" fmla="*/ 696 h 1104"/>
                <a:gd name="T10" fmla="*/ 1030 w 2753"/>
                <a:gd name="T11" fmla="*/ 614 h 1104"/>
                <a:gd name="T12" fmla="*/ 953 w 2753"/>
                <a:gd name="T13" fmla="*/ 538 h 1104"/>
                <a:gd name="T14" fmla="*/ 871 w 2753"/>
                <a:gd name="T15" fmla="*/ 465 h 1104"/>
                <a:gd name="T16" fmla="*/ 785 w 2753"/>
                <a:gd name="T17" fmla="*/ 396 h 1104"/>
                <a:gd name="T18" fmla="*/ 695 w 2753"/>
                <a:gd name="T19" fmla="*/ 330 h 1104"/>
                <a:gd name="T20" fmla="*/ 601 w 2753"/>
                <a:gd name="T21" fmla="*/ 269 h 1104"/>
                <a:gd name="T22" fmla="*/ 502 w 2753"/>
                <a:gd name="T23" fmla="*/ 211 h 1104"/>
                <a:gd name="T24" fmla="*/ 399 w 2753"/>
                <a:gd name="T25" fmla="*/ 157 h 1104"/>
                <a:gd name="T26" fmla="*/ 290 w 2753"/>
                <a:gd name="T27" fmla="*/ 107 h 1104"/>
                <a:gd name="T28" fmla="*/ 178 w 2753"/>
                <a:gd name="T29" fmla="*/ 61 h 1104"/>
                <a:gd name="T30" fmla="*/ 61 w 2753"/>
                <a:gd name="T31" fmla="*/ 20 h 1104"/>
                <a:gd name="T32" fmla="*/ 47 w 2753"/>
                <a:gd name="T33" fmla="*/ 0 h 1104"/>
                <a:gd name="T34" fmla="*/ 2707 w 2753"/>
                <a:gd name="T35" fmla="*/ 0 h 1104"/>
                <a:gd name="T36" fmla="*/ 2692 w 2753"/>
                <a:gd name="T37" fmla="*/ 20 h 1104"/>
                <a:gd name="T38" fmla="*/ 2576 w 2753"/>
                <a:gd name="T39" fmla="*/ 61 h 1104"/>
                <a:gd name="T40" fmla="*/ 2463 w 2753"/>
                <a:gd name="T41" fmla="*/ 107 h 1104"/>
                <a:gd name="T42" fmla="*/ 2355 w 2753"/>
                <a:gd name="T43" fmla="*/ 157 h 1104"/>
                <a:gd name="T44" fmla="*/ 2252 w 2753"/>
                <a:gd name="T45" fmla="*/ 211 h 1104"/>
                <a:gd name="T46" fmla="*/ 2153 w 2753"/>
                <a:gd name="T47" fmla="*/ 269 h 1104"/>
                <a:gd name="T48" fmla="*/ 2058 w 2753"/>
                <a:gd name="T49" fmla="*/ 330 h 1104"/>
                <a:gd name="T50" fmla="*/ 1968 w 2753"/>
                <a:gd name="T51" fmla="*/ 396 h 1104"/>
                <a:gd name="T52" fmla="*/ 1882 w 2753"/>
                <a:gd name="T53" fmla="*/ 465 h 1104"/>
                <a:gd name="T54" fmla="*/ 1801 w 2753"/>
                <a:gd name="T55" fmla="*/ 538 h 1104"/>
                <a:gd name="T56" fmla="*/ 1724 w 2753"/>
                <a:gd name="T57" fmla="*/ 614 h 1104"/>
                <a:gd name="T58" fmla="*/ 1651 w 2753"/>
                <a:gd name="T59" fmla="*/ 696 h 1104"/>
                <a:gd name="T60" fmla="*/ 1583 w 2753"/>
                <a:gd name="T61" fmla="*/ 779 h 1104"/>
                <a:gd name="T62" fmla="*/ 1518 w 2753"/>
                <a:gd name="T63" fmla="*/ 867 h 1104"/>
                <a:gd name="T64" fmla="*/ 1459 w 2753"/>
                <a:gd name="T65" fmla="*/ 960 h 1104"/>
                <a:gd name="T66" fmla="*/ 1403 w 2753"/>
                <a:gd name="T67" fmla="*/ 1055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53" h="1104">
                  <a:moveTo>
                    <a:pt x="1377" y="1104"/>
                  </a:moveTo>
                  <a:lnTo>
                    <a:pt x="1350" y="1055"/>
                  </a:lnTo>
                  <a:lnTo>
                    <a:pt x="1323" y="1006"/>
                  </a:lnTo>
                  <a:lnTo>
                    <a:pt x="1295" y="960"/>
                  </a:lnTo>
                  <a:lnTo>
                    <a:pt x="1265" y="913"/>
                  </a:lnTo>
                  <a:lnTo>
                    <a:pt x="1235" y="867"/>
                  </a:lnTo>
                  <a:lnTo>
                    <a:pt x="1204" y="823"/>
                  </a:lnTo>
                  <a:lnTo>
                    <a:pt x="1171" y="779"/>
                  </a:lnTo>
                  <a:lnTo>
                    <a:pt x="1137" y="737"/>
                  </a:lnTo>
                  <a:lnTo>
                    <a:pt x="1103" y="696"/>
                  </a:lnTo>
                  <a:lnTo>
                    <a:pt x="1067" y="655"/>
                  </a:lnTo>
                  <a:lnTo>
                    <a:pt x="1030" y="614"/>
                  </a:lnTo>
                  <a:lnTo>
                    <a:pt x="992" y="576"/>
                  </a:lnTo>
                  <a:lnTo>
                    <a:pt x="953" y="538"/>
                  </a:lnTo>
                  <a:lnTo>
                    <a:pt x="912" y="501"/>
                  </a:lnTo>
                  <a:lnTo>
                    <a:pt x="871" y="465"/>
                  </a:lnTo>
                  <a:lnTo>
                    <a:pt x="829" y="430"/>
                  </a:lnTo>
                  <a:lnTo>
                    <a:pt x="785" y="396"/>
                  </a:lnTo>
                  <a:lnTo>
                    <a:pt x="741" y="363"/>
                  </a:lnTo>
                  <a:lnTo>
                    <a:pt x="695" y="330"/>
                  </a:lnTo>
                  <a:lnTo>
                    <a:pt x="649" y="300"/>
                  </a:lnTo>
                  <a:lnTo>
                    <a:pt x="601" y="269"/>
                  </a:lnTo>
                  <a:lnTo>
                    <a:pt x="552" y="240"/>
                  </a:lnTo>
                  <a:lnTo>
                    <a:pt x="502" y="211"/>
                  </a:lnTo>
                  <a:lnTo>
                    <a:pt x="451" y="183"/>
                  </a:lnTo>
                  <a:lnTo>
                    <a:pt x="399" y="157"/>
                  </a:lnTo>
                  <a:lnTo>
                    <a:pt x="346" y="131"/>
                  </a:lnTo>
                  <a:lnTo>
                    <a:pt x="290" y="107"/>
                  </a:lnTo>
                  <a:lnTo>
                    <a:pt x="235" y="84"/>
                  </a:lnTo>
                  <a:lnTo>
                    <a:pt x="178" y="61"/>
                  </a:lnTo>
                  <a:lnTo>
                    <a:pt x="120" y="39"/>
                  </a:lnTo>
                  <a:lnTo>
                    <a:pt x="61" y="20"/>
                  </a:lnTo>
                  <a:lnTo>
                    <a:pt x="0" y="0"/>
                  </a:lnTo>
                  <a:lnTo>
                    <a:pt x="47" y="0"/>
                  </a:lnTo>
                  <a:lnTo>
                    <a:pt x="1377" y="0"/>
                  </a:lnTo>
                  <a:lnTo>
                    <a:pt x="2707" y="0"/>
                  </a:lnTo>
                  <a:lnTo>
                    <a:pt x="2753" y="0"/>
                  </a:lnTo>
                  <a:lnTo>
                    <a:pt x="2692" y="20"/>
                  </a:lnTo>
                  <a:lnTo>
                    <a:pt x="2634" y="39"/>
                  </a:lnTo>
                  <a:lnTo>
                    <a:pt x="2576" y="61"/>
                  </a:lnTo>
                  <a:lnTo>
                    <a:pt x="2519" y="84"/>
                  </a:lnTo>
                  <a:lnTo>
                    <a:pt x="2463" y="107"/>
                  </a:lnTo>
                  <a:lnTo>
                    <a:pt x="2409" y="131"/>
                  </a:lnTo>
                  <a:lnTo>
                    <a:pt x="2355" y="157"/>
                  </a:lnTo>
                  <a:lnTo>
                    <a:pt x="2303" y="183"/>
                  </a:lnTo>
                  <a:lnTo>
                    <a:pt x="2252" y="211"/>
                  </a:lnTo>
                  <a:lnTo>
                    <a:pt x="2202" y="240"/>
                  </a:lnTo>
                  <a:lnTo>
                    <a:pt x="2153" y="269"/>
                  </a:lnTo>
                  <a:lnTo>
                    <a:pt x="2105" y="300"/>
                  </a:lnTo>
                  <a:lnTo>
                    <a:pt x="2058" y="330"/>
                  </a:lnTo>
                  <a:lnTo>
                    <a:pt x="2013" y="363"/>
                  </a:lnTo>
                  <a:lnTo>
                    <a:pt x="1968" y="396"/>
                  </a:lnTo>
                  <a:lnTo>
                    <a:pt x="1925" y="430"/>
                  </a:lnTo>
                  <a:lnTo>
                    <a:pt x="1882" y="465"/>
                  </a:lnTo>
                  <a:lnTo>
                    <a:pt x="1841" y="501"/>
                  </a:lnTo>
                  <a:lnTo>
                    <a:pt x="1801" y="538"/>
                  </a:lnTo>
                  <a:lnTo>
                    <a:pt x="1762" y="576"/>
                  </a:lnTo>
                  <a:lnTo>
                    <a:pt x="1724" y="614"/>
                  </a:lnTo>
                  <a:lnTo>
                    <a:pt x="1687" y="655"/>
                  </a:lnTo>
                  <a:lnTo>
                    <a:pt x="1651" y="696"/>
                  </a:lnTo>
                  <a:lnTo>
                    <a:pt x="1616" y="737"/>
                  </a:lnTo>
                  <a:lnTo>
                    <a:pt x="1583" y="779"/>
                  </a:lnTo>
                  <a:lnTo>
                    <a:pt x="1550" y="823"/>
                  </a:lnTo>
                  <a:lnTo>
                    <a:pt x="1518" y="867"/>
                  </a:lnTo>
                  <a:lnTo>
                    <a:pt x="1488" y="913"/>
                  </a:lnTo>
                  <a:lnTo>
                    <a:pt x="1459" y="960"/>
                  </a:lnTo>
                  <a:lnTo>
                    <a:pt x="1430" y="1006"/>
                  </a:lnTo>
                  <a:lnTo>
                    <a:pt x="1403" y="1055"/>
                  </a:lnTo>
                  <a:lnTo>
                    <a:pt x="1377" y="1104"/>
                  </a:lnTo>
                  <a:close/>
                </a:path>
              </a:pathLst>
            </a:custGeom>
            <a:solidFill>
              <a:srgbClr val="29DB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CE21D80C-1B81-4F9B-930C-38A36D886F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55477" y="2164525"/>
              <a:ext cx="839238" cy="604829"/>
            </a:xfrm>
            <a:custGeom>
              <a:avLst/>
              <a:gdLst>
                <a:gd name="T0" fmla="*/ 298 w 368"/>
                <a:gd name="T1" fmla="*/ 94 h 265"/>
                <a:gd name="T2" fmla="*/ 196 w 368"/>
                <a:gd name="T3" fmla="*/ 0 h 265"/>
                <a:gd name="T4" fmla="*/ 102 w 368"/>
                <a:gd name="T5" fmla="*/ 60 h 265"/>
                <a:gd name="T6" fmla="*/ 86 w 368"/>
                <a:gd name="T7" fmla="*/ 58 h 265"/>
                <a:gd name="T8" fmla="*/ 35 w 368"/>
                <a:gd name="T9" fmla="*/ 109 h 265"/>
                <a:gd name="T10" fmla="*/ 37 w 368"/>
                <a:gd name="T11" fmla="*/ 126 h 265"/>
                <a:gd name="T12" fmla="*/ 0 w 368"/>
                <a:gd name="T13" fmla="*/ 190 h 265"/>
                <a:gd name="T14" fmla="*/ 75 w 368"/>
                <a:gd name="T15" fmla="*/ 265 h 265"/>
                <a:gd name="T16" fmla="*/ 75 w 368"/>
                <a:gd name="T17" fmla="*/ 265 h 265"/>
                <a:gd name="T18" fmla="*/ 282 w 368"/>
                <a:gd name="T19" fmla="*/ 265 h 265"/>
                <a:gd name="T20" fmla="*/ 282 w 368"/>
                <a:gd name="T21" fmla="*/ 265 h 265"/>
                <a:gd name="T22" fmla="*/ 368 w 368"/>
                <a:gd name="T23" fmla="*/ 178 h 265"/>
                <a:gd name="T24" fmla="*/ 298 w 368"/>
                <a:gd name="T25" fmla="*/ 94 h 265"/>
                <a:gd name="T26" fmla="*/ 282 w 368"/>
                <a:gd name="T27" fmla="*/ 242 h 265"/>
                <a:gd name="T28" fmla="*/ 282 w 368"/>
                <a:gd name="T29" fmla="*/ 242 h 265"/>
                <a:gd name="T30" fmla="*/ 75 w 368"/>
                <a:gd name="T31" fmla="*/ 242 h 265"/>
                <a:gd name="T32" fmla="*/ 23 w 368"/>
                <a:gd name="T33" fmla="*/ 190 h 265"/>
                <a:gd name="T34" fmla="*/ 49 w 368"/>
                <a:gd name="T35" fmla="*/ 145 h 265"/>
                <a:gd name="T36" fmla="*/ 59 w 368"/>
                <a:gd name="T37" fmla="*/ 118 h 265"/>
                <a:gd name="T38" fmla="*/ 58 w 368"/>
                <a:gd name="T39" fmla="*/ 109 h 265"/>
                <a:gd name="T40" fmla="*/ 86 w 368"/>
                <a:gd name="T41" fmla="*/ 81 h 265"/>
                <a:gd name="T42" fmla="*/ 102 w 368"/>
                <a:gd name="T43" fmla="*/ 83 h 265"/>
                <a:gd name="T44" fmla="*/ 123 w 368"/>
                <a:gd name="T45" fmla="*/ 70 h 265"/>
                <a:gd name="T46" fmla="*/ 196 w 368"/>
                <a:gd name="T47" fmla="*/ 23 h 265"/>
                <a:gd name="T48" fmla="*/ 275 w 368"/>
                <a:gd name="T49" fmla="*/ 96 h 265"/>
                <a:gd name="T50" fmla="*/ 294 w 368"/>
                <a:gd name="T51" fmla="*/ 116 h 265"/>
                <a:gd name="T52" fmla="*/ 345 w 368"/>
                <a:gd name="T53" fmla="*/ 178 h 265"/>
                <a:gd name="T54" fmla="*/ 282 w 368"/>
                <a:gd name="T55" fmla="*/ 242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68" h="265">
                  <a:moveTo>
                    <a:pt x="298" y="94"/>
                  </a:moveTo>
                  <a:cubicBezTo>
                    <a:pt x="293" y="41"/>
                    <a:pt x="250" y="0"/>
                    <a:pt x="196" y="0"/>
                  </a:cubicBezTo>
                  <a:cubicBezTo>
                    <a:pt x="154" y="0"/>
                    <a:pt x="118" y="25"/>
                    <a:pt x="102" y="60"/>
                  </a:cubicBezTo>
                  <a:cubicBezTo>
                    <a:pt x="97" y="59"/>
                    <a:pt x="92" y="58"/>
                    <a:pt x="86" y="58"/>
                  </a:cubicBezTo>
                  <a:cubicBezTo>
                    <a:pt x="58" y="58"/>
                    <a:pt x="35" y="81"/>
                    <a:pt x="35" y="109"/>
                  </a:cubicBezTo>
                  <a:cubicBezTo>
                    <a:pt x="35" y="115"/>
                    <a:pt x="36" y="120"/>
                    <a:pt x="37" y="126"/>
                  </a:cubicBezTo>
                  <a:cubicBezTo>
                    <a:pt x="15" y="139"/>
                    <a:pt x="0" y="162"/>
                    <a:pt x="0" y="190"/>
                  </a:cubicBezTo>
                  <a:cubicBezTo>
                    <a:pt x="0" y="231"/>
                    <a:pt x="34" y="265"/>
                    <a:pt x="75" y="265"/>
                  </a:cubicBezTo>
                  <a:cubicBezTo>
                    <a:pt x="75" y="265"/>
                    <a:pt x="75" y="265"/>
                    <a:pt x="75" y="265"/>
                  </a:cubicBezTo>
                  <a:cubicBezTo>
                    <a:pt x="282" y="265"/>
                    <a:pt x="282" y="265"/>
                    <a:pt x="282" y="265"/>
                  </a:cubicBezTo>
                  <a:cubicBezTo>
                    <a:pt x="282" y="265"/>
                    <a:pt x="282" y="265"/>
                    <a:pt x="282" y="265"/>
                  </a:cubicBezTo>
                  <a:cubicBezTo>
                    <a:pt x="330" y="265"/>
                    <a:pt x="368" y="226"/>
                    <a:pt x="368" y="178"/>
                  </a:cubicBezTo>
                  <a:cubicBezTo>
                    <a:pt x="368" y="136"/>
                    <a:pt x="338" y="101"/>
                    <a:pt x="298" y="94"/>
                  </a:cubicBezTo>
                  <a:close/>
                  <a:moveTo>
                    <a:pt x="282" y="242"/>
                  </a:moveTo>
                  <a:cubicBezTo>
                    <a:pt x="282" y="242"/>
                    <a:pt x="282" y="242"/>
                    <a:pt x="282" y="242"/>
                  </a:cubicBezTo>
                  <a:cubicBezTo>
                    <a:pt x="75" y="242"/>
                    <a:pt x="75" y="242"/>
                    <a:pt x="75" y="242"/>
                  </a:cubicBezTo>
                  <a:cubicBezTo>
                    <a:pt x="46" y="242"/>
                    <a:pt x="23" y="219"/>
                    <a:pt x="23" y="190"/>
                  </a:cubicBezTo>
                  <a:cubicBezTo>
                    <a:pt x="23" y="172"/>
                    <a:pt x="33" y="155"/>
                    <a:pt x="49" y="145"/>
                  </a:cubicBezTo>
                  <a:cubicBezTo>
                    <a:pt x="65" y="136"/>
                    <a:pt x="66" y="135"/>
                    <a:pt x="59" y="118"/>
                  </a:cubicBezTo>
                  <a:cubicBezTo>
                    <a:pt x="58" y="115"/>
                    <a:pt x="58" y="112"/>
                    <a:pt x="58" y="109"/>
                  </a:cubicBezTo>
                  <a:cubicBezTo>
                    <a:pt x="58" y="94"/>
                    <a:pt x="70" y="81"/>
                    <a:pt x="86" y="81"/>
                  </a:cubicBezTo>
                  <a:cubicBezTo>
                    <a:pt x="86" y="81"/>
                    <a:pt x="94" y="80"/>
                    <a:pt x="102" y="83"/>
                  </a:cubicBezTo>
                  <a:cubicBezTo>
                    <a:pt x="115" y="89"/>
                    <a:pt x="117" y="83"/>
                    <a:pt x="123" y="70"/>
                  </a:cubicBezTo>
                  <a:cubicBezTo>
                    <a:pt x="136" y="41"/>
                    <a:pt x="165" y="23"/>
                    <a:pt x="196" y="23"/>
                  </a:cubicBezTo>
                  <a:cubicBezTo>
                    <a:pt x="237" y="23"/>
                    <a:pt x="271" y="54"/>
                    <a:pt x="275" y="96"/>
                  </a:cubicBezTo>
                  <a:cubicBezTo>
                    <a:pt x="277" y="112"/>
                    <a:pt x="277" y="112"/>
                    <a:pt x="294" y="116"/>
                  </a:cubicBezTo>
                  <a:cubicBezTo>
                    <a:pt x="324" y="122"/>
                    <a:pt x="345" y="148"/>
                    <a:pt x="345" y="178"/>
                  </a:cubicBezTo>
                  <a:cubicBezTo>
                    <a:pt x="345" y="213"/>
                    <a:pt x="317" y="242"/>
                    <a:pt x="282" y="2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2" name="组合 56">
            <a:extLst>
              <a:ext uri="{FF2B5EF4-FFF2-40B4-BE49-F238E27FC236}">
                <a16:creationId xmlns:a16="http://schemas.microsoft.com/office/drawing/2014/main" id="{5C50397D-C733-4612-9F68-00636A14389B}"/>
              </a:ext>
            </a:extLst>
          </p:cNvPr>
          <p:cNvGrpSpPr/>
          <p:nvPr/>
        </p:nvGrpSpPr>
        <p:grpSpPr>
          <a:xfrm>
            <a:off x="1060731" y="3914822"/>
            <a:ext cx="2297043" cy="1495409"/>
            <a:chOff x="3797139" y="2412339"/>
            <a:chExt cx="2427441" cy="1495409"/>
          </a:xfrm>
        </p:grpSpPr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FC266E65-D139-407F-9E0B-7F621903386A}"/>
                </a:ext>
              </a:extLst>
            </p:cNvPr>
            <p:cNvSpPr txBox="1"/>
            <p:nvPr/>
          </p:nvSpPr>
          <p:spPr>
            <a:xfrm>
              <a:off x="3943970" y="2412339"/>
              <a:ext cx="21337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D13C7E80-BF09-43F4-987C-7748A1DE0662}"/>
                </a:ext>
              </a:extLst>
            </p:cNvPr>
            <p:cNvSpPr txBox="1"/>
            <p:nvPr/>
          </p:nvSpPr>
          <p:spPr>
            <a:xfrm>
              <a:off x="3797139" y="2750893"/>
              <a:ext cx="2427441" cy="115685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5" name="组合 56">
            <a:extLst>
              <a:ext uri="{FF2B5EF4-FFF2-40B4-BE49-F238E27FC236}">
                <a16:creationId xmlns:a16="http://schemas.microsoft.com/office/drawing/2014/main" id="{2E24B9A4-E3FB-487A-944A-EC20295B2C01}"/>
              </a:ext>
            </a:extLst>
          </p:cNvPr>
          <p:cNvGrpSpPr/>
          <p:nvPr/>
        </p:nvGrpSpPr>
        <p:grpSpPr>
          <a:xfrm>
            <a:off x="3694322" y="3914822"/>
            <a:ext cx="2297043" cy="1495409"/>
            <a:chOff x="3797139" y="2412339"/>
            <a:chExt cx="2427441" cy="1495409"/>
          </a:xfrm>
        </p:grpSpPr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884AF506-B140-4E03-B69B-CFBDD83D3C21}"/>
                </a:ext>
              </a:extLst>
            </p:cNvPr>
            <p:cNvSpPr txBox="1"/>
            <p:nvPr/>
          </p:nvSpPr>
          <p:spPr>
            <a:xfrm>
              <a:off x="3943970" y="2412339"/>
              <a:ext cx="21337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B58DBAF8-8649-47D9-AF44-2AE527A2079D}"/>
                </a:ext>
              </a:extLst>
            </p:cNvPr>
            <p:cNvSpPr txBox="1"/>
            <p:nvPr/>
          </p:nvSpPr>
          <p:spPr>
            <a:xfrm>
              <a:off x="3797139" y="2750893"/>
              <a:ext cx="2427441" cy="115685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8" name="组合 56">
            <a:extLst>
              <a:ext uri="{FF2B5EF4-FFF2-40B4-BE49-F238E27FC236}">
                <a16:creationId xmlns:a16="http://schemas.microsoft.com/office/drawing/2014/main" id="{4E1DF5F3-9B05-49F9-9531-FC8237C73054}"/>
              </a:ext>
            </a:extLst>
          </p:cNvPr>
          <p:cNvGrpSpPr/>
          <p:nvPr/>
        </p:nvGrpSpPr>
        <p:grpSpPr>
          <a:xfrm>
            <a:off x="6327913" y="3914822"/>
            <a:ext cx="2297043" cy="1495409"/>
            <a:chOff x="3797139" y="2412339"/>
            <a:chExt cx="2427441" cy="1495409"/>
          </a:xfrm>
        </p:grpSpPr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E5CFA603-DDD3-40E9-B103-83AB2A899EA7}"/>
                </a:ext>
              </a:extLst>
            </p:cNvPr>
            <p:cNvSpPr txBox="1"/>
            <p:nvPr/>
          </p:nvSpPr>
          <p:spPr>
            <a:xfrm>
              <a:off x="3943970" y="2412339"/>
              <a:ext cx="21337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FF6FCAAA-34AB-4BD6-A465-257BD29B4528}"/>
                </a:ext>
              </a:extLst>
            </p:cNvPr>
            <p:cNvSpPr txBox="1"/>
            <p:nvPr/>
          </p:nvSpPr>
          <p:spPr>
            <a:xfrm>
              <a:off x="3797139" y="2750893"/>
              <a:ext cx="2427441" cy="115685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1" name="组合 56">
            <a:extLst>
              <a:ext uri="{FF2B5EF4-FFF2-40B4-BE49-F238E27FC236}">
                <a16:creationId xmlns:a16="http://schemas.microsoft.com/office/drawing/2014/main" id="{2AF23DB0-2DD1-4D85-9A05-F4A92AF5EFE0}"/>
              </a:ext>
            </a:extLst>
          </p:cNvPr>
          <p:cNvGrpSpPr/>
          <p:nvPr/>
        </p:nvGrpSpPr>
        <p:grpSpPr>
          <a:xfrm>
            <a:off x="8961505" y="3914822"/>
            <a:ext cx="2297043" cy="1495409"/>
            <a:chOff x="3797139" y="2412339"/>
            <a:chExt cx="2427441" cy="1495409"/>
          </a:xfrm>
        </p:grpSpPr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0F0E92CD-A00C-4681-A990-94BEE95AE03F}"/>
                </a:ext>
              </a:extLst>
            </p:cNvPr>
            <p:cNvSpPr txBox="1"/>
            <p:nvPr/>
          </p:nvSpPr>
          <p:spPr>
            <a:xfrm>
              <a:off x="3943970" y="2412339"/>
              <a:ext cx="21337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Add title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117D44D8-F3C3-4FC5-890C-F83616E064F7}"/>
                </a:ext>
              </a:extLst>
            </p:cNvPr>
            <p:cNvSpPr txBox="1"/>
            <p:nvPr/>
          </p:nvSpPr>
          <p:spPr>
            <a:xfrm>
              <a:off x="3797139" y="2750893"/>
              <a:ext cx="2427441" cy="115685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1870978"/>
      </p:ext>
    </p:extLst>
  </p:cSld>
  <p:clrMapOvr>
    <a:masterClrMapping/>
  </p:clrMapOvr>
  <p:transition spd="slow" advClick="0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tx1">
              <a:lumMod val="75000"/>
              <a:lumOff val="25000"/>
            </a:schemeClr>
          </a:fgClr>
          <a:bgClr>
            <a:schemeClr val="tx1">
              <a:lumMod val="85000"/>
              <a:lumOff val="1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B3130892-1473-4D3D-B6AF-AFF0F4075915}"/>
              </a:ext>
            </a:extLst>
          </p:cNvPr>
          <p:cNvGrpSpPr/>
          <p:nvPr/>
        </p:nvGrpSpPr>
        <p:grpSpPr>
          <a:xfrm>
            <a:off x="259101" y="339724"/>
            <a:ext cx="3334331" cy="607595"/>
            <a:chOff x="259101" y="339724"/>
            <a:chExt cx="3334331" cy="607595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6746F713-C1F7-45CF-BD44-E978A5AE1AF2}"/>
                </a:ext>
              </a:extLst>
            </p:cNvPr>
            <p:cNvGrpSpPr/>
            <p:nvPr/>
          </p:nvGrpSpPr>
          <p:grpSpPr>
            <a:xfrm>
              <a:off x="259101" y="339724"/>
              <a:ext cx="663624" cy="607595"/>
              <a:chOff x="681790" y="556202"/>
              <a:chExt cx="6240379" cy="5713511"/>
            </a:xfrm>
          </p:grpSpPr>
          <p:sp>
            <p:nvSpPr>
              <p:cNvPr id="2" name="任意多边形 42">
                <a:extLst>
                  <a:ext uri="{FF2B5EF4-FFF2-40B4-BE49-F238E27FC236}">
                    <a16:creationId xmlns:a16="http://schemas.microsoft.com/office/drawing/2014/main" id="{1F9EAC97-79A8-4B20-BF3F-F8AC3CB63ADB}"/>
                  </a:ext>
                </a:extLst>
              </p:cNvPr>
              <p:cNvSpPr/>
              <p:nvPr/>
            </p:nvSpPr>
            <p:spPr>
              <a:xfrm rot="5400000">
                <a:off x="1573248" y="920793"/>
                <a:ext cx="5713511" cy="4984330"/>
              </a:xfrm>
              <a:custGeom>
                <a:avLst/>
                <a:gdLst>
                  <a:gd name="connsiteX0" fmla="*/ 1124413 w 2264769"/>
                  <a:gd name="connsiteY0" fmla="*/ 0 h 2064064"/>
                  <a:gd name="connsiteX1" fmla="*/ 1407292 w 2264769"/>
                  <a:gd name="connsiteY1" fmla="*/ 177153 h 2064064"/>
                  <a:gd name="connsiteX2" fmla="*/ 1414406 w 2264769"/>
                  <a:gd name="connsiteY2" fmla="*/ 190190 h 2064064"/>
                  <a:gd name="connsiteX3" fmla="*/ 1419467 w 2264769"/>
                  <a:gd name="connsiteY3" fmla="*/ 191527 h 2064064"/>
                  <a:gd name="connsiteX4" fmla="*/ 2197219 w 2264769"/>
                  <a:gd name="connsiteY4" fmla="*/ 1532479 h 2064064"/>
                  <a:gd name="connsiteX5" fmla="*/ 2196011 w 2264769"/>
                  <a:gd name="connsiteY5" fmla="*/ 1537307 h 2064064"/>
                  <a:gd name="connsiteX6" fmla="*/ 2220090 w 2264769"/>
                  <a:gd name="connsiteY6" fmla="*/ 1578935 h 2064064"/>
                  <a:gd name="connsiteX7" fmla="*/ 2224313 w 2264769"/>
                  <a:gd name="connsiteY7" fmla="*/ 1912679 h 2064064"/>
                  <a:gd name="connsiteX8" fmla="*/ 1925900 w 2264769"/>
                  <a:gd name="connsiteY8" fmla="*/ 2062187 h 2064064"/>
                  <a:gd name="connsiteX9" fmla="*/ 1905445 w 2264769"/>
                  <a:gd name="connsiteY9" fmla="*/ 2061219 h 2064064"/>
                  <a:gd name="connsiteX10" fmla="*/ 1902399 w 2264769"/>
                  <a:gd name="connsiteY10" fmla="*/ 2064064 h 2064064"/>
                  <a:gd name="connsiteX11" fmla="*/ 389291 w 2264769"/>
                  <a:gd name="connsiteY11" fmla="*/ 2064064 h 2064064"/>
                  <a:gd name="connsiteX12" fmla="*/ 385062 w 2264769"/>
                  <a:gd name="connsiteY12" fmla="*/ 2060114 h 2064064"/>
                  <a:gd name="connsiteX13" fmla="*/ 384209 w 2264769"/>
                  <a:gd name="connsiteY13" fmla="*/ 2060285 h 2064064"/>
                  <a:gd name="connsiteX14" fmla="*/ 66671 w 2264769"/>
                  <a:gd name="connsiteY14" fmla="*/ 1957460 h 2064064"/>
                  <a:gd name="connsiteX15" fmla="*/ 57719 w 2264769"/>
                  <a:gd name="connsiteY15" fmla="*/ 1531931 h 2064064"/>
                  <a:gd name="connsiteX16" fmla="*/ 83681 w 2264769"/>
                  <a:gd name="connsiteY16" fmla="*/ 1487416 h 2064064"/>
                  <a:gd name="connsiteX17" fmla="*/ 82471 w 2264769"/>
                  <a:gd name="connsiteY17" fmla="*/ 1479266 h 2064064"/>
                  <a:gd name="connsiteX18" fmla="*/ 821369 w 2264769"/>
                  <a:gd name="connsiteY18" fmla="*/ 205305 h 2064064"/>
                  <a:gd name="connsiteX19" fmla="*/ 823655 w 2264769"/>
                  <a:gd name="connsiteY19" fmla="*/ 204362 h 2064064"/>
                  <a:gd name="connsiteX20" fmla="*/ 827198 w 2264769"/>
                  <a:gd name="connsiteY20" fmla="*/ 203426 h 2064064"/>
                  <a:gd name="connsiteX21" fmla="*/ 841535 w 2264769"/>
                  <a:gd name="connsiteY21" fmla="*/ 177153 h 2064064"/>
                  <a:gd name="connsiteX22" fmla="*/ 1124413 w 2264769"/>
                  <a:gd name="connsiteY22" fmla="*/ 0 h 2064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64769" h="2064064">
                    <a:moveTo>
                      <a:pt x="1124413" y="0"/>
                    </a:moveTo>
                    <a:cubicBezTo>
                      <a:pt x="1234884" y="0"/>
                      <a:pt x="1334897" y="67699"/>
                      <a:pt x="1407292" y="177153"/>
                    </a:cubicBezTo>
                    <a:lnTo>
                      <a:pt x="1414406" y="190190"/>
                    </a:lnTo>
                    <a:lnTo>
                      <a:pt x="1419467" y="191527"/>
                    </a:lnTo>
                    <a:lnTo>
                      <a:pt x="2197219" y="1532479"/>
                    </a:lnTo>
                    <a:lnTo>
                      <a:pt x="2196011" y="1537307"/>
                    </a:lnTo>
                    <a:lnTo>
                      <a:pt x="2220090" y="1578935"/>
                    </a:lnTo>
                    <a:cubicBezTo>
                      <a:pt x="2275937" y="1697688"/>
                      <a:pt x="2281758" y="1818318"/>
                      <a:pt x="2224313" y="1912679"/>
                    </a:cubicBezTo>
                    <a:cubicBezTo>
                      <a:pt x="2166869" y="2007040"/>
                      <a:pt x="2057037" y="2057265"/>
                      <a:pt x="1925900" y="2062187"/>
                    </a:cubicBezTo>
                    <a:lnTo>
                      <a:pt x="1905445" y="2061219"/>
                    </a:lnTo>
                    <a:lnTo>
                      <a:pt x="1902399" y="2064064"/>
                    </a:lnTo>
                    <a:lnTo>
                      <a:pt x="389291" y="2064064"/>
                    </a:lnTo>
                    <a:lnTo>
                      <a:pt x="385062" y="2060114"/>
                    </a:lnTo>
                    <a:lnTo>
                      <a:pt x="384209" y="2060285"/>
                    </a:lnTo>
                    <a:cubicBezTo>
                      <a:pt x="253827" y="2075184"/>
                      <a:pt x="137680" y="2042086"/>
                      <a:pt x="66671" y="1957460"/>
                    </a:cubicBezTo>
                    <a:cubicBezTo>
                      <a:pt x="-22091" y="1851678"/>
                      <a:pt x="-19317" y="1690420"/>
                      <a:pt x="57719" y="1531931"/>
                    </a:cubicBezTo>
                    <a:lnTo>
                      <a:pt x="83681" y="1487416"/>
                    </a:lnTo>
                    <a:lnTo>
                      <a:pt x="82471" y="1479266"/>
                    </a:lnTo>
                    <a:lnTo>
                      <a:pt x="821369" y="205305"/>
                    </a:lnTo>
                    <a:lnTo>
                      <a:pt x="823655" y="204362"/>
                    </a:lnTo>
                    <a:lnTo>
                      <a:pt x="827198" y="203426"/>
                    </a:lnTo>
                    <a:lnTo>
                      <a:pt x="841535" y="177153"/>
                    </a:lnTo>
                    <a:cubicBezTo>
                      <a:pt x="913930" y="67699"/>
                      <a:pt x="1013942" y="0"/>
                      <a:pt x="112441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7F757">
                      <a:alpha val="93725"/>
                    </a:srgbClr>
                  </a:gs>
                  <a:gs pos="100000">
                    <a:srgbClr val="36DEA6">
                      <a:alpha val="51000"/>
                    </a:srgbClr>
                  </a:gs>
                </a:gsLst>
                <a:lin ang="0" scaled="0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" name="任意多边形 42">
                <a:extLst>
                  <a:ext uri="{FF2B5EF4-FFF2-40B4-BE49-F238E27FC236}">
                    <a16:creationId xmlns:a16="http://schemas.microsoft.com/office/drawing/2014/main" id="{723FA8B8-7F01-4BC6-AAA3-7D1A0487EC31}"/>
                  </a:ext>
                </a:extLst>
              </p:cNvPr>
              <p:cNvSpPr/>
              <p:nvPr/>
            </p:nvSpPr>
            <p:spPr>
              <a:xfrm rot="5400000">
                <a:off x="355104" y="1360962"/>
                <a:ext cx="5119518" cy="4466146"/>
              </a:xfrm>
              <a:custGeom>
                <a:avLst/>
                <a:gdLst>
                  <a:gd name="connsiteX0" fmla="*/ 1124413 w 2264769"/>
                  <a:gd name="connsiteY0" fmla="*/ 0 h 2064064"/>
                  <a:gd name="connsiteX1" fmla="*/ 1407292 w 2264769"/>
                  <a:gd name="connsiteY1" fmla="*/ 177153 h 2064064"/>
                  <a:gd name="connsiteX2" fmla="*/ 1414406 w 2264769"/>
                  <a:gd name="connsiteY2" fmla="*/ 190190 h 2064064"/>
                  <a:gd name="connsiteX3" fmla="*/ 1419467 w 2264769"/>
                  <a:gd name="connsiteY3" fmla="*/ 191527 h 2064064"/>
                  <a:gd name="connsiteX4" fmla="*/ 2197219 w 2264769"/>
                  <a:gd name="connsiteY4" fmla="*/ 1532479 h 2064064"/>
                  <a:gd name="connsiteX5" fmla="*/ 2196011 w 2264769"/>
                  <a:gd name="connsiteY5" fmla="*/ 1537307 h 2064064"/>
                  <a:gd name="connsiteX6" fmla="*/ 2220090 w 2264769"/>
                  <a:gd name="connsiteY6" fmla="*/ 1578935 h 2064064"/>
                  <a:gd name="connsiteX7" fmla="*/ 2224313 w 2264769"/>
                  <a:gd name="connsiteY7" fmla="*/ 1912679 h 2064064"/>
                  <a:gd name="connsiteX8" fmla="*/ 1925900 w 2264769"/>
                  <a:gd name="connsiteY8" fmla="*/ 2062187 h 2064064"/>
                  <a:gd name="connsiteX9" fmla="*/ 1905445 w 2264769"/>
                  <a:gd name="connsiteY9" fmla="*/ 2061219 h 2064064"/>
                  <a:gd name="connsiteX10" fmla="*/ 1902399 w 2264769"/>
                  <a:gd name="connsiteY10" fmla="*/ 2064064 h 2064064"/>
                  <a:gd name="connsiteX11" fmla="*/ 389291 w 2264769"/>
                  <a:gd name="connsiteY11" fmla="*/ 2064064 h 2064064"/>
                  <a:gd name="connsiteX12" fmla="*/ 385062 w 2264769"/>
                  <a:gd name="connsiteY12" fmla="*/ 2060114 h 2064064"/>
                  <a:gd name="connsiteX13" fmla="*/ 384209 w 2264769"/>
                  <a:gd name="connsiteY13" fmla="*/ 2060285 h 2064064"/>
                  <a:gd name="connsiteX14" fmla="*/ 66671 w 2264769"/>
                  <a:gd name="connsiteY14" fmla="*/ 1957460 h 2064064"/>
                  <a:gd name="connsiteX15" fmla="*/ 57719 w 2264769"/>
                  <a:gd name="connsiteY15" fmla="*/ 1531931 h 2064064"/>
                  <a:gd name="connsiteX16" fmla="*/ 83681 w 2264769"/>
                  <a:gd name="connsiteY16" fmla="*/ 1487416 h 2064064"/>
                  <a:gd name="connsiteX17" fmla="*/ 82471 w 2264769"/>
                  <a:gd name="connsiteY17" fmla="*/ 1479266 h 2064064"/>
                  <a:gd name="connsiteX18" fmla="*/ 821369 w 2264769"/>
                  <a:gd name="connsiteY18" fmla="*/ 205305 h 2064064"/>
                  <a:gd name="connsiteX19" fmla="*/ 823655 w 2264769"/>
                  <a:gd name="connsiteY19" fmla="*/ 204362 h 2064064"/>
                  <a:gd name="connsiteX20" fmla="*/ 827198 w 2264769"/>
                  <a:gd name="connsiteY20" fmla="*/ 203426 h 2064064"/>
                  <a:gd name="connsiteX21" fmla="*/ 841535 w 2264769"/>
                  <a:gd name="connsiteY21" fmla="*/ 177153 h 2064064"/>
                  <a:gd name="connsiteX22" fmla="*/ 1124413 w 2264769"/>
                  <a:gd name="connsiteY22" fmla="*/ 0 h 2064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64769" h="2064064">
                    <a:moveTo>
                      <a:pt x="1124413" y="0"/>
                    </a:moveTo>
                    <a:cubicBezTo>
                      <a:pt x="1234884" y="0"/>
                      <a:pt x="1334897" y="67699"/>
                      <a:pt x="1407292" y="177153"/>
                    </a:cubicBezTo>
                    <a:lnTo>
                      <a:pt x="1414406" y="190190"/>
                    </a:lnTo>
                    <a:lnTo>
                      <a:pt x="1419467" y="191527"/>
                    </a:lnTo>
                    <a:lnTo>
                      <a:pt x="2197219" y="1532479"/>
                    </a:lnTo>
                    <a:lnTo>
                      <a:pt x="2196011" y="1537307"/>
                    </a:lnTo>
                    <a:lnTo>
                      <a:pt x="2220090" y="1578935"/>
                    </a:lnTo>
                    <a:cubicBezTo>
                      <a:pt x="2275937" y="1697688"/>
                      <a:pt x="2281758" y="1818318"/>
                      <a:pt x="2224313" y="1912679"/>
                    </a:cubicBezTo>
                    <a:cubicBezTo>
                      <a:pt x="2166869" y="2007040"/>
                      <a:pt x="2057037" y="2057265"/>
                      <a:pt x="1925900" y="2062187"/>
                    </a:cubicBezTo>
                    <a:lnTo>
                      <a:pt x="1905445" y="2061219"/>
                    </a:lnTo>
                    <a:lnTo>
                      <a:pt x="1902399" y="2064064"/>
                    </a:lnTo>
                    <a:lnTo>
                      <a:pt x="389291" y="2064064"/>
                    </a:lnTo>
                    <a:lnTo>
                      <a:pt x="385062" y="2060114"/>
                    </a:lnTo>
                    <a:lnTo>
                      <a:pt x="384209" y="2060285"/>
                    </a:lnTo>
                    <a:cubicBezTo>
                      <a:pt x="253827" y="2075184"/>
                      <a:pt x="137680" y="2042086"/>
                      <a:pt x="66671" y="1957460"/>
                    </a:cubicBezTo>
                    <a:cubicBezTo>
                      <a:pt x="-22091" y="1851678"/>
                      <a:pt x="-19317" y="1690420"/>
                      <a:pt x="57719" y="1531931"/>
                    </a:cubicBezTo>
                    <a:lnTo>
                      <a:pt x="83681" y="1487416"/>
                    </a:lnTo>
                    <a:lnTo>
                      <a:pt x="82471" y="1479266"/>
                    </a:lnTo>
                    <a:lnTo>
                      <a:pt x="821369" y="205305"/>
                    </a:lnTo>
                    <a:lnTo>
                      <a:pt x="823655" y="204362"/>
                    </a:lnTo>
                    <a:lnTo>
                      <a:pt x="827198" y="203426"/>
                    </a:lnTo>
                    <a:lnTo>
                      <a:pt x="841535" y="177153"/>
                    </a:lnTo>
                    <a:cubicBezTo>
                      <a:pt x="913930" y="67699"/>
                      <a:pt x="1013942" y="0"/>
                      <a:pt x="1124413" y="0"/>
                    </a:cubicBezTo>
                    <a:close/>
                  </a:path>
                </a:pathLst>
              </a:custGeom>
              <a:gradFill flip="none" rotWithShape="1">
                <a:gsLst>
                  <a:gs pos="31000">
                    <a:srgbClr val="27408F"/>
                  </a:gs>
                  <a:gs pos="100000">
                    <a:srgbClr val="7030A0">
                      <a:alpha val="58000"/>
                    </a:srgbClr>
                  </a:gs>
                </a:gsLst>
                <a:lin ang="0" scaled="0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ED51C94A-A2A2-4E1B-B485-7EE8F18DE013}"/>
                </a:ext>
              </a:extLst>
            </p:cNvPr>
            <p:cNvSpPr txBox="1"/>
            <p:nvPr/>
          </p:nvSpPr>
          <p:spPr>
            <a:xfrm>
              <a:off x="962527" y="381911"/>
              <a:ext cx="263090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 w="0"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2786395C-2CBD-4170-8091-E414739559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50940" y="1746957"/>
            <a:ext cx="2925081" cy="390010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0" dist="1092200" dir="8100000" sx="90000" sy="90000" algn="tr" rotWithShape="0">
              <a:prstClr val="black">
                <a:alpha val="15000"/>
              </a:prstClr>
            </a:outerShdw>
          </a:effectLst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45E29615-10A5-457C-A2F1-FE2C4C4F5B39}"/>
              </a:ext>
            </a:extLst>
          </p:cNvPr>
          <p:cNvGrpSpPr/>
          <p:nvPr/>
        </p:nvGrpSpPr>
        <p:grpSpPr>
          <a:xfrm>
            <a:off x="3526971" y="1783626"/>
            <a:ext cx="5471885" cy="3794687"/>
            <a:chOff x="468654" y="1901372"/>
            <a:chExt cx="6398492" cy="3794687"/>
          </a:xfrm>
        </p:grpSpPr>
        <p:sp>
          <p:nvSpPr>
            <p:cNvPr id="10" name="Rectangle: Rounded Corners 15">
              <a:extLst>
                <a:ext uri="{FF2B5EF4-FFF2-40B4-BE49-F238E27FC236}">
                  <a16:creationId xmlns:a16="http://schemas.microsoft.com/office/drawing/2014/main" id="{FA22EE95-C434-470A-938E-A64C20B1C55C}"/>
                </a:ext>
              </a:extLst>
            </p:cNvPr>
            <p:cNvSpPr/>
            <p:nvPr/>
          </p:nvSpPr>
          <p:spPr>
            <a:xfrm flipH="1">
              <a:off x="468654" y="1901372"/>
              <a:ext cx="6398492" cy="3794687"/>
            </a:xfrm>
            <a:prstGeom prst="roundRect">
              <a:avLst>
                <a:gd name="adj" fmla="val 727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0" dist="1092200" dir="8100000" sx="90000" sy="9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85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125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TextBox 34">
              <a:extLst>
                <a:ext uri="{FF2B5EF4-FFF2-40B4-BE49-F238E27FC236}">
                  <a16:creationId xmlns:a16="http://schemas.microsoft.com/office/drawing/2014/main" id="{9896427F-3559-4814-BDFB-FC6A51F74541}"/>
                </a:ext>
              </a:extLst>
            </p:cNvPr>
            <p:cNvSpPr txBox="1"/>
            <p:nvPr/>
          </p:nvSpPr>
          <p:spPr>
            <a:xfrm>
              <a:off x="862330" y="3094141"/>
              <a:ext cx="2511455" cy="11568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id-ID"/>
              </a:defPPr>
              <a:lvl1pPr marL="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32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98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6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3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9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6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32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914400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kern="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CFE844B2-BCB7-4CBF-A993-054135C6E938}"/>
                </a:ext>
              </a:extLst>
            </p:cNvPr>
            <p:cNvSpPr/>
            <p:nvPr/>
          </p:nvSpPr>
          <p:spPr>
            <a:xfrm>
              <a:off x="1185031" y="2320228"/>
              <a:ext cx="1872000" cy="432835"/>
            </a:xfrm>
            <a:prstGeom prst="roundRect">
              <a:avLst>
                <a:gd name="adj" fmla="val 50000"/>
              </a:avLst>
            </a:prstGeom>
            <a:solidFill>
              <a:srgbClr val="29DB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 algn="ctr" defTabSz="457200">
                <a:buSzPct val="25000"/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en-US" altLang="zh-CN" sz="2000" b="1" kern="0" spc="1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3DCAB8F8-F5DE-4DEF-A64D-D7D0FBA408FB}"/>
              </a:ext>
            </a:extLst>
          </p:cNvPr>
          <p:cNvGrpSpPr/>
          <p:nvPr/>
        </p:nvGrpSpPr>
        <p:grpSpPr>
          <a:xfrm>
            <a:off x="6538033" y="2202482"/>
            <a:ext cx="2147755" cy="1930768"/>
            <a:chOff x="8825072" y="2320228"/>
            <a:chExt cx="2511455" cy="1930768"/>
          </a:xfrm>
        </p:grpSpPr>
        <p:sp>
          <p:nvSpPr>
            <p:cNvPr id="15" name="TextBox 34">
              <a:extLst>
                <a:ext uri="{FF2B5EF4-FFF2-40B4-BE49-F238E27FC236}">
                  <a16:creationId xmlns:a16="http://schemas.microsoft.com/office/drawing/2014/main" id="{E5C42451-466C-4057-B678-E1E2B50F333F}"/>
                </a:ext>
              </a:extLst>
            </p:cNvPr>
            <p:cNvSpPr txBox="1"/>
            <p:nvPr/>
          </p:nvSpPr>
          <p:spPr>
            <a:xfrm>
              <a:off x="8825072" y="3094141"/>
              <a:ext cx="2511455" cy="11568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id-ID"/>
              </a:defPPr>
              <a:lvl1pPr marL="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32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98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6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3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9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6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32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914400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83778C54-F69F-4D97-A6AC-BF476EED0EE5}"/>
                </a:ext>
              </a:extLst>
            </p:cNvPr>
            <p:cNvSpPr/>
            <p:nvPr/>
          </p:nvSpPr>
          <p:spPr>
            <a:xfrm>
              <a:off x="9134967" y="2320228"/>
              <a:ext cx="1872000" cy="432835"/>
            </a:xfrm>
            <a:prstGeom prst="roundRect">
              <a:avLst>
                <a:gd name="adj" fmla="val 50000"/>
              </a:avLst>
            </a:prstGeom>
            <a:solidFill>
              <a:srgbClr val="29DB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 algn="ctr" defTabSz="457200">
                <a:buSzPct val="25000"/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1AD2CE44-FF34-4054-83BE-C78DE20F04DE}"/>
              </a:ext>
            </a:extLst>
          </p:cNvPr>
          <p:cNvGrpSpPr/>
          <p:nvPr/>
        </p:nvGrpSpPr>
        <p:grpSpPr>
          <a:xfrm>
            <a:off x="8967540" y="0"/>
            <a:ext cx="3224460" cy="6858000"/>
            <a:chOff x="8551514" y="117746"/>
            <a:chExt cx="3770488" cy="6858000"/>
          </a:xfrm>
        </p:grpSpPr>
        <p:sp>
          <p:nvSpPr>
            <p:cNvPr id="18" name="Rectangle: Rounded Corners 15">
              <a:extLst>
                <a:ext uri="{FF2B5EF4-FFF2-40B4-BE49-F238E27FC236}">
                  <a16:creationId xmlns:a16="http://schemas.microsoft.com/office/drawing/2014/main" id="{C283E3B7-C07F-4717-BA72-EB34DC493D2A}"/>
                </a:ext>
              </a:extLst>
            </p:cNvPr>
            <p:cNvSpPr/>
            <p:nvPr/>
          </p:nvSpPr>
          <p:spPr>
            <a:xfrm flipH="1">
              <a:off x="8551514" y="117746"/>
              <a:ext cx="3770488" cy="6858000"/>
            </a:xfrm>
            <a:prstGeom prst="roundRect">
              <a:avLst>
                <a:gd name="adj" fmla="val 727"/>
              </a:avLst>
            </a:prstGeom>
            <a:solidFill>
              <a:srgbClr val="4277CE"/>
            </a:solidFill>
            <a:ln>
              <a:noFill/>
            </a:ln>
            <a:effectLst>
              <a:outerShdw blurRad="1270000" dist="1092200" dir="8100000" sx="90000" sy="90000" algn="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857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125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TextBox 34">
              <a:extLst>
                <a:ext uri="{FF2B5EF4-FFF2-40B4-BE49-F238E27FC236}">
                  <a16:creationId xmlns:a16="http://schemas.microsoft.com/office/drawing/2014/main" id="{BF1EF1A8-C973-4792-8446-F18CBF4551DE}"/>
                </a:ext>
              </a:extLst>
            </p:cNvPr>
            <p:cNvSpPr txBox="1"/>
            <p:nvPr/>
          </p:nvSpPr>
          <p:spPr>
            <a:xfrm>
              <a:off x="9106450" y="3094141"/>
              <a:ext cx="2511454" cy="11568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id-ID"/>
              </a:defPPr>
              <a:lvl1pPr marL="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6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32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98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6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83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94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60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327" algn="l" defTabSz="91433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914400">
                <a:lnSpc>
                  <a:spcPct val="150000"/>
                </a:lnSpc>
                <a:defRPr/>
              </a:pPr>
              <a:r>
                <a:rPr lang="en-US" altLang="zh-CN" sz="1600" kern="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1EEB8F76-9987-457B-8DCA-773F2C727747}"/>
                </a:ext>
              </a:extLst>
            </p:cNvPr>
            <p:cNvSpPr/>
            <p:nvPr/>
          </p:nvSpPr>
          <p:spPr>
            <a:xfrm>
              <a:off x="9416346" y="2320228"/>
              <a:ext cx="1872000" cy="432835"/>
            </a:xfrm>
            <a:prstGeom prst="roundRect">
              <a:avLst>
                <a:gd name="adj" fmla="val 50000"/>
              </a:avLst>
            </a:prstGeom>
            <a:solidFill>
              <a:srgbClr val="29DB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lvl="0" algn="ctr" defTabSz="457200">
                <a:buSzPct val="25000"/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628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27000" decel="7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27000" decel="7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27000" decel="7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accel="27000" decel="7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tx1">
              <a:lumMod val="75000"/>
              <a:lumOff val="25000"/>
            </a:schemeClr>
          </a:fgClr>
          <a:bgClr>
            <a:schemeClr val="tx1">
              <a:lumMod val="85000"/>
              <a:lumOff val="1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CDBDEC03-0C54-4818-89A0-6908D1E88C84}"/>
              </a:ext>
            </a:extLst>
          </p:cNvPr>
          <p:cNvGrpSpPr/>
          <p:nvPr/>
        </p:nvGrpSpPr>
        <p:grpSpPr>
          <a:xfrm>
            <a:off x="9833809" y="4740958"/>
            <a:ext cx="1864249" cy="1603698"/>
            <a:chOff x="9625262" y="3826557"/>
            <a:chExt cx="1864249" cy="1603698"/>
          </a:xfrm>
        </p:grpSpPr>
        <p:sp>
          <p:nvSpPr>
            <p:cNvPr id="12" name="任意多边形 42">
              <a:extLst>
                <a:ext uri="{FF2B5EF4-FFF2-40B4-BE49-F238E27FC236}">
                  <a16:creationId xmlns:a16="http://schemas.microsoft.com/office/drawing/2014/main" id="{B8C2F373-87B0-4330-B84E-E9DB56397094}"/>
                </a:ext>
              </a:extLst>
            </p:cNvPr>
            <p:cNvSpPr/>
            <p:nvPr/>
          </p:nvSpPr>
          <p:spPr>
            <a:xfrm rot="5400000">
              <a:off x="9988148" y="3928892"/>
              <a:ext cx="1603698" cy="1399028"/>
            </a:xfrm>
            <a:custGeom>
              <a:avLst/>
              <a:gdLst>
                <a:gd name="connsiteX0" fmla="*/ 1124413 w 2264769"/>
                <a:gd name="connsiteY0" fmla="*/ 0 h 2064064"/>
                <a:gd name="connsiteX1" fmla="*/ 1407292 w 2264769"/>
                <a:gd name="connsiteY1" fmla="*/ 177153 h 2064064"/>
                <a:gd name="connsiteX2" fmla="*/ 1414406 w 2264769"/>
                <a:gd name="connsiteY2" fmla="*/ 190190 h 2064064"/>
                <a:gd name="connsiteX3" fmla="*/ 1419467 w 2264769"/>
                <a:gd name="connsiteY3" fmla="*/ 191527 h 2064064"/>
                <a:gd name="connsiteX4" fmla="*/ 2197219 w 2264769"/>
                <a:gd name="connsiteY4" fmla="*/ 1532479 h 2064064"/>
                <a:gd name="connsiteX5" fmla="*/ 2196011 w 2264769"/>
                <a:gd name="connsiteY5" fmla="*/ 1537307 h 2064064"/>
                <a:gd name="connsiteX6" fmla="*/ 2220090 w 2264769"/>
                <a:gd name="connsiteY6" fmla="*/ 1578935 h 2064064"/>
                <a:gd name="connsiteX7" fmla="*/ 2224313 w 2264769"/>
                <a:gd name="connsiteY7" fmla="*/ 1912679 h 2064064"/>
                <a:gd name="connsiteX8" fmla="*/ 1925900 w 2264769"/>
                <a:gd name="connsiteY8" fmla="*/ 2062187 h 2064064"/>
                <a:gd name="connsiteX9" fmla="*/ 1905445 w 2264769"/>
                <a:gd name="connsiteY9" fmla="*/ 2061219 h 2064064"/>
                <a:gd name="connsiteX10" fmla="*/ 1902399 w 2264769"/>
                <a:gd name="connsiteY10" fmla="*/ 2064064 h 2064064"/>
                <a:gd name="connsiteX11" fmla="*/ 389291 w 2264769"/>
                <a:gd name="connsiteY11" fmla="*/ 2064064 h 2064064"/>
                <a:gd name="connsiteX12" fmla="*/ 385062 w 2264769"/>
                <a:gd name="connsiteY12" fmla="*/ 2060114 h 2064064"/>
                <a:gd name="connsiteX13" fmla="*/ 384209 w 2264769"/>
                <a:gd name="connsiteY13" fmla="*/ 2060285 h 2064064"/>
                <a:gd name="connsiteX14" fmla="*/ 66671 w 2264769"/>
                <a:gd name="connsiteY14" fmla="*/ 1957460 h 2064064"/>
                <a:gd name="connsiteX15" fmla="*/ 57719 w 2264769"/>
                <a:gd name="connsiteY15" fmla="*/ 1531931 h 2064064"/>
                <a:gd name="connsiteX16" fmla="*/ 83681 w 2264769"/>
                <a:gd name="connsiteY16" fmla="*/ 1487416 h 2064064"/>
                <a:gd name="connsiteX17" fmla="*/ 82471 w 2264769"/>
                <a:gd name="connsiteY17" fmla="*/ 1479266 h 2064064"/>
                <a:gd name="connsiteX18" fmla="*/ 821369 w 2264769"/>
                <a:gd name="connsiteY18" fmla="*/ 205305 h 2064064"/>
                <a:gd name="connsiteX19" fmla="*/ 823655 w 2264769"/>
                <a:gd name="connsiteY19" fmla="*/ 204362 h 2064064"/>
                <a:gd name="connsiteX20" fmla="*/ 827198 w 2264769"/>
                <a:gd name="connsiteY20" fmla="*/ 203426 h 2064064"/>
                <a:gd name="connsiteX21" fmla="*/ 841535 w 2264769"/>
                <a:gd name="connsiteY21" fmla="*/ 177153 h 2064064"/>
                <a:gd name="connsiteX22" fmla="*/ 1124413 w 2264769"/>
                <a:gd name="connsiteY22" fmla="*/ 0 h 2064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64769" h="2064064">
                  <a:moveTo>
                    <a:pt x="1124413" y="0"/>
                  </a:moveTo>
                  <a:cubicBezTo>
                    <a:pt x="1234884" y="0"/>
                    <a:pt x="1334897" y="67699"/>
                    <a:pt x="1407292" y="177153"/>
                  </a:cubicBezTo>
                  <a:lnTo>
                    <a:pt x="1414406" y="190190"/>
                  </a:lnTo>
                  <a:lnTo>
                    <a:pt x="1419467" y="191527"/>
                  </a:lnTo>
                  <a:lnTo>
                    <a:pt x="2197219" y="1532479"/>
                  </a:lnTo>
                  <a:lnTo>
                    <a:pt x="2196011" y="1537307"/>
                  </a:lnTo>
                  <a:lnTo>
                    <a:pt x="2220090" y="1578935"/>
                  </a:lnTo>
                  <a:cubicBezTo>
                    <a:pt x="2275937" y="1697688"/>
                    <a:pt x="2281758" y="1818318"/>
                    <a:pt x="2224313" y="1912679"/>
                  </a:cubicBezTo>
                  <a:cubicBezTo>
                    <a:pt x="2166869" y="2007040"/>
                    <a:pt x="2057037" y="2057265"/>
                    <a:pt x="1925900" y="2062187"/>
                  </a:cubicBezTo>
                  <a:lnTo>
                    <a:pt x="1905445" y="2061219"/>
                  </a:lnTo>
                  <a:lnTo>
                    <a:pt x="1902399" y="2064064"/>
                  </a:lnTo>
                  <a:lnTo>
                    <a:pt x="389291" y="2064064"/>
                  </a:lnTo>
                  <a:lnTo>
                    <a:pt x="385062" y="2060114"/>
                  </a:lnTo>
                  <a:lnTo>
                    <a:pt x="384209" y="2060285"/>
                  </a:lnTo>
                  <a:cubicBezTo>
                    <a:pt x="253827" y="2075184"/>
                    <a:pt x="137680" y="2042086"/>
                    <a:pt x="66671" y="1957460"/>
                  </a:cubicBezTo>
                  <a:cubicBezTo>
                    <a:pt x="-22091" y="1851678"/>
                    <a:pt x="-19317" y="1690420"/>
                    <a:pt x="57719" y="1531931"/>
                  </a:cubicBezTo>
                  <a:lnTo>
                    <a:pt x="83681" y="1487416"/>
                  </a:lnTo>
                  <a:lnTo>
                    <a:pt x="82471" y="1479266"/>
                  </a:lnTo>
                  <a:lnTo>
                    <a:pt x="821369" y="205305"/>
                  </a:lnTo>
                  <a:lnTo>
                    <a:pt x="823655" y="204362"/>
                  </a:lnTo>
                  <a:lnTo>
                    <a:pt x="827198" y="203426"/>
                  </a:lnTo>
                  <a:lnTo>
                    <a:pt x="841535" y="177153"/>
                  </a:lnTo>
                  <a:cubicBezTo>
                    <a:pt x="913930" y="67699"/>
                    <a:pt x="1013942" y="0"/>
                    <a:pt x="1124413" y="0"/>
                  </a:cubicBezTo>
                  <a:close/>
                </a:path>
              </a:pathLst>
            </a:custGeom>
            <a:noFill/>
            <a:ln w="63500" cap="flat" cmpd="sng" algn="ctr">
              <a:solidFill>
                <a:srgbClr val="FF006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任意多边形 42">
              <a:extLst>
                <a:ext uri="{FF2B5EF4-FFF2-40B4-BE49-F238E27FC236}">
                  <a16:creationId xmlns:a16="http://schemas.microsoft.com/office/drawing/2014/main" id="{C738EE18-85EE-4C01-9E49-4D26B59BC840}"/>
                </a:ext>
              </a:extLst>
            </p:cNvPr>
            <p:cNvSpPr/>
            <p:nvPr/>
          </p:nvSpPr>
          <p:spPr>
            <a:xfrm rot="5400000">
              <a:off x="9576906" y="4696747"/>
              <a:ext cx="757802" cy="661089"/>
            </a:xfrm>
            <a:custGeom>
              <a:avLst/>
              <a:gdLst>
                <a:gd name="connsiteX0" fmla="*/ 1124413 w 2264769"/>
                <a:gd name="connsiteY0" fmla="*/ 0 h 2064064"/>
                <a:gd name="connsiteX1" fmla="*/ 1407292 w 2264769"/>
                <a:gd name="connsiteY1" fmla="*/ 177153 h 2064064"/>
                <a:gd name="connsiteX2" fmla="*/ 1414406 w 2264769"/>
                <a:gd name="connsiteY2" fmla="*/ 190190 h 2064064"/>
                <a:gd name="connsiteX3" fmla="*/ 1419467 w 2264769"/>
                <a:gd name="connsiteY3" fmla="*/ 191527 h 2064064"/>
                <a:gd name="connsiteX4" fmla="*/ 2197219 w 2264769"/>
                <a:gd name="connsiteY4" fmla="*/ 1532479 h 2064064"/>
                <a:gd name="connsiteX5" fmla="*/ 2196011 w 2264769"/>
                <a:gd name="connsiteY5" fmla="*/ 1537307 h 2064064"/>
                <a:gd name="connsiteX6" fmla="*/ 2220090 w 2264769"/>
                <a:gd name="connsiteY6" fmla="*/ 1578935 h 2064064"/>
                <a:gd name="connsiteX7" fmla="*/ 2224313 w 2264769"/>
                <a:gd name="connsiteY7" fmla="*/ 1912679 h 2064064"/>
                <a:gd name="connsiteX8" fmla="*/ 1925900 w 2264769"/>
                <a:gd name="connsiteY8" fmla="*/ 2062187 h 2064064"/>
                <a:gd name="connsiteX9" fmla="*/ 1905445 w 2264769"/>
                <a:gd name="connsiteY9" fmla="*/ 2061219 h 2064064"/>
                <a:gd name="connsiteX10" fmla="*/ 1902399 w 2264769"/>
                <a:gd name="connsiteY10" fmla="*/ 2064064 h 2064064"/>
                <a:gd name="connsiteX11" fmla="*/ 389291 w 2264769"/>
                <a:gd name="connsiteY11" fmla="*/ 2064064 h 2064064"/>
                <a:gd name="connsiteX12" fmla="*/ 385062 w 2264769"/>
                <a:gd name="connsiteY12" fmla="*/ 2060114 h 2064064"/>
                <a:gd name="connsiteX13" fmla="*/ 384209 w 2264769"/>
                <a:gd name="connsiteY13" fmla="*/ 2060285 h 2064064"/>
                <a:gd name="connsiteX14" fmla="*/ 66671 w 2264769"/>
                <a:gd name="connsiteY14" fmla="*/ 1957460 h 2064064"/>
                <a:gd name="connsiteX15" fmla="*/ 57719 w 2264769"/>
                <a:gd name="connsiteY15" fmla="*/ 1531931 h 2064064"/>
                <a:gd name="connsiteX16" fmla="*/ 83681 w 2264769"/>
                <a:gd name="connsiteY16" fmla="*/ 1487416 h 2064064"/>
                <a:gd name="connsiteX17" fmla="*/ 82471 w 2264769"/>
                <a:gd name="connsiteY17" fmla="*/ 1479266 h 2064064"/>
                <a:gd name="connsiteX18" fmla="*/ 821369 w 2264769"/>
                <a:gd name="connsiteY18" fmla="*/ 205305 h 2064064"/>
                <a:gd name="connsiteX19" fmla="*/ 823655 w 2264769"/>
                <a:gd name="connsiteY19" fmla="*/ 204362 h 2064064"/>
                <a:gd name="connsiteX20" fmla="*/ 827198 w 2264769"/>
                <a:gd name="connsiteY20" fmla="*/ 203426 h 2064064"/>
                <a:gd name="connsiteX21" fmla="*/ 841535 w 2264769"/>
                <a:gd name="connsiteY21" fmla="*/ 177153 h 2064064"/>
                <a:gd name="connsiteX22" fmla="*/ 1124413 w 2264769"/>
                <a:gd name="connsiteY22" fmla="*/ 0 h 2064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64769" h="2064064">
                  <a:moveTo>
                    <a:pt x="1124413" y="0"/>
                  </a:moveTo>
                  <a:cubicBezTo>
                    <a:pt x="1234884" y="0"/>
                    <a:pt x="1334897" y="67699"/>
                    <a:pt x="1407292" y="177153"/>
                  </a:cubicBezTo>
                  <a:lnTo>
                    <a:pt x="1414406" y="190190"/>
                  </a:lnTo>
                  <a:lnTo>
                    <a:pt x="1419467" y="191527"/>
                  </a:lnTo>
                  <a:lnTo>
                    <a:pt x="2197219" y="1532479"/>
                  </a:lnTo>
                  <a:lnTo>
                    <a:pt x="2196011" y="1537307"/>
                  </a:lnTo>
                  <a:lnTo>
                    <a:pt x="2220090" y="1578935"/>
                  </a:lnTo>
                  <a:cubicBezTo>
                    <a:pt x="2275937" y="1697688"/>
                    <a:pt x="2281758" y="1818318"/>
                    <a:pt x="2224313" y="1912679"/>
                  </a:cubicBezTo>
                  <a:cubicBezTo>
                    <a:pt x="2166869" y="2007040"/>
                    <a:pt x="2057037" y="2057265"/>
                    <a:pt x="1925900" y="2062187"/>
                  </a:cubicBezTo>
                  <a:lnTo>
                    <a:pt x="1905445" y="2061219"/>
                  </a:lnTo>
                  <a:lnTo>
                    <a:pt x="1902399" y="2064064"/>
                  </a:lnTo>
                  <a:lnTo>
                    <a:pt x="389291" y="2064064"/>
                  </a:lnTo>
                  <a:lnTo>
                    <a:pt x="385062" y="2060114"/>
                  </a:lnTo>
                  <a:lnTo>
                    <a:pt x="384209" y="2060285"/>
                  </a:lnTo>
                  <a:cubicBezTo>
                    <a:pt x="253827" y="2075184"/>
                    <a:pt x="137680" y="2042086"/>
                    <a:pt x="66671" y="1957460"/>
                  </a:cubicBezTo>
                  <a:cubicBezTo>
                    <a:pt x="-22091" y="1851678"/>
                    <a:pt x="-19317" y="1690420"/>
                    <a:pt x="57719" y="1531931"/>
                  </a:cubicBezTo>
                  <a:lnTo>
                    <a:pt x="83681" y="1487416"/>
                  </a:lnTo>
                  <a:lnTo>
                    <a:pt x="82471" y="1479266"/>
                  </a:lnTo>
                  <a:lnTo>
                    <a:pt x="821369" y="205305"/>
                  </a:lnTo>
                  <a:lnTo>
                    <a:pt x="823655" y="204362"/>
                  </a:lnTo>
                  <a:lnTo>
                    <a:pt x="827198" y="203426"/>
                  </a:lnTo>
                  <a:lnTo>
                    <a:pt x="841535" y="177153"/>
                  </a:lnTo>
                  <a:cubicBezTo>
                    <a:pt x="913930" y="67699"/>
                    <a:pt x="1013942" y="0"/>
                    <a:pt x="1124413" y="0"/>
                  </a:cubicBezTo>
                  <a:close/>
                </a:path>
              </a:pathLst>
            </a:custGeom>
            <a:solidFill>
              <a:srgbClr val="FFC000"/>
            </a:solidFill>
            <a:ln w="635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52B6C5B0-2CE0-466B-8519-5B1473B38350}"/>
              </a:ext>
            </a:extLst>
          </p:cNvPr>
          <p:cNvGrpSpPr/>
          <p:nvPr/>
        </p:nvGrpSpPr>
        <p:grpSpPr>
          <a:xfrm>
            <a:off x="852658" y="1445794"/>
            <a:ext cx="4332171" cy="3966411"/>
            <a:chOff x="852658" y="1445794"/>
            <a:chExt cx="4332171" cy="3966411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A265DD06-FA81-4B73-A239-5406410B0F65}"/>
                </a:ext>
              </a:extLst>
            </p:cNvPr>
            <p:cNvGrpSpPr/>
            <p:nvPr/>
          </p:nvGrpSpPr>
          <p:grpSpPr>
            <a:xfrm>
              <a:off x="852658" y="1445794"/>
              <a:ext cx="4332171" cy="3966411"/>
              <a:chOff x="852658" y="1445794"/>
              <a:chExt cx="4332171" cy="3966411"/>
            </a:xfrm>
          </p:grpSpPr>
          <p:grpSp>
            <p:nvGrpSpPr>
              <p:cNvPr id="4" name="组合 3">
                <a:extLst>
                  <a:ext uri="{FF2B5EF4-FFF2-40B4-BE49-F238E27FC236}">
                    <a16:creationId xmlns:a16="http://schemas.microsoft.com/office/drawing/2014/main" id="{6746F713-C1F7-45CF-BD44-E978A5AE1AF2}"/>
                  </a:ext>
                </a:extLst>
              </p:cNvPr>
              <p:cNvGrpSpPr/>
              <p:nvPr/>
            </p:nvGrpSpPr>
            <p:grpSpPr>
              <a:xfrm>
                <a:off x="852658" y="1445794"/>
                <a:ext cx="4332171" cy="3966411"/>
                <a:chOff x="681790" y="556202"/>
                <a:chExt cx="6240379" cy="5713511"/>
              </a:xfrm>
            </p:grpSpPr>
            <p:sp>
              <p:nvSpPr>
                <p:cNvPr id="2" name="任意多边形 42">
                  <a:extLst>
                    <a:ext uri="{FF2B5EF4-FFF2-40B4-BE49-F238E27FC236}">
                      <a16:creationId xmlns:a16="http://schemas.microsoft.com/office/drawing/2014/main" id="{1F9EAC97-79A8-4B20-BF3F-F8AC3CB63ADB}"/>
                    </a:ext>
                  </a:extLst>
                </p:cNvPr>
                <p:cNvSpPr/>
                <p:nvPr/>
              </p:nvSpPr>
              <p:spPr>
                <a:xfrm rot="5400000">
                  <a:off x="1573248" y="920793"/>
                  <a:ext cx="5713511" cy="4984330"/>
                </a:xfrm>
                <a:custGeom>
                  <a:avLst/>
                  <a:gdLst>
                    <a:gd name="connsiteX0" fmla="*/ 1124413 w 2264769"/>
                    <a:gd name="connsiteY0" fmla="*/ 0 h 2064064"/>
                    <a:gd name="connsiteX1" fmla="*/ 1407292 w 2264769"/>
                    <a:gd name="connsiteY1" fmla="*/ 177153 h 2064064"/>
                    <a:gd name="connsiteX2" fmla="*/ 1414406 w 2264769"/>
                    <a:gd name="connsiteY2" fmla="*/ 190190 h 2064064"/>
                    <a:gd name="connsiteX3" fmla="*/ 1419467 w 2264769"/>
                    <a:gd name="connsiteY3" fmla="*/ 191527 h 2064064"/>
                    <a:gd name="connsiteX4" fmla="*/ 2197219 w 2264769"/>
                    <a:gd name="connsiteY4" fmla="*/ 1532479 h 2064064"/>
                    <a:gd name="connsiteX5" fmla="*/ 2196011 w 2264769"/>
                    <a:gd name="connsiteY5" fmla="*/ 1537307 h 2064064"/>
                    <a:gd name="connsiteX6" fmla="*/ 2220090 w 2264769"/>
                    <a:gd name="connsiteY6" fmla="*/ 1578935 h 2064064"/>
                    <a:gd name="connsiteX7" fmla="*/ 2224313 w 2264769"/>
                    <a:gd name="connsiteY7" fmla="*/ 1912679 h 2064064"/>
                    <a:gd name="connsiteX8" fmla="*/ 1925900 w 2264769"/>
                    <a:gd name="connsiteY8" fmla="*/ 2062187 h 2064064"/>
                    <a:gd name="connsiteX9" fmla="*/ 1905445 w 2264769"/>
                    <a:gd name="connsiteY9" fmla="*/ 2061219 h 2064064"/>
                    <a:gd name="connsiteX10" fmla="*/ 1902399 w 2264769"/>
                    <a:gd name="connsiteY10" fmla="*/ 2064064 h 2064064"/>
                    <a:gd name="connsiteX11" fmla="*/ 389291 w 2264769"/>
                    <a:gd name="connsiteY11" fmla="*/ 2064064 h 2064064"/>
                    <a:gd name="connsiteX12" fmla="*/ 385062 w 2264769"/>
                    <a:gd name="connsiteY12" fmla="*/ 2060114 h 2064064"/>
                    <a:gd name="connsiteX13" fmla="*/ 384209 w 2264769"/>
                    <a:gd name="connsiteY13" fmla="*/ 2060285 h 2064064"/>
                    <a:gd name="connsiteX14" fmla="*/ 66671 w 2264769"/>
                    <a:gd name="connsiteY14" fmla="*/ 1957460 h 2064064"/>
                    <a:gd name="connsiteX15" fmla="*/ 57719 w 2264769"/>
                    <a:gd name="connsiteY15" fmla="*/ 1531931 h 2064064"/>
                    <a:gd name="connsiteX16" fmla="*/ 83681 w 2264769"/>
                    <a:gd name="connsiteY16" fmla="*/ 1487416 h 2064064"/>
                    <a:gd name="connsiteX17" fmla="*/ 82471 w 2264769"/>
                    <a:gd name="connsiteY17" fmla="*/ 1479266 h 2064064"/>
                    <a:gd name="connsiteX18" fmla="*/ 821369 w 2264769"/>
                    <a:gd name="connsiteY18" fmla="*/ 205305 h 2064064"/>
                    <a:gd name="connsiteX19" fmla="*/ 823655 w 2264769"/>
                    <a:gd name="connsiteY19" fmla="*/ 204362 h 2064064"/>
                    <a:gd name="connsiteX20" fmla="*/ 827198 w 2264769"/>
                    <a:gd name="connsiteY20" fmla="*/ 203426 h 2064064"/>
                    <a:gd name="connsiteX21" fmla="*/ 841535 w 2264769"/>
                    <a:gd name="connsiteY21" fmla="*/ 177153 h 2064064"/>
                    <a:gd name="connsiteX22" fmla="*/ 1124413 w 2264769"/>
                    <a:gd name="connsiteY22" fmla="*/ 0 h 2064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264769" h="2064064">
                      <a:moveTo>
                        <a:pt x="1124413" y="0"/>
                      </a:moveTo>
                      <a:cubicBezTo>
                        <a:pt x="1234884" y="0"/>
                        <a:pt x="1334897" y="67699"/>
                        <a:pt x="1407292" y="177153"/>
                      </a:cubicBezTo>
                      <a:lnTo>
                        <a:pt x="1414406" y="190190"/>
                      </a:lnTo>
                      <a:lnTo>
                        <a:pt x="1419467" y="191527"/>
                      </a:lnTo>
                      <a:lnTo>
                        <a:pt x="2197219" y="1532479"/>
                      </a:lnTo>
                      <a:lnTo>
                        <a:pt x="2196011" y="1537307"/>
                      </a:lnTo>
                      <a:lnTo>
                        <a:pt x="2220090" y="1578935"/>
                      </a:lnTo>
                      <a:cubicBezTo>
                        <a:pt x="2275937" y="1697688"/>
                        <a:pt x="2281758" y="1818318"/>
                        <a:pt x="2224313" y="1912679"/>
                      </a:cubicBezTo>
                      <a:cubicBezTo>
                        <a:pt x="2166869" y="2007040"/>
                        <a:pt x="2057037" y="2057265"/>
                        <a:pt x="1925900" y="2062187"/>
                      </a:cubicBezTo>
                      <a:lnTo>
                        <a:pt x="1905445" y="2061219"/>
                      </a:lnTo>
                      <a:lnTo>
                        <a:pt x="1902399" y="2064064"/>
                      </a:lnTo>
                      <a:lnTo>
                        <a:pt x="389291" y="2064064"/>
                      </a:lnTo>
                      <a:lnTo>
                        <a:pt x="385062" y="2060114"/>
                      </a:lnTo>
                      <a:lnTo>
                        <a:pt x="384209" y="2060285"/>
                      </a:lnTo>
                      <a:cubicBezTo>
                        <a:pt x="253827" y="2075184"/>
                        <a:pt x="137680" y="2042086"/>
                        <a:pt x="66671" y="1957460"/>
                      </a:cubicBezTo>
                      <a:cubicBezTo>
                        <a:pt x="-22091" y="1851678"/>
                        <a:pt x="-19317" y="1690420"/>
                        <a:pt x="57719" y="1531931"/>
                      </a:cubicBezTo>
                      <a:lnTo>
                        <a:pt x="83681" y="1487416"/>
                      </a:lnTo>
                      <a:lnTo>
                        <a:pt x="82471" y="1479266"/>
                      </a:lnTo>
                      <a:lnTo>
                        <a:pt x="821369" y="205305"/>
                      </a:lnTo>
                      <a:lnTo>
                        <a:pt x="823655" y="204362"/>
                      </a:lnTo>
                      <a:lnTo>
                        <a:pt x="827198" y="203426"/>
                      </a:lnTo>
                      <a:lnTo>
                        <a:pt x="841535" y="177153"/>
                      </a:lnTo>
                      <a:cubicBezTo>
                        <a:pt x="913930" y="67699"/>
                        <a:pt x="1013942" y="0"/>
                        <a:pt x="1124413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07F757">
                        <a:alpha val="93725"/>
                      </a:srgbClr>
                    </a:gs>
                    <a:gs pos="100000">
                      <a:srgbClr val="36DEA6">
                        <a:alpha val="51000"/>
                      </a:srgbClr>
                    </a:gs>
                  </a:gsLst>
                  <a:lin ang="0" scaled="0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" name="任意多边形 42">
                  <a:extLst>
                    <a:ext uri="{FF2B5EF4-FFF2-40B4-BE49-F238E27FC236}">
                      <a16:creationId xmlns:a16="http://schemas.microsoft.com/office/drawing/2014/main" id="{723FA8B8-7F01-4BC6-AAA3-7D1A0487EC31}"/>
                    </a:ext>
                  </a:extLst>
                </p:cNvPr>
                <p:cNvSpPr/>
                <p:nvPr/>
              </p:nvSpPr>
              <p:spPr>
                <a:xfrm rot="5400000">
                  <a:off x="355104" y="1360962"/>
                  <a:ext cx="5119518" cy="4466146"/>
                </a:xfrm>
                <a:custGeom>
                  <a:avLst/>
                  <a:gdLst>
                    <a:gd name="connsiteX0" fmla="*/ 1124413 w 2264769"/>
                    <a:gd name="connsiteY0" fmla="*/ 0 h 2064064"/>
                    <a:gd name="connsiteX1" fmla="*/ 1407292 w 2264769"/>
                    <a:gd name="connsiteY1" fmla="*/ 177153 h 2064064"/>
                    <a:gd name="connsiteX2" fmla="*/ 1414406 w 2264769"/>
                    <a:gd name="connsiteY2" fmla="*/ 190190 h 2064064"/>
                    <a:gd name="connsiteX3" fmla="*/ 1419467 w 2264769"/>
                    <a:gd name="connsiteY3" fmla="*/ 191527 h 2064064"/>
                    <a:gd name="connsiteX4" fmla="*/ 2197219 w 2264769"/>
                    <a:gd name="connsiteY4" fmla="*/ 1532479 h 2064064"/>
                    <a:gd name="connsiteX5" fmla="*/ 2196011 w 2264769"/>
                    <a:gd name="connsiteY5" fmla="*/ 1537307 h 2064064"/>
                    <a:gd name="connsiteX6" fmla="*/ 2220090 w 2264769"/>
                    <a:gd name="connsiteY6" fmla="*/ 1578935 h 2064064"/>
                    <a:gd name="connsiteX7" fmla="*/ 2224313 w 2264769"/>
                    <a:gd name="connsiteY7" fmla="*/ 1912679 h 2064064"/>
                    <a:gd name="connsiteX8" fmla="*/ 1925900 w 2264769"/>
                    <a:gd name="connsiteY8" fmla="*/ 2062187 h 2064064"/>
                    <a:gd name="connsiteX9" fmla="*/ 1905445 w 2264769"/>
                    <a:gd name="connsiteY9" fmla="*/ 2061219 h 2064064"/>
                    <a:gd name="connsiteX10" fmla="*/ 1902399 w 2264769"/>
                    <a:gd name="connsiteY10" fmla="*/ 2064064 h 2064064"/>
                    <a:gd name="connsiteX11" fmla="*/ 389291 w 2264769"/>
                    <a:gd name="connsiteY11" fmla="*/ 2064064 h 2064064"/>
                    <a:gd name="connsiteX12" fmla="*/ 385062 w 2264769"/>
                    <a:gd name="connsiteY12" fmla="*/ 2060114 h 2064064"/>
                    <a:gd name="connsiteX13" fmla="*/ 384209 w 2264769"/>
                    <a:gd name="connsiteY13" fmla="*/ 2060285 h 2064064"/>
                    <a:gd name="connsiteX14" fmla="*/ 66671 w 2264769"/>
                    <a:gd name="connsiteY14" fmla="*/ 1957460 h 2064064"/>
                    <a:gd name="connsiteX15" fmla="*/ 57719 w 2264769"/>
                    <a:gd name="connsiteY15" fmla="*/ 1531931 h 2064064"/>
                    <a:gd name="connsiteX16" fmla="*/ 83681 w 2264769"/>
                    <a:gd name="connsiteY16" fmla="*/ 1487416 h 2064064"/>
                    <a:gd name="connsiteX17" fmla="*/ 82471 w 2264769"/>
                    <a:gd name="connsiteY17" fmla="*/ 1479266 h 2064064"/>
                    <a:gd name="connsiteX18" fmla="*/ 821369 w 2264769"/>
                    <a:gd name="connsiteY18" fmla="*/ 205305 h 2064064"/>
                    <a:gd name="connsiteX19" fmla="*/ 823655 w 2264769"/>
                    <a:gd name="connsiteY19" fmla="*/ 204362 h 2064064"/>
                    <a:gd name="connsiteX20" fmla="*/ 827198 w 2264769"/>
                    <a:gd name="connsiteY20" fmla="*/ 203426 h 2064064"/>
                    <a:gd name="connsiteX21" fmla="*/ 841535 w 2264769"/>
                    <a:gd name="connsiteY21" fmla="*/ 177153 h 2064064"/>
                    <a:gd name="connsiteX22" fmla="*/ 1124413 w 2264769"/>
                    <a:gd name="connsiteY22" fmla="*/ 0 h 2064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264769" h="2064064">
                      <a:moveTo>
                        <a:pt x="1124413" y="0"/>
                      </a:moveTo>
                      <a:cubicBezTo>
                        <a:pt x="1234884" y="0"/>
                        <a:pt x="1334897" y="67699"/>
                        <a:pt x="1407292" y="177153"/>
                      </a:cubicBezTo>
                      <a:lnTo>
                        <a:pt x="1414406" y="190190"/>
                      </a:lnTo>
                      <a:lnTo>
                        <a:pt x="1419467" y="191527"/>
                      </a:lnTo>
                      <a:lnTo>
                        <a:pt x="2197219" y="1532479"/>
                      </a:lnTo>
                      <a:lnTo>
                        <a:pt x="2196011" y="1537307"/>
                      </a:lnTo>
                      <a:lnTo>
                        <a:pt x="2220090" y="1578935"/>
                      </a:lnTo>
                      <a:cubicBezTo>
                        <a:pt x="2275937" y="1697688"/>
                        <a:pt x="2281758" y="1818318"/>
                        <a:pt x="2224313" y="1912679"/>
                      </a:cubicBezTo>
                      <a:cubicBezTo>
                        <a:pt x="2166869" y="2007040"/>
                        <a:pt x="2057037" y="2057265"/>
                        <a:pt x="1925900" y="2062187"/>
                      </a:cubicBezTo>
                      <a:lnTo>
                        <a:pt x="1905445" y="2061219"/>
                      </a:lnTo>
                      <a:lnTo>
                        <a:pt x="1902399" y="2064064"/>
                      </a:lnTo>
                      <a:lnTo>
                        <a:pt x="389291" y="2064064"/>
                      </a:lnTo>
                      <a:lnTo>
                        <a:pt x="385062" y="2060114"/>
                      </a:lnTo>
                      <a:lnTo>
                        <a:pt x="384209" y="2060285"/>
                      </a:lnTo>
                      <a:cubicBezTo>
                        <a:pt x="253827" y="2075184"/>
                        <a:pt x="137680" y="2042086"/>
                        <a:pt x="66671" y="1957460"/>
                      </a:cubicBezTo>
                      <a:cubicBezTo>
                        <a:pt x="-22091" y="1851678"/>
                        <a:pt x="-19317" y="1690420"/>
                        <a:pt x="57719" y="1531931"/>
                      </a:cubicBezTo>
                      <a:lnTo>
                        <a:pt x="83681" y="1487416"/>
                      </a:lnTo>
                      <a:lnTo>
                        <a:pt x="82471" y="1479266"/>
                      </a:lnTo>
                      <a:lnTo>
                        <a:pt x="821369" y="205305"/>
                      </a:lnTo>
                      <a:lnTo>
                        <a:pt x="823655" y="204362"/>
                      </a:lnTo>
                      <a:lnTo>
                        <a:pt x="827198" y="203426"/>
                      </a:lnTo>
                      <a:lnTo>
                        <a:pt x="841535" y="177153"/>
                      </a:lnTo>
                      <a:cubicBezTo>
                        <a:pt x="913930" y="67699"/>
                        <a:pt x="1013942" y="0"/>
                        <a:pt x="1124413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1000">
                      <a:srgbClr val="27408F"/>
                    </a:gs>
                    <a:gs pos="100000">
                      <a:srgbClr val="7030A0">
                        <a:alpha val="58000"/>
                      </a:srgbClr>
                    </a:gs>
                  </a:gsLst>
                  <a:lin ang="0" scaled="0"/>
                  <a:tileRect/>
                </a:gra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E187674-842B-4823-BEE0-8CEB659DB03A}"/>
                  </a:ext>
                </a:extLst>
              </p:cNvPr>
              <p:cNvSpPr txBox="1"/>
              <p:nvPr/>
            </p:nvSpPr>
            <p:spPr>
              <a:xfrm>
                <a:off x="1739942" y="2828835"/>
                <a:ext cx="300729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PART/</a:t>
                </a:r>
                <a:r>
                  <a:rPr kumimoji="0" lang="en-US" altLang="zh-CN" sz="7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02</a:t>
                </a:r>
                <a:endParaRPr kumimoji="0" lang="zh-CN" alt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4" name="任意多边形 42">
              <a:extLst>
                <a:ext uri="{FF2B5EF4-FFF2-40B4-BE49-F238E27FC236}">
                  <a16:creationId xmlns:a16="http://schemas.microsoft.com/office/drawing/2014/main" id="{60865455-8270-42B0-AFAD-D3180086EC63}"/>
                </a:ext>
              </a:extLst>
            </p:cNvPr>
            <p:cNvSpPr/>
            <p:nvPr/>
          </p:nvSpPr>
          <p:spPr>
            <a:xfrm rot="5400000">
              <a:off x="1246358" y="3769633"/>
              <a:ext cx="831359" cy="725258"/>
            </a:xfrm>
            <a:custGeom>
              <a:avLst/>
              <a:gdLst>
                <a:gd name="connsiteX0" fmla="*/ 1124413 w 2264769"/>
                <a:gd name="connsiteY0" fmla="*/ 0 h 2064064"/>
                <a:gd name="connsiteX1" fmla="*/ 1407292 w 2264769"/>
                <a:gd name="connsiteY1" fmla="*/ 177153 h 2064064"/>
                <a:gd name="connsiteX2" fmla="*/ 1414406 w 2264769"/>
                <a:gd name="connsiteY2" fmla="*/ 190190 h 2064064"/>
                <a:gd name="connsiteX3" fmla="*/ 1419467 w 2264769"/>
                <a:gd name="connsiteY3" fmla="*/ 191527 h 2064064"/>
                <a:gd name="connsiteX4" fmla="*/ 2197219 w 2264769"/>
                <a:gd name="connsiteY4" fmla="*/ 1532479 h 2064064"/>
                <a:gd name="connsiteX5" fmla="*/ 2196011 w 2264769"/>
                <a:gd name="connsiteY5" fmla="*/ 1537307 h 2064064"/>
                <a:gd name="connsiteX6" fmla="*/ 2220090 w 2264769"/>
                <a:gd name="connsiteY6" fmla="*/ 1578935 h 2064064"/>
                <a:gd name="connsiteX7" fmla="*/ 2224313 w 2264769"/>
                <a:gd name="connsiteY7" fmla="*/ 1912679 h 2064064"/>
                <a:gd name="connsiteX8" fmla="*/ 1925900 w 2264769"/>
                <a:gd name="connsiteY8" fmla="*/ 2062187 h 2064064"/>
                <a:gd name="connsiteX9" fmla="*/ 1905445 w 2264769"/>
                <a:gd name="connsiteY9" fmla="*/ 2061219 h 2064064"/>
                <a:gd name="connsiteX10" fmla="*/ 1902399 w 2264769"/>
                <a:gd name="connsiteY10" fmla="*/ 2064064 h 2064064"/>
                <a:gd name="connsiteX11" fmla="*/ 389291 w 2264769"/>
                <a:gd name="connsiteY11" fmla="*/ 2064064 h 2064064"/>
                <a:gd name="connsiteX12" fmla="*/ 385062 w 2264769"/>
                <a:gd name="connsiteY12" fmla="*/ 2060114 h 2064064"/>
                <a:gd name="connsiteX13" fmla="*/ 384209 w 2264769"/>
                <a:gd name="connsiteY13" fmla="*/ 2060285 h 2064064"/>
                <a:gd name="connsiteX14" fmla="*/ 66671 w 2264769"/>
                <a:gd name="connsiteY14" fmla="*/ 1957460 h 2064064"/>
                <a:gd name="connsiteX15" fmla="*/ 57719 w 2264769"/>
                <a:gd name="connsiteY15" fmla="*/ 1531931 h 2064064"/>
                <a:gd name="connsiteX16" fmla="*/ 83681 w 2264769"/>
                <a:gd name="connsiteY16" fmla="*/ 1487416 h 2064064"/>
                <a:gd name="connsiteX17" fmla="*/ 82471 w 2264769"/>
                <a:gd name="connsiteY17" fmla="*/ 1479266 h 2064064"/>
                <a:gd name="connsiteX18" fmla="*/ 821369 w 2264769"/>
                <a:gd name="connsiteY18" fmla="*/ 205305 h 2064064"/>
                <a:gd name="connsiteX19" fmla="*/ 823655 w 2264769"/>
                <a:gd name="connsiteY19" fmla="*/ 204362 h 2064064"/>
                <a:gd name="connsiteX20" fmla="*/ 827198 w 2264769"/>
                <a:gd name="connsiteY20" fmla="*/ 203426 h 2064064"/>
                <a:gd name="connsiteX21" fmla="*/ 841535 w 2264769"/>
                <a:gd name="connsiteY21" fmla="*/ 177153 h 2064064"/>
                <a:gd name="connsiteX22" fmla="*/ 1124413 w 2264769"/>
                <a:gd name="connsiteY22" fmla="*/ 0 h 2064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64769" h="2064064">
                  <a:moveTo>
                    <a:pt x="1124413" y="0"/>
                  </a:moveTo>
                  <a:cubicBezTo>
                    <a:pt x="1234884" y="0"/>
                    <a:pt x="1334897" y="67699"/>
                    <a:pt x="1407292" y="177153"/>
                  </a:cubicBezTo>
                  <a:lnTo>
                    <a:pt x="1414406" y="190190"/>
                  </a:lnTo>
                  <a:lnTo>
                    <a:pt x="1419467" y="191527"/>
                  </a:lnTo>
                  <a:lnTo>
                    <a:pt x="2197219" y="1532479"/>
                  </a:lnTo>
                  <a:lnTo>
                    <a:pt x="2196011" y="1537307"/>
                  </a:lnTo>
                  <a:lnTo>
                    <a:pt x="2220090" y="1578935"/>
                  </a:lnTo>
                  <a:cubicBezTo>
                    <a:pt x="2275937" y="1697688"/>
                    <a:pt x="2281758" y="1818318"/>
                    <a:pt x="2224313" y="1912679"/>
                  </a:cubicBezTo>
                  <a:cubicBezTo>
                    <a:pt x="2166869" y="2007040"/>
                    <a:pt x="2057037" y="2057265"/>
                    <a:pt x="1925900" y="2062187"/>
                  </a:cubicBezTo>
                  <a:lnTo>
                    <a:pt x="1905445" y="2061219"/>
                  </a:lnTo>
                  <a:lnTo>
                    <a:pt x="1902399" y="2064064"/>
                  </a:lnTo>
                  <a:lnTo>
                    <a:pt x="389291" y="2064064"/>
                  </a:lnTo>
                  <a:lnTo>
                    <a:pt x="385062" y="2060114"/>
                  </a:lnTo>
                  <a:lnTo>
                    <a:pt x="384209" y="2060285"/>
                  </a:lnTo>
                  <a:cubicBezTo>
                    <a:pt x="253827" y="2075184"/>
                    <a:pt x="137680" y="2042086"/>
                    <a:pt x="66671" y="1957460"/>
                  </a:cubicBezTo>
                  <a:cubicBezTo>
                    <a:pt x="-22091" y="1851678"/>
                    <a:pt x="-19317" y="1690420"/>
                    <a:pt x="57719" y="1531931"/>
                  </a:cubicBezTo>
                  <a:lnTo>
                    <a:pt x="83681" y="1487416"/>
                  </a:lnTo>
                  <a:lnTo>
                    <a:pt x="82471" y="1479266"/>
                  </a:lnTo>
                  <a:lnTo>
                    <a:pt x="821369" y="205305"/>
                  </a:lnTo>
                  <a:lnTo>
                    <a:pt x="823655" y="204362"/>
                  </a:lnTo>
                  <a:lnTo>
                    <a:pt x="827198" y="203426"/>
                  </a:lnTo>
                  <a:lnTo>
                    <a:pt x="841535" y="177153"/>
                  </a:lnTo>
                  <a:cubicBezTo>
                    <a:pt x="913930" y="67699"/>
                    <a:pt x="1013942" y="0"/>
                    <a:pt x="1124413" y="0"/>
                  </a:cubicBezTo>
                  <a:close/>
                </a:path>
              </a:pathLst>
            </a:custGeom>
            <a:noFill/>
            <a:ln w="63500" cap="flat" cmpd="sng" algn="ctr">
              <a:solidFill>
                <a:srgbClr val="07F35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5" name="任意多边形 42">
            <a:extLst>
              <a:ext uri="{FF2B5EF4-FFF2-40B4-BE49-F238E27FC236}">
                <a16:creationId xmlns:a16="http://schemas.microsoft.com/office/drawing/2014/main" id="{8865EDAC-1336-42D0-BCD2-EAC6B0C3C9DD}"/>
              </a:ext>
            </a:extLst>
          </p:cNvPr>
          <p:cNvSpPr/>
          <p:nvPr/>
        </p:nvSpPr>
        <p:spPr>
          <a:xfrm rot="10219290">
            <a:off x="11063952" y="1357712"/>
            <a:ext cx="913632" cy="797031"/>
          </a:xfrm>
          <a:custGeom>
            <a:avLst/>
            <a:gdLst>
              <a:gd name="connsiteX0" fmla="*/ 1124413 w 2264769"/>
              <a:gd name="connsiteY0" fmla="*/ 0 h 2064064"/>
              <a:gd name="connsiteX1" fmla="*/ 1407292 w 2264769"/>
              <a:gd name="connsiteY1" fmla="*/ 177153 h 2064064"/>
              <a:gd name="connsiteX2" fmla="*/ 1414406 w 2264769"/>
              <a:gd name="connsiteY2" fmla="*/ 190190 h 2064064"/>
              <a:gd name="connsiteX3" fmla="*/ 1419467 w 2264769"/>
              <a:gd name="connsiteY3" fmla="*/ 191527 h 2064064"/>
              <a:gd name="connsiteX4" fmla="*/ 2197219 w 2264769"/>
              <a:gd name="connsiteY4" fmla="*/ 1532479 h 2064064"/>
              <a:gd name="connsiteX5" fmla="*/ 2196011 w 2264769"/>
              <a:gd name="connsiteY5" fmla="*/ 1537307 h 2064064"/>
              <a:gd name="connsiteX6" fmla="*/ 2220090 w 2264769"/>
              <a:gd name="connsiteY6" fmla="*/ 1578935 h 2064064"/>
              <a:gd name="connsiteX7" fmla="*/ 2224313 w 2264769"/>
              <a:gd name="connsiteY7" fmla="*/ 1912679 h 2064064"/>
              <a:gd name="connsiteX8" fmla="*/ 1925900 w 2264769"/>
              <a:gd name="connsiteY8" fmla="*/ 2062187 h 2064064"/>
              <a:gd name="connsiteX9" fmla="*/ 1905445 w 2264769"/>
              <a:gd name="connsiteY9" fmla="*/ 2061219 h 2064064"/>
              <a:gd name="connsiteX10" fmla="*/ 1902399 w 2264769"/>
              <a:gd name="connsiteY10" fmla="*/ 2064064 h 2064064"/>
              <a:gd name="connsiteX11" fmla="*/ 389291 w 2264769"/>
              <a:gd name="connsiteY11" fmla="*/ 2064064 h 2064064"/>
              <a:gd name="connsiteX12" fmla="*/ 385062 w 2264769"/>
              <a:gd name="connsiteY12" fmla="*/ 2060114 h 2064064"/>
              <a:gd name="connsiteX13" fmla="*/ 384209 w 2264769"/>
              <a:gd name="connsiteY13" fmla="*/ 2060285 h 2064064"/>
              <a:gd name="connsiteX14" fmla="*/ 66671 w 2264769"/>
              <a:gd name="connsiteY14" fmla="*/ 1957460 h 2064064"/>
              <a:gd name="connsiteX15" fmla="*/ 57719 w 2264769"/>
              <a:gd name="connsiteY15" fmla="*/ 1531931 h 2064064"/>
              <a:gd name="connsiteX16" fmla="*/ 83681 w 2264769"/>
              <a:gd name="connsiteY16" fmla="*/ 1487416 h 2064064"/>
              <a:gd name="connsiteX17" fmla="*/ 82471 w 2264769"/>
              <a:gd name="connsiteY17" fmla="*/ 1479266 h 2064064"/>
              <a:gd name="connsiteX18" fmla="*/ 821369 w 2264769"/>
              <a:gd name="connsiteY18" fmla="*/ 205305 h 2064064"/>
              <a:gd name="connsiteX19" fmla="*/ 823655 w 2264769"/>
              <a:gd name="connsiteY19" fmla="*/ 204362 h 2064064"/>
              <a:gd name="connsiteX20" fmla="*/ 827198 w 2264769"/>
              <a:gd name="connsiteY20" fmla="*/ 203426 h 2064064"/>
              <a:gd name="connsiteX21" fmla="*/ 841535 w 2264769"/>
              <a:gd name="connsiteY21" fmla="*/ 177153 h 2064064"/>
              <a:gd name="connsiteX22" fmla="*/ 1124413 w 2264769"/>
              <a:gd name="connsiteY22" fmla="*/ 0 h 206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264769" h="2064064">
                <a:moveTo>
                  <a:pt x="1124413" y="0"/>
                </a:moveTo>
                <a:cubicBezTo>
                  <a:pt x="1234884" y="0"/>
                  <a:pt x="1334897" y="67699"/>
                  <a:pt x="1407292" y="177153"/>
                </a:cubicBezTo>
                <a:lnTo>
                  <a:pt x="1414406" y="190190"/>
                </a:lnTo>
                <a:lnTo>
                  <a:pt x="1419467" y="191527"/>
                </a:lnTo>
                <a:lnTo>
                  <a:pt x="2197219" y="1532479"/>
                </a:lnTo>
                <a:lnTo>
                  <a:pt x="2196011" y="1537307"/>
                </a:lnTo>
                <a:lnTo>
                  <a:pt x="2220090" y="1578935"/>
                </a:lnTo>
                <a:cubicBezTo>
                  <a:pt x="2275937" y="1697688"/>
                  <a:pt x="2281758" y="1818318"/>
                  <a:pt x="2224313" y="1912679"/>
                </a:cubicBezTo>
                <a:cubicBezTo>
                  <a:pt x="2166869" y="2007040"/>
                  <a:pt x="2057037" y="2057265"/>
                  <a:pt x="1925900" y="2062187"/>
                </a:cubicBezTo>
                <a:lnTo>
                  <a:pt x="1905445" y="2061219"/>
                </a:lnTo>
                <a:lnTo>
                  <a:pt x="1902399" y="2064064"/>
                </a:lnTo>
                <a:lnTo>
                  <a:pt x="389291" y="2064064"/>
                </a:lnTo>
                <a:lnTo>
                  <a:pt x="385062" y="2060114"/>
                </a:lnTo>
                <a:lnTo>
                  <a:pt x="384209" y="2060285"/>
                </a:lnTo>
                <a:cubicBezTo>
                  <a:pt x="253827" y="2075184"/>
                  <a:pt x="137680" y="2042086"/>
                  <a:pt x="66671" y="1957460"/>
                </a:cubicBezTo>
                <a:cubicBezTo>
                  <a:pt x="-22091" y="1851678"/>
                  <a:pt x="-19317" y="1690420"/>
                  <a:pt x="57719" y="1531931"/>
                </a:cubicBezTo>
                <a:lnTo>
                  <a:pt x="83681" y="1487416"/>
                </a:lnTo>
                <a:lnTo>
                  <a:pt x="82471" y="1479266"/>
                </a:lnTo>
                <a:lnTo>
                  <a:pt x="821369" y="205305"/>
                </a:lnTo>
                <a:lnTo>
                  <a:pt x="823655" y="204362"/>
                </a:lnTo>
                <a:lnTo>
                  <a:pt x="827198" y="203426"/>
                </a:lnTo>
                <a:lnTo>
                  <a:pt x="841535" y="177153"/>
                </a:lnTo>
                <a:cubicBezTo>
                  <a:pt x="913930" y="67699"/>
                  <a:pt x="1013942" y="0"/>
                  <a:pt x="1124413" y="0"/>
                </a:cubicBezTo>
                <a:close/>
              </a:path>
            </a:pathLst>
          </a:custGeom>
          <a:gradFill>
            <a:gsLst>
              <a:gs pos="0">
                <a:srgbClr val="07F757">
                  <a:alpha val="93725"/>
                </a:srgbClr>
              </a:gs>
              <a:gs pos="100000">
                <a:srgbClr val="36DEA6">
                  <a:alpha val="51000"/>
                </a:srgbClr>
              </a:gs>
            </a:gsLst>
            <a:lin ang="0" scaled="0"/>
          </a:gradFill>
          <a:ln w="635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527C0592-D6EF-4A50-AAE8-2107D7877CB4}"/>
              </a:ext>
            </a:extLst>
          </p:cNvPr>
          <p:cNvSpPr/>
          <p:nvPr/>
        </p:nvSpPr>
        <p:spPr>
          <a:xfrm flipV="1">
            <a:off x="513349" y="6160036"/>
            <a:ext cx="930442" cy="232791"/>
          </a:xfrm>
          <a:custGeom>
            <a:avLst/>
            <a:gdLst>
              <a:gd name="connsiteX0" fmla="*/ 0 w 2486526"/>
              <a:gd name="connsiteY0" fmla="*/ 401185 h 465581"/>
              <a:gd name="connsiteX1" fmla="*/ 529389 w 2486526"/>
              <a:gd name="connsiteY1" fmla="*/ 132 h 465581"/>
              <a:gd name="connsiteX2" fmla="*/ 1042737 w 2486526"/>
              <a:gd name="connsiteY2" fmla="*/ 353058 h 465581"/>
              <a:gd name="connsiteX3" fmla="*/ 1604210 w 2486526"/>
              <a:gd name="connsiteY3" fmla="*/ 16174 h 465581"/>
              <a:gd name="connsiteX4" fmla="*/ 2101516 w 2486526"/>
              <a:gd name="connsiteY4" fmla="*/ 465353 h 465581"/>
              <a:gd name="connsiteX5" fmla="*/ 2486526 w 2486526"/>
              <a:gd name="connsiteY5" fmla="*/ 64300 h 465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6526" h="465581">
                <a:moveTo>
                  <a:pt x="0" y="401185"/>
                </a:moveTo>
                <a:cubicBezTo>
                  <a:pt x="177800" y="204669"/>
                  <a:pt x="355600" y="8153"/>
                  <a:pt x="529389" y="132"/>
                </a:cubicBezTo>
                <a:cubicBezTo>
                  <a:pt x="703178" y="-7889"/>
                  <a:pt x="863600" y="350384"/>
                  <a:pt x="1042737" y="353058"/>
                </a:cubicBezTo>
                <a:cubicBezTo>
                  <a:pt x="1221874" y="355732"/>
                  <a:pt x="1427747" y="-2542"/>
                  <a:pt x="1604210" y="16174"/>
                </a:cubicBezTo>
                <a:cubicBezTo>
                  <a:pt x="1780673" y="34890"/>
                  <a:pt x="1954463" y="457332"/>
                  <a:pt x="2101516" y="465353"/>
                </a:cubicBezTo>
                <a:cubicBezTo>
                  <a:pt x="2248569" y="473374"/>
                  <a:pt x="2367547" y="268837"/>
                  <a:pt x="2486526" y="64300"/>
                </a:cubicBezTo>
              </a:path>
            </a:pathLst>
          </a:custGeom>
          <a:noFill/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B7945AE-E860-4523-A2CC-378DAD7C47E8}"/>
              </a:ext>
            </a:extLst>
          </p:cNvPr>
          <p:cNvSpPr txBox="1"/>
          <p:nvPr/>
        </p:nvSpPr>
        <p:spPr>
          <a:xfrm>
            <a:off x="5610047" y="2598003"/>
            <a:ext cx="4389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800" b="1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Add title text</a:t>
            </a:r>
            <a:endParaRPr lang="zh-CN" altLang="en-US" dirty="0"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22C96EC4-3C49-4674-BFBA-DC9433FAA331}"/>
              </a:ext>
            </a:extLst>
          </p:cNvPr>
          <p:cNvSpPr/>
          <p:nvPr/>
        </p:nvSpPr>
        <p:spPr>
          <a:xfrm>
            <a:off x="5293900" y="3392530"/>
            <a:ext cx="5377527" cy="328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</p:txBody>
      </p:sp>
    </p:spTree>
    <p:extLst>
      <p:ext uri="{BB962C8B-B14F-4D97-AF65-F5344CB8AC3E}">
        <p14:creationId xmlns:p14="http://schemas.microsoft.com/office/powerpoint/2010/main" val="236661634"/>
      </p:ext>
    </p:extLst>
  </p:cSld>
  <p:clrMapOvr>
    <a:masterClrMapping/>
  </p:clrMapOvr>
  <p:transition spd="slow" advClick="0" advTm="0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tx1">
              <a:lumMod val="75000"/>
              <a:lumOff val="25000"/>
            </a:schemeClr>
          </a:fgClr>
          <a:bgClr>
            <a:schemeClr val="tx1">
              <a:lumMod val="85000"/>
              <a:lumOff val="1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B3130892-1473-4D3D-B6AF-AFF0F4075915}"/>
              </a:ext>
            </a:extLst>
          </p:cNvPr>
          <p:cNvGrpSpPr/>
          <p:nvPr/>
        </p:nvGrpSpPr>
        <p:grpSpPr>
          <a:xfrm>
            <a:off x="259101" y="339724"/>
            <a:ext cx="3334331" cy="607595"/>
            <a:chOff x="259101" y="339724"/>
            <a:chExt cx="3334331" cy="607595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6746F713-C1F7-45CF-BD44-E978A5AE1AF2}"/>
                </a:ext>
              </a:extLst>
            </p:cNvPr>
            <p:cNvGrpSpPr/>
            <p:nvPr/>
          </p:nvGrpSpPr>
          <p:grpSpPr>
            <a:xfrm>
              <a:off x="259101" y="339724"/>
              <a:ext cx="663624" cy="607595"/>
              <a:chOff x="681790" y="556202"/>
              <a:chExt cx="6240379" cy="5713511"/>
            </a:xfrm>
          </p:grpSpPr>
          <p:sp>
            <p:nvSpPr>
              <p:cNvPr id="2" name="任意多边形 42">
                <a:extLst>
                  <a:ext uri="{FF2B5EF4-FFF2-40B4-BE49-F238E27FC236}">
                    <a16:creationId xmlns:a16="http://schemas.microsoft.com/office/drawing/2014/main" id="{1F9EAC97-79A8-4B20-BF3F-F8AC3CB63ADB}"/>
                  </a:ext>
                </a:extLst>
              </p:cNvPr>
              <p:cNvSpPr/>
              <p:nvPr/>
            </p:nvSpPr>
            <p:spPr>
              <a:xfrm rot="5400000">
                <a:off x="1573248" y="920793"/>
                <a:ext cx="5713511" cy="4984330"/>
              </a:xfrm>
              <a:custGeom>
                <a:avLst/>
                <a:gdLst>
                  <a:gd name="connsiteX0" fmla="*/ 1124413 w 2264769"/>
                  <a:gd name="connsiteY0" fmla="*/ 0 h 2064064"/>
                  <a:gd name="connsiteX1" fmla="*/ 1407292 w 2264769"/>
                  <a:gd name="connsiteY1" fmla="*/ 177153 h 2064064"/>
                  <a:gd name="connsiteX2" fmla="*/ 1414406 w 2264769"/>
                  <a:gd name="connsiteY2" fmla="*/ 190190 h 2064064"/>
                  <a:gd name="connsiteX3" fmla="*/ 1419467 w 2264769"/>
                  <a:gd name="connsiteY3" fmla="*/ 191527 h 2064064"/>
                  <a:gd name="connsiteX4" fmla="*/ 2197219 w 2264769"/>
                  <a:gd name="connsiteY4" fmla="*/ 1532479 h 2064064"/>
                  <a:gd name="connsiteX5" fmla="*/ 2196011 w 2264769"/>
                  <a:gd name="connsiteY5" fmla="*/ 1537307 h 2064064"/>
                  <a:gd name="connsiteX6" fmla="*/ 2220090 w 2264769"/>
                  <a:gd name="connsiteY6" fmla="*/ 1578935 h 2064064"/>
                  <a:gd name="connsiteX7" fmla="*/ 2224313 w 2264769"/>
                  <a:gd name="connsiteY7" fmla="*/ 1912679 h 2064064"/>
                  <a:gd name="connsiteX8" fmla="*/ 1925900 w 2264769"/>
                  <a:gd name="connsiteY8" fmla="*/ 2062187 h 2064064"/>
                  <a:gd name="connsiteX9" fmla="*/ 1905445 w 2264769"/>
                  <a:gd name="connsiteY9" fmla="*/ 2061219 h 2064064"/>
                  <a:gd name="connsiteX10" fmla="*/ 1902399 w 2264769"/>
                  <a:gd name="connsiteY10" fmla="*/ 2064064 h 2064064"/>
                  <a:gd name="connsiteX11" fmla="*/ 389291 w 2264769"/>
                  <a:gd name="connsiteY11" fmla="*/ 2064064 h 2064064"/>
                  <a:gd name="connsiteX12" fmla="*/ 385062 w 2264769"/>
                  <a:gd name="connsiteY12" fmla="*/ 2060114 h 2064064"/>
                  <a:gd name="connsiteX13" fmla="*/ 384209 w 2264769"/>
                  <a:gd name="connsiteY13" fmla="*/ 2060285 h 2064064"/>
                  <a:gd name="connsiteX14" fmla="*/ 66671 w 2264769"/>
                  <a:gd name="connsiteY14" fmla="*/ 1957460 h 2064064"/>
                  <a:gd name="connsiteX15" fmla="*/ 57719 w 2264769"/>
                  <a:gd name="connsiteY15" fmla="*/ 1531931 h 2064064"/>
                  <a:gd name="connsiteX16" fmla="*/ 83681 w 2264769"/>
                  <a:gd name="connsiteY16" fmla="*/ 1487416 h 2064064"/>
                  <a:gd name="connsiteX17" fmla="*/ 82471 w 2264769"/>
                  <a:gd name="connsiteY17" fmla="*/ 1479266 h 2064064"/>
                  <a:gd name="connsiteX18" fmla="*/ 821369 w 2264769"/>
                  <a:gd name="connsiteY18" fmla="*/ 205305 h 2064064"/>
                  <a:gd name="connsiteX19" fmla="*/ 823655 w 2264769"/>
                  <a:gd name="connsiteY19" fmla="*/ 204362 h 2064064"/>
                  <a:gd name="connsiteX20" fmla="*/ 827198 w 2264769"/>
                  <a:gd name="connsiteY20" fmla="*/ 203426 h 2064064"/>
                  <a:gd name="connsiteX21" fmla="*/ 841535 w 2264769"/>
                  <a:gd name="connsiteY21" fmla="*/ 177153 h 2064064"/>
                  <a:gd name="connsiteX22" fmla="*/ 1124413 w 2264769"/>
                  <a:gd name="connsiteY22" fmla="*/ 0 h 2064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64769" h="2064064">
                    <a:moveTo>
                      <a:pt x="1124413" y="0"/>
                    </a:moveTo>
                    <a:cubicBezTo>
                      <a:pt x="1234884" y="0"/>
                      <a:pt x="1334897" y="67699"/>
                      <a:pt x="1407292" y="177153"/>
                    </a:cubicBezTo>
                    <a:lnTo>
                      <a:pt x="1414406" y="190190"/>
                    </a:lnTo>
                    <a:lnTo>
                      <a:pt x="1419467" y="191527"/>
                    </a:lnTo>
                    <a:lnTo>
                      <a:pt x="2197219" y="1532479"/>
                    </a:lnTo>
                    <a:lnTo>
                      <a:pt x="2196011" y="1537307"/>
                    </a:lnTo>
                    <a:lnTo>
                      <a:pt x="2220090" y="1578935"/>
                    </a:lnTo>
                    <a:cubicBezTo>
                      <a:pt x="2275937" y="1697688"/>
                      <a:pt x="2281758" y="1818318"/>
                      <a:pt x="2224313" y="1912679"/>
                    </a:cubicBezTo>
                    <a:cubicBezTo>
                      <a:pt x="2166869" y="2007040"/>
                      <a:pt x="2057037" y="2057265"/>
                      <a:pt x="1925900" y="2062187"/>
                    </a:cubicBezTo>
                    <a:lnTo>
                      <a:pt x="1905445" y="2061219"/>
                    </a:lnTo>
                    <a:lnTo>
                      <a:pt x="1902399" y="2064064"/>
                    </a:lnTo>
                    <a:lnTo>
                      <a:pt x="389291" y="2064064"/>
                    </a:lnTo>
                    <a:lnTo>
                      <a:pt x="385062" y="2060114"/>
                    </a:lnTo>
                    <a:lnTo>
                      <a:pt x="384209" y="2060285"/>
                    </a:lnTo>
                    <a:cubicBezTo>
                      <a:pt x="253827" y="2075184"/>
                      <a:pt x="137680" y="2042086"/>
                      <a:pt x="66671" y="1957460"/>
                    </a:cubicBezTo>
                    <a:cubicBezTo>
                      <a:pt x="-22091" y="1851678"/>
                      <a:pt x="-19317" y="1690420"/>
                      <a:pt x="57719" y="1531931"/>
                    </a:cubicBezTo>
                    <a:lnTo>
                      <a:pt x="83681" y="1487416"/>
                    </a:lnTo>
                    <a:lnTo>
                      <a:pt x="82471" y="1479266"/>
                    </a:lnTo>
                    <a:lnTo>
                      <a:pt x="821369" y="205305"/>
                    </a:lnTo>
                    <a:lnTo>
                      <a:pt x="823655" y="204362"/>
                    </a:lnTo>
                    <a:lnTo>
                      <a:pt x="827198" y="203426"/>
                    </a:lnTo>
                    <a:lnTo>
                      <a:pt x="841535" y="177153"/>
                    </a:lnTo>
                    <a:cubicBezTo>
                      <a:pt x="913930" y="67699"/>
                      <a:pt x="1013942" y="0"/>
                      <a:pt x="112441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7F757">
                      <a:alpha val="93725"/>
                    </a:srgbClr>
                  </a:gs>
                  <a:gs pos="100000">
                    <a:srgbClr val="36DEA6">
                      <a:alpha val="51000"/>
                    </a:srgbClr>
                  </a:gs>
                </a:gsLst>
                <a:lin ang="0" scaled="0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" name="任意多边形 42">
                <a:extLst>
                  <a:ext uri="{FF2B5EF4-FFF2-40B4-BE49-F238E27FC236}">
                    <a16:creationId xmlns:a16="http://schemas.microsoft.com/office/drawing/2014/main" id="{723FA8B8-7F01-4BC6-AAA3-7D1A0487EC31}"/>
                  </a:ext>
                </a:extLst>
              </p:cNvPr>
              <p:cNvSpPr/>
              <p:nvPr/>
            </p:nvSpPr>
            <p:spPr>
              <a:xfrm rot="5400000">
                <a:off x="355104" y="1360962"/>
                <a:ext cx="5119518" cy="4466146"/>
              </a:xfrm>
              <a:custGeom>
                <a:avLst/>
                <a:gdLst>
                  <a:gd name="connsiteX0" fmla="*/ 1124413 w 2264769"/>
                  <a:gd name="connsiteY0" fmla="*/ 0 h 2064064"/>
                  <a:gd name="connsiteX1" fmla="*/ 1407292 w 2264769"/>
                  <a:gd name="connsiteY1" fmla="*/ 177153 h 2064064"/>
                  <a:gd name="connsiteX2" fmla="*/ 1414406 w 2264769"/>
                  <a:gd name="connsiteY2" fmla="*/ 190190 h 2064064"/>
                  <a:gd name="connsiteX3" fmla="*/ 1419467 w 2264769"/>
                  <a:gd name="connsiteY3" fmla="*/ 191527 h 2064064"/>
                  <a:gd name="connsiteX4" fmla="*/ 2197219 w 2264769"/>
                  <a:gd name="connsiteY4" fmla="*/ 1532479 h 2064064"/>
                  <a:gd name="connsiteX5" fmla="*/ 2196011 w 2264769"/>
                  <a:gd name="connsiteY5" fmla="*/ 1537307 h 2064064"/>
                  <a:gd name="connsiteX6" fmla="*/ 2220090 w 2264769"/>
                  <a:gd name="connsiteY6" fmla="*/ 1578935 h 2064064"/>
                  <a:gd name="connsiteX7" fmla="*/ 2224313 w 2264769"/>
                  <a:gd name="connsiteY7" fmla="*/ 1912679 h 2064064"/>
                  <a:gd name="connsiteX8" fmla="*/ 1925900 w 2264769"/>
                  <a:gd name="connsiteY8" fmla="*/ 2062187 h 2064064"/>
                  <a:gd name="connsiteX9" fmla="*/ 1905445 w 2264769"/>
                  <a:gd name="connsiteY9" fmla="*/ 2061219 h 2064064"/>
                  <a:gd name="connsiteX10" fmla="*/ 1902399 w 2264769"/>
                  <a:gd name="connsiteY10" fmla="*/ 2064064 h 2064064"/>
                  <a:gd name="connsiteX11" fmla="*/ 389291 w 2264769"/>
                  <a:gd name="connsiteY11" fmla="*/ 2064064 h 2064064"/>
                  <a:gd name="connsiteX12" fmla="*/ 385062 w 2264769"/>
                  <a:gd name="connsiteY12" fmla="*/ 2060114 h 2064064"/>
                  <a:gd name="connsiteX13" fmla="*/ 384209 w 2264769"/>
                  <a:gd name="connsiteY13" fmla="*/ 2060285 h 2064064"/>
                  <a:gd name="connsiteX14" fmla="*/ 66671 w 2264769"/>
                  <a:gd name="connsiteY14" fmla="*/ 1957460 h 2064064"/>
                  <a:gd name="connsiteX15" fmla="*/ 57719 w 2264769"/>
                  <a:gd name="connsiteY15" fmla="*/ 1531931 h 2064064"/>
                  <a:gd name="connsiteX16" fmla="*/ 83681 w 2264769"/>
                  <a:gd name="connsiteY16" fmla="*/ 1487416 h 2064064"/>
                  <a:gd name="connsiteX17" fmla="*/ 82471 w 2264769"/>
                  <a:gd name="connsiteY17" fmla="*/ 1479266 h 2064064"/>
                  <a:gd name="connsiteX18" fmla="*/ 821369 w 2264769"/>
                  <a:gd name="connsiteY18" fmla="*/ 205305 h 2064064"/>
                  <a:gd name="connsiteX19" fmla="*/ 823655 w 2264769"/>
                  <a:gd name="connsiteY19" fmla="*/ 204362 h 2064064"/>
                  <a:gd name="connsiteX20" fmla="*/ 827198 w 2264769"/>
                  <a:gd name="connsiteY20" fmla="*/ 203426 h 2064064"/>
                  <a:gd name="connsiteX21" fmla="*/ 841535 w 2264769"/>
                  <a:gd name="connsiteY21" fmla="*/ 177153 h 2064064"/>
                  <a:gd name="connsiteX22" fmla="*/ 1124413 w 2264769"/>
                  <a:gd name="connsiteY22" fmla="*/ 0 h 2064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264769" h="2064064">
                    <a:moveTo>
                      <a:pt x="1124413" y="0"/>
                    </a:moveTo>
                    <a:cubicBezTo>
                      <a:pt x="1234884" y="0"/>
                      <a:pt x="1334897" y="67699"/>
                      <a:pt x="1407292" y="177153"/>
                    </a:cubicBezTo>
                    <a:lnTo>
                      <a:pt x="1414406" y="190190"/>
                    </a:lnTo>
                    <a:lnTo>
                      <a:pt x="1419467" y="191527"/>
                    </a:lnTo>
                    <a:lnTo>
                      <a:pt x="2197219" y="1532479"/>
                    </a:lnTo>
                    <a:lnTo>
                      <a:pt x="2196011" y="1537307"/>
                    </a:lnTo>
                    <a:lnTo>
                      <a:pt x="2220090" y="1578935"/>
                    </a:lnTo>
                    <a:cubicBezTo>
                      <a:pt x="2275937" y="1697688"/>
                      <a:pt x="2281758" y="1818318"/>
                      <a:pt x="2224313" y="1912679"/>
                    </a:cubicBezTo>
                    <a:cubicBezTo>
                      <a:pt x="2166869" y="2007040"/>
                      <a:pt x="2057037" y="2057265"/>
                      <a:pt x="1925900" y="2062187"/>
                    </a:cubicBezTo>
                    <a:lnTo>
                      <a:pt x="1905445" y="2061219"/>
                    </a:lnTo>
                    <a:lnTo>
                      <a:pt x="1902399" y="2064064"/>
                    </a:lnTo>
                    <a:lnTo>
                      <a:pt x="389291" y="2064064"/>
                    </a:lnTo>
                    <a:lnTo>
                      <a:pt x="385062" y="2060114"/>
                    </a:lnTo>
                    <a:lnTo>
                      <a:pt x="384209" y="2060285"/>
                    </a:lnTo>
                    <a:cubicBezTo>
                      <a:pt x="253827" y="2075184"/>
                      <a:pt x="137680" y="2042086"/>
                      <a:pt x="66671" y="1957460"/>
                    </a:cubicBezTo>
                    <a:cubicBezTo>
                      <a:pt x="-22091" y="1851678"/>
                      <a:pt x="-19317" y="1690420"/>
                      <a:pt x="57719" y="1531931"/>
                    </a:cubicBezTo>
                    <a:lnTo>
                      <a:pt x="83681" y="1487416"/>
                    </a:lnTo>
                    <a:lnTo>
                      <a:pt x="82471" y="1479266"/>
                    </a:lnTo>
                    <a:lnTo>
                      <a:pt x="821369" y="205305"/>
                    </a:lnTo>
                    <a:lnTo>
                      <a:pt x="823655" y="204362"/>
                    </a:lnTo>
                    <a:lnTo>
                      <a:pt x="827198" y="203426"/>
                    </a:lnTo>
                    <a:lnTo>
                      <a:pt x="841535" y="177153"/>
                    </a:lnTo>
                    <a:cubicBezTo>
                      <a:pt x="913930" y="67699"/>
                      <a:pt x="1013942" y="0"/>
                      <a:pt x="1124413" y="0"/>
                    </a:cubicBezTo>
                    <a:close/>
                  </a:path>
                </a:pathLst>
              </a:custGeom>
              <a:gradFill flip="none" rotWithShape="1">
                <a:gsLst>
                  <a:gs pos="31000">
                    <a:srgbClr val="27408F"/>
                  </a:gs>
                  <a:gs pos="100000">
                    <a:srgbClr val="7030A0">
                      <a:alpha val="58000"/>
                    </a:srgbClr>
                  </a:gs>
                </a:gsLst>
                <a:lin ang="0" scaled="0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ED51C94A-A2A2-4E1B-B485-7EE8F18DE013}"/>
                </a:ext>
              </a:extLst>
            </p:cNvPr>
            <p:cNvSpPr txBox="1"/>
            <p:nvPr/>
          </p:nvSpPr>
          <p:spPr>
            <a:xfrm>
              <a:off x="962527" y="381911"/>
              <a:ext cx="263090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 w="0"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800" b="1" i="0" u="none" strike="noStrike" kern="1200" cap="none" spc="0" normalizeH="0" baseline="0" noProof="0" dirty="0">
                <a:ln w="0"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06122680-1BDA-40A3-8E8E-79138757E3F1}"/>
              </a:ext>
            </a:extLst>
          </p:cNvPr>
          <p:cNvGrpSpPr/>
          <p:nvPr/>
        </p:nvGrpSpPr>
        <p:grpSpPr>
          <a:xfrm>
            <a:off x="8459734" y="1608085"/>
            <a:ext cx="2333927" cy="2268343"/>
            <a:chOff x="8122852" y="1720379"/>
            <a:chExt cx="2333927" cy="2268343"/>
          </a:xfrm>
        </p:grpSpPr>
        <p:pic>
          <p:nvPicPr>
            <p:cNvPr id="9" name="图片占位符 43">
              <a:extLst>
                <a:ext uri="{FF2B5EF4-FFF2-40B4-BE49-F238E27FC236}">
                  <a16:creationId xmlns:a16="http://schemas.microsoft.com/office/drawing/2014/main" id="{2A89B1F1-5389-4486-A1E8-AFB4A3EBC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22852" y="1720379"/>
              <a:ext cx="1955764" cy="2198048"/>
            </a:xfrm>
            <a:custGeom>
              <a:avLst/>
              <a:gdLst>
                <a:gd name="connsiteX0" fmla="*/ 1571643 w 3142852"/>
                <a:gd name="connsiteY0" fmla="*/ 0 h 3532456"/>
                <a:gd name="connsiteX1" fmla="*/ 1601512 w 3142852"/>
                <a:gd name="connsiteY1" fmla="*/ 1541 h 3532456"/>
                <a:gd name="connsiteX2" fmla="*/ 1632249 w 3142852"/>
                <a:gd name="connsiteY2" fmla="*/ 6384 h 3532456"/>
                <a:gd name="connsiteX3" fmla="*/ 1663850 w 3142852"/>
                <a:gd name="connsiteY3" fmla="*/ 14088 h 3532456"/>
                <a:gd name="connsiteX4" fmla="*/ 1696534 w 3142852"/>
                <a:gd name="connsiteY4" fmla="*/ 25093 h 3532456"/>
                <a:gd name="connsiteX5" fmla="*/ 1731167 w 3142852"/>
                <a:gd name="connsiteY5" fmla="*/ 39402 h 3532456"/>
                <a:gd name="connsiteX6" fmla="*/ 1767962 w 3142852"/>
                <a:gd name="connsiteY6" fmla="*/ 56570 h 3532456"/>
                <a:gd name="connsiteX7" fmla="*/ 1807356 w 3142852"/>
                <a:gd name="connsiteY7" fmla="*/ 77042 h 3532456"/>
                <a:gd name="connsiteX8" fmla="*/ 1849781 w 3142852"/>
                <a:gd name="connsiteY8" fmla="*/ 100374 h 3532456"/>
                <a:gd name="connsiteX9" fmla="*/ 1895668 w 3142852"/>
                <a:gd name="connsiteY9" fmla="*/ 127229 h 3532456"/>
                <a:gd name="connsiteX10" fmla="*/ 1945668 w 3142852"/>
                <a:gd name="connsiteY10" fmla="*/ 156945 h 3532456"/>
                <a:gd name="connsiteX11" fmla="*/ 1999997 w 3142852"/>
                <a:gd name="connsiteY11" fmla="*/ 190182 h 3532456"/>
                <a:gd name="connsiteX12" fmla="*/ 2059304 w 3142852"/>
                <a:gd name="connsiteY12" fmla="*/ 226062 h 3532456"/>
                <a:gd name="connsiteX13" fmla="*/ 2123806 w 3142852"/>
                <a:gd name="connsiteY13" fmla="*/ 265462 h 3532456"/>
                <a:gd name="connsiteX14" fmla="*/ 2193936 w 3142852"/>
                <a:gd name="connsiteY14" fmla="*/ 307725 h 3532456"/>
                <a:gd name="connsiteX15" fmla="*/ 2270342 w 3142852"/>
                <a:gd name="connsiteY15" fmla="*/ 353510 h 3532456"/>
                <a:gd name="connsiteX16" fmla="*/ 2353459 w 3142852"/>
                <a:gd name="connsiteY16" fmla="*/ 401935 h 3532456"/>
                <a:gd name="connsiteX17" fmla="*/ 2436576 w 3142852"/>
                <a:gd name="connsiteY17" fmla="*/ 450142 h 3532456"/>
                <a:gd name="connsiteX18" fmla="*/ 2514065 w 3142852"/>
                <a:gd name="connsiteY18" fmla="*/ 493945 h 3532456"/>
                <a:gd name="connsiteX19" fmla="*/ 2585493 w 3142852"/>
                <a:gd name="connsiteY19" fmla="*/ 534007 h 3532456"/>
                <a:gd name="connsiteX20" fmla="*/ 2651727 w 3142852"/>
                <a:gd name="connsiteY20" fmla="*/ 570766 h 3532456"/>
                <a:gd name="connsiteX21" fmla="*/ 2712117 w 3142852"/>
                <a:gd name="connsiteY21" fmla="*/ 604225 h 3532456"/>
                <a:gd name="connsiteX22" fmla="*/ 2767744 w 3142852"/>
                <a:gd name="connsiteY22" fmla="*/ 635262 h 3532456"/>
                <a:gd name="connsiteX23" fmla="*/ 2818394 w 3142852"/>
                <a:gd name="connsiteY23" fmla="*/ 663876 h 3532456"/>
                <a:gd name="connsiteX24" fmla="*/ 2864281 w 3142852"/>
                <a:gd name="connsiteY24" fmla="*/ 690511 h 3532456"/>
                <a:gd name="connsiteX25" fmla="*/ 2905840 w 3142852"/>
                <a:gd name="connsiteY25" fmla="*/ 716044 h 3532456"/>
                <a:gd name="connsiteX26" fmla="*/ 2943286 w 3142852"/>
                <a:gd name="connsiteY26" fmla="*/ 740037 h 3532456"/>
                <a:gd name="connsiteX27" fmla="*/ 2976186 w 3142852"/>
                <a:gd name="connsiteY27" fmla="*/ 763370 h 3532456"/>
                <a:gd name="connsiteX28" fmla="*/ 3005840 w 3142852"/>
                <a:gd name="connsiteY28" fmla="*/ 786702 h 3532456"/>
                <a:gd name="connsiteX29" fmla="*/ 3031813 w 3142852"/>
                <a:gd name="connsiteY29" fmla="*/ 809595 h 3532456"/>
                <a:gd name="connsiteX30" fmla="*/ 3054108 w 3142852"/>
                <a:gd name="connsiteY30" fmla="*/ 833147 h 3532456"/>
                <a:gd name="connsiteX31" fmla="*/ 3073588 w 3142852"/>
                <a:gd name="connsiteY31" fmla="*/ 857580 h 3532456"/>
                <a:gd name="connsiteX32" fmla="*/ 3090038 w 3142852"/>
                <a:gd name="connsiteY32" fmla="*/ 883114 h 3532456"/>
                <a:gd name="connsiteX33" fmla="*/ 3103675 w 3142852"/>
                <a:gd name="connsiteY33" fmla="*/ 910189 h 3532456"/>
                <a:gd name="connsiteX34" fmla="*/ 3114930 w 3142852"/>
                <a:gd name="connsiteY34" fmla="*/ 939245 h 3532456"/>
                <a:gd name="connsiteX35" fmla="*/ 3124021 w 3142852"/>
                <a:gd name="connsiteY35" fmla="*/ 970722 h 3532456"/>
                <a:gd name="connsiteX36" fmla="*/ 3130731 w 3142852"/>
                <a:gd name="connsiteY36" fmla="*/ 1004840 h 3532456"/>
                <a:gd name="connsiteX37" fmla="*/ 3136142 w 3142852"/>
                <a:gd name="connsiteY37" fmla="*/ 1042039 h 3532456"/>
                <a:gd name="connsiteX38" fmla="*/ 3139605 w 3142852"/>
                <a:gd name="connsiteY38" fmla="*/ 1082762 h 3532456"/>
                <a:gd name="connsiteX39" fmla="*/ 3141770 w 3142852"/>
                <a:gd name="connsiteY39" fmla="*/ 1127225 h 3532456"/>
                <a:gd name="connsiteX40" fmla="*/ 3142636 w 3142852"/>
                <a:gd name="connsiteY40" fmla="*/ 1176091 h 3532456"/>
                <a:gd name="connsiteX41" fmla="*/ 3142852 w 3142852"/>
                <a:gd name="connsiteY41" fmla="*/ 1229800 h 3532456"/>
                <a:gd name="connsiteX42" fmla="*/ 3142203 w 3142852"/>
                <a:gd name="connsiteY42" fmla="*/ 1288352 h 3532456"/>
                <a:gd name="connsiteX43" fmla="*/ 3140904 w 3142852"/>
                <a:gd name="connsiteY43" fmla="*/ 1351966 h 3532456"/>
                <a:gd name="connsiteX44" fmla="*/ 3139605 w 3142852"/>
                <a:gd name="connsiteY44" fmla="*/ 1421743 h 3532456"/>
                <a:gd name="connsiteX45" fmla="*/ 3138090 w 3142852"/>
                <a:gd name="connsiteY45" fmla="*/ 1497684 h 3532456"/>
                <a:gd name="connsiteX46" fmla="*/ 3136791 w 3142852"/>
                <a:gd name="connsiteY46" fmla="*/ 1580009 h 3532456"/>
                <a:gd name="connsiteX47" fmla="*/ 3135709 w 3142852"/>
                <a:gd name="connsiteY47" fmla="*/ 1669596 h 3532456"/>
                <a:gd name="connsiteX48" fmla="*/ 3135277 w 3142852"/>
                <a:gd name="connsiteY48" fmla="*/ 1766229 h 3532456"/>
                <a:gd name="connsiteX49" fmla="*/ 3135709 w 3142852"/>
                <a:gd name="connsiteY49" fmla="*/ 1862860 h 3532456"/>
                <a:gd name="connsiteX50" fmla="*/ 3136791 w 3142852"/>
                <a:gd name="connsiteY50" fmla="*/ 1952449 h 3532456"/>
                <a:gd name="connsiteX51" fmla="*/ 3138090 w 3142852"/>
                <a:gd name="connsiteY51" fmla="*/ 2034773 h 3532456"/>
                <a:gd name="connsiteX52" fmla="*/ 3139605 w 3142852"/>
                <a:gd name="connsiteY52" fmla="*/ 2110713 h 3532456"/>
                <a:gd name="connsiteX53" fmla="*/ 3140904 w 3142852"/>
                <a:gd name="connsiteY53" fmla="*/ 2180490 h 3532456"/>
                <a:gd name="connsiteX54" fmla="*/ 3142203 w 3142852"/>
                <a:gd name="connsiteY54" fmla="*/ 2244105 h 3532456"/>
                <a:gd name="connsiteX55" fmla="*/ 3142852 w 3142852"/>
                <a:gd name="connsiteY55" fmla="*/ 2302656 h 3532456"/>
                <a:gd name="connsiteX56" fmla="*/ 3142636 w 3142852"/>
                <a:gd name="connsiteY56" fmla="*/ 2356365 h 3532456"/>
                <a:gd name="connsiteX57" fmla="*/ 3141770 w 3142852"/>
                <a:gd name="connsiteY57" fmla="*/ 2405231 h 3532456"/>
                <a:gd name="connsiteX58" fmla="*/ 3139605 w 3142852"/>
                <a:gd name="connsiteY58" fmla="*/ 2449695 h 3532456"/>
                <a:gd name="connsiteX59" fmla="*/ 3136142 w 3142852"/>
                <a:gd name="connsiteY59" fmla="*/ 2490417 h 3532456"/>
                <a:gd name="connsiteX60" fmla="*/ 3130948 w 3142852"/>
                <a:gd name="connsiteY60" fmla="*/ 2527617 h 3532456"/>
                <a:gd name="connsiteX61" fmla="*/ 3124021 w 3142852"/>
                <a:gd name="connsiteY61" fmla="*/ 2561736 h 3532456"/>
                <a:gd name="connsiteX62" fmla="*/ 3114930 w 3142852"/>
                <a:gd name="connsiteY62" fmla="*/ 2593213 h 3532456"/>
                <a:gd name="connsiteX63" fmla="*/ 3103675 w 3142852"/>
                <a:gd name="connsiteY63" fmla="*/ 2622267 h 3532456"/>
                <a:gd name="connsiteX64" fmla="*/ 3090038 w 3142852"/>
                <a:gd name="connsiteY64" fmla="*/ 2649342 h 3532456"/>
                <a:gd name="connsiteX65" fmla="*/ 3073588 w 3142852"/>
                <a:gd name="connsiteY65" fmla="*/ 2674876 h 3532456"/>
                <a:gd name="connsiteX66" fmla="*/ 3054108 w 3142852"/>
                <a:gd name="connsiteY66" fmla="*/ 2699309 h 3532456"/>
                <a:gd name="connsiteX67" fmla="*/ 3031813 w 3142852"/>
                <a:gd name="connsiteY67" fmla="*/ 2722862 h 3532456"/>
                <a:gd name="connsiteX68" fmla="*/ 3005840 w 3142852"/>
                <a:gd name="connsiteY68" fmla="*/ 2745754 h 3532456"/>
                <a:gd name="connsiteX69" fmla="*/ 2976402 w 3142852"/>
                <a:gd name="connsiteY69" fmla="*/ 2769086 h 3532456"/>
                <a:gd name="connsiteX70" fmla="*/ 2943286 w 3142852"/>
                <a:gd name="connsiteY70" fmla="*/ 2792419 h 3532456"/>
                <a:gd name="connsiteX71" fmla="*/ 2905840 w 3142852"/>
                <a:gd name="connsiteY71" fmla="*/ 2816632 h 3532456"/>
                <a:gd name="connsiteX72" fmla="*/ 2864498 w 3142852"/>
                <a:gd name="connsiteY72" fmla="*/ 2841945 h 3532456"/>
                <a:gd name="connsiteX73" fmla="*/ 2818394 w 3142852"/>
                <a:gd name="connsiteY73" fmla="*/ 2868580 h 3532456"/>
                <a:gd name="connsiteX74" fmla="*/ 2767744 w 3142852"/>
                <a:gd name="connsiteY74" fmla="*/ 2897196 h 3532456"/>
                <a:gd name="connsiteX75" fmla="*/ 2712117 w 3142852"/>
                <a:gd name="connsiteY75" fmla="*/ 2928232 h 3532456"/>
                <a:gd name="connsiteX76" fmla="*/ 2651727 w 3142852"/>
                <a:gd name="connsiteY76" fmla="*/ 2961910 h 3532456"/>
                <a:gd name="connsiteX77" fmla="*/ 2585493 w 3142852"/>
                <a:gd name="connsiteY77" fmla="*/ 2998669 h 3532456"/>
                <a:gd name="connsiteX78" fmla="*/ 2514065 w 3142852"/>
                <a:gd name="connsiteY78" fmla="*/ 3038511 h 3532456"/>
                <a:gd name="connsiteX79" fmla="*/ 2436576 w 3142852"/>
                <a:gd name="connsiteY79" fmla="*/ 3082314 h 3532456"/>
                <a:gd name="connsiteX80" fmla="*/ 2353459 w 3142852"/>
                <a:gd name="connsiteY80" fmla="*/ 3130521 h 3532456"/>
                <a:gd name="connsiteX81" fmla="*/ 2270342 w 3142852"/>
                <a:gd name="connsiteY81" fmla="*/ 3178947 h 3532456"/>
                <a:gd name="connsiteX82" fmla="*/ 2193936 w 3142852"/>
                <a:gd name="connsiteY82" fmla="*/ 3224731 h 3532456"/>
                <a:gd name="connsiteX83" fmla="*/ 2123806 w 3142852"/>
                <a:gd name="connsiteY83" fmla="*/ 3266994 h 3532456"/>
                <a:gd name="connsiteX84" fmla="*/ 2059304 w 3142852"/>
                <a:gd name="connsiteY84" fmla="*/ 3306395 h 3532456"/>
                <a:gd name="connsiteX85" fmla="*/ 1999997 w 3142852"/>
                <a:gd name="connsiteY85" fmla="*/ 3342274 h 3532456"/>
                <a:gd name="connsiteX86" fmla="*/ 1945668 w 3142852"/>
                <a:gd name="connsiteY86" fmla="*/ 3375513 h 3532456"/>
                <a:gd name="connsiteX87" fmla="*/ 1895668 w 3142852"/>
                <a:gd name="connsiteY87" fmla="*/ 3405228 h 3532456"/>
                <a:gd name="connsiteX88" fmla="*/ 1849781 w 3142852"/>
                <a:gd name="connsiteY88" fmla="*/ 3432083 h 3532456"/>
                <a:gd name="connsiteX89" fmla="*/ 1807356 w 3142852"/>
                <a:gd name="connsiteY89" fmla="*/ 3455415 h 3532456"/>
                <a:gd name="connsiteX90" fmla="*/ 1767962 w 3142852"/>
                <a:gd name="connsiteY90" fmla="*/ 3475886 h 3532456"/>
                <a:gd name="connsiteX91" fmla="*/ 1731167 w 3142852"/>
                <a:gd name="connsiteY91" fmla="*/ 3493055 h 3532456"/>
                <a:gd name="connsiteX92" fmla="*/ 1696534 w 3142852"/>
                <a:gd name="connsiteY92" fmla="*/ 3507363 h 3532456"/>
                <a:gd name="connsiteX93" fmla="*/ 1663850 w 3142852"/>
                <a:gd name="connsiteY93" fmla="*/ 3518369 h 3532456"/>
                <a:gd name="connsiteX94" fmla="*/ 1632249 w 3142852"/>
                <a:gd name="connsiteY94" fmla="*/ 3526073 h 3532456"/>
                <a:gd name="connsiteX95" fmla="*/ 1601512 w 3142852"/>
                <a:gd name="connsiteY95" fmla="*/ 3530916 h 3532456"/>
                <a:gd name="connsiteX96" fmla="*/ 1571643 w 3142852"/>
                <a:gd name="connsiteY96" fmla="*/ 3532456 h 3532456"/>
                <a:gd name="connsiteX97" fmla="*/ 1541339 w 3142852"/>
                <a:gd name="connsiteY97" fmla="*/ 3530916 h 3532456"/>
                <a:gd name="connsiteX98" fmla="*/ 1510604 w 3142852"/>
                <a:gd name="connsiteY98" fmla="*/ 3526073 h 3532456"/>
                <a:gd name="connsiteX99" fmla="*/ 1479003 w 3142852"/>
                <a:gd name="connsiteY99" fmla="*/ 3518369 h 3532456"/>
                <a:gd name="connsiteX100" fmla="*/ 1446318 w 3142852"/>
                <a:gd name="connsiteY100" fmla="*/ 3507363 h 3532456"/>
                <a:gd name="connsiteX101" fmla="*/ 1411687 w 3142852"/>
                <a:gd name="connsiteY101" fmla="*/ 3493055 h 3532456"/>
                <a:gd name="connsiteX102" fmla="*/ 1374890 w 3142852"/>
                <a:gd name="connsiteY102" fmla="*/ 3475886 h 3532456"/>
                <a:gd name="connsiteX103" fmla="*/ 1335496 w 3142852"/>
                <a:gd name="connsiteY103" fmla="*/ 3455415 h 3532456"/>
                <a:gd name="connsiteX104" fmla="*/ 1293071 w 3142852"/>
                <a:gd name="connsiteY104" fmla="*/ 3432083 h 3532456"/>
                <a:gd name="connsiteX105" fmla="*/ 1247184 w 3142852"/>
                <a:gd name="connsiteY105" fmla="*/ 3405228 h 3532456"/>
                <a:gd name="connsiteX106" fmla="*/ 1197184 w 3142852"/>
                <a:gd name="connsiteY106" fmla="*/ 3375513 h 3532456"/>
                <a:gd name="connsiteX107" fmla="*/ 1142856 w 3142852"/>
                <a:gd name="connsiteY107" fmla="*/ 3342274 h 3532456"/>
                <a:gd name="connsiteX108" fmla="*/ 1083548 w 3142852"/>
                <a:gd name="connsiteY108" fmla="*/ 3306395 h 3532456"/>
                <a:gd name="connsiteX109" fmla="*/ 1019046 w 3142852"/>
                <a:gd name="connsiteY109" fmla="*/ 3266994 h 3532456"/>
                <a:gd name="connsiteX110" fmla="*/ 948917 w 3142852"/>
                <a:gd name="connsiteY110" fmla="*/ 3224731 h 3532456"/>
                <a:gd name="connsiteX111" fmla="*/ 872510 w 3142852"/>
                <a:gd name="connsiteY111" fmla="*/ 3178947 h 3532456"/>
                <a:gd name="connsiteX112" fmla="*/ 789393 w 3142852"/>
                <a:gd name="connsiteY112" fmla="*/ 3130521 h 3532456"/>
                <a:gd name="connsiteX113" fmla="*/ 706276 w 3142852"/>
                <a:gd name="connsiteY113" fmla="*/ 3082314 h 3532456"/>
                <a:gd name="connsiteX114" fmla="*/ 628786 w 3142852"/>
                <a:gd name="connsiteY114" fmla="*/ 3038511 h 3532456"/>
                <a:gd name="connsiteX115" fmla="*/ 557359 w 3142852"/>
                <a:gd name="connsiteY115" fmla="*/ 2998450 h 3532456"/>
                <a:gd name="connsiteX116" fmla="*/ 491125 w 3142852"/>
                <a:gd name="connsiteY116" fmla="*/ 2961690 h 3532456"/>
                <a:gd name="connsiteX117" fmla="*/ 430735 w 3142852"/>
                <a:gd name="connsiteY117" fmla="*/ 2928232 h 3532456"/>
                <a:gd name="connsiteX118" fmla="*/ 375108 w 3142852"/>
                <a:gd name="connsiteY118" fmla="*/ 2897196 h 3532456"/>
                <a:gd name="connsiteX119" fmla="*/ 324458 w 3142852"/>
                <a:gd name="connsiteY119" fmla="*/ 2868580 h 3532456"/>
                <a:gd name="connsiteX120" fmla="*/ 278571 w 3142852"/>
                <a:gd name="connsiteY120" fmla="*/ 2841945 h 3532456"/>
                <a:gd name="connsiteX121" fmla="*/ 237012 w 3142852"/>
                <a:gd name="connsiteY121" fmla="*/ 2816412 h 3532456"/>
                <a:gd name="connsiteX122" fmla="*/ 199567 w 3142852"/>
                <a:gd name="connsiteY122" fmla="*/ 2792419 h 3532456"/>
                <a:gd name="connsiteX123" fmla="*/ 166667 w 3142852"/>
                <a:gd name="connsiteY123" fmla="*/ 2769086 h 3532456"/>
                <a:gd name="connsiteX124" fmla="*/ 137013 w 3142852"/>
                <a:gd name="connsiteY124" fmla="*/ 2745754 h 3532456"/>
                <a:gd name="connsiteX125" fmla="*/ 111039 w 3142852"/>
                <a:gd name="connsiteY125" fmla="*/ 2722862 h 3532456"/>
                <a:gd name="connsiteX126" fmla="*/ 88744 w 3142852"/>
                <a:gd name="connsiteY126" fmla="*/ 2699309 h 3532456"/>
                <a:gd name="connsiteX127" fmla="*/ 69264 w 3142852"/>
                <a:gd name="connsiteY127" fmla="*/ 2674876 h 3532456"/>
                <a:gd name="connsiteX128" fmla="*/ 52814 w 3142852"/>
                <a:gd name="connsiteY128" fmla="*/ 2649342 h 3532456"/>
                <a:gd name="connsiteX129" fmla="*/ 39178 w 3142852"/>
                <a:gd name="connsiteY129" fmla="*/ 2622267 h 3532456"/>
                <a:gd name="connsiteX130" fmla="*/ 27922 w 3142852"/>
                <a:gd name="connsiteY130" fmla="*/ 2593213 h 3532456"/>
                <a:gd name="connsiteX131" fmla="*/ 18831 w 3142852"/>
                <a:gd name="connsiteY131" fmla="*/ 2561736 h 3532456"/>
                <a:gd name="connsiteX132" fmla="*/ 12121 w 3142852"/>
                <a:gd name="connsiteY132" fmla="*/ 2527617 h 3532456"/>
                <a:gd name="connsiteX133" fmla="*/ 6710 w 3142852"/>
                <a:gd name="connsiteY133" fmla="*/ 2490417 h 3532456"/>
                <a:gd name="connsiteX134" fmla="*/ 3246 w 3142852"/>
                <a:gd name="connsiteY134" fmla="*/ 2449695 h 3532456"/>
                <a:gd name="connsiteX135" fmla="*/ 1082 w 3142852"/>
                <a:gd name="connsiteY135" fmla="*/ 2405231 h 3532456"/>
                <a:gd name="connsiteX136" fmla="*/ 216 w 3142852"/>
                <a:gd name="connsiteY136" fmla="*/ 2356365 h 3532456"/>
                <a:gd name="connsiteX137" fmla="*/ 0 w 3142852"/>
                <a:gd name="connsiteY137" fmla="*/ 2302656 h 3532456"/>
                <a:gd name="connsiteX138" fmla="*/ 649 w 3142852"/>
                <a:gd name="connsiteY138" fmla="*/ 2244105 h 3532456"/>
                <a:gd name="connsiteX139" fmla="*/ 1948 w 3142852"/>
                <a:gd name="connsiteY139" fmla="*/ 2180490 h 3532456"/>
                <a:gd name="connsiteX140" fmla="*/ 3246 w 3142852"/>
                <a:gd name="connsiteY140" fmla="*/ 2110713 h 3532456"/>
                <a:gd name="connsiteX141" fmla="*/ 4762 w 3142852"/>
                <a:gd name="connsiteY141" fmla="*/ 2034773 h 3532456"/>
                <a:gd name="connsiteX142" fmla="*/ 6061 w 3142852"/>
                <a:gd name="connsiteY142" fmla="*/ 1952449 h 3532456"/>
                <a:gd name="connsiteX143" fmla="*/ 7143 w 3142852"/>
                <a:gd name="connsiteY143" fmla="*/ 1862860 h 3532456"/>
                <a:gd name="connsiteX144" fmla="*/ 7576 w 3142852"/>
                <a:gd name="connsiteY144" fmla="*/ 1766229 h 3532456"/>
                <a:gd name="connsiteX145" fmla="*/ 7143 w 3142852"/>
                <a:gd name="connsiteY145" fmla="*/ 1669596 h 3532456"/>
                <a:gd name="connsiteX146" fmla="*/ 6061 w 3142852"/>
                <a:gd name="connsiteY146" fmla="*/ 1580009 h 3532456"/>
                <a:gd name="connsiteX147" fmla="*/ 4762 w 3142852"/>
                <a:gd name="connsiteY147" fmla="*/ 1497684 h 3532456"/>
                <a:gd name="connsiteX148" fmla="*/ 3246 w 3142852"/>
                <a:gd name="connsiteY148" fmla="*/ 1421743 h 3532456"/>
                <a:gd name="connsiteX149" fmla="*/ 1948 w 3142852"/>
                <a:gd name="connsiteY149" fmla="*/ 1351966 h 3532456"/>
                <a:gd name="connsiteX150" fmla="*/ 649 w 3142852"/>
                <a:gd name="connsiteY150" fmla="*/ 1288352 h 3532456"/>
                <a:gd name="connsiteX151" fmla="*/ 0 w 3142852"/>
                <a:gd name="connsiteY151" fmla="*/ 1229800 h 3532456"/>
                <a:gd name="connsiteX152" fmla="*/ 216 w 3142852"/>
                <a:gd name="connsiteY152" fmla="*/ 1176091 h 3532456"/>
                <a:gd name="connsiteX153" fmla="*/ 1082 w 3142852"/>
                <a:gd name="connsiteY153" fmla="*/ 1127225 h 3532456"/>
                <a:gd name="connsiteX154" fmla="*/ 3246 w 3142852"/>
                <a:gd name="connsiteY154" fmla="*/ 1082762 h 3532456"/>
                <a:gd name="connsiteX155" fmla="*/ 6710 w 3142852"/>
                <a:gd name="connsiteY155" fmla="*/ 1042039 h 3532456"/>
                <a:gd name="connsiteX156" fmla="*/ 11905 w 3142852"/>
                <a:gd name="connsiteY156" fmla="*/ 1004840 h 3532456"/>
                <a:gd name="connsiteX157" fmla="*/ 18831 w 3142852"/>
                <a:gd name="connsiteY157" fmla="*/ 970722 h 3532456"/>
                <a:gd name="connsiteX158" fmla="*/ 27922 w 3142852"/>
                <a:gd name="connsiteY158" fmla="*/ 939245 h 3532456"/>
                <a:gd name="connsiteX159" fmla="*/ 39178 w 3142852"/>
                <a:gd name="connsiteY159" fmla="*/ 910189 h 3532456"/>
                <a:gd name="connsiteX160" fmla="*/ 52814 w 3142852"/>
                <a:gd name="connsiteY160" fmla="*/ 883114 h 3532456"/>
                <a:gd name="connsiteX161" fmla="*/ 69264 w 3142852"/>
                <a:gd name="connsiteY161" fmla="*/ 857580 h 3532456"/>
                <a:gd name="connsiteX162" fmla="*/ 88744 w 3142852"/>
                <a:gd name="connsiteY162" fmla="*/ 833147 h 3532456"/>
                <a:gd name="connsiteX163" fmla="*/ 111039 w 3142852"/>
                <a:gd name="connsiteY163" fmla="*/ 809595 h 3532456"/>
                <a:gd name="connsiteX164" fmla="*/ 137013 w 3142852"/>
                <a:gd name="connsiteY164" fmla="*/ 786702 h 3532456"/>
                <a:gd name="connsiteX165" fmla="*/ 166450 w 3142852"/>
                <a:gd name="connsiteY165" fmla="*/ 763370 h 3532456"/>
                <a:gd name="connsiteX166" fmla="*/ 199567 w 3142852"/>
                <a:gd name="connsiteY166" fmla="*/ 740037 h 3532456"/>
                <a:gd name="connsiteX167" fmla="*/ 237012 w 3142852"/>
                <a:gd name="connsiteY167" fmla="*/ 715825 h 3532456"/>
                <a:gd name="connsiteX168" fmla="*/ 278354 w 3142852"/>
                <a:gd name="connsiteY168" fmla="*/ 690511 h 3532456"/>
                <a:gd name="connsiteX169" fmla="*/ 324458 w 3142852"/>
                <a:gd name="connsiteY169" fmla="*/ 663876 h 3532456"/>
                <a:gd name="connsiteX170" fmla="*/ 375108 w 3142852"/>
                <a:gd name="connsiteY170" fmla="*/ 635262 h 3532456"/>
                <a:gd name="connsiteX171" fmla="*/ 430735 w 3142852"/>
                <a:gd name="connsiteY171" fmla="*/ 604225 h 3532456"/>
                <a:gd name="connsiteX172" fmla="*/ 491125 w 3142852"/>
                <a:gd name="connsiteY172" fmla="*/ 570547 h 3532456"/>
                <a:gd name="connsiteX173" fmla="*/ 557359 w 3142852"/>
                <a:gd name="connsiteY173" fmla="*/ 533787 h 3532456"/>
                <a:gd name="connsiteX174" fmla="*/ 628786 w 3142852"/>
                <a:gd name="connsiteY174" fmla="*/ 493945 h 3532456"/>
                <a:gd name="connsiteX175" fmla="*/ 706276 w 3142852"/>
                <a:gd name="connsiteY175" fmla="*/ 450142 h 3532456"/>
                <a:gd name="connsiteX176" fmla="*/ 789393 w 3142852"/>
                <a:gd name="connsiteY176" fmla="*/ 401935 h 3532456"/>
                <a:gd name="connsiteX177" fmla="*/ 872510 w 3142852"/>
                <a:gd name="connsiteY177" fmla="*/ 353510 h 3532456"/>
                <a:gd name="connsiteX178" fmla="*/ 948917 w 3142852"/>
                <a:gd name="connsiteY178" fmla="*/ 307725 h 3532456"/>
                <a:gd name="connsiteX179" fmla="*/ 1019046 w 3142852"/>
                <a:gd name="connsiteY179" fmla="*/ 265462 h 3532456"/>
                <a:gd name="connsiteX180" fmla="*/ 1083548 w 3142852"/>
                <a:gd name="connsiteY180" fmla="*/ 226062 h 3532456"/>
                <a:gd name="connsiteX181" fmla="*/ 1142856 w 3142852"/>
                <a:gd name="connsiteY181" fmla="*/ 190182 h 3532456"/>
                <a:gd name="connsiteX182" fmla="*/ 1197184 w 3142852"/>
                <a:gd name="connsiteY182" fmla="*/ 156945 h 3532456"/>
                <a:gd name="connsiteX183" fmla="*/ 1247184 w 3142852"/>
                <a:gd name="connsiteY183" fmla="*/ 127229 h 3532456"/>
                <a:gd name="connsiteX184" fmla="*/ 1293071 w 3142852"/>
                <a:gd name="connsiteY184" fmla="*/ 100374 h 3532456"/>
                <a:gd name="connsiteX185" fmla="*/ 1335496 w 3142852"/>
                <a:gd name="connsiteY185" fmla="*/ 77042 h 3532456"/>
                <a:gd name="connsiteX186" fmla="*/ 1374890 w 3142852"/>
                <a:gd name="connsiteY186" fmla="*/ 56570 h 3532456"/>
                <a:gd name="connsiteX187" fmla="*/ 1411687 w 3142852"/>
                <a:gd name="connsiteY187" fmla="*/ 39402 h 3532456"/>
                <a:gd name="connsiteX188" fmla="*/ 1446318 w 3142852"/>
                <a:gd name="connsiteY188" fmla="*/ 25093 h 3532456"/>
                <a:gd name="connsiteX189" fmla="*/ 1479003 w 3142852"/>
                <a:gd name="connsiteY189" fmla="*/ 14088 h 3532456"/>
                <a:gd name="connsiteX190" fmla="*/ 1510604 w 3142852"/>
                <a:gd name="connsiteY190" fmla="*/ 6384 h 3532456"/>
                <a:gd name="connsiteX191" fmla="*/ 1541339 w 3142852"/>
                <a:gd name="connsiteY191" fmla="*/ 1541 h 3532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</a:cxnLst>
              <a:rect l="l" t="t" r="r" b="b"/>
              <a:pathLst>
                <a:path w="3142852" h="3532456">
                  <a:moveTo>
                    <a:pt x="1571643" y="0"/>
                  </a:moveTo>
                  <a:lnTo>
                    <a:pt x="1601512" y="1541"/>
                  </a:lnTo>
                  <a:lnTo>
                    <a:pt x="1632249" y="6384"/>
                  </a:lnTo>
                  <a:lnTo>
                    <a:pt x="1663850" y="14088"/>
                  </a:lnTo>
                  <a:lnTo>
                    <a:pt x="1696534" y="25093"/>
                  </a:lnTo>
                  <a:lnTo>
                    <a:pt x="1731167" y="39402"/>
                  </a:lnTo>
                  <a:lnTo>
                    <a:pt x="1767962" y="56570"/>
                  </a:lnTo>
                  <a:lnTo>
                    <a:pt x="1807356" y="77042"/>
                  </a:lnTo>
                  <a:lnTo>
                    <a:pt x="1849781" y="100374"/>
                  </a:lnTo>
                  <a:lnTo>
                    <a:pt x="1895668" y="127229"/>
                  </a:lnTo>
                  <a:lnTo>
                    <a:pt x="1945668" y="156945"/>
                  </a:lnTo>
                  <a:lnTo>
                    <a:pt x="1999997" y="190182"/>
                  </a:lnTo>
                  <a:lnTo>
                    <a:pt x="2059304" y="226062"/>
                  </a:lnTo>
                  <a:lnTo>
                    <a:pt x="2123806" y="265462"/>
                  </a:lnTo>
                  <a:lnTo>
                    <a:pt x="2193936" y="307725"/>
                  </a:lnTo>
                  <a:lnTo>
                    <a:pt x="2270342" y="353510"/>
                  </a:lnTo>
                  <a:lnTo>
                    <a:pt x="2353459" y="401935"/>
                  </a:lnTo>
                  <a:lnTo>
                    <a:pt x="2436576" y="450142"/>
                  </a:lnTo>
                  <a:lnTo>
                    <a:pt x="2514065" y="493945"/>
                  </a:lnTo>
                  <a:lnTo>
                    <a:pt x="2585493" y="534007"/>
                  </a:lnTo>
                  <a:lnTo>
                    <a:pt x="2651727" y="570766"/>
                  </a:lnTo>
                  <a:lnTo>
                    <a:pt x="2712117" y="604225"/>
                  </a:lnTo>
                  <a:lnTo>
                    <a:pt x="2767744" y="635262"/>
                  </a:lnTo>
                  <a:lnTo>
                    <a:pt x="2818394" y="663876"/>
                  </a:lnTo>
                  <a:lnTo>
                    <a:pt x="2864281" y="690511"/>
                  </a:lnTo>
                  <a:lnTo>
                    <a:pt x="2905840" y="716044"/>
                  </a:lnTo>
                  <a:lnTo>
                    <a:pt x="2943286" y="740037"/>
                  </a:lnTo>
                  <a:lnTo>
                    <a:pt x="2976186" y="763370"/>
                  </a:lnTo>
                  <a:lnTo>
                    <a:pt x="3005840" y="786702"/>
                  </a:lnTo>
                  <a:lnTo>
                    <a:pt x="3031813" y="809595"/>
                  </a:lnTo>
                  <a:lnTo>
                    <a:pt x="3054108" y="833147"/>
                  </a:lnTo>
                  <a:lnTo>
                    <a:pt x="3073588" y="857580"/>
                  </a:lnTo>
                  <a:lnTo>
                    <a:pt x="3090038" y="883114"/>
                  </a:lnTo>
                  <a:lnTo>
                    <a:pt x="3103675" y="910189"/>
                  </a:lnTo>
                  <a:lnTo>
                    <a:pt x="3114930" y="939245"/>
                  </a:lnTo>
                  <a:lnTo>
                    <a:pt x="3124021" y="970722"/>
                  </a:lnTo>
                  <a:lnTo>
                    <a:pt x="3130731" y="1004840"/>
                  </a:lnTo>
                  <a:lnTo>
                    <a:pt x="3136142" y="1042039"/>
                  </a:lnTo>
                  <a:lnTo>
                    <a:pt x="3139605" y="1082762"/>
                  </a:lnTo>
                  <a:lnTo>
                    <a:pt x="3141770" y="1127225"/>
                  </a:lnTo>
                  <a:lnTo>
                    <a:pt x="3142636" y="1176091"/>
                  </a:lnTo>
                  <a:lnTo>
                    <a:pt x="3142852" y="1229800"/>
                  </a:lnTo>
                  <a:lnTo>
                    <a:pt x="3142203" y="1288352"/>
                  </a:lnTo>
                  <a:lnTo>
                    <a:pt x="3140904" y="1351966"/>
                  </a:lnTo>
                  <a:lnTo>
                    <a:pt x="3139605" y="1421743"/>
                  </a:lnTo>
                  <a:lnTo>
                    <a:pt x="3138090" y="1497684"/>
                  </a:lnTo>
                  <a:lnTo>
                    <a:pt x="3136791" y="1580009"/>
                  </a:lnTo>
                  <a:lnTo>
                    <a:pt x="3135709" y="1669596"/>
                  </a:lnTo>
                  <a:lnTo>
                    <a:pt x="3135277" y="1766229"/>
                  </a:lnTo>
                  <a:lnTo>
                    <a:pt x="3135709" y="1862860"/>
                  </a:lnTo>
                  <a:lnTo>
                    <a:pt x="3136791" y="1952449"/>
                  </a:lnTo>
                  <a:lnTo>
                    <a:pt x="3138090" y="2034773"/>
                  </a:lnTo>
                  <a:lnTo>
                    <a:pt x="3139605" y="2110713"/>
                  </a:lnTo>
                  <a:lnTo>
                    <a:pt x="3140904" y="2180490"/>
                  </a:lnTo>
                  <a:lnTo>
                    <a:pt x="3142203" y="2244105"/>
                  </a:lnTo>
                  <a:lnTo>
                    <a:pt x="3142852" y="2302656"/>
                  </a:lnTo>
                  <a:lnTo>
                    <a:pt x="3142636" y="2356365"/>
                  </a:lnTo>
                  <a:lnTo>
                    <a:pt x="3141770" y="2405231"/>
                  </a:lnTo>
                  <a:lnTo>
                    <a:pt x="3139605" y="2449695"/>
                  </a:lnTo>
                  <a:lnTo>
                    <a:pt x="3136142" y="2490417"/>
                  </a:lnTo>
                  <a:lnTo>
                    <a:pt x="3130948" y="2527617"/>
                  </a:lnTo>
                  <a:lnTo>
                    <a:pt x="3124021" y="2561736"/>
                  </a:lnTo>
                  <a:lnTo>
                    <a:pt x="3114930" y="2593213"/>
                  </a:lnTo>
                  <a:lnTo>
                    <a:pt x="3103675" y="2622267"/>
                  </a:lnTo>
                  <a:lnTo>
                    <a:pt x="3090038" y="2649342"/>
                  </a:lnTo>
                  <a:lnTo>
                    <a:pt x="3073588" y="2674876"/>
                  </a:lnTo>
                  <a:lnTo>
                    <a:pt x="3054108" y="2699309"/>
                  </a:lnTo>
                  <a:lnTo>
                    <a:pt x="3031813" y="2722862"/>
                  </a:lnTo>
                  <a:lnTo>
                    <a:pt x="3005840" y="2745754"/>
                  </a:lnTo>
                  <a:lnTo>
                    <a:pt x="2976402" y="2769086"/>
                  </a:lnTo>
                  <a:lnTo>
                    <a:pt x="2943286" y="2792419"/>
                  </a:lnTo>
                  <a:lnTo>
                    <a:pt x="2905840" y="2816632"/>
                  </a:lnTo>
                  <a:lnTo>
                    <a:pt x="2864498" y="2841945"/>
                  </a:lnTo>
                  <a:lnTo>
                    <a:pt x="2818394" y="2868580"/>
                  </a:lnTo>
                  <a:lnTo>
                    <a:pt x="2767744" y="2897196"/>
                  </a:lnTo>
                  <a:lnTo>
                    <a:pt x="2712117" y="2928232"/>
                  </a:lnTo>
                  <a:lnTo>
                    <a:pt x="2651727" y="2961910"/>
                  </a:lnTo>
                  <a:lnTo>
                    <a:pt x="2585493" y="2998669"/>
                  </a:lnTo>
                  <a:lnTo>
                    <a:pt x="2514065" y="3038511"/>
                  </a:lnTo>
                  <a:lnTo>
                    <a:pt x="2436576" y="3082314"/>
                  </a:lnTo>
                  <a:lnTo>
                    <a:pt x="2353459" y="3130521"/>
                  </a:lnTo>
                  <a:lnTo>
                    <a:pt x="2270342" y="3178947"/>
                  </a:lnTo>
                  <a:lnTo>
                    <a:pt x="2193936" y="3224731"/>
                  </a:lnTo>
                  <a:lnTo>
                    <a:pt x="2123806" y="3266994"/>
                  </a:lnTo>
                  <a:lnTo>
                    <a:pt x="2059304" y="3306395"/>
                  </a:lnTo>
                  <a:lnTo>
                    <a:pt x="1999997" y="3342274"/>
                  </a:lnTo>
                  <a:lnTo>
                    <a:pt x="1945668" y="3375513"/>
                  </a:lnTo>
                  <a:lnTo>
                    <a:pt x="1895668" y="3405228"/>
                  </a:lnTo>
                  <a:lnTo>
                    <a:pt x="1849781" y="3432083"/>
                  </a:lnTo>
                  <a:lnTo>
                    <a:pt x="1807356" y="3455415"/>
                  </a:lnTo>
                  <a:lnTo>
                    <a:pt x="1767962" y="3475886"/>
                  </a:lnTo>
                  <a:lnTo>
                    <a:pt x="1731167" y="3493055"/>
                  </a:lnTo>
                  <a:lnTo>
                    <a:pt x="1696534" y="3507363"/>
                  </a:lnTo>
                  <a:lnTo>
                    <a:pt x="1663850" y="3518369"/>
                  </a:lnTo>
                  <a:lnTo>
                    <a:pt x="1632249" y="3526073"/>
                  </a:lnTo>
                  <a:lnTo>
                    <a:pt x="1601512" y="3530916"/>
                  </a:lnTo>
                  <a:lnTo>
                    <a:pt x="1571643" y="3532456"/>
                  </a:lnTo>
                  <a:lnTo>
                    <a:pt x="1541339" y="3530916"/>
                  </a:lnTo>
                  <a:lnTo>
                    <a:pt x="1510604" y="3526073"/>
                  </a:lnTo>
                  <a:lnTo>
                    <a:pt x="1479003" y="3518369"/>
                  </a:lnTo>
                  <a:lnTo>
                    <a:pt x="1446318" y="3507363"/>
                  </a:lnTo>
                  <a:lnTo>
                    <a:pt x="1411687" y="3493055"/>
                  </a:lnTo>
                  <a:lnTo>
                    <a:pt x="1374890" y="3475886"/>
                  </a:lnTo>
                  <a:lnTo>
                    <a:pt x="1335496" y="3455415"/>
                  </a:lnTo>
                  <a:lnTo>
                    <a:pt x="1293071" y="3432083"/>
                  </a:lnTo>
                  <a:lnTo>
                    <a:pt x="1247184" y="3405228"/>
                  </a:lnTo>
                  <a:lnTo>
                    <a:pt x="1197184" y="3375513"/>
                  </a:lnTo>
                  <a:lnTo>
                    <a:pt x="1142856" y="3342274"/>
                  </a:lnTo>
                  <a:lnTo>
                    <a:pt x="1083548" y="3306395"/>
                  </a:lnTo>
                  <a:lnTo>
                    <a:pt x="1019046" y="3266994"/>
                  </a:lnTo>
                  <a:lnTo>
                    <a:pt x="948917" y="3224731"/>
                  </a:lnTo>
                  <a:lnTo>
                    <a:pt x="872510" y="3178947"/>
                  </a:lnTo>
                  <a:lnTo>
                    <a:pt x="789393" y="3130521"/>
                  </a:lnTo>
                  <a:lnTo>
                    <a:pt x="706276" y="3082314"/>
                  </a:lnTo>
                  <a:lnTo>
                    <a:pt x="628786" y="3038511"/>
                  </a:lnTo>
                  <a:lnTo>
                    <a:pt x="557359" y="2998450"/>
                  </a:lnTo>
                  <a:lnTo>
                    <a:pt x="491125" y="2961690"/>
                  </a:lnTo>
                  <a:lnTo>
                    <a:pt x="430735" y="2928232"/>
                  </a:lnTo>
                  <a:lnTo>
                    <a:pt x="375108" y="2897196"/>
                  </a:lnTo>
                  <a:lnTo>
                    <a:pt x="324458" y="2868580"/>
                  </a:lnTo>
                  <a:lnTo>
                    <a:pt x="278571" y="2841945"/>
                  </a:lnTo>
                  <a:lnTo>
                    <a:pt x="237012" y="2816412"/>
                  </a:lnTo>
                  <a:lnTo>
                    <a:pt x="199567" y="2792419"/>
                  </a:lnTo>
                  <a:lnTo>
                    <a:pt x="166667" y="2769086"/>
                  </a:lnTo>
                  <a:lnTo>
                    <a:pt x="137013" y="2745754"/>
                  </a:lnTo>
                  <a:lnTo>
                    <a:pt x="111039" y="2722862"/>
                  </a:lnTo>
                  <a:lnTo>
                    <a:pt x="88744" y="2699309"/>
                  </a:lnTo>
                  <a:lnTo>
                    <a:pt x="69264" y="2674876"/>
                  </a:lnTo>
                  <a:lnTo>
                    <a:pt x="52814" y="2649342"/>
                  </a:lnTo>
                  <a:lnTo>
                    <a:pt x="39178" y="2622267"/>
                  </a:lnTo>
                  <a:lnTo>
                    <a:pt x="27922" y="2593213"/>
                  </a:lnTo>
                  <a:lnTo>
                    <a:pt x="18831" y="2561736"/>
                  </a:lnTo>
                  <a:lnTo>
                    <a:pt x="12121" y="2527617"/>
                  </a:lnTo>
                  <a:lnTo>
                    <a:pt x="6710" y="2490417"/>
                  </a:lnTo>
                  <a:lnTo>
                    <a:pt x="3246" y="2449695"/>
                  </a:lnTo>
                  <a:lnTo>
                    <a:pt x="1082" y="2405231"/>
                  </a:lnTo>
                  <a:lnTo>
                    <a:pt x="216" y="2356365"/>
                  </a:lnTo>
                  <a:lnTo>
                    <a:pt x="0" y="2302656"/>
                  </a:lnTo>
                  <a:lnTo>
                    <a:pt x="649" y="2244105"/>
                  </a:lnTo>
                  <a:lnTo>
                    <a:pt x="1948" y="2180490"/>
                  </a:lnTo>
                  <a:lnTo>
                    <a:pt x="3246" y="2110713"/>
                  </a:lnTo>
                  <a:lnTo>
                    <a:pt x="4762" y="2034773"/>
                  </a:lnTo>
                  <a:lnTo>
                    <a:pt x="6061" y="1952449"/>
                  </a:lnTo>
                  <a:lnTo>
                    <a:pt x="7143" y="1862860"/>
                  </a:lnTo>
                  <a:lnTo>
                    <a:pt x="7576" y="1766229"/>
                  </a:lnTo>
                  <a:lnTo>
                    <a:pt x="7143" y="1669596"/>
                  </a:lnTo>
                  <a:lnTo>
                    <a:pt x="6061" y="1580009"/>
                  </a:lnTo>
                  <a:lnTo>
                    <a:pt x="4762" y="1497684"/>
                  </a:lnTo>
                  <a:lnTo>
                    <a:pt x="3246" y="1421743"/>
                  </a:lnTo>
                  <a:lnTo>
                    <a:pt x="1948" y="1351966"/>
                  </a:lnTo>
                  <a:lnTo>
                    <a:pt x="649" y="1288352"/>
                  </a:lnTo>
                  <a:lnTo>
                    <a:pt x="0" y="1229800"/>
                  </a:lnTo>
                  <a:lnTo>
                    <a:pt x="216" y="1176091"/>
                  </a:lnTo>
                  <a:lnTo>
                    <a:pt x="1082" y="1127225"/>
                  </a:lnTo>
                  <a:lnTo>
                    <a:pt x="3246" y="1082762"/>
                  </a:lnTo>
                  <a:lnTo>
                    <a:pt x="6710" y="1042039"/>
                  </a:lnTo>
                  <a:lnTo>
                    <a:pt x="11905" y="1004840"/>
                  </a:lnTo>
                  <a:lnTo>
                    <a:pt x="18831" y="970722"/>
                  </a:lnTo>
                  <a:lnTo>
                    <a:pt x="27922" y="939245"/>
                  </a:lnTo>
                  <a:lnTo>
                    <a:pt x="39178" y="910189"/>
                  </a:lnTo>
                  <a:lnTo>
                    <a:pt x="52814" y="883114"/>
                  </a:lnTo>
                  <a:lnTo>
                    <a:pt x="69264" y="857580"/>
                  </a:lnTo>
                  <a:lnTo>
                    <a:pt x="88744" y="833147"/>
                  </a:lnTo>
                  <a:lnTo>
                    <a:pt x="111039" y="809595"/>
                  </a:lnTo>
                  <a:lnTo>
                    <a:pt x="137013" y="786702"/>
                  </a:lnTo>
                  <a:lnTo>
                    <a:pt x="166450" y="763370"/>
                  </a:lnTo>
                  <a:lnTo>
                    <a:pt x="199567" y="740037"/>
                  </a:lnTo>
                  <a:lnTo>
                    <a:pt x="237012" y="715825"/>
                  </a:lnTo>
                  <a:lnTo>
                    <a:pt x="278354" y="690511"/>
                  </a:lnTo>
                  <a:lnTo>
                    <a:pt x="324458" y="663876"/>
                  </a:lnTo>
                  <a:lnTo>
                    <a:pt x="375108" y="635262"/>
                  </a:lnTo>
                  <a:lnTo>
                    <a:pt x="430735" y="604225"/>
                  </a:lnTo>
                  <a:lnTo>
                    <a:pt x="491125" y="570547"/>
                  </a:lnTo>
                  <a:lnTo>
                    <a:pt x="557359" y="533787"/>
                  </a:lnTo>
                  <a:lnTo>
                    <a:pt x="628786" y="493945"/>
                  </a:lnTo>
                  <a:lnTo>
                    <a:pt x="706276" y="450142"/>
                  </a:lnTo>
                  <a:lnTo>
                    <a:pt x="789393" y="401935"/>
                  </a:lnTo>
                  <a:lnTo>
                    <a:pt x="872510" y="353510"/>
                  </a:lnTo>
                  <a:lnTo>
                    <a:pt x="948917" y="307725"/>
                  </a:lnTo>
                  <a:lnTo>
                    <a:pt x="1019046" y="265462"/>
                  </a:lnTo>
                  <a:lnTo>
                    <a:pt x="1083548" y="226062"/>
                  </a:lnTo>
                  <a:lnTo>
                    <a:pt x="1142856" y="190182"/>
                  </a:lnTo>
                  <a:lnTo>
                    <a:pt x="1197184" y="156945"/>
                  </a:lnTo>
                  <a:lnTo>
                    <a:pt x="1247184" y="127229"/>
                  </a:lnTo>
                  <a:lnTo>
                    <a:pt x="1293071" y="100374"/>
                  </a:lnTo>
                  <a:lnTo>
                    <a:pt x="1335496" y="77042"/>
                  </a:lnTo>
                  <a:lnTo>
                    <a:pt x="1374890" y="56570"/>
                  </a:lnTo>
                  <a:lnTo>
                    <a:pt x="1411687" y="39402"/>
                  </a:lnTo>
                  <a:lnTo>
                    <a:pt x="1446318" y="25093"/>
                  </a:lnTo>
                  <a:lnTo>
                    <a:pt x="1479003" y="14088"/>
                  </a:lnTo>
                  <a:lnTo>
                    <a:pt x="1510604" y="6384"/>
                  </a:lnTo>
                  <a:lnTo>
                    <a:pt x="1541339" y="1541"/>
                  </a:lnTo>
                  <a:close/>
                </a:path>
              </a:pathLst>
            </a:custGeom>
          </p:spPr>
        </p:pic>
        <p:sp>
          <p:nvSpPr>
            <p:cNvPr id="10" name="Freeform: Shape 10">
              <a:extLst>
                <a:ext uri="{FF2B5EF4-FFF2-40B4-BE49-F238E27FC236}">
                  <a16:creationId xmlns:a16="http://schemas.microsoft.com/office/drawing/2014/main" id="{4EFC05C1-2260-493A-B468-A2815513F5FE}"/>
                </a:ext>
              </a:extLst>
            </p:cNvPr>
            <p:cNvSpPr/>
            <p:nvPr/>
          </p:nvSpPr>
          <p:spPr>
            <a:xfrm>
              <a:off x="9414087" y="2816771"/>
              <a:ext cx="1042692" cy="1171951"/>
            </a:xfrm>
            <a:custGeom>
              <a:avLst/>
              <a:gdLst>
                <a:gd name="connsiteX0" fmla="*/ 1445618 w 2890837"/>
                <a:gd name="connsiteY0" fmla="*/ 0 h 3249205"/>
                <a:gd name="connsiteX1" fmla="*/ 1473092 w 2890837"/>
                <a:gd name="connsiteY1" fmla="*/ 1417 h 3249205"/>
                <a:gd name="connsiteX2" fmla="*/ 1501364 w 2890837"/>
                <a:gd name="connsiteY2" fmla="*/ 5872 h 3249205"/>
                <a:gd name="connsiteX3" fmla="*/ 1530431 w 2890837"/>
                <a:gd name="connsiteY3" fmla="*/ 12958 h 3249205"/>
                <a:gd name="connsiteX4" fmla="*/ 1560494 w 2890837"/>
                <a:gd name="connsiteY4" fmla="*/ 23081 h 3249205"/>
                <a:gd name="connsiteX5" fmla="*/ 1592350 w 2890837"/>
                <a:gd name="connsiteY5" fmla="*/ 36242 h 3249205"/>
                <a:gd name="connsiteX6" fmla="*/ 1626195 w 2890837"/>
                <a:gd name="connsiteY6" fmla="*/ 52034 h 3249205"/>
                <a:gd name="connsiteX7" fmla="*/ 1662430 w 2890837"/>
                <a:gd name="connsiteY7" fmla="*/ 70864 h 3249205"/>
                <a:gd name="connsiteX8" fmla="*/ 1701453 w 2890837"/>
                <a:gd name="connsiteY8" fmla="*/ 92325 h 3249205"/>
                <a:gd name="connsiteX9" fmla="*/ 1743660 w 2890837"/>
                <a:gd name="connsiteY9" fmla="*/ 117027 h 3249205"/>
                <a:gd name="connsiteX10" fmla="*/ 1789651 w 2890837"/>
                <a:gd name="connsiteY10" fmla="*/ 144360 h 3249205"/>
                <a:gd name="connsiteX11" fmla="*/ 1839624 w 2890837"/>
                <a:gd name="connsiteY11" fmla="*/ 174932 h 3249205"/>
                <a:gd name="connsiteX12" fmla="*/ 1894175 w 2890837"/>
                <a:gd name="connsiteY12" fmla="*/ 207935 h 3249205"/>
                <a:gd name="connsiteX13" fmla="*/ 1953505 w 2890837"/>
                <a:gd name="connsiteY13" fmla="*/ 244176 h 3249205"/>
                <a:gd name="connsiteX14" fmla="*/ 2018011 w 2890837"/>
                <a:gd name="connsiteY14" fmla="*/ 283050 h 3249205"/>
                <a:gd name="connsiteX15" fmla="*/ 2088291 w 2890837"/>
                <a:gd name="connsiteY15" fmla="*/ 325164 h 3249205"/>
                <a:gd name="connsiteX16" fmla="*/ 2164743 w 2890837"/>
                <a:gd name="connsiteY16" fmla="*/ 369706 h 3249205"/>
                <a:gd name="connsiteX17" fmla="*/ 2241195 w 2890837"/>
                <a:gd name="connsiteY17" fmla="*/ 414047 h 3249205"/>
                <a:gd name="connsiteX18" fmla="*/ 2312470 w 2890837"/>
                <a:gd name="connsiteY18" fmla="*/ 454338 h 3249205"/>
                <a:gd name="connsiteX19" fmla="*/ 2378171 w 2890837"/>
                <a:gd name="connsiteY19" fmla="*/ 491187 h 3249205"/>
                <a:gd name="connsiteX20" fmla="*/ 2439094 w 2890837"/>
                <a:gd name="connsiteY20" fmla="*/ 524999 h 3249205"/>
                <a:gd name="connsiteX21" fmla="*/ 2494641 w 2890837"/>
                <a:gd name="connsiteY21" fmla="*/ 555775 h 3249205"/>
                <a:gd name="connsiteX22" fmla="*/ 2545808 w 2890837"/>
                <a:gd name="connsiteY22" fmla="*/ 584323 h 3249205"/>
                <a:gd name="connsiteX23" fmla="*/ 2592396 w 2890837"/>
                <a:gd name="connsiteY23" fmla="*/ 610643 h 3249205"/>
                <a:gd name="connsiteX24" fmla="*/ 2634604 w 2890837"/>
                <a:gd name="connsiteY24" fmla="*/ 635142 h 3249205"/>
                <a:gd name="connsiteX25" fmla="*/ 2672830 w 2890837"/>
                <a:gd name="connsiteY25" fmla="*/ 658628 h 3249205"/>
                <a:gd name="connsiteX26" fmla="*/ 2707273 w 2890837"/>
                <a:gd name="connsiteY26" fmla="*/ 680697 h 3249205"/>
                <a:gd name="connsiteX27" fmla="*/ 2737535 w 2890837"/>
                <a:gd name="connsiteY27" fmla="*/ 702159 h 3249205"/>
                <a:gd name="connsiteX28" fmla="*/ 2764811 w 2890837"/>
                <a:gd name="connsiteY28" fmla="*/ 723620 h 3249205"/>
                <a:gd name="connsiteX29" fmla="*/ 2788702 w 2890837"/>
                <a:gd name="connsiteY29" fmla="*/ 744677 h 3249205"/>
                <a:gd name="connsiteX30" fmla="*/ 2809209 w 2890837"/>
                <a:gd name="connsiteY30" fmla="*/ 766341 h 3249205"/>
                <a:gd name="connsiteX31" fmla="*/ 2827127 w 2890837"/>
                <a:gd name="connsiteY31" fmla="*/ 788815 h 3249205"/>
                <a:gd name="connsiteX32" fmla="*/ 2842258 w 2890837"/>
                <a:gd name="connsiteY32" fmla="*/ 812301 h 3249205"/>
                <a:gd name="connsiteX33" fmla="*/ 2854801 w 2890837"/>
                <a:gd name="connsiteY33" fmla="*/ 837205 h 3249205"/>
                <a:gd name="connsiteX34" fmla="*/ 2865154 w 2890837"/>
                <a:gd name="connsiteY34" fmla="*/ 863931 h 3249205"/>
                <a:gd name="connsiteX35" fmla="*/ 2873516 w 2890837"/>
                <a:gd name="connsiteY35" fmla="*/ 892884 h 3249205"/>
                <a:gd name="connsiteX36" fmla="*/ 2879688 w 2890837"/>
                <a:gd name="connsiteY36" fmla="*/ 924266 h 3249205"/>
                <a:gd name="connsiteX37" fmla="*/ 2884665 w 2890837"/>
                <a:gd name="connsiteY37" fmla="*/ 958483 h 3249205"/>
                <a:gd name="connsiteX38" fmla="*/ 2887850 w 2890837"/>
                <a:gd name="connsiteY38" fmla="*/ 995940 h 3249205"/>
                <a:gd name="connsiteX39" fmla="*/ 2889842 w 2890837"/>
                <a:gd name="connsiteY39" fmla="*/ 1036838 h 3249205"/>
                <a:gd name="connsiteX40" fmla="*/ 2890638 w 2890837"/>
                <a:gd name="connsiteY40" fmla="*/ 1081786 h 3249205"/>
                <a:gd name="connsiteX41" fmla="*/ 2890837 w 2890837"/>
                <a:gd name="connsiteY41" fmla="*/ 1131188 h 3249205"/>
                <a:gd name="connsiteX42" fmla="*/ 2890240 w 2890837"/>
                <a:gd name="connsiteY42" fmla="*/ 1185045 h 3249205"/>
                <a:gd name="connsiteX43" fmla="*/ 2889045 w 2890837"/>
                <a:gd name="connsiteY43" fmla="*/ 1243558 h 3249205"/>
                <a:gd name="connsiteX44" fmla="*/ 2887850 w 2890837"/>
                <a:gd name="connsiteY44" fmla="*/ 1307740 h 3249205"/>
                <a:gd name="connsiteX45" fmla="*/ 2886457 w 2890837"/>
                <a:gd name="connsiteY45" fmla="*/ 1377592 h 3249205"/>
                <a:gd name="connsiteX46" fmla="*/ 2885262 w 2890837"/>
                <a:gd name="connsiteY46" fmla="*/ 1453315 h 3249205"/>
                <a:gd name="connsiteX47" fmla="*/ 2884267 w 2890837"/>
                <a:gd name="connsiteY47" fmla="*/ 1535719 h 3249205"/>
                <a:gd name="connsiteX48" fmla="*/ 2883869 w 2890837"/>
                <a:gd name="connsiteY48" fmla="*/ 1624603 h 3249205"/>
                <a:gd name="connsiteX49" fmla="*/ 2884267 w 2890837"/>
                <a:gd name="connsiteY49" fmla="*/ 1713486 h 3249205"/>
                <a:gd name="connsiteX50" fmla="*/ 2885262 w 2890837"/>
                <a:gd name="connsiteY50" fmla="*/ 1795891 h 3249205"/>
                <a:gd name="connsiteX51" fmla="*/ 2886457 w 2890837"/>
                <a:gd name="connsiteY51" fmla="*/ 1871614 h 3249205"/>
                <a:gd name="connsiteX52" fmla="*/ 2887850 w 2890837"/>
                <a:gd name="connsiteY52" fmla="*/ 1941465 h 3249205"/>
                <a:gd name="connsiteX53" fmla="*/ 2889045 w 2890837"/>
                <a:gd name="connsiteY53" fmla="*/ 2005647 h 3249205"/>
                <a:gd name="connsiteX54" fmla="*/ 2890240 w 2890837"/>
                <a:gd name="connsiteY54" fmla="*/ 2064161 h 3249205"/>
                <a:gd name="connsiteX55" fmla="*/ 2890837 w 2890837"/>
                <a:gd name="connsiteY55" fmla="*/ 2118017 h 3249205"/>
                <a:gd name="connsiteX56" fmla="*/ 2890638 w 2890837"/>
                <a:gd name="connsiteY56" fmla="*/ 2167419 h 3249205"/>
                <a:gd name="connsiteX57" fmla="*/ 2889842 w 2890837"/>
                <a:gd name="connsiteY57" fmla="*/ 2212367 h 3249205"/>
                <a:gd name="connsiteX58" fmla="*/ 2887850 w 2890837"/>
                <a:gd name="connsiteY58" fmla="*/ 2253265 h 3249205"/>
                <a:gd name="connsiteX59" fmla="*/ 2884665 w 2890837"/>
                <a:gd name="connsiteY59" fmla="*/ 2290722 h 3249205"/>
                <a:gd name="connsiteX60" fmla="*/ 2879887 w 2890837"/>
                <a:gd name="connsiteY60" fmla="*/ 2324939 h 3249205"/>
                <a:gd name="connsiteX61" fmla="*/ 2873516 w 2890837"/>
                <a:gd name="connsiteY61" fmla="*/ 2356322 h 3249205"/>
                <a:gd name="connsiteX62" fmla="*/ 2865154 w 2890837"/>
                <a:gd name="connsiteY62" fmla="*/ 2385275 h 3249205"/>
                <a:gd name="connsiteX63" fmla="*/ 2854801 w 2890837"/>
                <a:gd name="connsiteY63" fmla="*/ 2412000 h 3249205"/>
                <a:gd name="connsiteX64" fmla="*/ 2842258 w 2890837"/>
                <a:gd name="connsiteY64" fmla="*/ 2436904 h 3249205"/>
                <a:gd name="connsiteX65" fmla="*/ 2827127 w 2890837"/>
                <a:gd name="connsiteY65" fmla="*/ 2460390 h 3249205"/>
                <a:gd name="connsiteX66" fmla="*/ 2809209 w 2890837"/>
                <a:gd name="connsiteY66" fmla="*/ 2482864 h 3249205"/>
                <a:gd name="connsiteX67" fmla="*/ 2788702 w 2890837"/>
                <a:gd name="connsiteY67" fmla="*/ 2504528 h 3249205"/>
                <a:gd name="connsiteX68" fmla="*/ 2764811 w 2890837"/>
                <a:gd name="connsiteY68" fmla="*/ 2525585 h 3249205"/>
                <a:gd name="connsiteX69" fmla="*/ 2737734 w 2890837"/>
                <a:gd name="connsiteY69" fmla="*/ 2547046 h 3249205"/>
                <a:gd name="connsiteX70" fmla="*/ 2707273 w 2890837"/>
                <a:gd name="connsiteY70" fmla="*/ 2568508 h 3249205"/>
                <a:gd name="connsiteX71" fmla="*/ 2672830 w 2890837"/>
                <a:gd name="connsiteY71" fmla="*/ 2590779 h 3249205"/>
                <a:gd name="connsiteX72" fmla="*/ 2634803 w 2890837"/>
                <a:gd name="connsiteY72" fmla="*/ 2614063 h 3249205"/>
                <a:gd name="connsiteX73" fmla="*/ 2592396 w 2890837"/>
                <a:gd name="connsiteY73" fmla="*/ 2638562 h 3249205"/>
                <a:gd name="connsiteX74" fmla="*/ 2545808 w 2890837"/>
                <a:gd name="connsiteY74" fmla="*/ 2664883 h 3249205"/>
                <a:gd name="connsiteX75" fmla="*/ 2494641 w 2890837"/>
                <a:gd name="connsiteY75" fmla="*/ 2693431 h 3249205"/>
                <a:gd name="connsiteX76" fmla="*/ 2439094 w 2890837"/>
                <a:gd name="connsiteY76" fmla="*/ 2724408 h 3249205"/>
                <a:gd name="connsiteX77" fmla="*/ 2378171 w 2890837"/>
                <a:gd name="connsiteY77" fmla="*/ 2758220 h 3249205"/>
                <a:gd name="connsiteX78" fmla="*/ 2312470 w 2890837"/>
                <a:gd name="connsiteY78" fmla="*/ 2794867 h 3249205"/>
                <a:gd name="connsiteX79" fmla="*/ 2241195 w 2890837"/>
                <a:gd name="connsiteY79" fmla="*/ 2835158 h 3249205"/>
                <a:gd name="connsiteX80" fmla="*/ 2164743 w 2890837"/>
                <a:gd name="connsiteY80" fmla="*/ 2879499 h 3249205"/>
                <a:gd name="connsiteX81" fmla="*/ 2088291 w 2890837"/>
                <a:gd name="connsiteY81" fmla="*/ 2924042 h 3249205"/>
                <a:gd name="connsiteX82" fmla="*/ 2018011 w 2890837"/>
                <a:gd name="connsiteY82" fmla="*/ 2966155 h 3249205"/>
                <a:gd name="connsiteX83" fmla="*/ 1953505 w 2890837"/>
                <a:gd name="connsiteY83" fmla="*/ 3005029 h 3249205"/>
                <a:gd name="connsiteX84" fmla="*/ 1894175 w 2890837"/>
                <a:gd name="connsiteY84" fmla="*/ 3041271 h 3249205"/>
                <a:gd name="connsiteX85" fmla="*/ 1839624 w 2890837"/>
                <a:gd name="connsiteY85" fmla="*/ 3074273 h 3249205"/>
                <a:gd name="connsiteX86" fmla="*/ 1789651 w 2890837"/>
                <a:gd name="connsiteY86" fmla="*/ 3104846 h 3249205"/>
                <a:gd name="connsiteX87" fmla="*/ 1743660 w 2890837"/>
                <a:gd name="connsiteY87" fmla="*/ 3132179 h 3249205"/>
                <a:gd name="connsiteX88" fmla="*/ 1701453 w 2890837"/>
                <a:gd name="connsiteY88" fmla="*/ 3156880 h 3249205"/>
                <a:gd name="connsiteX89" fmla="*/ 1662430 w 2890837"/>
                <a:gd name="connsiteY89" fmla="*/ 3178341 h 3249205"/>
                <a:gd name="connsiteX90" fmla="*/ 1626195 w 2890837"/>
                <a:gd name="connsiteY90" fmla="*/ 3197171 h 3249205"/>
                <a:gd name="connsiteX91" fmla="*/ 1592350 w 2890837"/>
                <a:gd name="connsiteY91" fmla="*/ 3212963 h 3249205"/>
                <a:gd name="connsiteX92" fmla="*/ 1560494 w 2890837"/>
                <a:gd name="connsiteY92" fmla="*/ 3226124 h 3249205"/>
                <a:gd name="connsiteX93" fmla="*/ 1530431 w 2890837"/>
                <a:gd name="connsiteY93" fmla="*/ 3236247 h 3249205"/>
                <a:gd name="connsiteX94" fmla="*/ 1501364 w 2890837"/>
                <a:gd name="connsiteY94" fmla="*/ 3243334 h 3249205"/>
                <a:gd name="connsiteX95" fmla="*/ 1473092 w 2890837"/>
                <a:gd name="connsiteY95" fmla="*/ 3247788 h 3249205"/>
                <a:gd name="connsiteX96" fmla="*/ 1445618 w 2890837"/>
                <a:gd name="connsiteY96" fmla="*/ 3249205 h 3249205"/>
                <a:gd name="connsiteX97" fmla="*/ 1417744 w 2890837"/>
                <a:gd name="connsiteY97" fmla="*/ 3247788 h 3249205"/>
                <a:gd name="connsiteX98" fmla="*/ 1389473 w 2890837"/>
                <a:gd name="connsiteY98" fmla="*/ 3243334 h 3249205"/>
                <a:gd name="connsiteX99" fmla="*/ 1360406 w 2890837"/>
                <a:gd name="connsiteY99" fmla="*/ 3236247 h 3249205"/>
                <a:gd name="connsiteX100" fmla="*/ 1330342 w 2890837"/>
                <a:gd name="connsiteY100" fmla="*/ 3226124 h 3249205"/>
                <a:gd name="connsiteX101" fmla="*/ 1298488 w 2890837"/>
                <a:gd name="connsiteY101" fmla="*/ 3212963 h 3249205"/>
                <a:gd name="connsiteX102" fmla="*/ 1264642 w 2890837"/>
                <a:gd name="connsiteY102" fmla="*/ 3197171 h 3249205"/>
                <a:gd name="connsiteX103" fmla="*/ 1228407 w 2890837"/>
                <a:gd name="connsiteY103" fmla="*/ 3178341 h 3249205"/>
                <a:gd name="connsiteX104" fmla="*/ 1189384 w 2890837"/>
                <a:gd name="connsiteY104" fmla="*/ 3156880 h 3249205"/>
                <a:gd name="connsiteX105" fmla="*/ 1147176 w 2890837"/>
                <a:gd name="connsiteY105" fmla="*/ 3132179 h 3249205"/>
                <a:gd name="connsiteX106" fmla="*/ 1101186 w 2890837"/>
                <a:gd name="connsiteY106" fmla="*/ 3104846 h 3249205"/>
                <a:gd name="connsiteX107" fmla="*/ 1051214 w 2890837"/>
                <a:gd name="connsiteY107" fmla="*/ 3074273 h 3249205"/>
                <a:gd name="connsiteX108" fmla="*/ 996662 w 2890837"/>
                <a:gd name="connsiteY108" fmla="*/ 3041271 h 3249205"/>
                <a:gd name="connsiteX109" fmla="*/ 937332 w 2890837"/>
                <a:gd name="connsiteY109" fmla="*/ 3005029 h 3249205"/>
                <a:gd name="connsiteX110" fmla="*/ 872826 w 2890837"/>
                <a:gd name="connsiteY110" fmla="*/ 2966155 h 3249205"/>
                <a:gd name="connsiteX111" fmla="*/ 802546 w 2890837"/>
                <a:gd name="connsiteY111" fmla="*/ 2924042 h 3249205"/>
                <a:gd name="connsiteX112" fmla="*/ 726094 w 2890837"/>
                <a:gd name="connsiteY112" fmla="*/ 2879499 h 3249205"/>
                <a:gd name="connsiteX113" fmla="*/ 649642 w 2890837"/>
                <a:gd name="connsiteY113" fmla="*/ 2835158 h 3249205"/>
                <a:gd name="connsiteX114" fmla="*/ 578366 w 2890837"/>
                <a:gd name="connsiteY114" fmla="*/ 2794867 h 3249205"/>
                <a:gd name="connsiteX115" fmla="*/ 512666 w 2890837"/>
                <a:gd name="connsiteY115" fmla="*/ 2758018 h 3249205"/>
                <a:gd name="connsiteX116" fmla="*/ 451743 w 2890837"/>
                <a:gd name="connsiteY116" fmla="*/ 2724206 h 3249205"/>
                <a:gd name="connsiteX117" fmla="*/ 396196 w 2890837"/>
                <a:gd name="connsiteY117" fmla="*/ 2693431 h 3249205"/>
                <a:gd name="connsiteX118" fmla="*/ 345029 w 2890837"/>
                <a:gd name="connsiteY118" fmla="*/ 2664883 h 3249205"/>
                <a:gd name="connsiteX119" fmla="*/ 298441 w 2890837"/>
                <a:gd name="connsiteY119" fmla="*/ 2638562 h 3249205"/>
                <a:gd name="connsiteX120" fmla="*/ 256233 w 2890837"/>
                <a:gd name="connsiteY120" fmla="*/ 2614063 h 3249205"/>
                <a:gd name="connsiteX121" fmla="*/ 218007 w 2890837"/>
                <a:gd name="connsiteY121" fmla="*/ 2590577 h 3249205"/>
                <a:gd name="connsiteX122" fmla="*/ 183564 w 2890837"/>
                <a:gd name="connsiteY122" fmla="*/ 2568508 h 3249205"/>
                <a:gd name="connsiteX123" fmla="*/ 153302 w 2890837"/>
                <a:gd name="connsiteY123" fmla="*/ 2547046 h 3249205"/>
                <a:gd name="connsiteX124" fmla="*/ 126026 w 2890837"/>
                <a:gd name="connsiteY124" fmla="*/ 2525585 h 3249205"/>
                <a:gd name="connsiteX125" fmla="*/ 102135 w 2890837"/>
                <a:gd name="connsiteY125" fmla="*/ 2504528 h 3249205"/>
                <a:gd name="connsiteX126" fmla="*/ 81628 w 2890837"/>
                <a:gd name="connsiteY126" fmla="*/ 2482864 h 3249205"/>
                <a:gd name="connsiteX127" fmla="*/ 63710 w 2890837"/>
                <a:gd name="connsiteY127" fmla="*/ 2460390 h 3249205"/>
                <a:gd name="connsiteX128" fmla="*/ 48579 w 2890837"/>
                <a:gd name="connsiteY128" fmla="*/ 2436904 h 3249205"/>
                <a:gd name="connsiteX129" fmla="*/ 36036 w 2890837"/>
                <a:gd name="connsiteY129" fmla="*/ 2412000 h 3249205"/>
                <a:gd name="connsiteX130" fmla="*/ 25683 w 2890837"/>
                <a:gd name="connsiteY130" fmla="*/ 2385275 h 3249205"/>
                <a:gd name="connsiteX131" fmla="*/ 17321 w 2890837"/>
                <a:gd name="connsiteY131" fmla="*/ 2356322 h 3249205"/>
                <a:gd name="connsiteX132" fmla="*/ 11149 w 2890837"/>
                <a:gd name="connsiteY132" fmla="*/ 2324939 h 3249205"/>
                <a:gd name="connsiteX133" fmla="*/ 6172 w 2890837"/>
                <a:gd name="connsiteY133" fmla="*/ 2290722 h 3249205"/>
                <a:gd name="connsiteX134" fmla="*/ 2986 w 2890837"/>
                <a:gd name="connsiteY134" fmla="*/ 2253265 h 3249205"/>
                <a:gd name="connsiteX135" fmla="*/ 995 w 2890837"/>
                <a:gd name="connsiteY135" fmla="*/ 2212367 h 3249205"/>
                <a:gd name="connsiteX136" fmla="*/ 199 w 2890837"/>
                <a:gd name="connsiteY136" fmla="*/ 2167419 h 3249205"/>
                <a:gd name="connsiteX137" fmla="*/ 0 w 2890837"/>
                <a:gd name="connsiteY137" fmla="*/ 2118017 h 3249205"/>
                <a:gd name="connsiteX138" fmla="*/ 597 w 2890837"/>
                <a:gd name="connsiteY138" fmla="*/ 2064161 h 3249205"/>
                <a:gd name="connsiteX139" fmla="*/ 1792 w 2890837"/>
                <a:gd name="connsiteY139" fmla="*/ 2005647 h 3249205"/>
                <a:gd name="connsiteX140" fmla="*/ 2986 w 2890837"/>
                <a:gd name="connsiteY140" fmla="*/ 1941465 h 3249205"/>
                <a:gd name="connsiteX141" fmla="*/ 4380 w 2890837"/>
                <a:gd name="connsiteY141" fmla="*/ 1871614 h 3249205"/>
                <a:gd name="connsiteX142" fmla="*/ 5575 w 2890837"/>
                <a:gd name="connsiteY142" fmla="*/ 1795891 h 3249205"/>
                <a:gd name="connsiteX143" fmla="*/ 6570 w 2890837"/>
                <a:gd name="connsiteY143" fmla="*/ 1713486 h 3249205"/>
                <a:gd name="connsiteX144" fmla="*/ 6968 w 2890837"/>
                <a:gd name="connsiteY144" fmla="*/ 1624603 h 3249205"/>
                <a:gd name="connsiteX145" fmla="*/ 6570 w 2890837"/>
                <a:gd name="connsiteY145" fmla="*/ 1535719 h 3249205"/>
                <a:gd name="connsiteX146" fmla="*/ 5575 w 2890837"/>
                <a:gd name="connsiteY146" fmla="*/ 1453315 h 3249205"/>
                <a:gd name="connsiteX147" fmla="*/ 4380 w 2890837"/>
                <a:gd name="connsiteY147" fmla="*/ 1377592 h 3249205"/>
                <a:gd name="connsiteX148" fmla="*/ 2986 w 2890837"/>
                <a:gd name="connsiteY148" fmla="*/ 1307740 h 3249205"/>
                <a:gd name="connsiteX149" fmla="*/ 1792 w 2890837"/>
                <a:gd name="connsiteY149" fmla="*/ 1243558 h 3249205"/>
                <a:gd name="connsiteX150" fmla="*/ 597 w 2890837"/>
                <a:gd name="connsiteY150" fmla="*/ 1185045 h 3249205"/>
                <a:gd name="connsiteX151" fmla="*/ 0 w 2890837"/>
                <a:gd name="connsiteY151" fmla="*/ 1131188 h 3249205"/>
                <a:gd name="connsiteX152" fmla="*/ 199 w 2890837"/>
                <a:gd name="connsiteY152" fmla="*/ 1081786 h 3249205"/>
                <a:gd name="connsiteX153" fmla="*/ 995 w 2890837"/>
                <a:gd name="connsiteY153" fmla="*/ 1036838 h 3249205"/>
                <a:gd name="connsiteX154" fmla="*/ 2986 w 2890837"/>
                <a:gd name="connsiteY154" fmla="*/ 995940 h 3249205"/>
                <a:gd name="connsiteX155" fmla="*/ 6172 w 2890837"/>
                <a:gd name="connsiteY155" fmla="*/ 958483 h 3249205"/>
                <a:gd name="connsiteX156" fmla="*/ 10950 w 2890837"/>
                <a:gd name="connsiteY156" fmla="*/ 924266 h 3249205"/>
                <a:gd name="connsiteX157" fmla="*/ 17321 w 2890837"/>
                <a:gd name="connsiteY157" fmla="*/ 892884 h 3249205"/>
                <a:gd name="connsiteX158" fmla="*/ 25683 w 2890837"/>
                <a:gd name="connsiteY158" fmla="*/ 863931 h 3249205"/>
                <a:gd name="connsiteX159" fmla="*/ 36036 w 2890837"/>
                <a:gd name="connsiteY159" fmla="*/ 837205 h 3249205"/>
                <a:gd name="connsiteX160" fmla="*/ 48579 w 2890837"/>
                <a:gd name="connsiteY160" fmla="*/ 812301 h 3249205"/>
                <a:gd name="connsiteX161" fmla="*/ 63710 w 2890837"/>
                <a:gd name="connsiteY161" fmla="*/ 788815 h 3249205"/>
                <a:gd name="connsiteX162" fmla="*/ 81628 w 2890837"/>
                <a:gd name="connsiteY162" fmla="*/ 766341 h 3249205"/>
                <a:gd name="connsiteX163" fmla="*/ 102135 w 2890837"/>
                <a:gd name="connsiteY163" fmla="*/ 744677 h 3249205"/>
                <a:gd name="connsiteX164" fmla="*/ 126026 w 2890837"/>
                <a:gd name="connsiteY164" fmla="*/ 723620 h 3249205"/>
                <a:gd name="connsiteX165" fmla="*/ 153103 w 2890837"/>
                <a:gd name="connsiteY165" fmla="*/ 702159 h 3249205"/>
                <a:gd name="connsiteX166" fmla="*/ 183564 w 2890837"/>
                <a:gd name="connsiteY166" fmla="*/ 680697 h 3249205"/>
                <a:gd name="connsiteX167" fmla="*/ 218007 w 2890837"/>
                <a:gd name="connsiteY167" fmla="*/ 658426 h 3249205"/>
                <a:gd name="connsiteX168" fmla="*/ 256034 w 2890837"/>
                <a:gd name="connsiteY168" fmla="*/ 635142 h 3249205"/>
                <a:gd name="connsiteX169" fmla="*/ 298441 w 2890837"/>
                <a:gd name="connsiteY169" fmla="*/ 610643 h 3249205"/>
                <a:gd name="connsiteX170" fmla="*/ 345029 w 2890837"/>
                <a:gd name="connsiteY170" fmla="*/ 584323 h 3249205"/>
                <a:gd name="connsiteX171" fmla="*/ 396196 w 2890837"/>
                <a:gd name="connsiteY171" fmla="*/ 555775 h 3249205"/>
                <a:gd name="connsiteX172" fmla="*/ 451743 w 2890837"/>
                <a:gd name="connsiteY172" fmla="*/ 524797 h 3249205"/>
                <a:gd name="connsiteX173" fmla="*/ 512666 w 2890837"/>
                <a:gd name="connsiteY173" fmla="*/ 490985 h 3249205"/>
                <a:gd name="connsiteX174" fmla="*/ 578366 w 2890837"/>
                <a:gd name="connsiteY174" fmla="*/ 454338 h 3249205"/>
                <a:gd name="connsiteX175" fmla="*/ 649642 w 2890837"/>
                <a:gd name="connsiteY175" fmla="*/ 414047 h 3249205"/>
                <a:gd name="connsiteX176" fmla="*/ 726094 w 2890837"/>
                <a:gd name="connsiteY176" fmla="*/ 369706 h 3249205"/>
                <a:gd name="connsiteX177" fmla="*/ 802546 w 2890837"/>
                <a:gd name="connsiteY177" fmla="*/ 325164 h 3249205"/>
                <a:gd name="connsiteX178" fmla="*/ 872826 w 2890837"/>
                <a:gd name="connsiteY178" fmla="*/ 283050 h 3249205"/>
                <a:gd name="connsiteX179" fmla="*/ 937332 w 2890837"/>
                <a:gd name="connsiteY179" fmla="*/ 244176 h 3249205"/>
                <a:gd name="connsiteX180" fmla="*/ 996662 w 2890837"/>
                <a:gd name="connsiteY180" fmla="*/ 207935 h 3249205"/>
                <a:gd name="connsiteX181" fmla="*/ 1051214 w 2890837"/>
                <a:gd name="connsiteY181" fmla="*/ 174932 h 3249205"/>
                <a:gd name="connsiteX182" fmla="*/ 1101186 w 2890837"/>
                <a:gd name="connsiteY182" fmla="*/ 144360 h 3249205"/>
                <a:gd name="connsiteX183" fmla="*/ 1147176 w 2890837"/>
                <a:gd name="connsiteY183" fmla="*/ 117027 h 3249205"/>
                <a:gd name="connsiteX184" fmla="*/ 1189384 w 2890837"/>
                <a:gd name="connsiteY184" fmla="*/ 92325 h 3249205"/>
                <a:gd name="connsiteX185" fmla="*/ 1228407 w 2890837"/>
                <a:gd name="connsiteY185" fmla="*/ 70864 h 3249205"/>
                <a:gd name="connsiteX186" fmla="*/ 1264642 w 2890837"/>
                <a:gd name="connsiteY186" fmla="*/ 52034 h 3249205"/>
                <a:gd name="connsiteX187" fmla="*/ 1298488 w 2890837"/>
                <a:gd name="connsiteY187" fmla="*/ 36242 h 3249205"/>
                <a:gd name="connsiteX188" fmla="*/ 1330342 w 2890837"/>
                <a:gd name="connsiteY188" fmla="*/ 23081 h 3249205"/>
                <a:gd name="connsiteX189" fmla="*/ 1360406 w 2890837"/>
                <a:gd name="connsiteY189" fmla="*/ 12958 h 3249205"/>
                <a:gd name="connsiteX190" fmla="*/ 1389473 w 2890837"/>
                <a:gd name="connsiteY190" fmla="*/ 5872 h 3249205"/>
                <a:gd name="connsiteX191" fmla="*/ 1417744 w 2890837"/>
                <a:gd name="connsiteY191" fmla="*/ 1417 h 3249205"/>
                <a:gd name="connsiteX192" fmla="*/ 1445618 w 2890837"/>
                <a:gd name="connsiteY192" fmla="*/ 0 h 3249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</a:cxnLst>
              <a:rect l="l" t="t" r="r" b="b"/>
              <a:pathLst>
                <a:path w="2890837" h="3249205">
                  <a:moveTo>
                    <a:pt x="1445618" y="0"/>
                  </a:moveTo>
                  <a:lnTo>
                    <a:pt x="1473092" y="1417"/>
                  </a:lnTo>
                  <a:lnTo>
                    <a:pt x="1501364" y="5872"/>
                  </a:lnTo>
                  <a:lnTo>
                    <a:pt x="1530431" y="12958"/>
                  </a:lnTo>
                  <a:lnTo>
                    <a:pt x="1560494" y="23081"/>
                  </a:lnTo>
                  <a:lnTo>
                    <a:pt x="1592350" y="36242"/>
                  </a:lnTo>
                  <a:lnTo>
                    <a:pt x="1626195" y="52034"/>
                  </a:lnTo>
                  <a:lnTo>
                    <a:pt x="1662430" y="70864"/>
                  </a:lnTo>
                  <a:lnTo>
                    <a:pt x="1701453" y="92325"/>
                  </a:lnTo>
                  <a:lnTo>
                    <a:pt x="1743660" y="117027"/>
                  </a:lnTo>
                  <a:lnTo>
                    <a:pt x="1789651" y="144360"/>
                  </a:lnTo>
                  <a:lnTo>
                    <a:pt x="1839624" y="174932"/>
                  </a:lnTo>
                  <a:lnTo>
                    <a:pt x="1894175" y="207935"/>
                  </a:lnTo>
                  <a:lnTo>
                    <a:pt x="1953505" y="244176"/>
                  </a:lnTo>
                  <a:lnTo>
                    <a:pt x="2018011" y="283050"/>
                  </a:lnTo>
                  <a:lnTo>
                    <a:pt x="2088291" y="325164"/>
                  </a:lnTo>
                  <a:lnTo>
                    <a:pt x="2164743" y="369706"/>
                  </a:lnTo>
                  <a:lnTo>
                    <a:pt x="2241195" y="414047"/>
                  </a:lnTo>
                  <a:lnTo>
                    <a:pt x="2312470" y="454338"/>
                  </a:lnTo>
                  <a:lnTo>
                    <a:pt x="2378171" y="491187"/>
                  </a:lnTo>
                  <a:lnTo>
                    <a:pt x="2439094" y="524999"/>
                  </a:lnTo>
                  <a:lnTo>
                    <a:pt x="2494641" y="555775"/>
                  </a:lnTo>
                  <a:lnTo>
                    <a:pt x="2545808" y="584323"/>
                  </a:lnTo>
                  <a:lnTo>
                    <a:pt x="2592396" y="610643"/>
                  </a:lnTo>
                  <a:lnTo>
                    <a:pt x="2634604" y="635142"/>
                  </a:lnTo>
                  <a:lnTo>
                    <a:pt x="2672830" y="658628"/>
                  </a:lnTo>
                  <a:lnTo>
                    <a:pt x="2707273" y="680697"/>
                  </a:lnTo>
                  <a:lnTo>
                    <a:pt x="2737535" y="702159"/>
                  </a:lnTo>
                  <a:lnTo>
                    <a:pt x="2764811" y="723620"/>
                  </a:lnTo>
                  <a:lnTo>
                    <a:pt x="2788702" y="744677"/>
                  </a:lnTo>
                  <a:lnTo>
                    <a:pt x="2809209" y="766341"/>
                  </a:lnTo>
                  <a:lnTo>
                    <a:pt x="2827127" y="788815"/>
                  </a:lnTo>
                  <a:lnTo>
                    <a:pt x="2842258" y="812301"/>
                  </a:lnTo>
                  <a:lnTo>
                    <a:pt x="2854801" y="837205"/>
                  </a:lnTo>
                  <a:lnTo>
                    <a:pt x="2865154" y="863931"/>
                  </a:lnTo>
                  <a:lnTo>
                    <a:pt x="2873516" y="892884"/>
                  </a:lnTo>
                  <a:lnTo>
                    <a:pt x="2879688" y="924266"/>
                  </a:lnTo>
                  <a:lnTo>
                    <a:pt x="2884665" y="958483"/>
                  </a:lnTo>
                  <a:lnTo>
                    <a:pt x="2887850" y="995940"/>
                  </a:lnTo>
                  <a:lnTo>
                    <a:pt x="2889842" y="1036838"/>
                  </a:lnTo>
                  <a:lnTo>
                    <a:pt x="2890638" y="1081786"/>
                  </a:lnTo>
                  <a:lnTo>
                    <a:pt x="2890837" y="1131188"/>
                  </a:lnTo>
                  <a:lnTo>
                    <a:pt x="2890240" y="1185045"/>
                  </a:lnTo>
                  <a:lnTo>
                    <a:pt x="2889045" y="1243558"/>
                  </a:lnTo>
                  <a:lnTo>
                    <a:pt x="2887850" y="1307740"/>
                  </a:lnTo>
                  <a:lnTo>
                    <a:pt x="2886457" y="1377592"/>
                  </a:lnTo>
                  <a:lnTo>
                    <a:pt x="2885262" y="1453315"/>
                  </a:lnTo>
                  <a:lnTo>
                    <a:pt x="2884267" y="1535719"/>
                  </a:lnTo>
                  <a:lnTo>
                    <a:pt x="2883869" y="1624603"/>
                  </a:lnTo>
                  <a:lnTo>
                    <a:pt x="2884267" y="1713486"/>
                  </a:lnTo>
                  <a:lnTo>
                    <a:pt x="2885262" y="1795891"/>
                  </a:lnTo>
                  <a:lnTo>
                    <a:pt x="2886457" y="1871614"/>
                  </a:lnTo>
                  <a:lnTo>
                    <a:pt x="2887850" y="1941465"/>
                  </a:lnTo>
                  <a:lnTo>
                    <a:pt x="2889045" y="2005647"/>
                  </a:lnTo>
                  <a:lnTo>
                    <a:pt x="2890240" y="2064161"/>
                  </a:lnTo>
                  <a:lnTo>
                    <a:pt x="2890837" y="2118017"/>
                  </a:lnTo>
                  <a:lnTo>
                    <a:pt x="2890638" y="2167419"/>
                  </a:lnTo>
                  <a:lnTo>
                    <a:pt x="2889842" y="2212367"/>
                  </a:lnTo>
                  <a:lnTo>
                    <a:pt x="2887850" y="2253265"/>
                  </a:lnTo>
                  <a:lnTo>
                    <a:pt x="2884665" y="2290722"/>
                  </a:lnTo>
                  <a:lnTo>
                    <a:pt x="2879887" y="2324939"/>
                  </a:lnTo>
                  <a:lnTo>
                    <a:pt x="2873516" y="2356322"/>
                  </a:lnTo>
                  <a:lnTo>
                    <a:pt x="2865154" y="2385275"/>
                  </a:lnTo>
                  <a:lnTo>
                    <a:pt x="2854801" y="2412000"/>
                  </a:lnTo>
                  <a:lnTo>
                    <a:pt x="2842258" y="2436904"/>
                  </a:lnTo>
                  <a:lnTo>
                    <a:pt x="2827127" y="2460390"/>
                  </a:lnTo>
                  <a:lnTo>
                    <a:pt x="2809209" y="2482864"/>
                  </a:lnTo>
                  <a:lnTo>
                    <a:pt x="2788702" y="2504528"/>
                  </a:lnTo>
                  <a:lnTo>
                    <a:pt x="2764811" y="2525585"/>
                  </a:lnTo>
                  <a:lnTo>
                    <a:pt x="2737734" y="2547046"/>
                  </a:lnTo>
                  <a:lnTo>
                    <a:pt x="2707273" y="2568508"/>
                  </a:lnTo>
                  <a:lnTo>
                    <a:pt x="2672830" y="2590779"/>
                  </a:lnTo>
                  <a:lnTo>
                    <a:pt x="2634803" y="2614063"/>
                  </a:lnTo>
                  <a:lnTo>
                    <a:pt x="2592396" y="2638562"/>
                  </a:lnTo>
                  <a:lnTo>
                    <a:pt x="2545808" y="2664883"/>
                  </a:lnTo>
                  <a:lnTo>
                    <a:pt x="2494641" y="2693431"/>
                  </a:lnTo>
                  <a:lnTo>
                    <a:pt x="2439094" y="2724408"/>
                  </a:lnTo>
                  <a:lnTo>
                    <a:pt x="2378171" y="2758220"/>
                  </a:lnTo>
                  <a:lnTo>
                    <a:pt x="2312470" y="2794867"/>
                  </a:lnTo>
                  <a:lnTo>
                    <a:pt x="2241195" y="2835158"/>
                  </a:lnTo>
                  <a:lnTo>
                    <a:pt x="2164743" y="2879499"/>
                  </a:lnTo>
                  <a:lnTo>
                    <a:pt x="2088291" y="2924042"/>
                  </a:lnTo>
                  <a:lnTo>
                    <a:pt x="2018011" y="2966155"/>
                  </a:lnTo>
                  <a:lnTo>
                    <a:pt x="1953505" y="3005029"/>
                  </a:lnTo>
                  <a:lnTo>
                    <a:pt x="1894175" y="3041271"/>
                  </a:lnTo>
                  <a:lnTo>
                    <a:pt x="1839624" y="3074273"/>
                  </a:lnTo>
                  <a:lnTo>
                    <a:pt x="1789651" y="3104846"/>
                  </a:lnTo>
                  <a:lnTo>
                    <a:pt x="1743660" y="3132179"/>
                  </a:lnTo>
                  <a:lnTo>
                    <a:pt x="1701453" y="3156880"/>
                  </a:lnTo>
                  <a:lnTo>
                    <a:pt x="1662430" y="3178341"/>
                  </a:lnTo>
                  <a:lnTo>
                    <a:pt x="1626195" y="3197171"/>
                  </a:lnTo>
                  <a:lnTo>
                    <a:pt x="1592350" y="3212963"/>
                  </a:lnTo>
                  <a:lnTo>
                    <a:pt x="1560494" y="3226124"/>
                  </a:lnTo>
                  <a:lnTo>
                    <a:pt x="1530431" y="3236247"/>
                  </a:lnTo>
                  <a:lnTo>
                    <a:pt x="1501364" y="3243334"/>
                  </a:lnTo>
                  <a:lnTo>
                    <a:pt x="1473092" y="3247788"/>
                  </a:lnTo>
                  <a:lnTo>
                    <a:pt x="1445618" y="3249205"/>
                  </a:lnTo>
                  <a:lnTo>
                    <a:pt x="1417744" y="3247788"/>
                  </a:lnTo>
                  <a:lnTo>
                    <a:pt x="1389473" y="3243334"/>
                  </a:lnTo>
                  <a:lnTo>
                    <a:pt x="1360406" y="3236247"/>
                  </a:lnTo>
                  <a:lnTo>
                    <a:pt x="1330342" y="3226124"/>
                  </a:lnTo>
                  <a:lnTo>
                    <a:pt x="1298488" y="3212963"/>
                  </a:lnTo>
                  <a:lnTo>
                    <a:pt x="1264642" y="3197171"/>
                  </a:lnTo>
                  <a:lnTo>
                    <a:pt x="1228407" y="3178341"/>
                  </a:lnTo>
                  <a:lnTo>
                    <a:pt x="1189384" y="3156880"/>
                  </a:lnTo>
                  <a:lnTo>
                    <a:pt x="1147176" y="3132179"/>
                  </a:lnTo>
                  <a:lnTo>
                    <a:pt x="1101186" y="3104846"/>
                  </a:lnTo>
                  <a:lnTo>
                    <a:pt x="1051214" y="3074273"/>
                  </a:lnTo>
                  <a:lnTo>
                    <a:pt x="996662" y="3041271"/>
                  </a:lnTo>
                  <a:lnTo>
                    <a:pt x="937332" y="3005029"/>
                  </a:lnTo>
                  <a:lnTo>
                    <a:pt x="872826" y="2966155"/>
                  </a:lnTo>
                  <a:lnTo>
                    <a:pt x="802546" y="2924042"/>
                  </a:lnTo>
                  <a:lnTo>
                    <a:pt x="726094" y="2879499"/>
                  </a:lnTo>
                  <a:lnTo>
                    <a:pt x="649642" y="2835158"/>
                  </a:lnTo>
                  <a:lnTo>
                    <a:pt x="578366" y="2794867"/>
                  </a:lnTo>
                  <a:lnTo>
                    <a:pt x="512666" y="2758018"/>
                  </a:lnTo>
                  <a:lnTo>
                    <a:pt x="451743" y="2724206"/>
                  </a:lnTo>
                  <a:lnTo>
                    <a:pt x="396196" y="2693431"/>
                  </a:lnTo>
                  <a:lnTo>
                    <a:pt x="345029" y="2664883"/>
                  </a:lnTo>
                  <a:lnTo>
                    <a:pt x="298441" y="2638562"/>
                  </a:lnTo>
                  <a:lnTo>
                    <a:pt x="256233" y="2614063"/>
                  </a:lnTo>
                  <a:lnTo>
                    <a:pt x="218007" y="2590577"/>
                  </a:lnTo>
                  <a:lnTo>
                    <a:pt x="183564" y="2568508"/>
                  </a:lnTo>
                  <a:lnTo>
                    <a:pt x="153302" y="2547046"/>
                  </a:lnTo>
                  <a:lnTo>
                    <a:pt x="126026" y="2525585"/>
                  </a:lnTo>
                  <a:lnTo>
                    <a:pt x="102135" y="2504528"/>
                  </a:lnTo>
                  <a:lnTo>
                    <a:pt x="81628" y="2482864"/>
                  </a:lnTo>
                  <a:lnTo>
                    <a:pt x="63710" y="2460390"/>
                  </a:lnTo>
                  <a:lnTo>
                    <a:pt x="48579" y="2436904"/>
                  </a:lnTo>
                  <a:lnTo>
                    <a:pt x="36036" y="2412000"/>
                  </a:lnTo>
                  <a:lnTo>
                    <a:pt x="25683" y="2385275"/>
                  </a:lnTo>
                  <a:lnTo>
                    <a:pt x="17321" y="2356322"/>
                  </a:lnTo>
                  <a:lnTo>
                    <a:pt x="11149" y="2324939"/>
                  </a:lnTo>
                  <a:lnTo>
                    <a:pt x="6172" y="2290722"/>
                  </a:lnTo>
                  <a:lnTo>
                    <a:pt x="2986" y="2253265"/>
                  </a:lnTo>
                  <a:lnTo>
                    <a:pt x="995" y="2212367"/>
                  </a:lnTo>
                  <a:lnTo>
                    <a:pt x="199" y="2167419"/>
                  </a:lnTo>
                  <a:lnTo>
                    <a:pt x="0" y="2118017"/>
                  </a:lnTo>
                  <a:lnTo>
                    <a:pt x="597" y="2064161"/>
                  </a:lnTo>
                  <a:lnTo>
                    <a:pt x="1792" y="2005647"/>
                  </a:lnTo>
                  <a:lnTo>
                    <a:pt x="2986" y="1941465"/>
                  </a:lnTo>
                  <a:lnTo>
                    <a:pt x="4380" y="1871614"/>
                  </a:lnTo>
                  <a:lnTo>
                    <a:pt x="5575" y="1795891"/>
                  </a:lnTo>
                  <a:lnTo>
                    <a:pt x="6570" y="1713486"/>
                  </a:lnTo>
                  <a:lnTo>
                    <a:pt x="6968" y="1624603"/>
                  </a:lnTo>
                  <a:lnTo>
                    <a:pt x="6570" y="1535719"/>
                  </a:lnTo>
                  <a:lnTo>
                    <a:pt x="5575" y="1453315"/>
                  </a:lnTo>
                  <a:lnTo>
                    <a:pt x="4380" y="1377592"/>
                  </a:lnTo>
                  <a:lnTo>
                    <a:pt x="2986" y="1307740"/>
                  </a:lnTo>
                  <a:lnTo>
                    <a:pt x="1792" y="1243558"/>
                  </a:lnTo>
                  <a:lnTo>
                    <a:pt x="597" y="1185045"/>
                  </a:lnTo>
                  <a:lnTo>
                    <a:pt x="0" y="1131188"/>
                  </a:lnTo>
                  <a:lnTo>
                    <a:pt x="199" y="1081786"/>
                  </a:lnTo>
                  <a:lnTo>
                    <a:pt x="995" y="1036838"/>
                  </a:lnTo>
                  <a:lnTo>
                    <a:pt x="2986" y="995940"/>
                  </a:lnTo>
                  <a:lnTo>
                    <a:pt x="6172" y="958483"/>
                  </a:lnTo>
                  <a:lnTo>
                    <a:pt x="10950" y="924266"/>
                  </a:lnTo>
                  <a:lnTo>
                    <a:pt x="17321" y="892884"/>
                  </a:lnTo>
                  <a:lnTo>
                    <a:pt x="25683" y="863931"/>
                  </a:lnTo>
                  <a:lnTo>
                    <a:pt x="36036" y="837205"/>
                  </a:lnTo>
                  <a:lnTo>
                    <a:pt x="48579" y="812301"/>
                  </a:lnTo>
                  <a:lnTo>
                    <a:pt x="63710" y="788815"/>
                  </a:lnTo>
                  <a:lnTo>
                    <a:pt x="81628" y="766341"/>
                  </a:lnTo>
                  <a:lnTo>
                    <a:pt x="102135" y="744677"/>
                  </a:lnTo>
                  <a:lnTo>
                    <a:pt x="126026" y="723620"/>
                  </a:lnTo>
                  <a:lnTo>
                    <a:pt x="153103" y="702159"/>
                  </a:lnTo>
                  <a:lnTo>
                    <a:pt x="183564" y="680697"/>
                  </a:lnTo>
                  <a:lnTo>
                    <a:pt x="218007" y="658426"/>
                  </a:lnTo>
                  <a:lnTo>
                    <a:pt x="256034" y="635142"/>
                  </a:lnTo>
                  <a:lnTo>
                    <a:pt x="298441" y="610643"/>
                  </a:lnTo>
                  <a:lnTo>
                    <a:pt x="345029" y="584323"/>
                  </a:lnTo>
                  <a:lnTo>
                    <a:pt x="396196" y="555775"/>
                  </a:lnTo>
                  <a:lnTo>
                    <a:pt x="451743" y="524797"/>
                  </a:lnTo>
                  <a:lnTo>
                    <a:pt x="512666" y="490985"/>
                  </a:lnTo>
                  <a:lnTo>
                    <a:pt x="578366" y="454338"/>
                  </a:lnTo>
                  <a:lnTo>
                    <a:pt x="649642" y="414047"/>
                  </a:lnTo>
                  <a:lnTo>
                    <a:pt x="726094" y="369706"/>
                  </a:lnTo>
                  <a:lnTo>
                    <a:pt x="802546" y="325164"/>
                  </a:lnTo>
                  <a:lnTo>
                    <a:pt x="872826" y="283050"/>
                  </a:lnTo>
                  <a:lnTo>
                    <a:pt x="937332" y="244176"/>
                  </a:lnTo>
                  <a:lnTo>
                    <a:pt x="996662" y="207935"/>
                  </a:lnTo>
                  <a:lnTo>
                    <a:pt x="1051214" y="174932"/>
                  </a:lnTo>
                  <a:lnTo>
                    <a:pt x="1101186" y="144360"/>
                  </a:lnTo>
                  <a:lnTo>
                    <a:pt x="1147176" y="117027"/>
                  </a:lnTo>
                  <a:lnTo>
                    <a:pt x="1189384" y="92325"/>
                  </a:lnTo>
                  <a:lnTo>
                    <a:pt x="1228407" y="70864"/>
                  </a:lnTo>
                  <a:lnTo>
                    <a:pt x="1264642" y="52034"/>
                  </a:lnTo>
                  <a:lnTo>
                    <a:pt x="1298488" y="36242"/>
                  </a:lnTo>
                  <a:lnTo>
                    <a:pt x="1330342" y="23081"/>
                  </a:lnTo>
                  <a:lnTo>
                    <a:pt x="1360406" y="12958"/>
                  </a:lnTo>
                  <a:lnTo>
                    <a:pt x="1389473" y="5872"/>
                  </a:lnTo>
                  <a:lnTo>
                    <a:pt x="1417744" y="1417"/>
                  </a:lnTo>
                  <a:lnTo>
                    <a:pt x="1445618" y="0"/>
                  </a:lnTo>
                  <a:close/>
                </a:path>
              </a:pathLst>
            </a:custGeom>
            <a:solidFill>
              <a:srgbClr val="4277CE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71500" dist="381000" dir="2700000" sx="70000" sy="7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2859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528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AutoShape 110">
              <a:extLst>
                <a:ext uri="{FF2B5EF4-FFF2-40B4-BE49-F238E27FC236}">
                  <a16:creationId xmlns:a16="http://schemas.microsoft.com/office/drawing/2014/main" id="{5AA84CBB-A512-4D96-A050-9F840CC9A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6774" y="3284369"/>
              <a:ext cx="257318" cy="17213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1907" tIns="11907" rIns="11907" bIns="11907" anchor="ctr"/>
            <a:lstStyle/>
            <a:p>
              <a:pPr marL="0" marR="0" lvl="0" indent="0" algn="ctr" defTabSz="1429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37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AutoShape 111">
              <a:extLst>
                <a:ext uri="{FF2B5EF4-FFF2-40B4-BE49-F238E27FC236}">
                  <a16:creationId xmlns:a16="http://schemas.microsoft.com/office/drawing/2014/main" id="{7B9253D0-4E3B-4CD7-BCDE-667E02F30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3301" y="3241483"/>
              <a:ext cx="344265" cy="3225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1907" tIns="11907" rIns="11907" bIns="11907" anchor="ctr"/>
            <a:lstStyle/>
            <a:p>
              <a:pPr marL="0" marR="0" lvl="0" indent="0" algn="ctr" defTabSz="14290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37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AE8C71D5-57F0-4CDC-A388-A790A24F1031}"/>
              </a:ext>
            </a:extLst>
          </p:cNvPr>
          <p:cNvGrpSpPr/>
          <p:nvPr/>
        </p:nvGrpSpPr>
        <p:grpSpPr>
          <a:xfrm>
            <a:off x="1501030" y="1608978"/>
            <a:ext cx="2342909" cy="2265863"/>
            <a:chOff x="1661450" y="1722859"/>
            <a:chExt cx="2342909" cy="2265863"/>
          </a:xfrm>
        </p:grpSpPr>
        <p:pic>
          <p:nvPicPr>
            <p:cNvPr id="14" name="图片占位符 34">
              <a:extLst>
                <a:ext uri="{FF2B5EF4-FFF2-40B4-BE49-F238E27FC236}">
                  <a16:creationId xmlns:a16="http://schemas.microsoft.com/office/drawing/2014/main" id="{42CF4C02-8D36-48B8-8750-ECB42EAD51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61450" y="1722859"/>
              <a:ext cx="1953740" cy="2193087"/>
            </a:xfrm>
            <a:custGeom>
              <a:avLst/>
              <a:gdLst>
                <a:gd name="connsiteX0" fmla="*/ 1571643 w 3142852"/>
                <a:gd name="connsiteY0" fmla="*/ 0 h 3532456"/>
                <a:gd name="connsiteX1" fmla="*/ 1601512 w 3142852"/>
                <a:gd name="connsiteY1" fmla="*/ 1541 h 3532456"/>
                <a:gd name="connsiteX2" fmla="*/ 1632249 w 3142852"/>
                <a:gd name="connsiteY2" fmla="*/ 6384 h 3532456"/>
                <a:gd name="connsiteX3" fmla="*/ 1663850 w 3142852"/>
                <a:gd name="connsiteY3" fmla="*/ 14088 h 3532456"/>
                <a:gd name="connsiteX4" fmla="*/ 1696534 w 3142852"/>
                <a:gd name="connsiteY4" fmla="*/ 25093 h 3532456"/>
                <a:gd name="connsiteX5" fmla="*/ 1731167 w 3142852"/>
                <a:gd name="connsiteY5" fmla="*/ 39402 h 3532456"/>
                <a:gd name="connsiteX6" fmla="*/ 1767962 w 3142852"/>
                <a:gd name="connsiteY6" fmla="*/ 56570 h 3532456"/>
                <a:gd name="connsiteX7" fmla="*/ 1807356 w 3142852"/>
                <a:gd name="connsiteY7" fmla="*/ 77042 h 3532456"/>
                <a:gd name="connsiteX8" fmla="*/ 1849781 w 3142852"/>
                <a:gd name="connsiteY8" fmla="*/ 100374 h 3532456"/>
                <a:gd name="connsiteX9" fmla="*/ 1895668 w 3142852"/>
                <a:gd name="connsiteY9" fmla="*/ 127229 h 3532456"/>
                <a:gd name="connsiteX10" fmla="*/ 1945668 w 3142852"/>
                <a:gd name="connsiteY10" fmla="*/ 156945 h 3532456"/>
                <a:gd name="connsiteX11" fmla="*/ 1999997 w 3142852"/>
                <a:gd name="connsiteY11" fmla="*/ 190182 h 3532456"/>
                <a:gd name="connsiteX12" fmla="*/ 2059304 w 3142852"/>
                <a:gd name="connsiteY12" fmla="*/ 226062 h 3532456"/>
                <a:gd name="connsiteX13" fmla="*/ 2123806 w 3142852"/>
                <a:gd name="connsiteY13" fmla="*/ 265462 h 3532456"/>
                <a:gd name="connsiteX14" fmla="*/ 2193936 w 3142852"/>
                <a:gd name="connsiteY14" fmla="*/ 307725 h 3532456"/>
                <a:gd name="connsiteX15" fmla="*/ 2270342 w 3142852"/>
                <a:gd name="connsiteY15" fmla="*/ 353510 h 3532456"/>
                <a:gd name="connsiteX16" fmla="*/ 2353459 w 3142852"/>
                <a:gd name="connsiteY16" fmla="*/ 401935 h 3532456"/>
                <a:gd name="connsiteX17" fmla="*/ 2436576 w 3142852"/>
                <a:gd name="connsiteY17" fmla="*/ 450142 h 3532456"/>
                <a:gd name="connsiteX18" fmla="*/ 2514065 w 3142852"/>
                <a:gd name="connsiteY18" fmla="*/ 493945 h 3532456"/>
                <a:gd name="connsiteX19" fmla="*/ 2585493 w 3142852"/>
                <a:gd name="connsiteY19" fmla="*/ 534007 h 3532456"/>
                <a:gd name="connsiteX20" fmla="*/ 2651727 w 3142852"/>
                <a:gd name="connsiteY20" fmla="*/ 570766 h 3532456"/>
                <a:gd name="connsiteX21" fmla="*/ 2712117 w 3142852"/>
                <a:gd name="connsiteY21" fmla="*/ 604225 h 3532456"/>
                <a:gd name="connsiteX22" fmla="*/ 2767744 w 3142852"/>
                <a:gd name="connsiteY22" fmla="*/ 635262 h 3532456"/>
                <a:gd name="connsiteX23" fmla="*/ 2818394 w 3142852"/>
                <a:gd name="connsiteY23" fmla="*/ 663876 h 3532456"/>
                <a:gd name="connsiteX24" fmla="*/ 2864281 w 3142852"/>
                <a:gd name="connsiteY24" fmla="*/ 690511 h 3532456"/>
                <a:gd name="connsiteX25" fmla="*/ 2905840 w 3142852"/>
                <a:gd name="connsiteY25" fmla="*/ 716044 h 3532456"/>
                <a:gd name="connsiteX26" fmla="*/ 2943286 w 3142852"/>
                <a:gd name="connsiteY26" fmla="*/ 740037 h 3532456"/>
                <a:gd name="connsiteX27" fmla="*/ 2976186 w 3142852"/>
                <a:gd name="connsiteY27" fmla="*/ 763370 h 3532456"/>
                <a:gd name="connsiteX28" fmla="*/ 3005840 w 3142852"/>
                <a:gd name="connsiteY28" fmla="*/ 786702 h 3532456"/>
                <a:gd name="connsiteX29" fmla="*/ 3031813 w 3142852"/>
                <a:gd name="connsiteY29" fmla="*/ 809595 h 3532456"/>
                <a:gd name="connsiteX30" fmla="*/ 3054108 w 3142852"/>
                <a:gd name="connsiteY30" fmla="*/ 833147 h 3532456"/>
                <a:gd name="connsiteX31" fmla="*/ 3073588 w 3142852"/>
                <a:gd name="connsiteY31" fmla="*/ 857580 h 3532456"/>
                <a:gd name="connsiteX32" fmla="*/ 3090038 w 3142852"/>
                <a:gd name="connsiteY32" fmla="*/ 883114 h 3532456"/>
                <a:gd name="connsiteX33" fmla="*/ 3103675 w 3142852"/>
                <a:gd name="connsiteY33" fmla="*/ 910189 h 3532456"/>
                <a:gd name="connsiteX34" fmla="*/ 3114930 w 3142852"/>
                <a:gd name="connsiteY34" fmla="*/ 939245 h 3532456"/>
                <a:gd name="connsiteX35" fmla="*/ 3124021 w 3142852"/>
                <a:gd name="connsiteY35" fmla="*/ 970722 h 3532456"/>
                <a:gd name="connsiteX36" fmla="*/ 3130731 w 3142852"/>
                <a:gd name="connsiteY36" fmla="*/ 1004840 h 3532456"/>
                <a:gd name="connsiteX37" fmla="*/ 3136142 w 3142852"/>
                <a:gd name="connsiteY37" fmla="*/ 1042039 h 3532456"/>
                <a:gd name="connsiteX38" fmla="*/ 3139605 w 3142852"/>
                <a:gd name="connsiteY38" fmla="*/ 1082762 h 3532456"/>
                <a:gd name="connsiteX39" fmla="*/ 3141770 w 3142852"/>
                <a:gd name="connsiteY39" fmla="*/ 1127225 h 3532456"/>
                <a:gd name="connsiteX40" fmla="*/ 3142636 w 3142852"/>
                <a:gd name="connsiteY40" fmla="*/ 1176091 h 3532456"/>
                <a:gd name="connsiteX41" fmla="*/ 3142852 w 3142852"/>
                <a:gd name="connsiteY41" fmla="*/ 1229800 h 3532456"/>
                <a:gd name="connsiteX42" fmla="*/ 3142203 w 3142852"/>
                <a:gd name="connsiteY42" fmla="*/ 1288352 h 3532456"/>
                <a:gd name="connsiteX43" fmla="*/ 3140904 w 3142852"/>
                <a:gd name="connsiteY43" fmla="*/ 1351966 h 3532456"/>
                <a:gd name="connsiteX44" fmla="*/ 3139605 w 3142852"/>
                <a:gd name="connsiteY44" fmla="*/ 1421743 h 3532456"/>
                <a:gd name="connsiteX45" fmla="*/ 3138090 w 3142852"/>
                <a:gd name="connsiteY45" fmla="*/ 1497684 h 3532456"/>
                <a:gd name="connsiteX46" fmla="*/ 3136791 w 3142852"/>
                <a:gd name="connsiteY46" fmla="*/ 1580009 h 3532456"/>
                <a:gd name="connsiteX47" fmla="*/ 3135709 w 3142852"/>
                <a:gd name="connsiteY47" fmla="*/ 1669596 h 3532456"/>
                <a:gd name="connsiteX48" fmla="*/ 3135277 w 3142852"/>
                <a:gd name="connsiteY48" fmla="*/ 1766229 h 3532456"/>
                <a:gd name="connsiteX49" fmla="*/ 3135709 w 3142852"/>
                <a:gd name="connsiteY49" fmla="*/ 1862860 h 3532456"/>
                <a:gd name="connsiteX50" fmla="*/ 3136791 w 3142852"/>
                <a:gd name="connsiteY50" fmla="*/ 1952449 h 3532456"/>
                <a:gd name="connsiteX51" fmla="*/ 3138090 w 3142852"/>
                <a:gd name="connsiteY51" fmla="*/ 2034773 h 3532456"/>
                <a:gd name="connsiteX52" fmla="*/ 3139605 w 3142852"/>
                <a:gd name="connsiteY52" fmla="*/ 2110713 h 3532456"/>
                <a:gd name="connsiteX53" fmla="*/ 3140904 w 3142852"/>
                <a:gd name="connsiteY53" fmla="*/ 2180490 h 3532456"/>
                <a:gd name="connsiteX54" fmla="*/ 3142203 w 3142852"/>
                <a:gd name="connsiteY54" fmla="*/ 2244105 h 3532456"/>
                <a:gd name="connsiteX55" fmla="*/ 3142852 w 3142852"/>
                <a:gd name="connsiteY55" fmla="*/ 2302656 h 3532456"/>
                <a:gd name="connsiteX56" fmla="*/ 3142636 w 3142852"/>
                <a:gd name="connsiteY56" fmla="*/ 2356365 h 3532456"/>
                <a:gd name="connsiteX57" fmla="*/ 3141770 w 3142852"/>
                <a:gd name="connsiteY57" fmla="*/ 2405231 h 3532456"/>
                <a:gd name="connsiteX58" fmla="*/ 3139605 w 3142852"/>
                <a:gd name="connsiteY58" fmla="*/ 2449695 h 3532456"/>
                <a:gd name="connsiteX59" fmla="*/ 3136142 w 3142852"/>
                <a:gd name="connsiteY59" fmla="*/ 2490417 h 3532456"/>
                <a:gd name="connsiteX60" fmla="*/ 3130948 w 3142852"/>
                <a:gd name="connsiteY60" fmla="*/ 2527617 h 3532456"/>
                <a:gd name="connsiteX61" fmla="*/ 3124021 w 3142852"/>
                <a:gd name="connsiteY61" fmla="*/ 2561736 h 3532456"/>
                <a:gd name="connsiteX62" fmla="*/ 3114930 w 3142852"/>
                <a:gd name="connsiteY62" fmla="*/ 2593213 h 3532456"/>
                <a:gd name="connsiteX63" fmla="*/ 3103675 w 3142852"/>
                <a:gd name="connsiteY63" fmla="*/ 2622267 h 3532456"/>
                <a:gd name="connsiteX64" fmla="*/ 3090038 w 3142852"/>
                <a:gd name="connsiteY64" fmla="*/ 2649342 h 3532456"/>
                <a:gd name="connsiteX65" fmla="*/ 3073588 w 3142852"/>
                <a:gd name="connsiteY65" fmla="*/ 2674876 h 3532456"/>
                <a:gd name="connsiteX66" fmla="*/ 3054108 w 3142852"/>
                <a:gd name="connsiteY66" fmla="*/ 2699309 h 3532456"/>
                <a:gd name="connsiteX67" fmla="*/ 3031813 w 3142852"/>
                <a:gd name="connsiteY67" fmla="*/ 2722862 h 3532456"/>
                <a:gd name="connsiteX68" fmla="*/ 3005840 w 3142852"/>
                <a:gd name="connsiteY68" fmla="*/ 2745754 h 3532456"/>
                <a:gd name="connsiteX69" fmla="*/ 2976402 w 3142852"/>
                <a:gd name="connsiteY69" fmla="*/ 2769086 h 3532456"/>
                <a:gd name="connsiteX70" fmla="*/ 2943286 w 3142852"/>
                <a:gd name="connsiteY70" fmla="*/ 2792419 h 3532456"/>
                <a:gd name="connsiteX71" fmla="*/ 2905840 w 3142852"/>
                <a:gd name="connsiteY71" fmla="*/ 2816632 h 3532456"/>
                <a:gd name="connsiteX72" fmla="*/ 2864498 w 3142852"/>
                <a:gd name="connsiteY72" fmla="*/ 2841945 h 3532456"/>
                <a:gd name="connsiteX73" fmla="*/ 2818394 w 3142852"/>
                <a:gd name="connsiteY73" fmla="*/ 2868580 h 3532456"/>
                <a:gd name="connsiteX74" fmla="*/ 2767744 w 3142852"/>
                <a:gd name="connsiteY74" fmla="*/ 2897196 h 3532456"/>
                <a:gd name="connsiteX75" fmla="*/ 2712117 w 3142852"/>
                <a:gd name="connsiteY75" fmla="*/ 2928232 h 3532456"/>
                <a:gd name="connsiteX76" fmla="*/ 2651727 w 3142852"/>
                <a:gd name="connsiteY76" fmla="*/ 2961910 h 3532456"/>
                <a:gd name="connsiteX77" fmla="*/ 2585493 w 3142852"/>
                <a:gd name="connsiteY77" fmla="*/ 2998669 h 3532456"/>
                <a:gd name="connsiteX78" fmla="*/ 2514065 w 3142852"/>
                <a:gd name="connsiteY78" fmla="*/ 3038511 h 3532456"/>
                <a:gd name="connsiteX79" fmla="*/ 2436576 w 3142852"/>
                <a:gd name="connsiteY79" fmla="*/ 3082314 h 3532456"/>
                <a:gd name="connsiteX80" fmla="*/ 2353459 w 3142852"/>
                <a:gd name="connsiteY80" fmla="*/ 3130521 h 3532456"/>
                <a:gd name="connsiteX81" fmla="*/ 2270342 w 3142852"/>
                <a:gd name="connsiteY81" fmla="*/ 3178947 h 3532456"/>
                <a:gd name="connsiteX82" fmla="*/ 2193936 w 3142852"/>
                <a:gd name="connsiteY82" fmla="*/ 3224731 h 3532456"/>
                <a:gd name="connsiteX83" fmla="*/ 2123806 w 3142852"/>
                <a:gd name="connsiteY83" fmla="*/ 3266994 h 3532456"/>
                <a:gd name="connsiteX84" fmla="*/ 2059304 w 3142852"/>
                <a:gd name="connsiteY84" fmla="*/ 3306395 h 3532456"/>
                <a:gd name="connsiteX85" fmla="*/ 1999997 w 3142852"/>
                <a:gd name="connsiteY85" fmla="*/ 3342274 h 3532456"/>
                <a:gd name="connsiteX86" fmla="*/ 1945668 w 3142852"/>
                <a:gd name="connsiteY86" fmla="*/ 3375513 h 3532456"/>
                <a:gd name="connsiteX87" fmla="*/ 1895668 w 3142852"/>
                <a:gd name="connsiteY87" fmla="*/ 3405228 h 3532456"/>
                <a:gd name="connsiteX88" fmla="*/ 1849781 w 3142852"/>
                <a:gd name="connsiteY88" fmla="*/ 3432083 h 3532456"/>
                <a:gd name="connsiteX89" fmla="*/ 1807356 w 3142852"/>
                <a:gd name="connsiteY89" fmla="*/ 3455415 h 3532456"/>
                <a:gd name="connsiteX90" fmla="*/ 1767962 w 3142852"/>
                <a:gd name="connsiteY90" fmla="*/ 3475886 h 3532456"/>
                <a:gd name="connsiteX91" fmla="*/ 1731167 w 3142852"/>
                <a:gd name="connsiteY91" fmla="*/ 3493055 h 3532456"/>
                <a:gd name="connsiteX92" fmla="*/ 1696534 w 3142852"/>
                <a:gd name="connsiteY92" fmla="*/ 3507363 h 3532456"/>
                <a:gd name="connsiteX93" fmla="*/ 1663850 w 3142852"/>
                <a:gd name="connsiteY93" fmla="*/ 3518369 h 3532456"/>
                <a:gd name="connsiteX94" fmla="*/ 1632249 w 3142852"/>
                <a:gd name="connsiteY94" fmla="*/ 3526073 h 3532456"/>
                <a:gd name="connsiteX95" fmla="*/ 1601512 w 3142852"/>
                <a:gd name="connsiteY95" fmla="*/ 3530916 h 3532456"/>
                <a:gd name="connsiteX96" fmla="*/ 1571643 w 3142852"/>
                <a:gd name="connsiteY96" fmla="*/ 3532456 h 3532456"/>
                <a:gd name="connsiteX97" fmla="*/ 1541339 w 3142852"/>
                <a:gd name="connsiteY97" fmla="*/ 3530916 h 3532456"/>
                <a:gd name="connsiteX98" fmla="*/ 1510604 w 3142852"/>
                <a:gd name="connsiteY98" fmla="*/ 3526073 h 3532456"/>
                <a:gd name="connsiteX99" fmla="*/ 1479003 w 3142852"/>
                <a:gd name="connsiteY99" fmla="*/ 3518369 h 3532456"/>
                <a:gd name="connsiteX100" fmla="*/ 1446318 w 3142852"/>
                <a:gd name="connsiteY100" fmla="*/ 3507363 h 3532456"/>
                <a:gd name="connsiteX101" fmla="*/ 1411687 w 3142852"/>
                <a:gd name="connsiteY101" fmla="*/ 3493055 h 3532456"/>
                <a:gd name="connsiteX102" fmla="*/ 1374890 w 3142852"/>
                <a:gd name="connsiteY102" fmla="*/ 3475886 h 3532456"/>
                <a:gd name="connsiteX103" fmla="*/ 1335496 w 3142852"/>
                <a:gd name="connsiteY103" fmla="*/ 3455415 h 3532456"/>
                <a:gd name="connsiteX104" fmla="*/ 1293071 w 3142852"/>
                <a:gd name="connsiteY104" fmla="*/ 3432083 h 3532456"/>
                <a:gd name="connsiteX105" fmla="*/ 1247184 w 3142852"/>
                <a:gd name="connsiteY105" fmla="*/ 3405228 h 3532456"/>
                <a:gd name="connsiteX106" fmla="*/ 1197184 w 3142852"/>
                <a:gd name="connsiteY106" fmla="*/ 3375513 h 3532456"/>
                <a:gd name="connsiteX107" fmla="*/ 1142856 w 3142852"/>
                <a:gd name="connsiteY107" fmla="*/ 3342274 h 3532456"/>
                <a:gd name="connsiteX108" fmla="*/ 1083548 w 3142852"/>
                <a:gd name="connsiteY108" fmla="*/ 3306395 h 3532456"/>
                <a:gd name="connsiteX109" fmla="*/ 1019046 w 3142852"/>
                <a:gd name="connsiteY109" fmla="*/ 3266994 h 3532456"/>
                <a:gd name="connsiteX110" fmla="*/ 948917 w 3142852"/>
                <a:gd name="connsiteY110" fmla="*/ 3224731 h 3532456"/>
                <a:gd name="connsiteX111" fmla="*/ 872510 w 3142852"/>
                <a:gd name="connsiteY111" fmla="*/ 3178947 h 3532456"/>
                <a:gd name="connsiteX112" fmla="*/ 789393 w 3142852"/>
                <a:gd name="connsiteY112" fmla="*/ 3130521 h 3532456"/>
                <a:gd name="connsiteX113" fmla="*/ 706276 w 3142852"/>
                <a:gd name="connsiteY113" fmla="*/ 3082314 h 3532456"/>
                <a:gd name="connsiteX114" fmla="*/ 628786 w 3142852"/>
                <a:gd name="connsiteY114" fmla="*/ 3038511 h 3532456"/>
                <a:gd name="connsiteX115" fmla="*/ 557359 w 3142852"/>
                <a:gd name="connsiteY115" fmla="*/ 2998450 h 3532456"/>
                <a:gd name="connsiteX116" fmla="*/ 491125 w 3142852"/>
                <a:gd name="connsiteY116" fmla="*/ 2961690 h 3532456"/>
                <a:gd name="connsiteX117" fmla="*/ 430735 w 3142852"/>
                <a:gd name="connsiteY117" fmla="*/ 2928232 h 3532456"/>
                <a:gd name="connsiteX118" fmla="*/ 375108 w 3142852"/>
                <a:gd name="connsiteY118" fmla="*/ 2897196 h 3532456"/>
                <a:gd name="connsiteX119" fmla="*/ 324458 w 3142852"/>
                <a:gd name="connsiteY119" fmla="*/ 2868580 h 3532456"/>
                <a:gd name="connsiteX120" fmla="*/ 278571 w 3142852"/>
                <a:gd name="connsiteY120" fmla="*/ 2841945 h 3532456"/>
                <a:gd name="connsiteX121" fmla="*/ 237012 w 3142852"/>
                <a:gd name="connsiteY121" fmla="*/ 2816412 h 3532456"/>
                <a:gd name="connsiteX122" fmla="*/ 199567 w 3142852"/>
                <a:gd name="connsiteY122" fmla="*/ 2792419 h 3532456"/>
                <a:gd name="connsiteX123" fmla="*/ 166667 w 3142852"/>
                <a:gd name="connsiteY123" fmla="*/ 2769086 h 3532456"/>
                <a:gd name="connsiteX124" fmla="*/ 137013 w 3142852"/>
                <a:gd name="connsiteY124" fmla="*/ 2745754 h 3532456"/>
                <a:gd name="connsiteX125" fmla="*/ 111039 w 3142852"/>
                <a:gd name="connsiteY125" fmla="*/ 2722862 h 3532456"/>
                <a:gd name="connsiteX126" fmla="*/ 88744 w 3142852"/>
                <a:gd name="connsiteY126" fmla="*/ 2699309 h 3532456"/>
                <a:gd name="connsiteX127" fmla="*/ 69264 w 3142852"/>
                <a:gd name="connsiteY127" fmla="*/ 2674876 h 3532456"/>
                <a:gd name="connsiteX128" fmla="*/ 52814 w 3142852"/>
                <a:gd name="connsiteY128" fmla="*/ 2649342 h 3532456"/>
                <a:gd name="connsiteX129" fmla="*/ 39178 w 3142852"/>
                <a:gd name="connsiteY129" fmla="*/ 2622267 h 3532456"/>
                <a:gd name="connsiteX130" fmla="*/ 27922 w 3142852"/>
                <a:gd name="connsiteY130" fmla="*/ 2593213 h 3532456"/>
                <a:gd name="connsiteX131" fmla="*/ 18831 w 3142852"/>
                <a:gd name="connsiteY131" fmla="*/ 2561736 h 3532456"/>
                <a:gd name="connsiteX132" fmla="*/ 12121 w 3142852"/>
                <a:gd name="connsiteY132" fmla="*/ 2527617 h 3532456"/>
                <a:gd name="connsiteX133" fmla="*/ 6710 w 3142852"/>
                <a:gd name="connsiteY133" fmla="*/ 2490417 h 3532456"/>
                <a:gd name="connsiteX134" fmla="*/ 3246 w 3142852"/>
                <a:gd name="connsiteY134" fmla="*/ 2449695 h 3532456"/>
                <a:gd name="connsiteX135" fmla="*/ 1082 w 3142852"/>
                <a:gd name="connsiteY135" fmla="*/ 2405231 h 3532456"/>
                <a:gd name="connsiteX136" fmla="*/ 216 w 3142852"/>
                <a:gd name="connsiteY136" fmla="*/ 2356365 h 3532456"/>
                <a:gd name="connsiteX137" fmla="*/ 0 w 3142852"/>
                <a:gd name="connsiteY137" fmla="*/ 2302656 h 3532456"/>
                <a:gd name="connsiteX138" fmla="*/ 649 w 3142852"/>
                <a:gd name="connsiteY138" fmla="*/ 2244105 h 3532456"/>
                <a:gd name="connsiteX139" fmla="*/ 1948 w 3142852"/>
                <a:gd name="connsiteY139" fmla="*/ 2180490 h 3532456"/>
                <a:gd name="connsiteX140" fmla="*/ 3246 w 3142852"/>
                <a:gd name="connsiteY140" fmla="*/ 2110713 h 3532456"/>
                <a:gd name="connsiteX141" fmla="*/ 4762 w 3142852"/>
                <a:gd name="connsiteY141" fmla="*/ 2034773 h 3532456"/>
                <a:gd name="connsiteX142" fmla="*/ 6061 w 3142852"/>
                <a:gd name="connsiteY142" fmla="*/ 1952449 h 3532456"/>
                <a:gd name="connsiteX143" fmla="*/ 7143 w 3142852"/>
                <a:gd name="connsiteY143" fmla="*/ 1862860 h 3532456"/>
                <a:gd name="connsiteX144" fmla="*/ 7576 w 3142852"/>
                <a:gd name="connsiteY144" fmla="*/ 1766229 h 3532456"/>
                <a:gd name="connsiteX145" fmla="*/ 7143 w 3142852"/>
                <a:gd name="connsiteY145" fmla="*/ 1669596 h 3532456"/>
                <a:gd name="connsiteX146" fmla="*/ 6061 w 3142852"/>
                <a:gd name="connsiteY146" fmla="*/ 1580009 h 3532456"/>
                <a:gd name="connsiteX147" fmla="*/ 4762 w 3142852"/>
                <a:gd name="connsiteY147" fmla="*/ 1497684 h 3532456"/>
                <a:gd name="connsiteX148" fmla="*/ 3246 w 3142852"/>
                <a:gd name="connsiteY148" fmla="*/ 1421743 h 3532456"/>
                <a:gd name="connsiteX149" fmla="*/ 1948 w 3142852"/>
                <a:gd name="connsiteY149" fmla="*/ 1351966 h 3532456"/>
                <a:gd name="connsiteX150" fmla="*/ 649 w 3142852"/>
                <a:gd name="connsiteY150" fmla="*/ 1288352 h 3532456"/>
                <a:gd name="connsiteX151" fmla="*/ 0 w 3142852"/>
                <a:gd name="connsiteY151" fmla="*/ 1229800 h 3532456"/>
                <a:gd name="connsiteX152" fmla="*/ 216 w 3142852"/>
                <a:gd name="connsiteY152" fmla="*/ 1176091 h 3532456"/>
                <a:gd name="connsiteX153" fmla="*/ 1082 w 3142852"/>
                <a:gd name="connsiteY153" fmla="*/ 1127225 h 3532456"/>
                <a:gd name="connsiteX154" fmla="*/ 3246 w 3142852"/>
                <a:gd name="connsiteY154" fmla="*/ 1082762 h 3532456"/>
                <a:gd name="connsiteX155" fmla="*/ 6710 w 3142852"/>
                <a:gd name="connsiteY155" fmla="*/ 1042039 h 3532456"/>
                <a:gd name="connsiteX156" fmla="*/ 11905 w 3142852"/>
                <a:gd name="connsiteY156" fmla="*/ 1004840 h 3532456"/>
                <a:gd name="connsiteX157" fmla="*/ 18831 w 3142852"/>
                <a:gd name="connsiteY157" fmla="*/ 970722 h 3532456"/>
                <a:gd name="connsiteX158" fmla="*/ 27922 w 3142852"/>
                <a:gd name="connsiteY158" fmla="*/ 939245 h 3532456"/>
                <a:gd name="connsiteX159" fmla="*/ 39178 w 3142852"/>
                <a:gd name="connsiteY159" fmla="*/ 910189 h 3532456"/>
                <a:gd name="connsiteX160" fmla="*/ 52814 w 3142852"/>
                <a:gd name="connsiteY160" fmla="*/ 883114 h 3532456"/>
                <a:gd name="connsiteX161" fmla="*/ 69264 w 3142852"/>
                <a:gd name="connsiteY161" fmla="*/ 857580 h 3532456"/>
                <a:gd name="connsiteX162" fmla="*/ 88744 w 3142852"/>
                <a:gd name="connsiteY162" fmla="*/ 833147 h 3532456"/>
                <a:gd name="connsiteX163" fmla="*/ 111039 w 3142852"/>
                <a:gd name="connsiteY163" fmla="*/ 809595 h 3532456"/>
                <a:gd name="connsiteX164" fmla="*/ 137013 w 3142852"/>
                <a:gd name="connsiteY164" fmla="*/ 786702 h 3532456"/>
                <a:gd name="connsiteX165" fmla="*/ 166450 w 3142852"/>
                <a:gd name="connsiteY165" fmla="*/ 763370 h 3532456"/>
                <a:gd name="connsiteX166" fmla="*/ 199567 w 3142852"/>
                <a:gd name="connsiteY166" fmla="*/ 740037 h 3532456"/>
                <a:gd name="connsiteX167" fmla="*/ 237012 w 3142852"/>
                <a:gd name="connsiteY167" fmla="*/ 715825 h 3532456"/>
                <a:gd name="connsiteX168" fmla="*/ 278354 w 3142852"/>
                <a:gd name="connsiteY168" fmla="*/ 690511 h 3532456"/>
                <a:gd name="connsiteX169" fmla="*/ 324458 w 3142852"/>
                <a:gd name="connsiteY169" fmla="*/ 663876 h 3532456"/>
                <a:gd name="connsiteX170" fmla="*/ 375108 w 3142852"/>
                <a:gd name="connsiteY170" fmla="*/ 635262 h 3532456"/>
                <a:gd name="connsiteX171" fmla="*/ 430735 w 3142852"/>
                <a:gd name="connsiteY171" fmla="*/ 604225 h 3532456"/>
                <a:gd name="connsiteX172" fmla="*/ 491125 w 3142852"/>
                <a:gd name="connsiteY172" fmla="*/ 570547 h 3532456"/>
                <a:gd name="connsiteX173" fmla="*/ 557359 w 3142852"/>
                <a:gd name="connsiteY173" fmla="*/ 533787 h 3532456"/>
                <a:gd name="connsiteX174" fmla="*/ 628786 w 3142852"/>
                <a:gd name="connsiteY174" fmla="*/ 493945 h 3532456"/>
                <a:gd name="connsiteX175" fmla="*/ 706276 w 3142852"/>
                <a:gd name="connsiteY175" fmla="*/ 450142 h 3532456"/>
                <a:gd name="connsiteX176" fmla="*/ 789393 w 3142852"/>
                <a:gd name="connsiteY176" fmla="*/ 401935 h 3532456"/>
                <a:gd name="connsiteX177" fmla="*/ 872510 w 3142852"/>
                <a:gd name="connsiteY177" fmla="*/ 353510 h 3532456"/>
                <a:gd name="connsiteX178" fmla="*/ 948917 w 3142852"/>
                <a:gd name="connsiteY178" fmla="*/ 307725 h 3532456"/>
                <a:gd name="connsiteX179" fmla="*/ 1019046 w 3142852"/>
                <a:gd name="connsiteY179" fmla="*/ 265462 h 3532456"/>
                <a:gd name="connsiteX180" fmla="*/ 1083548 w 3142852"/>
                <a:gd name="connsiteY180" fmla="*/ 226062 h 3532456"/>
                <a:gd name="connsiteX181" fmla="*/ 1142856 w 3142852"/>
                <a:gd name="connsiteY181" fmla="*/ 190182 h 3532456"/>
                <a:gd name="connsiteX182" fmla="*/ 1197184 w 3142852"/>
                <a:gd name="connsiteY182" fmla="*/ 156945 h 3532456"/>
                <a:gd name="connsiteX183" fmla="*/ 1247184 w 3142852"/>
                <a:gd name="connsiteY183" fmla="*/ 127229 h 3532456"/>
                <a:gd name="connsiteX184" fmla="*/ 1293071 w 3142852"/>
                <a:gd name="connsiteY184" fmla="*/ 100374 h 3532456"/>
                <a:gd name="connsiteX185" fmla="*/ 1335496 w 3142852"/>
                <a:gd name="connsiteY185" fmla="*/ 77042 h 3532456"/>
                <a:gd name="connsiteX186" fmla="*/ 1374890 w 3142852"/>
                <a:gd name="connsiteY186" fmla="*/ 56570 h 3532456"/>
                <a:gd name="connsiteX187" fmla="*/ 1411687 w 3142852"/>
                <a:gd name="connsiteY187" fmla="*/ 39402 h 3532456"/>
                <a:gd name="connsiteX188" fmla="*/ 1446318 w 3142852"/>
                <a:gd name="connsiteY188" fmla="*/ 25093 h 3532456"/>
                <a:gd name="connsiteX189" fmla="*/ 1479003 w 3142852"/>
                <a:gd name="connsiteY189" fmla="*/ 14088 h 3532456"/>
                <a:gd name="connsiteX190" fmla="*/ 1510604 w 3142852"/>
                <a:gd name="connsiteY190" fmla="*/ 6384 h 3532456"/>
                <a:gd name="connsiteX191" fmla="*/ 1541339 w 3142852"/>
                <a:gd name="connsiteY191" fmla="*/ 1541 h 3532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</a:cxnLst>
              <a:rect l="l" t="t" r="r" b="b"/>
              <a:pathLst>
                <a:path w="3142852" h="3532456">
                  <a:moveTo>
                    <a:pt x="1571643" y="0"/>
                  </a:moveTo>
                  <a:lnTo>
                    <a:pt x="1601512" y="1541"/>
                  </a:lnTo>
                  <a:lnTo>
                    <a:pt x="1632249" y="6384"/>
                  </a:lnTo>
                  <a:lnTo>
                    <a:pt x="1663850" y="14088"/>
                  </a:lnTo>
                  <a:lnTo>
                    <a:pt x="1696534" y="25093"/>
                  </a:lnTo>
                  <a:lnTo>
                    <a:pt x="1731167" y="39402"/>
                  </a:lnTo>
                  <a:lnTo>
                    <a:pt x="1767962" y="56570"/>
                  </a:lnTo>
                  <a:lnTo>
                    <a:pt x="1807356" y="77042"/>
                  </a:lnTo>
                  <a:lnTo>
                    <a:pt x="1849781" y="100374"/>
                  </a:lnTo>
                  <a:lnTo>
                    <a:pt x="1895668" y="127229"/>
                  </a:lnTo>
                  <a:lnTo>
                    <a:pt x="1945668" y="156945"/>
                  </a:lnTo>
                  <a:lnTo>
                    <a:pt x="1999997" y="190182"/>
                  </a:lnTo>
                  <a:lnTo>
                    <a:pt x="2059304" y="226062"/>
                  </a:lnTo>
                  <a:lnTo>
                    <a:pt x="2123806" y="265462"/>
                  </a:lnTo>
                  <a:lnTo>
                    <a:pt x="2193936" y="307725"/>
                  </a:lnTo>
                  <a:lnTo>
                    <a:pt x="2270342" y="353510"/>
                  </a:lnTo>
                  <a:lnTo>
                    <a:pt x="2353459" y="401935"/>
                  </a:lnTo>
                  <a:lnTo>
                    <a:pt x="2436576" y="450142"/>
                  </a:lnTo>
                  <a:lnTo>
                    <a:pt x="2514065" y="493945"/>
                  </a:lnTo>
                  <a:lnTo>
                    <a:pt x="2585493" y="534007"/>
                  </a:lnTo>
                  <a:lnTo>
                    <a:pt x="2651727" y="570766"/>
                  </a:lnTo>
                  <a:lnTo>
                    <a:pt x="2712117" y="604225"/>
                  </a:lnTo>
                  <a:lnTo>
                    <a:pt x="2767744" y="635262"/>
                  </a:lnTo>
                  <a:lnTo>
                    <a:pt x="2818394" y="663876"/>
                  </a:lnTo>
                  <a:lnTo>
                    <a:pt x="2864281" y="690511"/>
                  </a:lnTo>
                  <a:lnTo>
                    <a:pt x="2905840" y="716044"/>
                  </a:lnTo>
                  <a:lnTo>
                    <a:pt x="2943286" y="740037"/>
                  </a:lnTo>
                  <a:lnTo>
                    <a:pt x="2976186" y="763370"/>
                  </a:lnTo>
                  <a:lnTo>
                    <a:pt x="3005840" y="786702"/>
                  </a:lnTo>
                  <a:lnTo>
                    <a:pt x="3031813" y="809595"/>
                  </a:lnTo>
                  <a:lnTo>
                    <a:pt x="3054108" y="833147"/>
                  </a:lnTo>
                  <a:lnTo>
                    <a:pt x="3073588" y="857580"/>
                  </a:lnTo>
                  <a:lnTo>
                    <a:pt x="3090038" y="883114"/>
                  </a:lnTo>
                  <a:lnTo>
                    <a:pt x="3103675" y="910189"/>
                  </a:lnTo>
                  <a:lnTo>
                    <a:pt x="3114930" y="939245"/>
                  </a:lnTo>
                  <a:lnTo>
                    <a:pt x="3124021" y="970722"/>
                  </a:lnTo>
                  <a:lnTo>
                    <a:pt x="3130731" y="1004840"/>
                  </a:lnTo>
                  <a:lnTo>
                    <a:pt x="3136142" y="1042039"/>
                  </a:lnTo>
                  <a:lnTo>
                    <a:pt x="3139605" y="1082762"/>
                  </a:lnTo>
                  <a:lnTo>
                    <a:pt x="3141770" y="1127225"/>
                  </a:lnTo>
                  <a:lnTo>
                    <a:pt x="3142636" y="1176091"/>
                  </a:lnTo>
                  <a:lnTo>
                    <a:pt x="3142852" y="1229800"/>
                  </a:lnTo>
                  <a:lnTo>
                    <a:pt x="3142203" y="1288352"/>
                  </a:lnTo>
                  <a:lnTo>
                    <a:pt x="3140904" y="1351966"/>
                  </a:lnTo>
                  <a:lnTo>
                    <a:pt x="3139605" y="1421743"/>
                  </a:lnTo>
                  <a:lnTo>
                    <a:pt x="3138090" y="1497684"/>
                  </a:lnTo>
                  <a:lnTo>
                    <a:pt x="3136791" y="1580009"/>
                  </a:lnTo>
                  <a:lnTo>
                    <a:pt x="3135709" y="1669596"/>
                  </a:lnTo>
                  <a:lnTo>
                    <a:pt x="3135277" y="1766229"/>
                  </a:lnTo>
                  <a:lnTo>
                    <a:pt x="3135709" y="1862860"/>
                  </a:lnTo>
                  <a:lnTo>
                    <a:pt x="3136791" y="1952449"/>
                  </a:lnTo>
                  <a:lnTo>
                    <a:pt x="3138090" y="2034773"/>
                  </a:lnTo>
                  <a:lnTo>
                    <a:pt x="3139605" y="2110713"/>
                  </a:lnTo>
                  <a:lnTo>
                    <a:pt x="3140904" y="2180490"/>
                  </a:lnTo>
                  <a:lnTo>
                    <a:pt x="3142203" y="2244105"/>
                  </a:lnTo>
                  <a:lnTo>
                    <a:pt x="3142852" y="2302656"/>
                  </a:lnTo>
                  <a:lnTo>
                    <a:pt x="3142636" y="2356365"/>
                  </a:lnTo>
                  <a:lnTo>
                    <a:pt x="3141770" y="2405231"/>
                  </a:lnTo>
                  <a:lnTo>
                    <a:pt x="3139605" y="2449695"/>
                  </a:lnTo>
                  <a:lnTo>
                    <a:pt x="3136142" y="2490417"/>
                  </a:lnTo>
                  <a:lnTo>
                    <a:pt x="3130948" y="2527617"/>
                  </a:lnTo>
                  <a:lnTo>
                    <a:pt x="3124021" y="2561736"/>
                  </a:lnTo>
                  <a:lnTo>
                    <a:pt x="3114930" y="2593213"/>
                  </a:lnTo>
                  <a:lnTo>
                    <a:pt x="3103675" y="2622267"/>
                  </a:lnTo>
                  <a:lnTo>
                    <a:pt x="3090038" y="2649342"/>
                  </a:lnTo>
                  <a:lnTo>
                    <a:pt x="3073588" y="2674876"/>
                  </a:lnTo>
                  <a:lnTo>
                    <a:pt x="3054108" y="2699309"/>
                  </a:lnTo>
                  <a:lnTo>
                    <a:pt x="3031813" y="2722862"/>
                  </a:lnTo>
                  <a:lnTo>
                    <a:pt x="3005840" y="2745754"/>
                  </a:lnTo>
                  <a:lnTo>
                    <a:pt x="2976402" y="2769086"/>
                  </a:lnTo>
                  <a:lnTo>
                    <a:pt x="2943286" y="2792419"/>
                  </a:lnTo>
                  <a:lnTo>
                    <a:pt x="2905840" y="2816632"/>
                  </a:lnTo>
                  <a:lnTo>
                    <a:pt x="2864498" y="2841945"/>
                  </a:lnTo>
                  <a:lnTo>
                    <a:pt x="2818394" y="2868580"/>
                  </a:lnTo>
                  <a:lnTo>
                    <a:pt x="2767744" y="2897196"/>
                  </a:lnTo>
                  <a:lnTo>
                    <a:pt x="2712117" y="2928232"/>
                  </a:lnTo>
                  <a:lnTo>
                    <a:pt x="2651727" y="2961910"/>
                  </a:lnTo>
                  <a:lnTo>
                    <a:pt x="2585493" y="2998669"/>
                  </a:lnTo>
                  <a:lnTo>
                    <a:pt x="2514065" y="3038511"/>
                  </a:lnTo>
                  <a:lnTo>
                    <a:pt x="2436576" y="3082314"/>
                  </a:lnTo>
                  <a:lnTo>
                    <a:pt x="2353459" y="3130521"/>
                  </a:lnTo>
                  <a:lnTo>
                    <a:pt x="2270342" y="3178947"/>
                  </a:lnTo>
                  <a:lnTo>
                    <a:pt x="2193936" y="3224731"/>
                  </a:lnTo>
                  <a:lnTo>
                    <a:pt x="2123806" y="3266994"/>
                  </a:lnTo>
                  <a:lnTo>
                    <a:pt x="2059304" y="3306395"/>
                  </a:lnTo>
                  <a:lnTo>
                    <a:pt x="1999997" y="3342274"/>
                  </a:lnTo>
                  <a:lnTo>
                    <a:pt x="1945668" y="3375513"/>
                  </a:lnTo>
                  <a:lnTo>
                    <a:pt x="1895668" y="3405228"/>
                  </a:lnTo>
                  <a:lnTo>
                    <a:pt x="1849781" y="3432083"/>
                  </a:lnTo>
                  <a:lnTo>
                    <a:pt x="1807356" y="3455415"/>
                  </a:lnTo>
                  <a:lnTo>
                    <a:pt x="1767962" y="3475886"/>
                  </a:lnTo>
                  <a:lnTo>
                    <a:pt x="1731167" y="3493055"/>
                  </a:lnTo>
                  <a:lnTo>
                    <a:pt x="1696534" y="3507363"/>
                  </a:lnTo>
                  <a:lnTo>
                    <a:pt x="1663850" y="3518369"/>
                  </a:lnTo>
                  <a:lnTo>
                    <a:pt x="1632249" y="3526073"/>
                  </a:lnTo>
                  <a:lnTo>
                    <a:pt x="1601512" y="3530916"/>
                  </a:lnTo>
                  <a:lnTo>
                    <a:pt x="1571643" y="3532456"/>
                  </a:lnTo>
                  <a:lnTo>
                    <a:pt x="1541339" y="3530916"/>
                  </a:lnTo>
                  <a:lnTo>
                    <a:pt x="1510604" y="3526073"/>
                  </a:lnTo>
                  <a:lnTo>
                    <a:pt x="1479003" y="3518369"/>
                  </a:lnTo>
                  <a:lnTo>
                    <a:pt x="1446318" y="3507363"/>
                  </a:lnTo>
                  <a:lnTo>
                    <a:pt x="1411687" y="3493055"/>
                  </a:lnTo>
                  <a:lnTo>
                    <a:pt x="1374890" y="3475886"/>
                  </a:lnTo>
                  <a:lnTo>
                    <a:pt x="1335496" y="3455415"/>
                  </a:lnTo>
                  <a:lnTo>
                    <a:pt x="1293071" y="3432083"/>
                  </a:lnTo>
                  <a:lnTo>
                    <a:pt x="1247184" y="3405228"/>
                  </a:lnTo>
                  <a:lnTo>
                    <a:pt x="1197184" y="3375513"/>
                  </a:lnTo>
                  <a:lnTo>
                    <a:pt x="1142856" y="3342274"/>
                  </a:lnTo>
                  <a:lnTo>
                    <a:pt x="1083548" y="3306395"/>
                  </a:lnTo>
                  <a:lnTo>
                    <a:pt x="1019046" y="3266994"/>
                  </a:lnTo>
                  <a:lnTo>
                    <a:pt x="948917" y="3224731"/>
                  </a:lnTo>
                  <a:lnTo>
                    <a:pt x="872510" y="3178947"/>
                  </a:lnTo>
                  <a:lnTo>
                    <a:pt x="789393" y="3130521"/>
                  </a:lnTo>
                  <a:lnTo>
                    <a:pt x="706276" y="3082314"/>
                  </a:lnTo>
                  <a:lnTo>
                    <a:pt x="628786" y="3038511"/>
                  </a:lnTo>
                  <a:lnTo>
                    <a:pt x="557359" y="2998450"/>
                  </a:lnTo>
                  <a:lnTo>
                    <a:pt x="491125" y="2961690"/>
                  </a:lnTo>
                  <a:lnTo>
                    <a:pt x="430735" y="2928232"/>
                  </a:lnTo>
                  <a:lnTo>
                    <a:pt x="375108" y="2897196"/>
                  </a:lnTo>
                  <a:lnTo>
                    <a:pt x="324458" y="2868580"/>
                  </a:lnTo>
                  <a:lnTo>
                    <a:pt x="278571" y="2841945"/>
                  </a:lnTo>
                  <a:lnTo>
                    <a:pt x="237012" y="2816412"/>
                  </a:lnTo>
                  <a:lnTo>
                    <a:pt x="199567" y="2792419"/>
                  </a:lnTo>
                  <a:lnTo>
                    <a:pt x="166667" y="2769086"/>
                  </a:lnTo>
                  <a:lnTo>
                    <a:pt x="137013" y="2745754"/>
                  </a:lnTo>
                  <a:lnTo>
                    <a:pt x="111039" y="2722862"/>
                  </a:lnTo>
                  <a:lnTo>
                    <a:pt x="88744" y="2699309"/>
                  </a:lnTo>
                  <a:lnTo>
                    <a:pt x="69264" y="2674876"/>
                  </a:lnTo>
                  <a:lnTo>
                    <a:pt x="52814" y="2649342"/>
                  </a:lnTo>
                  <a:lnTo>
                    <a:pt x="39178" y="2622267"/>
                  </a:lnTo>
                  <a:lnTo>
                    <a:pt x="27922" y="2593213"/>
                  </a:lnTo>
                  <a:lnTo>
                    <a:pt x="18831" y="2561736"/>
                  </a:lnTo>
                  <a:lnTo>
                    <a:pt x="12121" y="2527617"/>
                  </a:lnTo>
                  <a:lnTo>
                    <a:pt x="6710" y="2490417"/>
                  </a:lnTo>
                  <a:lnTo>
                    <a:pt x="3246" y="2449695"/>
                  </a:lnTo>
                  <a:lnTo>
                    <a:pt x="1082" y="2405231"/>
                  </a:lnTo>
                  <a:lnTo>
                    <a:pt x="216" y="2356365"/>
                  </a:lnTo>
                  <a:lnTo>
                    <a:pt x="0" y="2302656"/>
                  </a:lnTo>
                  <a:lnTo>
                    <a:pt x="649" y="2244105"/>
                  </a:lnTo>
                  <a:lnTo>
                    <a:pt x="1948" y="2180490"/>
                  </a:lnTo>
                  <a:lnTo>
                    <a:pt x="3246" y="2110713"/>
                  </a:lnTo>
                  <a:lnTo>
                    <a:pt x="4762" y="2034773"/>
                  </a:lnTo>
                  <a:lnTo>
                    <a:pt x="6061" y="1952449"/>
                  </a:lnTo>
                  <a:lnTo>
                    <a:pt x="7143" y="1862860"/>
                  </a:lnTo>
                  <a:lnTo>
                    <a:pt x="7576" y="1766229"/>
                  </a:lnTo>
                  <a:lnTo>
                    <a:pt x="7143" y="1669596"/>
                  </a:lnTo>
                  <a:lnTo>
                    <a:pt x="6061" y="1580009"/>
                  </a:lnTo>
                  <a:lnTo>
                    <a:pt x="4762" y="1497684"/>
                  </a:lnTo>
                  <a:lnTo>
                    <a:pt x="3246" y="1421743"/>
                  </a:lnTo>
                  <a:lnTo>
                    <a:pt x="1948" y="1351966"/>
                  </a:lnTo>
                  <a:lnTo>
                    <a:pt x="649" y="1288352"/>
                  </a:lnTo>
                  <a:lnTo>
                    <a:pt x="0" y="1229800"/>
                  </a:lnTo>
                  <a:lnTo>
                    <a:pt x="216" y="1176091"/>
                  </a:lnTo>
                  <a:lnTo>
                    <a:pt x="1082" y="1127225"/>
                  </a:lnTo>
                  <a:lnTo>
                    <a:pt x="3246" y="1082762"/>
                  </a:lnTo>
                  <a:lnTo>
                    <a:pt x="6710" y="1042039"/>
                  </a:lnTo>
                  <a:lnTo>
                    <a:pt x="11905" y="1004840"/>
                  </a:lnTo>
                  <a:lnTo>
                    <a:pt x="18831" y="970722"/>
                  </a:lnTo>
                  <a:lnTo>
                    <a:pt x="27922" y="939245"/>
                  </a:lnTo>
                  <a:lnTo>
                    <a:pt x="39178" y="910189"/>
                  </a:lnTo>
                  <a:lnTo>
                    <a:pt x="52814" y="883114"/>
                  </a:lnTo>
                  <a:lnTo>
                    <a:pt x="69264" y="857580"/>
                  </a:lnTo>
                  <a:lnTo>
                    <a:pt x="88744" y="833147"/>
                  </a:lnTo>
                  <a:lnTo>
                    <a:pt x="111039" y="809595"/>
                  </a:lnTo>
                  <a:lnTo>
                    <a:pt x="137013" y="786702"/>
                  </a:lnTo>
                  <a:lnTo>
                    <a:pt x="166450" y="763370"/>
                  </a:lnTo>
                  <a:lnTo>
                    <a:pt x="199567" y="740037"/>
                  </a:lnTo>
                  <a:lnTo>
                    <a:pt x="237012" y="715825"/>
                  </a:lnTo>
                  <a:lnTo>
                    <a:pt x="278354" y="690511"/>
                  </a:lnTo>
                  <a:lnTo>
                    <a:pt x="324458" y="663876"/>
                  </a:lnTo>
                  <a:lnTo>
                    <a:pt x="375108" y="635262"/>
                  </a:lnTo>
                  <a:lnTo>
                    <a:pt x="430735" y="604225"/>
                  </a:lnTo>
                  <a:lnTo>
                    <a:pt x="491125" y="570547"/>
                  </a:lnTo>
                  <a:lnTo>
                    <a:pt x="557359" y="533787"/>
                  </a:lnTo>
                  <a:lnTo>
                    <a:pt x="628786" y="493945"/>
                  </a:lnTo>
                  <a:lnTo>
                    <a:pt x="706276" y="450142"/>
                  </a:lnTo>
                  <a:lnTo>
                    <a:pt x="789393" y="401935"/>
                  </a:lnTo>
                  <a:lnTo>
                    <a:pt x="872510" y="353510"/>
                  </a:lnTo>
                  <a:lnTo>
                    <a:pt x="948917" y="307725"/>
                  </a:lnTo>
                  <a:lnTo>
                    <a:pt x="1019046" y="265462"/>
                  </a:lnTo>
                  <a:lnTo>
                    <a:pt x="1083548" y="226062"/>
                  </a:lnTo>
                  <a:lnTo>
                    <a:pt x="1142856" y="190182"/>
                  </a:lnTo>
                  <a:lnTo>
                    <a:pt x="1197184" y="156945"/>
                  </a:lnTo>
                  <a:lnTo>
                    <a:pt x="1247184" y="127229"/>
                  </a:lnTo>
                  <a:lnTo>
                    <a:pt x="1293071" y="100374"/>
                  </a:lnTo>
                  <a:lnTo>
                    <a:pt x="1335496" y="77042"/>
                  </a:lnTo>
                  <a:lnTo>
                    <a:pt x="1374890" y="56570"/>
                  </a:lnTo>
                  <a:lnTo>
                    <a:pt x="1411687" y="39402"/>
                  </a:lnTo>
                  <a:lnTo>
                    <a:pt x="1446318" y="25093"/>
                  </a:lnTo>
                  <a:lnTo>
                    <a:pt x="1479003" y="14088"/>
                  </a:lnTo>
                  <a:lnTo>
                    <a:pt x="1510604" y="6384"/>
                  </a:lnTo>
                  <a:lnTo>
                    <a:pt x="1541339" y="1541"/>
                  </a:lnTo>
                  <a:close/>
                </a:path>
              </a:pathLst>
            </a:custGeom>
          </p:spPr>
        </p:pic>
        <p:sp>
          <p:nvSpPr>
            <p:cNvPr id="15" name="Freeform: Shape 2">
              <a:extLst>
                <a:ext uri="{FF2B5EF4-FFF2-40B4-BE49-F238E27FC236}">
                  <a16:creationId xmlns:a16="http://schemas.microsoft.com/office/drawing/2014/main" id="{05D62004-70B4-43F4-B2F8-1DE5E5635A78}"/>
                </a:ext>
              </a:extLst>
            </p:cNvPr>
            <p:cNvSpPr/>
            <p:nvPr/>
          </p:nvSpPr>
          <p:spPr>
            <a:xfrm>
              <a:off x="2961667" y="2816771"/>
              <a:ext cx="1042692" cy="1171951"/>
            </a:xfrm>
            <a:custGeom>
              <a:avLst/>
              <a:gdLst>
                <a:gd name="connsiteX0" fmla="*/ 1445618 w 2890837"/>
                <a:gd name="connsiteY0" fmla="*/ 0 h 3249205"/>
                <a:gd name="connsiteX1" fmla="*/ 1473092 w 2890837"/>
                <a:gd name="connsiteY1" fmla="*/ 1417 h 3249205"/>
                <a:gd name="connsiteX2" fmla="*/ 1501364 w 2890837"/>
                <a:gd name="connsiteY2" fmla="*/ 5872 h 3249205"/>
                <a:gd name="connsiteX3" fmla="*/ 1530431 w 2890837"/>
                <a:gd name="connsiteY3" fmla="*/ 12958 h 3249205"/>
                <a:gd name="connsiteX4" fmla="*/ 1560494 w 2890837"/>
                <a:gd name="connsiteY4" fmla="*/ 23081 h 3249205"/>
                <a:gd name="connsiteX5" fmla="*/ 1592350 w 2890837"/>
                <a:gd name="connsiteY5" fmla="*/ 36242 h 3249205"/>
                <a:gd name="connsiteX6" fmla="*/ 1626195 w 2890837"/>
                <a:gd name="connsiteY6" fmla="*/ 52034 h 3249205"/>
                <a:gd name="connsiteX7" fmla="*/ 1662430 w 2890837"/>
                <a:gd name="connsiteY7" fmla="*/ 70864 h 3249205"/>
                <a:gd name="connsiteX8" fmla="*/ 1701453 w 2890837"/>
                <a:gd name="connsiteY8" fmla="*/ 92325 h 3249205"/>
                <a:gd name="connsiteX9" fmla="*/ 1743660 w 2890837"/>
                <a:gd name="connsiteY9" fmla="*/ 117027 h 3249205"/>
                <a:gd name="connsiteX10" fmla="*/ 1789651 w 2890837"/>
                <a:gd name="connsiteY10" fmla="*/ 144360 h 3249205"/>
                <a:gd name="connsiteX11" fmla="*/ 1839624 w 2890837"/>
                <a:gd name="connsiteY11" fmla="*/ 174932 h 3249205"/>
                <a:gd name="connsiteX12" fmla="*/ 1894175 w 2890837"/>
                <a:gd name="connsiteY12" fmla="*/ 207935 h 3249205"/>
                <a:gd name="connsiteX13" fmla="*/ 1953505 w 2890837"/>
                <a:gd name="connsiteY13" fmla="*/ 244176 h 3249205"/>
                <a:gd name="connsiteX14" fmla="*/ 2018011 w 2890837"/>
                <a:gd name="connsiteY14" fmla="*/ 283050 h 3249205"/>
                <a:gd name="connsiteX15" fmla="*/ 2088291 w 2890837"/>
                <a:gd name="connsiteY15" fmla="*/ 325164 h 3249205"/>
                <a:gd name="connsiteX16" fmla="*/ 2164743 w 2890837"/>
                <a:gd name="connsiteY16" fmla="*/ 369706 h 3249205"/>
                <a:gd name="connsiteX17" fmla="*/ 2241195 w 2890837"/>
                <a:gd name="connsiteY17" fmla="*/ 414047 h 3249205"/>
                <a:gd name="connsiteX18" fmla="*/ 2312470 w 2890837"/>
                <a:gd name="connsiteY18" fmla="*/ 454338 h 3249205"/>
                <a:gd name="connsiteX19" fmla="*/ 2378171 w 2890837"/>
                <a:gd name="connsiteY19" fmla="*/ 491187 h 3249205"/>
                <a:gd name="connsiteX20" fmla="*/ 2439094 w 2890837"/>
                <a:gd name="connsiteY20" fmla="*/ 524999 h 3249205"/>
                <a:gd name="connsiteX21" fmla="*/ 2494641 w 2890837"/>
                <a:gd name="connsiteY21" fmla="*/ 555775 h 3249205"/>
                <a:gd name="connsiteX22" fmla="*/ 2545808 w 2890837"/>
                <a:gd name="connsiteY22" fmla="*/ 584323 h 3249205"/>
                <a:gd name="connsiteX23" fmla="*/ 2592396 w 2890837"/>
                <a:gd name="connsiteY23" fmla="*/ 610643 h 3249205"/>
                <a:gd name="connsiteX24" fmla="*/ 2634604 w 2890837"/>
                <a:gd name="connsiteY24" fmla="*/ 635142 h 3249205"/>
                <a:gd name="connsiteX25" fmla="*/ 2672830 w 2890837"/>
                <a:gd name="connsiteY25" fmla="*/ 658628 h 3249205"/>
                <a:gd name="connsiteX26" fmla="*/ 2707273 w 2890837"/>
                <a:gd name="connsiteY26" fmla="*/ 680697 h 3249205"/>
                <a:gd name="connsiteX27" fmla="*/ 2737535 w 2890837"/>
                <a:gd name="connsiteY27" fmla="*/ 702159 h 3249205"/>
                <a:gd name="connsiteX28" fmla="*/ 2764811 w 2890837"/>
                <a:gd name="connsiteY28" fmla="*/ 723620 h 3249205"/>
                <a:gd name="connsiteX29" fmla="*/ 2788702 w 2890837"/>
                <a:gd name="connsiteY29" fmla="*/ 744677 h 3249205"/>
                <a:gd name="connsiteX30" fmla="*/ 2809209 w 2890837"/>
                <a:gd name="connsiteY30" fmla="*/ 766341 h 3249205"/>
                <a:gd name="connsiteX31" fmla="*/ 2827127 w 2890837"/>
                <a:gd name="connsiteY31" fmla="*/ 788815 h 3249205"/>
                <a:gd name="connsiteX32" fmla="*/ 2842258 w 2890837"/>
                <a:gd name="connsiteY32" fmla="*/ 812301 h 3249205"/>
                <a:gd name="connsiteX33" fmla="*/ 2854801 w 2890837"/>
                <a:gd name="connsiteY33" fmla="*/ 837205 h 3249205"/>
                <a:gd name="connsiteX34" fmla="*/ 2865154 w 2890837"/>
                <a:gd name="connsiteY34" fmla="*/ 863931 h 3249205"/>
                <a:gd name="connsiteX35" fmla="*/ 2873516 w 2890837"/>
                <a:gd name="connsiteY35" fmla="*/ 892884 h 3249205"/>
                <a:gd name="connsiteX36" fmla="*/ 2879688 w 2890837"/>
                <a:gd name="connsiteY36" fmla="*/ 924266 h 3249205"/>
                <a:gd name="connsiteX37" fmla="*/ 2884665 w 2890837"/>
                <a:gd name="connsiteY37" fmla="*/ 958483 h 3249205"/>
                <a:gd name="connsiteX38" fmla="*/ 2887850 w 2890837"/>
                <a:gd name="connsiteY38" fmla="*/ 995940 h 3249205"/>
                <a:gd name="connsiteX39" fmla="*/ 2889842 w 2890837"/>
                <a:gd name="connsiteY39" fmla="*/ 1036838 h 3249205"/>
                <a:gd name="connsiteX40" fmla="*/ 2890638 w 2890837"/>
                <a:gd name="connsiteY40" fmla="*/ 1081786 h 3249205"/>
                <a:gd name="connsiteX41" fmla="*/ 2890837 w 2890837"/>
                <a:gd name="connsiteY41" fmla="*/ 1131188 h 3249205"/>
                <a:gd name="connsiteX42" fmla="*/ 2890240 w 2890837"/>
                <a:gd name="connsiteY42" fmla="*/ 1185045 h 3249205"/>
                <a:gd name="connsiteX43" fmla="*/ 2889045 w 2890837"/>
                <a:gd name="connsiteY43" fmla="*/ 1243558 h 3249205"/>
                <a:gd name="connsiteX44" fmla="*/ 2887850 w 2890837"/>
                <a:gd name="connsiteY44" fmla="*/ 1307740 h 3249205"/>
                <a:gd name="connsiteX45" fmla="*/ 2886457 w 2890837"/>
                <a:gd name="connsiteY45" fmla="*/ 1377592 h 3249205"/>
                <a:gd name="connsiteX46" fmla="*/ 2885262 w 2890837"/>
                <a:gd name="connsiteY46" fmla="*/ 1453315 h 3249205"/>
                <a:gd name="connsiteX47" fmla="*/ 2884267 w 2890837"/>
                <a:gd name="connsiteY47" fmla="*/ 1535719 h 3249205"/>
                <a:gd name="connsiteX48" fmla="*/ 2883869 w 2890837"/>
                <a:gd name="connsiteY48" fmla="*/ 1624603 h 3249205"/>
                <a:gd name="connsiteX49" fmla="*/ 2884267 w 2890837"/>
                <a:gd name="connsiteY49" fmla="*/ 1713486 h 3249205"/>
                <a:gd name="connsiteX50" fmla="*/ 2885262 w 2890837"/>
                <a:gd name="connsiteY50" fmla="*/ 1795891 h 3249205"/>
                <a:gd name="connsiteX51" fmla="*/ 2886457 w 2890837"/>
                <a:gd name="connsiteY51" fmla="*/ 1871614 h 3249205"/>
                <a:gd name="connsiteX52" fmla="*/ 2887850 w 2890837"/>
                <a:gd name="connsiteY52" fmla="*/ 1941465 h 3249205"/>
                <a:gd name="connsiteX53" fmla="*/ 2889045 w 2890837"/>
                <a:gd name="connsiteY53" fmla="*/ 2005647 h 3249205"/>
                <a:gd name="connsiteX54" fmla="*/ 2890240 w 2890837"/>
                <a:gd name="connsiteY54" fmla="*/ 2064161 h 3249205"/>
                <a:gd name="connsiteX55" fmla="*/ 2890837 w 2890837"/>
                <a:gd name="connsiteY55" fmla="*/ 2118017 h 3249205"/>
                <a:gd name="connsiteX56" fmla="*/ 2890638 w 2890837"/>
                <a:gd name="connsiteY56" fmla="*/ 2167419 h 3249205"/>
                <a:gd name="connsiteX57" fmla="*/ 2889842 w 2890837"/>
                <a:gd name="connsiteY57" fmla="*/ 2212367 h 3249205"/>
                <a:gd name="connsiteX58" fmla="*/ 2887850 w 2890837"/>
                <a:gd name="connsiteY58" fmla="*/ 2253265 h 3249205"/>
                <a:gd name="connsiteX59" fmla="*/ 2884665 w 2890837"/>
                <a:gd name="connsiteY59" fmla="*/ 2290722 h 3249205"/>
                <a:gd name="connsiteX60" fmla="*/ 2879887 w 2890837"/>
                <a:gd name="connsiteY60" fmla="*/ 2324939 h 3249205"/>
                <a:gd name="connsiteX61" fmla="*/ 2873516 w 2890837"/>
                <a:gd name="connsiteY61" fmla="*/ 2356322 h 3249205"/>
                <a:gd name="connsiteX62" fmla="*/ 2865154 w 2890837"/>
                <a:gd name="connsiteY62" fmla="*/ 2385275 h 3249205"/>
                <a:gd name="connsiteX63" fmla="*/ 2854801 w 2890837"/>
                <a:gd name="connsiteY63" fmla="*/ 2412000 h 3249205"/>
                <a:gd name="connsiteX64" fmla="*/ 2842258 w 2890837"/>
                <a:gd name="connsiteY64" fmla="*/ 2436904 h 3249205"/>
                <a:gd name="connsiteX65" fmla="*/ 2827127 w 2890837"/>
                <a:gd name="connsiteY65" fmla="*/ 2460390 h 3249205"/>
                <a:gd name="connsiteX66" fmla="*/ 2809209 w 2890837"/>
                <a:gd name="connsiteY66" fmla="*/ 2482864 h 3249205"/>
                <a:gd name="connsiteX67" fmla="*/ 2788702 w 2890837"/>
                <a:gd name="connsiteY67" fmla="*/ 2504528 h 3249205"/>
                <a:gd name="connsiteX68" fmla="*/ 2764811 w 2890837"/>
                <a:gd name="connsiteY68" fmla="*/ 2525585 h 3249205"/>
                <a:gd name="connsiteX69" fmla="*/ 2737734 w 2890837"/>
                <a:gd name="connsiteY69" fmla="*/ 2547046 h 3249205"/>
                <a:gd name="connsiteX70" fmla="*/ 2707273 w 2890837"/>
                <a:gd name="connsiteY70" fmla="*/ 2568508 h 3249205"/>
                <a:gd name="connsiteX71" fmla="*/ 2672830 w 2890837"/>
                <a:gd name="connsiteY71" fmla="*/ 2590779 h 3249205"/>
                <a:gd name="connsiteX72" fmla="*/ 2634803 w 2890837"/>
                <a:gd name="connsiteY72" fmla="*/ 2614063 h 3249205"/>
                <a:gd name="connsiteX73" fmla="*/ 2592396 w 2890837"/>
                <a:gd name="connsiteY73" fmla="*/ 2638562 h 3249205"/>
                <a:gd name="connsiteX74" fmla="*/ 2545808 w 2890837"/>
                <a:gd name="connsiteY74" fmla="*/ 2664883 h 3249205"/>
                <a:gd name="connsiteX75" fmla="*/ 2494641 w 2890837"/>
                <a:gd name="connsiteY75" fmla="*/ 2693431 h 3249205"/>
                <a:gd name="connsiteX76" fmla="*/ 2439094 w 2890837"/>
                <a:gd name="connsiteY76" fmla="*/ 2724408 h 3249205"/>
                <a:gd name="connsiteX77" fmla="*/ 2378171 w 2890837"/>
                <a:gd name="connsiteY77" fmla="*/ 2758220 h 3249205"/>
                <a:gd name="connsiteX78" fmla="*/ 2312470 w 2890837"/>
                <a:gd name="connsiteY78" fmla="*/ 2794867 h 3249205"/>
                <a:gd name="connsiteX79" fmla="*/ 2241195 w 2890837"/>
                <a:gd name="connsiteY79" fmla="*/ 2835158 h 3249205"/>
                <a:gd name="connsiteX80" fmla="*/ 2164743 w 2890837"/>
                <a:gd name="connsiteY80" fmla="*/ 2879499 h 3249205"/>
                <a:gd name="connsiteX81" fmla="*/ 2088291 w 2890837"/>
                <a:gd name="connsiteY81" fmla="*/ 2924042 h 3249205"/>
                <a:gd name="connsiteX82" fmla="*/ 2018011 w 2890837"/>
                <a:gd name="connsiteY82" fmla="*/ 2966155 h 3249205"/>
                <a:gd name="connsiteX83" fmla="*/ 1953505 w 2890837"/>
                <a:gd name="connsiteY83" fmla="*/ 3005029 h 3249205"/>
                <a:gd name="connsiteX84" fmla="*/ 1894175 w 2890837"/>
                <a:gd name="connsiteY84" fmla="*/ 3041271 h 3249205"/>
                <a:gd name="connsiteX85" fmla="*/ 1839624 w 2890837"/>
                <a:gd name="connsiteY85" fmla="*/ 3074273 h 3249205"/>
                <a:gd name="connsiteX86" fmla="*/ 1789651 w 2890837"/>
                <a:gd name="connsiteY86" fmla="*/ 3104846 h 3249205"/>
                <a:gd name="connsiteX87" fmla="*/ 1743660 w 2890837"/>
                <a:gd name="connsiteY87" fmla="*/ 3132179 h 3249205"/>
                <a:gd name="connsiteX88" fmla="*/ 1701453 w 2890837"/>
                <a:gd name="connsiteY88" fmla="*/ 3156880 h 3249205"/>
                <a:gd name="connsiteX89" fmla="*/ 1662430 w 2890837"/>
                <a:gd name="connsiteY89" fmla="*/ 3178341 h 3249205"/>
                <a:gd name="connsiteX90" fmla="*/ 1626195 w 2890837"/>
                <a:gd name="connsiteY90" fmla="*/ 3197171 h 3249205"/>
                <a:gd name="connsiteX91" fmla="*/ 1592350 w 2890837"/>
                <a:gd name="connsiteY91" fmla="*/ 3212963 h 3249205"/>
                <a:gd name="connsiteX92" fmla="*/ 1560494 w 2890837"/>
                <a:gd name="connsiteY92" fmla="*/ 3226124 h 3249205"/>
                <a:gd name="connsiteX93" fmla="*/ 1530431 w 2890837"/>
                <a:gd name="connsiteY93" fmla="*/ 3236247 h 3249205"/>
                <a:gd name="connsiteX94" fmla="*/ 1501364 w 2890837"/>
                <a:gd name="connsiteY94" fmla="*/ 3243334 h 3249205"/>
                <a:gd name="connsiteX95" fmla="*/ 1473092 w 2890837"/>
                <a:gd name="connsiteY95" fmla="*/ 3247788 h 3249205"/>
                <a:gd name="connsiteX96" fmla="*/ 1445618 w 2890837"/>
                <a:gd name="connsiteY96" fmla="*/ 3249205 h 3249205"/>
                <a:gd name="connsiteX97" fmla="*/ 1417744 w 2890837"/>
                <a:gd name="connsiteY97" fmla="*/ 3247788 h 3249205"/>
                <a:gd name="connsiteX98" fmla="*/ 1389473 w 2890837"/>
                <a:gd name="connsiteY98" fmla="*/ 3243334 h 3249205"/>
                <a:gd name="connsiteX99" fmla="*/ 1360406 w 2890837"/>
                <a:gd name="connsiteY99" fmla="*/ 3236247 h 3249205"/>
                <a:gd name="connsiteX100" fmla="*/ 1330342 w 2890837"/>
                <a:gd name="connsiteY100" fmla="*/ 3226124 h 3249205"/>
                <a:gd name="connsiteX101" fmla="*/ 1298488 w 2890837"/>
                <a:gd name="connsiteY101" fmla="*/ 3212963 h 3249205"/>
                <a:gd name="connsiteX102" fmla="*/ 1264642 w 2890837"/>
                <a:gd name="connsiteY102" fmla="*/ 3197171 h 3249205"/>
                <a:gd name="connsiteX103" fmla="*/ 1228407 w 2890837"/>
                <a:gd name="connsiteY103" fmla="*/ 3178341 h 3249205"/>
                <a:gd name="connsiteX104" fmla="*/ 1189384 w 2890837"/>
                <a:gd name="connsiteY104" fmla="*/ 3156880 h 3249205"/>
                <a:gd name="connsiteX105" fmla="*/ 1147176 w 2890837"/>
                <a:gd name="connsiteY105" fmla="*/ 3132179 h 3249205"/>
                <a:gd name="connsiteX106" fmla="*/ 1101186 w 2890837"/>
                <a:gd name="connsiteY106" fmla="*/ 3104846 h 3249205"/>
                <a:gd name="connsiteX107" fmla="*/ 1051214 w 2890837"/>
                <a:gd name="connsiteY107" fmla="*/ 3074273 h 3249205"/>
                <a:gd name="connsiteX108" fmla="*/ 996662 w 2890837"/>
                <a:gd name="connsiteY108" fmla="*/ 3041271 h 3249205"/>
                <a:gd name="connsiteX109" fmla="*/ 937332 w 2890837"/>
                <a:gd name="connsiteY109" fmla="*/ 3005029 h 3249205"/>
                <a:gd name="connsiteX110" fmla="*/ 872826 w 2890837"/>
                <a:gd name="connsiteY110" fmla="*/ 2966155 h 3249205"/>
                <a:gd name="connsiteX111" fmla="*/ 802546 w 2890837"/>
                <a:gd name="connsiteY111" fmla="*/ 2924042 h 3249205"/>
                <a:gd name="connsiteX112" fmla="*/ 726094 w 2890837"/>
                <a:gd name="connsiteY112" fmla="*/ 2879499 h 3249205"/>
                <a:gd name="connsiteX113" fmla="*/ 649642 w 2890837"/>
                <a:gd name="connsiteY113" fmla="*/ 2835158 h 3249205"/>
                <a:gd name="connsiteX114" fmla="*/ 578366 w 2890837"/>
                <a:gd name="connsiteY114" fmla="*/ 2794867 h 3249205"/>
                <a:gd name="connsiteX115" fmla="*/ 512666 w 2890837"/>
                <a:gd name="connsiteY115" fmla="*/ 2758018 h 3249205"/>
                <a:gd name="connsiteX116" fmla="*/ 451743 w 2890837"/>
                <a:gd name="connsiteY116" fmla="*/ 2724206 h 3249205"/>
                <a:gd name="connsiteX117" fmla="*/ 396196 w 2890837"/>
                <a:gd name="connsiteY117" fmla="*/ 2693431 h 3249205"/>
                <a:gd name="connsiteX118" fmla="*/ 345029 w 2890837"/>
                <a:gd name="connsiteY118" fmla="*/ 2664883 h 3249205"/>
                <a:gd name="connsiteX119" fmla="*/ 298441 w 2890837"/>
                <a:gd name="connsiteY119" fmla="*/ 2638562 h 3249205"/>
                <a:gd name="connsiteX120" fmla="*/ 256233 w 2890837"/>
                <a:gd name="connsiteY120" fmla="*/ 2614063 h 3249205"/>
                <a:gd name="connsiteX121" fmla="*/ 218007 w 2890837"/>
                <a:gd name="connsiteY121" fmla="*/ 2590577 h 3249205"/>
                <a:gd name="connsiteX122" fmla="*/ 183564 w 2890837"/>
                <a:gd name="connsiteY122" fmla="*/ 2568508 h 3249205"/>
                <a:gd name="connsiteX123" fmla="*/ 153302 w 2890837"/>
                <a:gd name="connsiteY123" fmla="*/ 2547046 h 3249205"/>
                <a:gd name="connsiteX124" fmla="*/ 126026 w 2890837"/>
                <a:gd name="connsiteY124" fmla="*/ 2525585 h 3249205"/>
                <a:gd name="connsiteX125" fmla="*/ 102135 w 2890837"/>
                <a:gd name="connsiteY125" fmla="*/ 2504528 h 3249205"/>
                <a:gd name="connsiteX126" fmla="*/ 81628 w 2890837"/>
                <a:gd name="connsiteY126" fmla="*/ 2482864 h 3249205"/>
                <a:gd name="connsiteX127" fmla="*/ 63710 w 2890837"/>
                <a:gd name="connsiteY127" fmla="*/ 2460390 h 3249205"/>
                <a:gd name="connsiteX128" fmla="*/ 48579 w 2890837"/>
                <a:gd name="connsiteY128" fmla="*/ 2436904 h 3249205"/>
                <a:gd name="connsiteX129" fmla="*/ 36036 w 2890837"/>
                <a:gd name="connsiteY129" fmla="*/ 2412000 h 3249205"/>
                <a:gd name="connsiteX130" fmla="*/ 25683 w 2890837"/>
                <a:gd name="connsiteY130" fmla="*/ 2385275 h 3249205"/>
                <a:gd name="connsiteX131" fmla="*/ 17321 w 2890837"/>
                <a:gd name="connsiteY131" fmla="*/ 2356322 h 3249205"/>
                <a:gd name="connsiteX132" fmla="*/ 11149 w 2890837"/>
                <a:gd name="connsiteY132" fmla="*/ 2324939 h 3249205"/>
                <a:gd name="connsiteX133" fmla="*/ 6172 w 2890837"/>
                <a:gd name="connsiteY133" fmla="*/ 2290722 h 3249205"/>
                <a:gd name="connsiteX134" fmla="*/ 2986 w 2890837"/>
                <a:gd name="connsiteY134" fmla="*/ 2253265 h 3249205"/>
                <a:gd name="connsiteX135" fmla="*/ 995 w 2890837"/>
                <a:gd name="connsiteY135" fmla="*/ 2212367 h 3249205"/>
                <a:gd name="connsiteX136" fmla="*/ 199 w 2890837"/>
                <a:gd name="connsiteY136" fmla="*/ 2167419 h 3249205"/>
                <a:gd name="connsiteX137" fmla="*/ 0 w 2890837"/>
                <a:gd name="connsiteY137" fmla="*/ 2118017 h 3249205"/>
                <a:gd name="connsiteX138" fmla="*/ 597 w 2890837"/>
                <a:gd name="connsiteY138" fmla="*/ 2064161 h 3249205"/>
                <a:gd name="connsiteX139" fmla="*/ 1792 w 2890837"/>
                <a:gd name="connsiteY139" fmla="*/ 2005647 h 3249205"/>
                <a:gd name="connsiteX140" fmla="*/ 2986 w 2890837"/>
                <a:gd name="connsiteY140" fmla="*/ 1941465 h 3249205"/>
                <a:gd name="connsiteX141" fmla="*/ 4380 w 2890837"/>
                <a:gd name="connsiteY141" fmla="*/ 1871614 h 3249205"/>
                <a:gd name="connsiteX142" fmla="*/ 5575 w 2890837"/>
                <a:gd name="connsiteY142" fmla="*/ 1795891 h 3249205"/>
                <a:gd name="connsiteX143" fmla="*/ 6570 w 2890837"/>
                <a:gd name="connsiteY143" fmla="*/ 1713486 h 3249205"/>
                <a:gd name="connsiteX144" fmla="*/ 6968 w 2890837"/>
                <a:gd name="connsiteY144" fmla="*/ 1624603 h 3249205"/>
                <a:gd name="connsiteX145" fmla="*/ 6570 w 2890837"/>
                <a:gd name="connsiteY145" fmla="*/ 1535719 h 3249205"/>
                <a:gd name="connsiteX146" fmla="*/ 5575 w 2890837"/>
                <a:gd name="connsiteY146" fmla="*/ 1453315 h 3249205"/>
                <a:gd name="connsiteX147" fmla="*/ 4380 w 2890837"/>
                <a:gd name="connsiteY147" fmla="*/ 1377592 h 3249205"/>
                <a:gd name="connsiteX148" fmla="*/ 2986 w 2890837"/>
                <a:gd name="connsiteY148" fmla="*/ 1307740 h 3249205"/>
                <a:gd name="connsiteX149" fmla="*/ 1792 w 2890837"/>
                <a:gd name="connsiteY149" fmla="*/ 1243558 h 3249205"/>
                <a:gd name="connsiteX150" fmla="*/ 597 w 2890837"/>
                <a:gd name="connsiteY150" fmla="*/ 1185045 h 3249205"/>
                <a:gd name="connsiteX151" fmla="*/ 0 w 2890837"/>
                <a:gd name="connsiteY151" fmla="*/ 1131188 h 3249205"/>
                <a:gd name="connsiteX152" fmla="*/ 199 w 2890837"/>
                <a:gd name="connsiteY152" fmla="*/ 1081786 h 3249205"/>
                <a:gd name="connsiteX153" fmla="*/ 995 w 2890837"/>
                <a:gd name="connsiteY153" fmla="*/ 1036838 h 3249205"/>
                <a:gd name="connsiteX154" fmla="*/ 2986 w 2890837"/>
                <a:gd name="connsiteY154" fmla="*/ 995940 h 3249205"/>
                <a:gd name="connsiteX155" fmla="*/ 6172 w 2890837"/>
                <a:gd name="connsiteY155" fmla="*/ 958483 h 3249205"/>
                <a:gd name="connsiteX156" fmla="*/ 10950 w 2890837"/>
                <a:gd name="connsiteY156" fmla="*/ 924266 h 3249205"/>
                <a:gd name="connsiteX157" fmla="*/ 17321 w 2890837"/>
                <a:gd name="connsiteY157" fmla="*/ 892884 h 3249205"/>
                <a:gd name="connsiteX158" fmla="*/ 25683 w 2890837"/>
                <a:gd name="connsiteY158" fmla="*/ 863931 h 3249205"/>
                <a:gd name="connsiteX159" fmla="*/ 36036 w 2890837"/>
                <a:gd name="connsiteY159" fmla="*/ 837205 h 3249205"/>
                <a:gd name="connsiteX160" fmla="*/ 48579 w 2890837"/>
                <a:gd name="connsiteY160" fmla="*/ 812301 h 3249205"/>
                <a:gd name="connsiteX161" fmla="*/ 63710 w 2890837"/>
                <a:gd name="connsiteY161" fmla="*/ 788815 h 3249205"/>
                <a:gd name="connsiteX162" fmla="*/ 81628 w 2890837"/>
                <a:gd name="connsiteY162" fmla="*/ 766341 h 3249205"/>
                <a:gd name="connsiteX163" fmla="*/ 102135 w 2890837"/>
                <a:gd name="connsiteY163" fmla="*/ 744677 h 3249205"/>
                <a:gd name="connsiteX164" fmla="*/ 126026 w 2890837"/>
                <a:gd name="connsiteY164" fmla="*/ 723620 h 3249205"/>
                <a:gd name="connsiteX165" fmla="*/ 153103 w 2890837"/>
                <a:gd name="connsiteY165" fmla="*/ 702159 h 3249205"/>
                <a:gd name="connsiteX166" fmla="*/ 183564 w 2890837"/>
                <a:gd name="connsiteY166" fmla="*/ 680697 h 3249205"/>
                <a:gd name="connsiteX167" fmla="*/ 218007 w 2890837"/>
                <a:gd name="connsiteY167" fmla="*/ 658426 h 3249205"/>
                <a:gd name="connsiteX168" fmla="*/ 256034 w 2890837"/>
                <a:gd name="connsiteY168" fmla="*/ 635142 h 3249205"/>
                <a:gd name="connsiteX169" fmla="*/ 298441 w 2890837"/>
                <a:gd name="connsiteY169" fmla="*/ 610643 h 3249205"/>
                <a:gd name="connsiteX170" fmla="*/ 345029 w 2890837"/>
                <a:gd name="connsiteY170" fmla="*/ 584323 h 3249205"/>
                <a:gd name="connsiteX171" fmla="*/ 396196 w 2890837"/>
                <a:gd name="connsiteY171" fmla="*/ 555775 h 3249205"/>
                <a:gd name="connsiteX172" fmla="*/ 451743 w 2890837"/>
                <a:gd name="connsiteY172" fmla="*/ 524797 h 3249205"/>
                <a:gd name="connsiteX173" fmla="*/ 512666 w 2890837"/>
                <a:gd name="connsiteY173" fmla="*/ 490985 h 3249205"/>
                <a:gd name="connsiteX174" fmla="*/ 578366 w 2890837"/>
                <a:gd name="connsiteY174" fmla="*/ 454338 h 3249205"/>
                <a:gd name="connsiteX175" fmla="*/ 649642 w 2890837"/>
                <a:gd name="connsiteY175" fmla="*/ 414047 h 3249205"/>
                <a:gd name="connsiteX176" fmla="*/ 726094 w 2890837"/>
                <a:gd name="connsiteY176" fmla="*/ 369706 h 3249205"/>
                <a:gd name="connsiteX177" fmla="*/ 802546 w 2890837"/>
                <a:gd name="connsiteY177" fmla="*/ 325164 h 3249205"/>
                <a:gd name="connsiteX178" fmla="*/ 872826 w 2890837"/>
                <a:gd name="connsiteY178" fmla="*/ 283050 h 3249205"/>
                <a:gd name="connsiteX179" fmla="*/ 937332 w 2890837"/>
                <a:gd name="connsiteY179" fmla="*/ 244176 h 3249205"/>
                <a:gd name="connsiteX180" fmla="*/ 996662 w 2890837"/>
                <a:gd name="connsiteY180" fmla="*/ 207935 h 3249205"/>
                <a:gd name="connsiteX181" fmla="*/ 1051214 w 2890837"/>
                <a:gd name="connsiteY181" fmla="*/ 174932 h 3249205"/>
                <a:gd name="connsiteX182" fmla="*/ 1101186 w 2890837"/>
                <a:gd name="connsiteY182" fmla="*/ 144360 h 3249205"/>
                <a:gd name="connsiteX183" fmla="*/ 1147176 w 2890837"/>
                <a:gd name="connsiteY183" fmla="*/ 117027 h 3249205"/>
                <a:gd name="connsiteX184" fmla="*/ 1189384 w 2890837"/>
                <a:gd name="connsiteY184" fmla="*/ 92325 h 3249205"/>
                <a:gd name="connsiteX185" fmla="*/ 1228407 w 2890837"/>
                <a:gd name="connsiteY185" fmla="*/ 70864 h 3249205"/>
                <a:gd name="connsiteX186" fmla="*/ 1264642 w 2890837"/>
                <a:gd name="connsiteY186" fmla="*/ 52034 h 3249205"/>
                <a:gd name="connsiteX187" fmla="*/ 1298488 w 2890837"/>
                <a:gd name="connsiteY187" fmla="*/ 36242 h 3249205"/>
                <a:gd name="connsiteX188" fmla="*/ 1330342 w 2890837"/>
                <a:gd name="connsiteY188" fmla="*/ 23081 h 3249205"/>
                <a:gd name="connsiteX189" fmla="*/ 1360406 w 2890837"/>
                <a:gd name="connsiteY189" fmla="*/ 12958 h 3249205"/>
                <a:gd name="connsiteX190" fmla="*/ 1389473 w 2890837"/>
                <a:gd name="connsiteY190" fmla="*/ 5872 h 3249205"/>
                <a:gd name="connsiteX191" fmla="*/ 1417744 w 2890837"/>
                <a:gd name="connsiteY191" fmla="*/ 1417 h 3249205"/>
                <a:gd name="connsiteX192" fmla="*/ 1445618 w 2890837"/>
                <a:gd name="connsiteY192" fmla="*/ 0 h 3249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</a:cxnLst>
              <a:rect l="l" t="t" r="r" b="b"/>
              <a:pathLst>
                <a:path w="2890837" h="3249205">
                  <a:moveTo>
                    <a:pt x="1445618" y="0"/>
                  </a:moveTo>
                  <a:lnTo>
                    <a:pt x="1473092" y="1417"/>
                  </a:lnTo>
                  <a:lnTo>
                    <a:pt x="1501364" y="5872"/>
                  </a:lnTo>
                  <a:lnTo>
                    <a:pt x="1530431" y="12958"/>
                  </a:lnTo>
                  <a:lnTo>
                    <a:pt x="1560494" y="23081"/>
                  </a:lnTo>
                  <a:lnTo>
                    <a:pt x="1592350" y="36242"/>
                  </a:lnTo>
                  <a:lnTo>
                    <a:pt x="1626195" y="52034"/>
                  </a:lnTo>
                  <a:lnTo>
                    <a:pt x="1662430" y="70864"/>
                  </a:lnTo>
                  <a:lnTo>
                    <a:pt x="1701453" y="92325"/>
                  </a:lnTo>
                  <a:lnTo>
                    <a:pt x="1743660" y="117027"/>
                  </a:lnTo>
                  <a:lnTo>
                    <a:pt x="1789651" y="144360"/>
                  </a:lnTo>
                  <a:lnTo>
                    <a:pt x="1839624" y="174932"/>
                  </a:lnTo>
                  <a:lnTo>
                    <a:pt x="1894175" y="207935"/>
                  </a:lnTo>
                  <a:lnTo>
                    <a:pt x="1953505" y="244176"/>
                  </a:lnTo>
                  <a:lnTo>
                    <a:pt x="2018011" y="283050"/>
                  </a:lnTo>
                  <a:lnTo>
                    <a:pt x="2088291" y="325164"/>
                  </a:lnTo>
                  <a:lnTo>
                    <a:pt x="2164743" y="369706"/>
                  </a:lnTo>
                  <a:lnTo>
                    <a:pt x="2241195" y="414047"/>
                  </a:lnTo>
                  <a:lnTo>
                    <a:pt x="2312470" y="454338"/>
                  </a:lnTo>
                  <a:lnTo>
                    <a:pt x="2378171" y="491187"/>
                  </a:lnTo>
                  <a:lnTo>
                    <a:pt x="2439094" y="524999"/>
                  </a:lnTo>
                  <a:lnTo>
                    <a:pt x="2494641" y="555775"/>
                  </a:lnTo>
                  <a:lnTo>
                    <a:pt x="2545808" y="584323"/>
                  </a:lnTo>
                  <a:lnTo>
                    <a:pt x="2592396" y="610643"/>
                  </a:lnTo>
                  <a:lnTo>
                    <a:pt x="2634604" y="635142"/>
                  </a:lnTo>
                  <a:lnTo>
                    <a:pt x="2672830" y="658628"/>
                  </a:lnTo>
                  <a:lnTo>
                    <a:pt x="2707273" y="680697"/>
                  </a:lnTo>
                  <a:lnTo>
                    <a:pt x="2737535" y="702159"/>
                  </a:lnTo>
                  <a:lnTo>
                    <a:pt x="2764811" y="723620"/>
                  </a:lnTo>
                  <a:lnTo>
                    <a:pt x="2788702" y="744677"/>
                  </a:lnTo>
                  <a:lnTo>
                    <a:pt x="2809209" y="766341"/>
                  </a:lnTo>
                  <a:lnTo>
                    <a:pt x="2827127" y="788815"/>
                  </a:lnTo>
                  <a:lnTo>
                    <a:pt x="2842258" y="812301"/>
                  </a:lnTo>
                  <a:lnTo>
                    <a:pt x="2854801" y="837205"/>
                  </a:lnTo>
                  <a:lnTo>
                    <a:pt x="2865154" y="863931"/>
                  </a:lnTo>
                  <a:lnTo>
                    <a:pt x="2873516" y="892884"/>
                  </a:lnTo>
                  <a:lnTo>
                    <a:pt x="2879688" y="924266"/>
                  </a:lnTo>
                  <a:lnTo>
                    <a:pt x="2884665" y="958483"/>
                  </a:lnTo>
                  <a:lnTo>
                    <a:pt x="2887850" y="995940"/>
                  </a:lnTo>
                  <a:lnTo>
                    <a:pt x="2889842" y="1036838"/>
                  </a:lnTo>
                  <a:lnTo>
                    <a:pt x="2890638" y="1081786"/>
                  </a:lnTo>
                  <a:lnTo>
                    <a:pt x="2890837" y="1131188"/>
                  </a:lnTo>
                  <a:lnTo>
                    <a:pt x="2890240" y="1185045"/>
                  </a:lnTo>
                  <a:lnTo>
                    <a:pt x="2889045" y="1243558"/>
                  </a:lnTo>
                  <a:lnTo>
                    <a:pt x="2887850" y="1307740"/>
                  </a:lnTo>
                  <a:lnTo>
                    <a:pt x="2886457" y="1377592"/>
                  </a:lnTo>
                  <a:lnTo>
                    <a:pt x="2885262" y="1453315"/>
                  </a:lnTo>
                  <a:lnTo>
                    <a:pt x="2884267" y="1535719"/>
                  </a:lnTo>
                  <a:lnTo>
                    <a:pt x="2883869" y="1624603"/>
                  </a:lnTo>
                  <a:lnTo>
                    <a:pt x="2884267" y="1713486"/>
                  </a:lnTo>
                  <a:lnTo>
                    <a:pt x="2885262" y="1795891"/>
                  </a:lnTo>
                  <a:lnTo>
                    <a:pt x="2886457" y="1871614"/>
                  </a:lnTo>
                  <a:lnTo>
                    <a:pt x="2887850" y="1941465"/>
                  </a:lnTo>
                  <a:lnTo>
                    <a:pt x="2889045" y="2005647"/>
                  </a:lnTo>
                  <a:lnTo>
                    <a:pt x="2890240" y="2064161"/>
                  </a:lnTo>
                  <a:lnTo>
                    <a:pt x="2890837" y="2118017"/>
                  </a:lnTo>
                  <a:lnTo>
                    <a:pt x="2890638" y="2167419"/>
                  </a:lnTo>
                  <a:lnTo>
                    <a:pt x="2889842" y="2212367"/>
                  </a:lnTo>
                  <a:lnTo>
                    <a:pt x="2887850" y="2253265"/>
                  </a:lnTo>
                  <a:lnTo>
                    <a:pt x="2884665" y="2290722"/>
                  </a:lnTo>
                  <a:lnTo>
                    <a:pt x="2879887" y="2324939"/>
                  </a:lnTo>
                  <a:lnTo>
                    <a:pt x="2873516" y="2356322"/>
                  </a:lnTo>
                  <a:lnTo>
                    <a:pt x="2865154" y="2385275"/>
                  </a:lnTo>
                  <a:lnTo>
                    <a:pt x="2854801" y="2412000"/>
                  </a:lnTo>
                  <a:lnTo>
                    <a:pt x="2842258" y="2436904"/>
                  </a:lnTo>
                  <a:lnTo>
                    <a:pt x="2827127" y="2460390"/>
                  </a:lnTo>
                  <a:lnTo>
                    <a:pt x="2809209" y="2482864"/>
                  </a:lnTo>
                  <a:lnTo>
                    <a:pt x="2788702" y="2504528"/>
                  </a:lnTo>
                  <a:lnTo>
                    <a:pt x="2764811" y="2525585"/>
                  </a:lnTo>
                  <a:lnTo>
                    <a:pt x="2737734" y="2547046"/>
                  </a:lnTo>
                  <a:lnTo>
                    <a:pt x="2707273" y="2568508"/>
                  </a:lnTo>
                  <a:lnTo>
                    <a:pt x="2672830" y="2590779"/>
                  </a:lnTo>
                  <a:lnTo>
                    <a:pt x="2634803" y="2614063"/>
                  </a:lnTo>
                  <a:lnTo>
                    <a:pt x="2592396" y="2638562"/>
                  </a:lnTo>
                  <a:lnTo>
                    <a:pt x="2545808" y="2664883"/>
                  </a:lnTo>
                  <a:lnTo>
                    <a:pt x="2494641" y="2693431"/>
                  </a:lnTo>
                  <a:lnTo>
                    <a:pt x="2439094" y="2724408"/>
                  </a:lnTo>
                  <a:lnTo>
                    <a:pt x="2378171" y="2758220"/>
                  </a:lnTo>
                  <a:lnTo>
                    <a:pt x="2312470" y="2794867"/>
                  </a:lnTo>
                  <a:lnTo>
                    <a:pt x="2241195" y="2835158"/>
                  </a:lnTo>
                  <a:lnTo>
                    <a:pt x="2164743" y="2879499"/>
                  </a:lnTo>
                  <a:lnTo>
                    <a:pt x="2088291" y="2924042"/>
                  </a:lnTo>
                  <a:lnTo>
                    <a:pt x="2018011" y="2966155"/>
                  </a:lnTo>
                  <a:lnTo>
                    <a:pt x="1953505" y="3005029"/>
                  </a:lnTo>
                  <a:lnTo>
                    <a:pt x="1894175" y="3041271"/>
                  </a:lnTo>
                  <a:lnTo>
                    <a:pt x="1839624" y="3074273"/>
                  </a:lnTo>
                  <a:lnTo>
                    <a:pt x="1789651" y="3104846"/>
                  </a:lnTo>
                  <a:lnTo>
                    <a:pt x="1743660" y="3132179"/>
                  </a:lnTo>
                  <a:lnTo>
                    <a:pt x="1701453" y="3156880"/>
                  </a:lnTo>
                  <a:lnTo>
                    <a:pt x="1662430" y="3178341"/>
                  </a:lnTo>
                  <a:lnTo>
                    <a:pt x="1626195" y="3197171"/>
                  </a:lnTo>
                  <a:lnTo>
                    <a:pt x="1592350" y="3212963"/>
                  </a:lnTo>
                  <a:lnTo>
                    <a:pt x="1560494" y="3226124"/>
                  </a:lnTo>
                  <a:lnTo>
                    <a:pt x="1530431" y="3236247"/>
                  </a:lnTo>
                  <a:lnTo>
                    <a:pt x="1501364" y="3243334"/>
                  </a:lnTo>
                  <a:lnTo>
                    <a:pt x="1473092" y="3247788"/>
                  </a:lnTo>
                  <a:lnTo>
                    <a:pt x="1445618" y="3249205"/>
                  </a:lnTo>
                  <a:lnTo>
                    <a:pt x="1417744" y="3247788"/>
                  </a:lnTo>
                  <a:lnTo>
                    <a:pt x="1389473" y="3243334"/>
                  </a:lnTo>
                  <a:lnTo>
                    <a:pt x="1360406" y="3236247"/>
                  </a:lnTo>
                  <a:lnTo>
                    <a:pt x="1330342" y="3226124"/>
                  </a:lnTo>
                  <a:lnTo>
                    <a:pt x="1298488" y="3212963"/>
                  </a:lnTo>
                  <a:lnTo>
                    <a:pt x="1264642" y="3197171"/>
                  </a:lnTo>
                  <a:lnTo>
                    <a:pt x="1228407" y="3178341"/>
                  </a:lnTo>
                  <a:lnTo>
                    <a:pt x="1189384" y="3156880"/>
                  </a:lnTo>
                  <a:lnTo>
                    <a:pt x="1147176" y="3132179"/>
                  </a:lnTo>
                  <a:lnTo>
                    <a:pt x="1101186" y="3104846"/>
                  </a:lnTo>
                  <a:lnTo>
                    <a:pt x="1051214" y="3074273"/>
                  </a:lnTo>
                  <a:lnTo>
                    <a:pt x="996662" y="3041271"/>
                  </a:lnTo>
                  <a:lnTo>
                    <a:pt x="937332" y="3005029"/>
                  </a:lnTo>
                  <a:lnTo>
                    <a:pt x="872826" y="2966155"/>
                  </a:lnTo>
                  <a:lnTo>
                    <a:pt x="802546" y="2924042"/>
                  </a:lnTo>
                  <a:lnTo>
                    <a:pt x="726094" y="2879499"/>
                  </a:lnTo>
                  <a:lnTo>
                    <a:pt x="649642" y="2835158"/>
                  </a:lnTo>
                  <a:lnTo>
                    <a:pt x="578366" y="2794867"/>
                  </a:lnTo>
                  <a:lnTo>
                    <a:pt x="512666" y="2758018"/>
                  </a:lnTo>
                  <a:lnTo>
                    <a:pt x="451743" y="2724206"/>
                  </a:lnTo>
                  <a:lnTo>
                    <a:pt x="396196" y="2693431"/>
                  </a:lnTo>
                  <a:lnTo>
                    <a:pt x="345029" y="2664883"/>
                  </a:lnTo>
                  <a:lnTo>
                    <a:pt x="298441" y="2638562"/>
                  </a:lnTo>
                  <a:lnTo>
                    <a:pt x="256233" y="2614063"/>
                  </a:lnTo>
                  <a:lnTo>
                    <a:pt x="218007" y="2590577"/>
                  </a:lnTo>
                  <a:lnTo>
                    <a:pt x="183564" y="2568508"/>
                  </a:lnTo>
                  <a:lnTo>
                    <a:pt x="153302" y="2547046"/>
                  </a:lnTo>
                  <a:lnTo>
                    <a:pt x="126026" y="2525585"/>
                  </a:lnTo>
                  <a:lnTo>
                    <a:pt x="102135" y="2504528"/>
                  </a:lnTo>
                  <a:lnTo>
                    <a:pt x="81628" y="2482864"/>
                  </a:lnTo>
                  <a:lnTo>
                    <a:pt x="63710" y="2460390"/>
                  </a:lnTo>
                  <a:lnTo>
                    <a:pt x="48579" y="2436904"/>
                  </a:lnTo>
                  <a:lnTo>
                    <a:pt x="36036" y="2412000"/>
                  </a:lnTo>
                  <a:lnTo>
                    <a:pt x="25683" y="2385275"/>
                  </a:lnTo>
                  <a:lnTo>
                    <a:pt x="17321" y="2356322"/>
                  </a:lnTo>
                  <a:lnTo>
                    <a:pt x="11149" y="2324939"/>
                  </a:lnTo>
                  <a:lnTo>
                    <a:pt x="6172" y="2290722"/>
                  </a:lnTo>
                  <a:lnTo>
                    <a:pt x="2986" y="2253265"/>
                  </a:lnTo>
                  <a:lnTo>
                    <a:pt x="995" y="2212367"/>
                  </a:lnTo>
                  <a:lnTo>
                    <a:pt x="199" y="2167419"/>
                  </a:lnTo>
                  <a:lnTo>
                    <a:pt x="0" y="2118017"/>
                  </a:lnTo>
                  <a:lnTo>
                    <a:pt x="597" y="2064161"/>
                  </a:lnTo>
                  <a:lnTo>
                    <a:pt x="1792" y="2005647"/>
                  </a:lnTo>
                  <a:lnTo>
                    <a:pt x="2986" y="1941465"/>
                  </a:lnTo>
                  <a:lnTo>
                    <a:pt x="4380" y="1871614"/>
                  </a:lnTo>
                  <a:lnTo>
                    <a:pt x="5575" y="1795891"/>
                  </a:lnTo>
                  <a:lnTo>
                    <a:pt x="6570" y="1713486"/>
                  </a:lnTo>
                  <a:lnTo>
                    <a:pt x="6968" y="1624603"/>
                  </a:lnTo>
                  <a:lnTo>
                    <a:pt x="6570" y="1535719"/>
                  </a:lnTo>
                  <a:lnTo>
                    <a:pt x="5575" y="1453315"/>
                  </a:lnTo>
                  <a:lnTo>
                    <a:pt x="4380" y="1377592"/>
                  </a:lnTo>
                  <a:lnTo>
                    <a:pt x="2986" y="1307740"/>
                  </a:lnTo>
                  <a:lnTo>
                    <a:pt x="1792" y="1243558"/>
                  </a:lnTo>
                  <a:lnTo>
                    <a:pt x="597" y="1185045"/>
                  </a:lnTo>
                  <a:lnTo>
                    <a:pt x="0" y="1131188"/>
                  </a:lnTo>
                  <a:lnTo>
                    <a:pt x="199" y="1081786"/>
                  </a:lnTo>
                  <a:lnTo>
                    <a:pt x="995" y="1036838"/>
                  </a:lnTo>
                  <a:lnTo>
                    <a:pt x="2986" y="995940"/>
                  </a:lnTo>
                  <a:lnTo>
                    <a:pt x="6172" y="958483"/>
                  </a:lnTo>
                  <a:lnTo>
                    <a:pt x="10950" y="924266"/>
                  </a:lnTo>
                  <a:lnTo>
                    <a:pt x="17321" y="892884"/>
                  </a:lnTo>
                  <a:lnTo>
                    <a:pt x="25683" y="863931"/>
                  </a:lnTo>
                  <a:lnTo>
                    <a:pt x="36036" y="837205"/>
                  </a:lnTo>
                  <a:lnTo>
                    <a:pt x="48579" y="812301"/>
                  </a:lnTo>
                  <a:lnTo>
                    <a:pt x="63710" y="788815"/>
                  </a:lnTo>
                  <a:lnTo>
                    <a:pt x="81628" y="766341"/>
                  </a:lnTo>
                  <a:lnTo>
                    <a:pt x="102135" y="744677"/>
                  </a:lnTo>
                  <a:lnTo>
                    <a:pt x="126026" y="723620"/>
                  </a:lnTo>
                  <a:lnTo>
                    <a:pt x="153103" y="702159"/>
                  </a:lnTo>
                  <a:lnTo>
                    <a:pt x="183564" y="680697"/>
                  </a:lnTo>
                  <a:lnTo>
                    <a:pt x="218007" y="658426"/>
                  </a:lnTo>
                  <a:lnTo>
                    <a:pt x="256034" y="635142"/>
                  </a:lnTo>
                  <a:lnTo>
                    <a:pt x="298441" y="610643"/>
                  </a:lnTo>
                  <a:lnTo>
                    <a:pt x="345029" y="584323"/>
                  </a:lnTo>
                  <a:lnTo>
                    <a:pt x="396196" y="555775"/>
                  </a:lnTo>
                  <a:lnTo>
                    <a:pt x="451743" y="524797"/>
                  </a:lnTo>
                  <a:lnTo>
                    <a:pt x="512666" y="490985"/>
                  </a:lnTo>
                  <a:lnTo>
                    <a:pt x="578366" y="454338"/>
                  </a:lnTo>
                  <a:lnTo>
                    <a:pt x="649642" y="414047"/>
                  </a:lnTo>
                  <a:lnTo>
                    <a:pt x="726094" y="369706"/>
                  </a:lnTo>
                  <a:lnTo>
                    <a:pt x="802546" y="325164"/>
                  </a:lnTo>
                  <a:lnTo>
                    <a:pt x="872826" y="283050"/>
                  </a:lnTo>
                  <a:lnTo>
                    <a:pt x="937332" y="244176"/>
                  </a:lnTo>
                  <a:lnTo>
                    <a:pt x="996662" y="207935"/>
                  </a:lnTo>
                  <a:lnTo>
                    <a:pt x="1051214" y="174932"/>
                  </a:lnTo>
                  <a:lnTo>
                    <a:pt x="1101186" y="144360"/>
                  </a:lnTo>
                  <a:lnTo>
                    <a:pt x="1147176" y="117027"/>
                  </a:lnTo>
                  <a:lnTo>
                    <a:pt x="1189384" y="92325"/>
                  </a:lnTo>
                  <a:lnTo>
                    <a:pt x="1228407" y="70864"/>
                  </a:lnTo>
                  <a:lnTo>
                    <a:pt x="1264642" y="52034"/>
                  </a:lnTo>
                  <a:lnTo>
                    <a:pt x="1298488" y="36242"/>
                  </a:lnTo>
                  <a:lnTo>
                    <a:pt x="1330342" y="23081"/>
                  </a:lnTo>
                  <a:lnTo>
                    <a:pt x="1360406" y="12958"/>
                  </a:lnTo>
                  <a:lnTo>
                    <a:pt x="1389473" y="5872"/>
                  </a:lnTo>
                  <a:lnTo>
                    <a:pt x="1417744" y="1417"/>
                  </a:lnTo>
                  <a:lnTo>
                    <a:pt x="1445618" y="0"/>
                  </a:lnTo>
                  <a:close/>
                </a:path>
              </a:pathLst>
            </a:custGeom>
            <a:solidFill>
              <a:srgbClr val="4277CE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71500" dist="381000" dir="2700000" sx="70000" sy="7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2859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528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6" name="Group 30">
              <a:extLst>
                <a:ext uri="{FF2B5EF4-FFF2-40B4-BE49-F238E27FC236}">
                  <a16:creationId xmlns:a16="http://schemas.microsoft.com/office/drawing/2014/main" id="{58259F25-3B18-4EBC-9556-330EA8A4B5D8}"/>
                </a:ext>
              </a:extLst>
            </p:cNvPr>
            <p:cNvGrpSpPr/>
            <p:nvPr/>
          </p:nvGrpSpPr>
          <p:grpSpPr>
            <a:xfrm>
              <a:off x="3364929" y="3230614"/>
              <a:ext cx="236167" cy="344264"/>
              <a:chOff x="3582988" y="3510757"/>
              <a:chExt cx="319088" cy="465138"/>
            </a:xfrm>
            <a:solidFill>
              <a:schemeClr val="bg1"/>
            </a:solidFill>
          </p:grpSpPr>
          <p:sp>
            <p:nvSpPr>
              <p:cNvPr id="17" name="AutoShape 113">
                <a:extLst>
                  <a:ext uri="{FF2B5EF4-FFF2-40B4-BE49-F238E27FC236}">
                    <a16:creationId xmlns:a16="http://schemas.microsoft.com/office/drawing/2014/main" id="{8B66B828-380A-4513-8AB7-9DD4906EC2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1907" tIns="11907" rIns="11907" bIns="11907" anchor="ctr"/>
              <a:lstStyle/>
              <a:p>
                <a:pPr marL="0" marR="0" lvl="0" indent="0" algn="ctr" defTabSz="1429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37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" name="AutoShape 114">
                <a:extLst>
                  <a:ext uri="{FF2B5EF4-FFF2-40B4-BE49-F238E27FC236}">
                    <a16:creationId xmlns:a16="http://schemas.microsoft.com/office/drawing/2014/main" id="{F352C785-C760-4383-956C-B8921DF345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1907" tIns="11907" rIns="11907" bIns="11907" anchor="ctr"/>
              <a:lstStyle/>
              <a:p>
                <a:pPr marL="0" marR="0" lvl="0" indent="0" algn="ctr" defTabSz="1429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37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9D2C3593-A8B7-478B-9970-8D63702FFB07}"/>
              </a:ext>
            </a:extLst>
          </p:cNvPr>
          <p:cNvGrpSpPr/>
          <p:nvPr/>
        </p:nvGrpSpPr>
        <p:grpSpPr>
          <a:xfrm>
            <a:off x="4970799" y="1603611"/>
            <a:ext cx="2342503" cy="2272818"/>
            <a:chOff x="4888068" y="1715905"/>
            <a:chExt cx="2342503" cy="2272818"/>
          </a:xfrm>
        </p:grpSpPr>
        <p:pic>
          <p:nvPicPr>
            <p:cNvPr id="21" name="图片占位符 40">
              <a:extLst>
                <a:ext uri="{FF2B5EF4-FFF2-40B4-BE49-F238E27FC236}">
                  <a16:creationId xmlns:a16="http://schemas.microsoft.com/office/drawing/2014/main" id="{AE5DCA79-D465-45CD-AAB0-459E600C4D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88068" y="1715905"/>
              <a:ext cx="1962917" cy="2206997"/>
            </a:xfrm>
            <a:custGeom>
              <a:avLst/>
              <a:gdLst>
                <a:gd name="connsiteX0" fmla="*/ 1571643 w 3142852"/>
                <a:gd name="connsiteY0" fmla="*/ 0 h 3532456"/>
                <a:gd name="connsiteX1" fmla="*/ 1601512 w 3142852"/>
                <a:gd name="connsiteY1" fmla="*/ 1541 h 3532456"/>
                <a:gd name="connsiteX2" fmla="*/ 1632249 w 3142852"/>
                <a:gd name="connsiteY2" fmla="*/ 6384 h 3532456"/>
                <a:gd name="connsiteX3" fmla="*/ 1663850 w 3142852"/>
                <a:gd name="connsiteY3" fmla="*/ 14088 h 3532456"/>
                <a:gd name="connsiteX4" fmla="*/ 1696534 w 3142852"/>
                <a:gd name="connsiteY4" fmla="*/ 25093 h 3532456"/>
                <a:gd name="connsiteX5" fmla="*/ 1731167 w 3142852"/>
                <a:gd name="connsiteY5" fmla="*/ 39402 h 3532456"/>
                <a:gd name="connsiteX6" fmla="*/ 1767962 w 3142852"/>
                <a:gd name="connsiteY6" fmla="*/ 56570 h 3532456"/>
                <a:gd name="connsiteX7" fmla="*/ 1807356 w 3142852"/>
                <a:gd name="connsiteY7" fmla="*/ 77042 h 3532456"/>
                <a:gd name="connsiteX8" fmla="*/ 1849781 w 3142852"/>
                <a:gd name="connsiteY8" fmla="*/ 100374 h 3532456"/>
                <a:gd name="connsiteX9" fmla="*/ 1895668 w 3142852"/>
                <a:gd name="connsiteY9" fmla="*/ 127229 h 3532456"/>
                <a:gd name="connsiteX10" fmla="*/ 1945668 w 3142852"/>
                <a:gd name="connsiteY10" fmla="*/ 156945 h 3532456"/>
                <a:gd name="connsiteX11" fmla="*/ 1999997 w 3142852"/>
                <a:gd name="connsiteY11" fmla="*/ 190182 h 3532456"/>
                <a:gd name="connsiteX12" fmla="*/ 2059304 w 3142852"/>
                <a:gd name="connsiteY12" fmla="*/ 226062 h 3532456"/>
                <a:gd name="connsiteX13" fmla="*/ 2123806 w 3142852"/>
                <a:gd name="connsiteY13" fmla="*/ 265462 h 3532456"/>
                <a:gd name="connsiteX14" fmla="*/ 2193936 w 3142852"/>
                <a:gd name="connsiteY14" fmla="*/ 307725 h 3532456"/>
                <a:gd name="connsiteX15" fmla="*/ 2270342 w 3142852"/>
                <a:gd name="connsiteY15" fmla="*/ 353510 h 3532456"/>
                <a:gd name="connsiteX16" fmla="*/ 2353459 w 3142852"/>
                <a:gd name="connsiteY16" fmla="*/ 401935 h 3532456"/>
                <a:gd name="connsiteX17" fmla="*/ 2436576 w 3142852"/>
                <a:gd name="connsiteY17" fmla="*/ 450142 h 3532456"/>
                <a:gd name="connsiteX18" fmla="*/ 2514065 w 3142852"/>
                <a:gd name="connsiteY18" fmla="*/ 493945 h 3532456"/>
                <a:gd name="connsiteX19" fmla="*/ 2585493 w 3142852"/>
                <a:gd name="connsiteY19" fmla="*/ 534007 h 3532456"/>
                <a:gd name="connsiteX20" fmla="*/ 2651727 w 3142852"/>
                <a:gd name="connsiteY20" fmla="*/ 570766 h 3532456"/>
                <a:gd name="connsiteX21" fmla="*/ 2712117 w 3142852"/>
                <a:gd name="connsiteY21" fmla="*/ 604225 h 3532456"/>
                <a:gd name="connsiteX22" fmla="*/ 2767744 w 3142852"/>
                <a:gd name="connsiteY22" fmla="*/ 635262 h 3532456"/>
                <a:gd name="connsiteX23" fmla="*/ 2818394 w 3142852"/>
                <a:gd name="connsiteY23" fmla="*/ 663876 h 3532456"/>
                <a:gd name="connsiteX24" fmla="*/ 2864281 w 3142852"/>
                <a:gd name="connsiteY24" fmla="*/ 690511 h 3532456"/>
                <a:gd name="connsiteX25" fmla="*/ 2905840 w 3142852"/>
                <a:gd name="connsiteY25" fmla="*/ 716044 h 3532456"/>
                <a:gd name="connsiteX26" fmla="*/ 2943286 w 3142852"/>
                <a:gd name="connsiteY26" fmla="*/ 740037 h 3532456"/>
                <a:gd name="connsiteX27" fmla="*/ 2976186 w 3142852"/>
                <a:gd name="connsiteY27" fmla="*/ 763370 h 3532456"/>
                <a:gd name="connsiteX28" fmla="*/ 3005840 w 3142852"/>
                <a:gd name="connsiteY28" fmla="*/ 786702 h 3532456"/>
                <a:gd name="connsiteX29" fmla="*/ 3031813 w 3142852"/>
                <a:gd name="connsiteY29" fmla="*/ 809595 h 3532456"/>
                <a:gd name="connsiteX30" fmla="*/ 3054108 w 3142852"/>
                <a:gd name="connsiteY30" fmla="*/ 833147 h 3532456"/>
                <a:gd name="connsiteX31" fmla="*/ 3073588 w 3142852"/>
                <a:gd name="connsiteY31" fmla="*/ 857580 h 3532456"/>
                <a:gd name="connsiteX32" fmla="*/ 3090038 w 3142852"/>
                <a:gd name="connsiteY32" fmla="*/ 883114 h 3532456"/>
                <a:gd name="connsiteX33" fmla="*/ 3103675 w 3142852"/>
                <a:gd name="connsiteY33" fmla="*/ 910189 h 3532456"/>
                <a:gd name="connsiteX34" fmla="*/ 3114930 w 3142852"/>
                <a:gd name="connsiteY34" fmla="*/ 939245 h 3532456"/>
                <a:gd name="connsiteX35" fmla="*/ 3124021 w 3142852"/>
                <a:gd name="connsiteY35" fmla="*/ 970722 h 3532456"/>
                <a:gd name="connsiteX36" fmla="*/ 3130731 w 3142852"/>
                <a:gd name="connsiteY36" fmla="*/ 1004840 h 3532456"/>
                <a:gd name="connsiteX37" fmla="*/ 3136142 w 3142852"/>
                <a:gd name="connsiteY37" fmla="*/ 1042039 h 3532456"/>
                <a:gd name="connsiteX38" fmla="*/ 3139605 w 3142852"/>
                <a:gd name="connsiteY38" fmla="*/ 1082762 h 3532456"/>
                <a:gd name="connsiteX39" fmla="*/ 3141770 w 3142852"/>
                <a:gd name="connsiteY39" fmla="*/ 1127225 h 3532456"/>
                <a:gd name="connsiteX40" fmla="*/ 3142636 w 3142852"/>
                <a:gd name="connsiteY40" fmla="*/ 1176091 h 3532456"/>
                <a:gd name="connsiteX41" fmla="*/ 3142852 w 3142852"/>
                <a:gd name="connsiteY41" fmla="*/ 1229800 h 3532456"/>
                <a:gd name="connsiteX42" fmla="*/ 3142203 w 3142852"/>
                <a:gd name="connsiteY42" fmla="*/ 1288352 h 3532456"/>
                <a:gd name="connsiteX43" fmla="*/ 3140904 w 3142852"/>
                <a:gd name="connsiteY43" fmla="*/ 1351966 h 3532456"/>
                <a:gd name="connsiteX44" fmla="*/ 3139605 w 3142852"/>
                <a:gd name="connsiteY44" fmla="*/ 1421743 h 3532456"/>
                <a:gd name="connsiteX45" fmla="*/ 3138090 w 3142852"/>
                <a:gd name="connsiteY45" fmla="*/ 1497684 h 3532456"/>
                <a:gd name="connsiteX46" fmla="*/ 3136791 w 3142852"/>
                <a:gd name="connsiteY46" fmla="*/ 1580009 h 3532456"/>
                <a:gd name="connsiteX47" fmla="*/ 3135709 w 3142852"/>
                <a:gd name="connsiteY47" fmla="*/ 1669596 h 3532456"/>
                <a:gd name="connsiteX48" fmla="*/ 3135277 w 3142852"/>
                <a:gd name="connsiteY48" fmla="*/ 1766229 h 3532456"/>
                <a:gd name="connsiteX49" fmla="*/ 3135709 w 3142852"/>
                <a:gd name="connsiteY49" fmla="*/ 1862860 h 3532456"/>
                <a:gd name="connsiteX50" fmla="*/ 3136791 w 3142852"/>
                <a:gd name="connsiteY50" fmla="*/ 1952449 h 3532456"/>
                <a:gd name="connsiteX51" fmla="*/ 3138090 w 3142852"/>
                <a:gd name="connsiteY51" fmla="*/ 2034773 h 3532456"/>
                <a:gd name="connsiteX52" fmla="*/ 3139605 w 3142852"/>
                <a:gd name="connsiteY52" fmla="*/ 2110713 h 3532456"/>
                <a:gd name="connsiteX53" fmla="*/ 3140904 w 3142852"/>
                <a:gd name="connsiteY53" fmla="*/ 2180490 h 3532456"/>
                <a:gd name="connsiteX54" fmla="*/ 3142203 w 3142852"/>
                <a:gd name="connsiteY54" fmla="*/ 2244105 h 3532456"/>
                <a:gd name="connsiteX55" fmla="*/ 3142852 w 3142852"/>
                <a:gd name="connsiteY55" fmla="*/ 2302656 h 3532456"/>
                <a:gd name="connsiteX56" fmla="*/ 3142636 w 3142852"/>
                <a:gd name="connsiteY56" fmla="*/ 2356365 h 3532456"/>
                <a:gd name="connsiteX57" fmla="*/ 3141770 w 3142852"/>
                <a:gd name="connsiteY57" fmla="*/ 2405231 h 3532456"/>
                <a:gd name="connsiteX58" fmla="*/ 3139605 w 3142852"/>
                <a:gd name="connsiteY58" fmla="*/ 2449695 h 3532456"/>
                <a:gd name="connsiteX59" fmla="*/ 3136142 w 3142852"/>
                <a:gd name="connsiteY59" fmla="*/ 2490417 h 3532456"/>
                <a:gd name="connsiteX60" fmla="*/ 3130948 w 3142852"/>
                <a:gd name="connsiteY60" fmla="*/ 2527617 h 3532456"/>
                <a:gd name="connsiteX61" fmla="*/ 3124021 w 3142852"/>
                <a:gd name="connsiteY61" fmla="*/ 2561736 h 3532456"/>
                <a:gd name="connsiteX62" fmla="*/ 3114930 w 3142852"/>
                <a:gd name="connsiteY62" fmla="*/ 2593213 h 3532456"/>
                <a:gd name="connsiteX63" fmla="*/ 3103675 w 3142852"/>
                <a:gd name="connsiteY63" fmla="*/ 2622267 h 3532456"/>
                <a:gd name="connsiteX64" fmla="*/ 3090038 w 3142852"/>
                <a:gd name="connsiteY64" fmla="*/ 2649342 h 3532456"/>
                <a:gd name="connsiteX65" fmla="*/ 3073588 w 3142852"/>
                <a:gd name="connsiteY65" fmla="*/ 2674876 h 3532456"/>
                <a:gd name="connsiteX66" fmla="*/ 3054108 w 3142852"/>
                <a:gd name="connsiteY66" fmla="*/ 2699309 h 3532456"/>
                <a:gd name="connsiteX67" fmla="*/ 3031813 w 3142852"/>
                <a:gd name="connsiteY67" fmla="*/ 2722862 h 3532456"/>
                <a:gd name="connsiteX68" fmla="*/ 3005840 w 3142852"/>
                <a:gd name="connsiteY68" fmla="*/ 2745754 h 3532456"/>
                <a:gd name="connsiteX69" fmla="*/ 2976402 w 3142852"/>
                <a:gd name="connsiteY69" fmla="*/ 2769086 h 3532456"/>
                <a:gd name="connsiteX70" fmla="*/ 2943286 w 3142852"/>
                <a:gd name="connsiteY70" fmla="*/ 2792419 h 3532456"/>
                <a:gd name="connsiteX71" fmla="*/ 2905840 w 3142852"/>
                <a:gd name="connsiteY71" fmla="*/ 2816632 h 3532456"/>
                <a:gd name="connsiteX72" fmla="*/ 2864498 w 3142852"/>
                <a:gd name="connsiteY72" fmla="*/ 2841945 h 3532456"/>
                <a:gd name="connsiteX73" fmla="*/ 2818394 w 3142852"/>
                <a:gd name="connsiteY73" fmla="*/ 2868580 h 3532456"/>
                <a:gd name="connsiteX74" fmla="*/ 2767744 w 3142852"/>
                <a:gd name="connsiteY74" fmla="*/ 2897196 h 3532456"/>
                <a:gd name="connsiteX75" fmla="*/ 2712117 w 3142852"/>
                <a:gd name="connsiteY75" fmla="*/ 2928232 h 3532456"/>
                <a:gd name="connsiteX76" fmla="*/ 2651727 w 3142852"/>
                <a:gd name="connsiteY76" fmla="*/ 2961910 h 3532456"/>
                <a:gd name="connsiteX77" fmla="*/ 2585493 w 3142852"/>
                <a:gd name="connsiteY77" fmla="*/ 2998669 h 3532456"/>
                <a:gd name="connsiteX78" fmla="*/ 2514065 w 3142852"/>
                <a:gd name="connsiteY78" fmla="*/ 3038511 h 3532456"/>
                <a:gd name="connsiteX79" fmla="*/ 2436576 w 3142852"/>
                <a:gd name="connsiteY79" fmla="*/ 3082314 h 3532456"/>
                <a:gd name="connsiteX80" fmla="*/ 2353459 w 3142852"/>
                <a:gd name="connsiteY80" fmla="*/ 3130521 h 3532456"/>
                <a:gd name="connsiteX81" fmla="*/ 2270342 w 3142852"/>
                <a:gd name="connsiteY81" fmla="*/ 3178947 h 3532456"/>
                <a:gd name="connsiteX82" fmla="*/ 2193936 w 3142852"/>
                <a:gd name="connsiteY82" fmla="*/ 3224731 h 3532456"/>
                <a:gd name="connsiteX83" fmla="*/ 2123806 w 3142852"/>
                <a:gd name="connsiteY83" fmla="*/ 3266994 h 3532456"/>
                <a:gd name="connsiteX84" fmla="*/ 2059304 w 3142852"/>
                <a:gd name="connsiteY84" fmla="*/ 3306395 h 3532456"/>
                <a:gd name="connsiteX85" fmla="*/ 1999997 w 3142852"/>
                <a:gd name="connsiteY85" fmla="*/ 3342274 h 3532456"/>
                <a:gd name="connsiteX86" fmla="*/ 1945668 w 3142852"/>
                <a:gd name="connsiteY86" fmla="*/ 3375513 h 3532456"/>
                <a:gd name="connsiteX87" fmla="*/ 1895668 w 3142852"/>
                <a:gd name="connsiteY87" fmla="*/ 3405228 h 3532456"/>
                <a:gd name="connsiteX88" fmla="*/ 1849781 w 3142852"/>
                <a:gd name="connsiteY88" fmla="*/ 3432083 h 3532456"/>
                <a:gd name="connsiteX89" fmla="*/ 1807356 w 3142852"/>
                <a:gd name="connsiteY89" fmla="*/ 3455415 h 3532456"/>
                <a:gd name="connsiteX90" fmla="*/ 1767962 w 3142852"/>
                <a:gd name="connsiteY90" fmla="*/ 3475886 h 3532456"/>
                <a:gd name="connsiteX91" fmla="*/ 1731167 w 3142852"/>
                <a:gd name="connsiteY91" fmla="*/ 3493055 h 3532456"/>
                <a:gd name="connsiteX92" fmla="*/ 1696534 w 3142852"/>
                <a:gd name="connsiteY92" fmla="*/ 3507363 h 3532456"/>
                <a:gd name="connsiteX93" fmla="*/ 1663850 w 3142852"/>
                <a:gd name="connsiteY93" fmla="*/ 3518369 h 3532456"/>
                <a:gd name="connsiteX94" fmla="*/ 1632249 w 3142852"/>
                <a:gd name="connsiteY94" fmla="*/ 3526073 h 3532456"/>
                <a:gd name="connsiteX95" fmla="*/ 1601512 w 3142852"/>
                <a:gd name="connsiteY95" fmla="*/ 3530916 h 3532456"/>
                <a:gd name="connsiteX96" fmla="*/ 1571643 w 3142852"/>
                <a:gd name="connsiteY96" fmla="*/ 3532456 h 3532456"/>
                <a:gd name="connsiteX97" fmla="*/ 1541339 w 3142852"/>
                <a:gd name="connsiteY97" fmla="*/ 3530916 h 3532456"/>
                <a:gd name="connsiteX98" fmla="*/ 1510604 w 3142852"/>
                <a:gd name="connsiteY98" fmla="*/ 3526073 h 3532456"/>
                <a:gd name="connsiteX99" fmla="*/ 1479003 w 3142852"/>
                <a:gd name="connsiteY99" fmla="*/ 3518369 h 3532456"/>
                <a:gd name="connsiteX100" fmla="*/ 1446318 w 3142852"/>
                <a:gd name="connsiteY100" fmla="*/ 3507363 h 3532456"/>
                <a:gd name="connsiteX101" fmla="*/ 1411687 w 3142852"/>
                <a:gd name="connsiteY101" fmla="*/ 3493055 h 3532456"/>
                <a:gd name="connsiteX102" fmla="*/ 1374890 w 3142852"/>
                <a:gd name="connsiteY102" fmla="*/ 3475886 h 3532456"/>
                <a:gd name="connsiteX103" fmla="*/ 1335496 w 3142852"/>
                <a:gd name="connsiteY103" fmla="*/ 3455415 h 3532456"/>
                <a:gd name="connsiteX104" fmla="*/ 1293071 w 3142852"/>
                <a:gd name="connsiteY104" fmla="*/ 3432083 h 3532456"/>
                <a:gd name="connsiteX105" fmla="*/ 1247184 w 3142852"/>
                <a:gd name="connsiteY105" fmla="*/ 3405228 h 3532456"/>
                <a:gd name="connsiteX106" fmla="*/ 1197184 w 3142852"/>
                <a:gd name="connsiteY106" fmla="*/ 3375513 h 3532456"/>
                <a:gd name="connsiteX107" fmla="*/ 1142856 w 3142852"/>
                <a:gd name="connsiteY107" fmla="*/ 3342274 h 3532456"/>
                <a:gd name="connsiteX108" fmla="*/ 1083548 w 3142852"/>
                <a:gd name="connsiteY108" fmla="*/ 3306395 h 3532456"/>
                <a:gd name="connsiteX109" fmla="*/ 1019046 w 3142852"/>
                <a:gd name="connsiteY109" fmla="*/ 3266994 h 3532456"/>
                <a:gd name="connsiteX110" fmla="*/ 948917 w 3142852"/>
                <a:gd name="connsiteY110" fmla="*/ 3224731 h 3532456"/>
                <a:gd name="connsiteX111" fmla="*/ 872510 w 3142852"/>
                <a:gd name="connsiteY111" fmla="*/ 3178947 h 3532456"/>
                <a:gd name="connsiteX112" fmla="*/ 789393 w 3142852"/>
                <a:gd name="connsiteY112" fmla="*/ 3130521 h 3532456"/>
                <a:gd name="connsiteX113" fmla="*/ 706276 w 3142852"/>
                <a:gd name="connsiteY113" fmla="*/ 3082314 h 3532456"/>
                <a:gd name="connsiteX114" fmla="*/ 628786 w 3142852"/>
                <a:gd name="connsiteY114" fmla="*/ 3038511 h 3532456"/>
                <a:gd name="connsiteX115" fmla="*/ 557359 w 3142852"/>
                <a:gd name="connsiteY115" fmla="*/ 2998450 h 3532456"/>
                <a:gd name="connsiteX116" fmla="*/ 491125 w 3142852"/>
                <a:gd name="connsiteY116" fmla="*/ 2961690 h 3532456"/>
                <a:gd name="connsiteX117" fmla="*/ 430735 w 3142852"/>
                <a:gd name="connsiteY117" fmla="*/ 2928232 h 3532456"/>
                <a:gd name="connsiteX118" fmla="*/ 375108 w 3142852"/>
                <a:gd name="connsiteY118" fmla="*/ 2897196 h 3532456"/>
                <a:gd name="connsiteX119" fmla="*/ 324458 w 3142852"/>
                <a:gd name="connsiteY119" fmla="*/ 2868580 h 3532456"/>
                <a:gd name="connsiteX120" fmla="*/ 278571 w 3142852"/>
                <a:gd name="connsiteY120" fmla="*/ 2841945 h 3532456"/>
                <a:gd name="connsiteX121" fmla="*/ 237012 w 3142852"/>
                <a:gd name="connsiteY121" fmla="*/ 2816412 h 3532456"/>
                <a:gd name="connsiteX122" fmla="*/ 199567 w 3142852"/>
                <a:gd name="connsiteY122" fmla="*/ 2792419 h 3532456"/>
                <a:gd name="connsiteX123" fmla="*/ 166667 w 3142852"/>
                <a:gd name="connsiteY123" fmla="*/ 2769086 h 3532456"/>
                <a:gd name="connsiteX124" fmla="*/ 137013 w 3142852"/>
                <a:gd name="connsiteY124" fmla="*/ 2745754 h 3532456"/>
                <a:gd name="connsiteX125" fmla="*/ 111039 w 3142852"/>
                <a:gd name="connsiteY125" fmla="*/ 2722862 h 3532456"/>
                <a:gd name="connsiteX126" fmla="*/ 88744 w 3142852"/>
                <a:gd name="connsiteY126" fmla="*/ 2699309 h 3532456"/>
                <a:gd name="connsiteX127" fmla="*/ 69264 w 3142852"/>
                <a:gd name="connsiteY127" fmla="*/ 2674876 h 3532456"/>
                <a:gd name="connsiteX128" fmla="*/ 52814 w 3142852"/>
                <a:gd name="connsiteY128" fmla="*/ 2649342 h 3532456"/>
                <a:gd name="connsiteX129" fmla="*/ 39178 w 3142852"/>
                <a:gd name="connsiteY129" fmla="*/ 2622267 h 3532456"/>
                <a:gd name="connsiteX130" fmla="*/ 27922 w 3142852"/>
                <a:gd name="connsiteY130" fmla="*/ 2593213 h 3532456"/>
                <a:gd name="connsiteX131" fmla="*/ 18831 w 3142852"/>
                <a:gd name="connsiteY131" fmla="*/ 2561736 h 3532456"/>
                <a:gd name="connsiteX132" fmla="*/ 12121 w 3142852"/>
                <a:gd name="connsiteY132" fmla="*/ 2527617 h 3532456"/>
                <a:gd name="connsiteX133" fmla="*/ 6710 w 3142852"/>
                <a:gd name="connsiteY133" fmla="*/ 2490417 h 3532456"/>
                <a:gd name="connsiteX134" fmla="*/ 3246 w 3142852"/>
                <a:gd name="connsiteY134" fmla="*/ 2449695 h 3532456"/>
                <a:gd name="connsiteX135" fmla="*/ 1082 w 3142852"/>
                <a:gd name="connsiteY135" fmla="*/ 2405231 h 3532456"/>
                <a:gd name="connsiteX136" fmla="*/ 216 w 3142852"/>
                <a:gd name="connsiteY136" fmla="*/ 2356365 h 3532456"/>
                <a:gd name="connsiteX137" fmla="*/ 0 w 3142852"/>
                <a:gd name="connsiteY137" fmla="*/ 2302656 h 3532456"/>
                <a:gd name="connsiteX138" fmla="*/ 649 w 3142852"/>
                <a:gd name="connsiteY138" fmla="*/ 2244105 h 3532456"/>
                <a:gd name="connsiteX139" fmla="*/ 1948 w 3142852"/>
                <a:gd name="connsiteY139" fmla="*/ 2180490 h 3532456"/>
                <a:gd name="connsiteX140" fmla="*/ 3246 w 3142852"/>
                <a:gd name="connsiteY140" fmla="*/ 2110713 h 3532456"/>
                <a:gd name="connsiteX141" fmla="*/ 4762 w 3142852"/>
                <a:gd name="connsiteY141" fmla="*/ 2034773 h 3532456"/>
                <a:gd name="connsiteX142" fmla="*/ 6061 w 3142852"/>
                <a:gd name="connsiteY142" fmla="*/ 1952449 h 3532456"/>
                <a:gd name="connsiteX143" fmla="*/ 7143 w 3142852"/>
                <a:gd name="connsiteY143" fmla="*/ 1862860 h 3532456"/>
                <a:gd name="connsiteX144" fmla="*/ 7576 w 3142852"/>
                <a:gd name="connsiteY144" fmla="*/ 1766229 h 3532456"/>
                <a:gd name="connsiteX145" fmla="*/ 7143 w 3142852"/>
                <a:gd name="connsiteY145" fmla="*/ 1669596 h 3532456"/>
                <a:gd name="connsiteX146" fmla="*/ 6061 w 3142852"/>
                <a:gd name="connsiteY146" fmla="*/ 1580009 h 3532456"/>
                <a:gd name="connsiteX147" fmla="*/ 4762 w 3142852"/>
                <a:gd name="connsiteY147" fmla="*/ 1497684 h 3532456"/>
                <a:gd name="connsiteX148" fmla="*/ 3246 w 3142852"/>
                <a:gd name="connsiteY148" fmla="*/ 1421743 h 3532456"/>
                <a:gd name="connsiteX149" fmla="*/ 1948 w 3142852"/>
                <a:gd name="connsiteY149" fmla="*/ 1351966 h 3532456"/>
                <a:gd name="connsiteX150" fmla="*/ 649 w 3142852"/>
                <a:gd name="connsiteY150" fmla="*/ 1288352 h 3532456"/>
                <a:gd name="connsiteX151" fmla="*/ 0 w 3142852"/>
                <a:gd name="connsiteY151" fmla="*/ 1229800 h 3532456"/>
                <a:gd name="connsiteX152" fmla="*/ 216 w 3142852"/>
                <a:gd name="connsiteY152" fmla="*/ 1176091 h 3532456"/>
                <a:gd name="connsiteX153" fmla="*/ 1082 w 3142852"/>
                <a:gd name="connsiteY153" fmla="*/ 1127225 h 3532456"/>
                <a:gd name="connsiteX154" fmla="*/ 3246 w 3142852"/>
                <a:gd name="connsiteY154" fmla="*/ 1082762 h 3532456"/>
                <a:gd name="connsiteX155" fmla="*/ 6710 w 3142852"/>
                <a:gd name="connsiteY155" fmla="*/ 1042039 h 3532456"/>
                <a:gd name="connsiteX156" fmla="*/ 11905 w 3142852"/>
                <a:gd name="connsiteY156" fmla="*/ 1004840 h 3532456"/>
                <a:gd name="connsiteX157" fmla="*/ 18831 w 3142852"/>
                <a:gd name="connsiteY157" fmla="*/ 970722 h 3532456"/>
                <a:gd name="connsiteX158" fmla="*/ 27922 w 3142852"/>
                <a:gd name="connsiteY158" fmla="*/ 939245 h 3532456"/>
                <a:gd name="connsiteX159" fmla="*/ 39178 w 3142852"/>
                <a:gd name="connsiteY159" fmla="*/ 910189 h 3532456"/>
                <a:gd name="connsiteX160" fmla="*/ 52814 w 3142852"/>
                <a:gd name="connsiteY160" fmla="*/ 883114 h 3532456"/>
                <a:gd name="connsiteX161" fmla="*/ 69264 w 3142852"/>
                <a:gd name="connsiteY161" fmla="*/ 857580 h 3532456"/>
                <a:gd name="connsiteX162" fmla="*/ 88744 w 3142852"/>
                <a:gd name="connsiteY162" fmla="*/ 833147 h 3532456"/>
                <a:gd name="connsiteX163" fmla="*/ 111039 w 3142852"/>
                <a:gd name="connsiteY163" fmla="*/ 809595 h 3532456"/>
                <a:gd name="connsiteX164" fmla="*/ 137013 w 3142852"/>
                <a:gd name="connsiteY164" fmla="*/ 786702 h 3532456"/>
                <a:gd name="connsiteX165" fmla="*/ 166450 w 3142852"/>
                <a:gd name="connsiteY165" fmla="*/ 763370 h 3532456"/>
                <a:gd name="connsiteX166" fmla="*/ 199567 w 3142852"/>
                <a:gd name="connsiteY166" fmla="*/ 740037 h 3532456"/>
                <a:gd name="connsiteX167" fmla="*/ 237012 w 3142852"/>
                <a:gd name="connsiteY167" fmla="*/ 715825 h 3532456"/>
                <a:gd name="connsiteX168" fmla="*/ 278354 w 3142852"/>
                <a:gd name="connsiteY168" fmla="*/ 690511 h 3532456"/>
                <a:gd name="connsiteX169" fmla="*/ 324458 w 3142852"/>
                <a:gd name="connsiteY169" fmla="*/ 663876 h 3532456"/>
                <a:gd name="connsiteX170" fmla="*/ 375108 w 3142852"/>
                <a:gd name="connsiteY170" fmla="*/ 635262 h 3532456"/>
                <a:gd name="connsiteX171" fmla="*/ 430735 w 3142852"/>
                <a:gd name="connsiteY171" fmla="*/ 604225 h 3532456"/>
                <a:gd name="connsiteX172" fmla="*/ 491125 w 3142852"/>
                <a:gd name="connsiteY172" fmla="*/ 570547 h 3532456"/>
                <a:gd name="connsiteX173" fmla="*/ 557359 w 3142852"/>
                <a:gd name="connsiteY173" fmla="*/ 533787 h 3532456"/>
                <a:gd name="connsiteX174" fmla="*/ 628786 w 3142852"/>
                <a:gd name="connsiteY174" fmla="*/ 493945 h 3532456"/>
                <a:gd name="connsiteX175" fmla="*/ 706276 w 3142852"/>
                <a:gd name="connsiteY175" fmla="*/ 450142 h 3532456"/>
                <a:gd name="connsiteX176" fmla="*/ 789393 w 3142852"/>
                <a:gd name="connsiteY176" fmla="*/ 401935 h 3532456"/>
                <a:gd name="connsiteX177" fmla="*/ 872510 w 3142852"/>
                <a:gd name="connsiteY177" fmla="*/ 353510 h 3532456"/>
                <a:gd name="connsiteX178" fmla="*/ 948917 w 3142852"/>
                <a:gd name="connsiteY178" fmla="*/ 307725 h 3532456"/>
                <a:gd name="connsiteX179" fmla="*/ 1019046 w 3142852"/>
                <a:gd name="connsiteY179" fmla="*/ 265462 h 3532456"/>
                <a:gd name="connsiteX180" fmla="*/ 1083548 w 3142852"/>
                <a:gd name="connsiteY180" fmla="*/ 226062 h 3532456"/>
                <a:gd name="connsiteX181" fmla="*/ 1142856 w 3142852"/>
                <a:gd name="connsiteY181" fmla="*/ 190182 h 3532456"/>
                <a:gd name="connsiteX182" fmla="*/ 1197184 w 3142852"/>
                <a:gd name="connsiteY182" fmla="*/ 156945 h 3532456"/>
                <a:gd name="connsiteX183" fmla="*/ 1247184 w 3142852"/>
                <a:gd name="connsiteY183" fmla="*/ 127229 h 3532456"/>
                <a:gd name="connsiteX184" fmla="*/ 1293071 w 3142852"/>
                <a:gd name="connsiteY184" fmla="*/ 100374 h 3532456"/>
                <a:gd name="connsiteX185" fmla="*/ 1335496 w 3142852"/>
                <a:gd name="connsiteY185" fmla="*/ 77042 h 3532456"/>
                <a:gd name="connsiteX186" fmla="*/ 1374890 w 3142852"/>
                <a:gd name="connsiteY186" fmla="*/ 56570 h 3532456"/>
                <a:gd name="connsiteX187" fmla="*/ 1411687 w 3142852"/>
                <a:gd name="connsiteY187" fmla="*/ 39402 h 3532456"/>
                <a:gd name="connsiteX188" fmla="*/ 1446318 w 3142852"/>
                <a:gd name="connsiteY188" fmla="*/ 25093 h 3532456"/>
                <a:gd name="connsiteX189" fmla="*/ 1479003 w 3142852"/>
                <a:gd name="connsiteY189" fmla="*/ 14088 h 3532456"/>
                <a:gd name="connsiteX190" fmla="*/ 1510604 w 3142852"/>
                <a:gd name="connsiteY190" fmla="*/ 6384 h 3532456"/>
                <a:gd name="connsiteX191" fmla="*/ 1541339 w 3142852"/>
                <a:gd name="connsiteY191" fmla="*/ 1541 h 3532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</a:cxnLst>
              <a:rect l="l" t="t" r="r" b="b"/>
              <a:pathLst>
                <a:path w="3142852" h="3532456">
                  <a:moveTo>
                    <a:pt x="1571643" y="0"/>
                  </a:moveTo>
                  <a:lnTo>
                    <a:pt x="1601512" y="1541"/>
                  </a:lnTo>
                  <a:lnTo>
                    <a:pt x="1632249" y="6384"/>
                  </a:lnTo>
                  <a:lnTo>
                    <a:pt x="1663850" y="14088"/>
                  </a:lnTo>
                  <a:lnTo>
                    <a:pt x="1696534" y="25093"/>
                  </a:lnTo>
                  <a:lnTo>
                    <a:pt x="1731167" y="39402"/>
                  </a:lnTo>
                  <a:lnTo>
                    <a:pt x="1767962" y="56570"/>
                  </a:lnTo>
                  <a:lnTo>
                    <a:pt x="1807356" y="77042"/>
                  </a:lnTo>
                  <a:lnTo>
                    <a:pt x="1849781" y="100374"/>
                  </a:lnTo>
                  <a:lnTo>
                    <a:pt x="1895668" y="127229"/>
                  </a:lnTo>
                  <a:lnTo>
                    <a:pt x="1945668" y="156945"/>
                  </a:lnTo>
                  <a:lnTo>
                    <a:pt x="1999997" y="190182"/>
                  </a:lnTo>
                  <a:lnTo>
                    <a:pt x="2059304" y="226062"/>
                  </a:lnTo>
                  <a:lnTo>
                    <a:pt x="2123806" y="265462"/>
                  </a:lnTo>
                  <a:lnTo>
                    <a:pt x="2193936" y="307725"/>
                  </a:lnTo>
                  <a:lnTo>
                    <a:pt x="2270342" y="353510"/>
                  </a:lnTo>
                  <a:lnTo>
                    <a:pt x="2353459" y="401935"/>
                  </a:lnTo>
                  <a:lnTo>
                    <a:pt x="2436576" y="450142"/>
                  </a:lnTo>
                  <a:lnTo>
                    <a:pt x="2514065" y="493945"/>
                  </a:lnTo>
                  <a:lnTo>
                    <a:pt x="2585493" y="534007"/>
                  </a:lnTo>
                  <a:lnTo>
                    <a:pt x="2651727" y="570766"/>
                  </a:lnTo>
                  <a:lnTo>
                    <a:pt x="2712117" y="604225"/>
                  </a:lnTo>
                  <a:lnTo>
                    <a:pt x="2767744" y="635262"/>
                  </a:lnTo>
                  <a:lnTo>
                    <a:pt x="2818394" y="663876"/>
                  </a:lnTo>
                  <a:lnTo>
                    <a:pt x="2864281" y="690511"/>
                  </a:lnTo>
                  <a:lnTo>
                    <a:pt x="2905840" y="716044"/>
                  </a:lnTo>
                  <a:lnTo>
                    <a:pt x="2943286" y="740037"/>
                  </a:lnTo>
                  <a:lnTo>
                    <a:pt x="2976186" y="763370"/>
                  </a:lnTo>
                  <a:lnTo>
                    <a:pt x="3005840" y="786702"/>
                  </a:lnTo>
                  <a:lnTo>
                    <a:pt x="3031813" y="809595"/>
                  </a:lnTo>
                  <a:lnTo>
                    <a:pt x="3054108" y="833147"/>
                  </a:lnTo>
                  <a:lnTo>
                    <a:pt x="3073588" y="857580"/>
                  </a:lnTo>
                  <a:lnTo>
                    <a:pt x="3090038" y="883114"/>
                  </a:lnTo>
                  <a:lnTo>
                    <a:pt x="3103675" y="910189"/>
                  </a:lnTo>
                  <a:lnTo>
                    <a:pt x="3114930" y="939245"/>
                  </a:lnTo>
                  <a:lnTo>
                    <a:pt x="3124021" y="970722"/>
                  </a:lnTo>
                  <a:lnTo>
                    <a:pt x="3130731" y="1004840"/>
                  </a:lnTo>
                  <a:lnTo>
                    <a:pt x="3136142" y="1042039"/>
                  </a:lnTo>
                  <a:lnTo>
                    <a:pt x="3139605" y="1082762"/>
                  </a:lnTo>
                  <a:lnTo>
                    <a:pt x="3141770" y="1127225"/>
                  </a:lnTo>
                  <a:lnTo>
                    <a:pt x="3142636" y="1176091"/>
                  </a:lnTo>
                  <a:lnTo>
                    <a:pt x="3142852" y="1229800"/>
                  </a:lnTo>
                  <a:lnTo>
                    <a:pt x="3142203" y="1288352"/>
                  </a:lnTo>
                  <a:lnTo>
                    <a:pt x="3140904" y="1351966"/>
                  </a:lnTo>
                  <a:lnTo>
                    <a:pt x="3139605" y="1421743"/>
                  </a:lnTo>
                  <a:lnTo>
                    <a:pt x="3138090" y="1497684"/>
                  </a:lnTo>
                  <a:lnTo>
                    <a:pt x="3136791" y="1580009"/>
                  </a:lnTo>
                  <a:lnTo>
                    <a:pt x="3135709" y="1669596"/>
                  </a:lnTo>
                  <a:lnTo>
                    <a:pt x="3135277" y="1766229"/>
                  </a:lnTo>
                  <a:lnTo>
                    <a:pt x="3135709" y="1862860"/>
                  </a:lnTo>
                  <a:lnTo>
                    <a:pt x="3136791" y="1952449"/>
                  </a:lnTo>
                  <a:lnTo>
                    <a:pt x="3138090" y="2034773"/>
                  </a:lnTo>
                  <a:lnTo>
                    <a:pt x="3139605" y="2110713"/>
                  </a:lnTo>
                  <a:lnTo>
                    <a:pt x="3140904" y="2180490"/>
                  </a:lnTo>
                  <a:lnTo>
                    <a:pt x="3142203" y="2244105"/>
                  </a:lnTo>
                  <a:lnTo>
                    <a:pt x="3142852" y="2302656"/>
                  </a:lnTo>
                  <a:lnTo>
                    <a:pt x="3142636" y="2356365"/>
                  </a:lnTo>
                  <a:lnTo>
                    <a:pt x="3141770" y="2405231"/>
                  </a:lnTo>
                  <a:lnTo>
                    <a:pt x="3139605" y="2449695"/>
                  </a:lnTo>
                  <a:lnTo>
                    <a:pt x="3136142" y="2490417"/>
                  </a:lnTo>
                  <a:lnTo>
                    <a:pt x="3130948" y="2527617"/>
                  </a:lnTo>
                  <a:lnTo>
                    <a:pt x="3124021" y="2561736"/>
                  </a:lnTo>
                  <a:lnTo>
                    <a:pt x="3114930" y="2593213"/>
                  </a:lnTo>
                  <a:lnTo>
                    <a:pt x="3103675" y="2622267"/>
                  </a:lnTo>
                  <a:lnTo>
                    <a:pt x="3090038" y="2649342"/>
                  </a:lnTo>
                  <a:lnTo>
                    <a:pt x="3073588" y="2674876"/>
                  </a:lnTo>
                  <a:lnTo>
                    <a:pt x="3054108" y="2699309"/>
                  </a:lnTo>
                  <a:lnTo>
                    <a:pt x="3031813" y="2722862"/>
                  </a:lnTo>
                  <a:lnTo>
                    <a:pt x="3005840" y="2745754"/>
                  </a:lnTo>
                  <a:lnTo>
                    <a:pt x="2976402" y="2769086"/>
                  </a:lnTo>
                  <a:lnTo>
                    <a:pt x="2943286" y="2792419"/>
                  </a:lnTo>
                  <a:lnTo>
                    <a:pt x="2905840" y="2816632"/>
                  </a:lnTo>
                  <a:lnTo>
                    <a:pt x="2864498" y="2841945"/>
                  </a:lnTo>
                  <a:lnTo>
                    <a:pt x="2818394" y="2868580"/>
                  </a:lnTo>
                  <a:lnTo>
                    <a:pt x="2767744" y="2897196"/>
                  </a:lnTo>
                  <a:lnTo>
                    <a:pt x="2712117" y="2928232"/>
                  </a:lnTo>
                  <a:lnTo>
                    <a:pt x="2651727" y="2961910"/>
                  </a:lnTo>
                  <a:lnTo>
                    <a:pt x="2585493" y="2998669"/>
                  </a:lnTo>
                  <a:lnTo>
                    <a:pt x="2514065" y="3038511"/>
                  </a:lnTo>
                  <a:lnTo>
                    <a:pt x="2436576" y="3082314"/>
                  </a:lnTo>
                  <a:lnTo>
                    <a:pt x="2353459" y="3130521"/>
                  </a:lnTo>
                  <a:lnTo>
                    <a:pt x="2270342" y="3178947"/>
                  </a:lnTo>
                  <a:lnTo>
                    <a:pt x="2193936" y="3224731"/>
                  </a:lnTo>
                  <a:lnTo>
                    <a:pt x="2123806" y="3266994"/>
                  </a:lnTo>
                  <a:lnTo>
                    <a:pt x="2059304" y="3306395"/>
                  </a:lnTo>
                  <a:lnTo>
                    <a:pt x="1999997" y="3342274"/>
                  </a:lnTo>
                  <a:lnTo>
                    <a:pt x="1945668" y="3375513"/>
                  </a:lnTo>
                  <a:lnTo>
                    <a:pt x="1895668" y="3405228"/>
                  </a:lnTo>
                  <a:lnTo>
                    <a:pt x="1849781" y="3432083"/>
                  </a:lnTo>
                  <a:lnTo>
                    <a:pt x="1807356" y="3455415"/>
                  </a:lnTo>
                  <a:lnTo>
                    <a:pt x="1767962" y="3475886"/>
                  </a:lnTo>
                  <a:lnTo>
                    <a:pt x="1731167" y="3493055"/>
                  </a:lnTo>
                  <a:lnTo>
                    <a:pt x="1696534" y="3507363"/>
                  </a:lnTo>
                  <a:lnTo>
                    <a:pt x="1663850" y="3518369"/>
                  </a:lnTo>
                  <a:lnTo>
                    <a:pt x="1632249" y="3526073"/>
                  </a:lnTo>
                  <a:lnTo>
                    <a:pt x="1601512" y="3530916"/>
                  </a:lnTo>
                  <a:lnTo>
                    <a:pt x="1571643" y="3532456"/>
                  </a:lnTo>
                  <a:lnTo>
                    <a:pt x="1541339" y="3530916"/>
                  </a:lnTo>
                  <a:lnTo>
                    <a:pt x="1510604" y="3526073"/>
                  </a:lnTo>
                  <a:lnTo>
                    <a:pt x="1479003" y="3518369"/>
                  </a:lnTo>
                  <a:lnTo>
                    <a:pt x="1446318" y="3507363"/>
                  </a:lnTo>
                  <a:lnTo>
                    <a:pt x="1411687" y="3493055"/>
                  </a:lnTo>
                  <a:lnTo>
                    <a:pt x="1374890" y="3475886"/>
                  </a:lnTo>
                  <a:lnTo>
                    <a:pt x="1335496" y="3455415"/>
                  </a:lnTo>
                  <a:lnTo>
                    <a:pt x="1293071" y="3432083"/>
                  </a:lnTo>
                  <a:lnTo>
                    <a:pt x="1247184" y="3405228"/>
                  </a:lnTo>
                  <a:lnTo>
                    <a:pt x="1197184" y="3375513"/>
                  </a:lnTo>
                  <a:lnTo>
                    <a:pt x="1142856" y="3342274"/>
                  </a:lnTo>
                  <a:lnTo>
                    <a:pt x="1083548" y="3306395"/>
                  </a:lnTo>
                  <a:lnTo>
                    <a:pt x="1019046" y="3266994"/>
                  </a:lnTo>
                  <a:lnTo>
                    <a:pt x="948917" y="3224731"/>
                  </a:lnTo>
                  <a:lnTo>
                    <a:pt x="872510" y="3178947"/>
                  </a:lnTo>
                  <a:lnTo>
                    <a:pt x="789393" y="3130521"/>
                  </a:lnTo>
                  <a:lnTo>
                    <a:pt x="706276" y="3082314"/>
                  </a:lnTo>
                  <a:lnTo>
                    <a:pt x="628786" y="3038511"/>
                  </a:lnTo>
                  <a:lnTo>
                    <a:pt x="557359" y="2998450"/>
                  </a:lnTo>
                  <a:lnTo>
                    <a:pt x="491125" y="2961690"/>
                  </a:lnTo>
                  <a:lnTo>
                    <a:pt x="430735" y="2928232"/>
                  </a:lnTo>
                  <a:lnTo>
                    <a:pt x="375108" y="2897196"/>
                  </a:lnTo>
                  <a:lnTo>
                    <a:pt x="324458" y="2868580"/>
                  </a:lnTo>
                  <a:lnTo>
                    <a:pt x="278571" y="2841945"/>
                  </a:lnTo>
                  <a:lnTo>
                    <a:pt x="237012" y="2816412"/>
                  </a:lnTo>
                  <a:lnTo>
                    <a:pt x="199567" y="2792419"/>
                  </a:lnTo>
                  <a:lnTo>
                    <a:pt x="166667" y="2769086"/>
                  </a:lnTo>
                  <a:lnTo>
                    <a:pt x="137013" y="2745754"/>
                  </a:lnTo>
                  <a:lnTo>
                    <a:pt x="111039" y="2722862"/>
                  </a:lnTo>
                  <a:lnTo>
                    <a:pt x="88744" y="2699309"/>
                  </a:lnTo>
                  <a:lnTo>
                    <a:pt x="69264" y="2674876"/>
                  </a:lnTo>
                  <a:lnTo>
                    <a:pt x="52814" y="2649342"/>
                  </a:lnTo>
                  <a:lnTo>
                    <a:pt x="39178" y="2622267"/>
                  </a:lnTo>
                  <a:lnTo>
                    <a:pt x="27922" y="2593213"/>
                  </a:lnTo>
                  <a:lnTo>
                    <a:pt x="18831" y="2561736"/>
                  </a:lnTo>
                  <a:lnTo>
                    <a:pt x="12121" y="2527617"/>
                  </a:lnTo>
                  <a:lnTo>
                    <a:pt x="6710" y="2490417"/>
                  </a:lnTo>
                  <a:lnTo>
                    <a:pt x="3246" y="2449695"/>
                  </a:lnTo>
                  <a:lnTo>
                    <a:pt x="1082" y="2405231"/>
                  </a:lnTo>
                  <a:lnTo>
                    <a:pt x="216" y="2356365"/>
                  </a:lnTo>
                  <a:lnTo>
                    <a:pt x="0" y="2302656"/>
                  </a:lnTo>
                  <a:lnTo>
                    <a:pt x="649" y="2244105"/>
                  </a:lnTo>
                  <a:lnTo>
                    <a:pt x="1948" y="2180490"/>
                  </a:lnTo>
                  <a:lnTo>
                    <a:pt x="3246" y="2110713"/>
                  </a:lnTo>
                  <a:lnTo>
                    <a:pt x="4762" y="2034773"/>
                  </a:lnTo>
                  <a:lnTo>
                    <a:pt x="6061" y="1952449"/>
                  </a:lnTo>
                  <a:lnTo>
                    <a:pt x="7143" y="1862860"/>
                  </a:lnTo>
                  <a:lnTo>
                    <a:pt x="7576" y="1766229"/>
                  </a:lnTo>
                  <a:lnTo>
                    <a:pt x="7143" y="1669596"/>
                  </a:lnTo>
                  <a:lnTo>
                    <a:pt x="6061" y="1580009"/>
                  </a:lnTo>
                  <a:lnTo>
                    <a:pt x="4762" y="1497684"/>
                  </a:lnTo>
                  <a:lnTo>
                    <a:pt x="3246" y="1421743"/>
                  </a:lnTo>
                  <a:lnTo>
                    <a:pt x="1948" y="1351966"/>
                  </a:lnTo>
                  <a:lnTo>
                    <a:pt x="649" y="1288352"/>
                  </a:lnTo>
                  <a:lnTo>
                    <a:pt x="0" y="1229800"/>
                  </a:lnTo>
                  <a:lnTo>
                    <a:pt x="216" y="1176091"/>
                  </a:lnTo>
                  <a:lnTo>
                    <a:pt x="1082" y="1127225"/>
                  </a:lnTo>
                  <a:lnTo>
                    <a:pt x="3246" y="1082762"/>
                  </a:lnTo>
                  <a:lnTo>
                    <a:pt x="6710" y="1042039"/>
                  </a:lnTo>
                  <a:lnTo>
                    <a:pt x="11905" y="1004840"/>
                  </a:lnTo>
                  <a:lnTo>
                    <a:pt x="18831" y="970722"/>
                  </a:lnTo>
                  <a:lnTo>
                    <a:pt x="27922" y="939245"/>
                  </a:lnTo>
                  <a:lnTo>
                    <a:pt x="39178" y="910189"/>
                  </a:lnTo>
                  <a:lnTo>
                    <a:pt x="52814" y="883114"/>
                  </a:lnTo>
                  <a:lnTo>
                    <a:pt x="69264" y="857580"/>
                  </a:lnTo>
                  <a:lnTo>
                    <a:pt x="88744" y="833147"/>
                  </a:lnTo>
                  <a:lnTo>
                    <a:pt x="111039" y="809595"/>
                  </a:lnTo>
                  <a:lnTo>
                    <a:pt x="137013" y="786702"/>
                  </a:lnTo>
                  <a:lnTo>
                    <a:pt x="166450" y="763370"/>
                  </a:lnTo>
                  <a:lnTo>
                    <a:pt x="199567" y="740037"/>
                  </a:lnTo>
                  <a:lnTo>
                    <a:pt x="237012" y="715825"/>
                  </a:lnTo>
                  <a:lnTo>
                    <a:pt x="278354" y="690511"/>
                  </a:lnTo>
                  <a:lnTo>
                    <a:pt x="324458" y="663876"/>
                  </a:lnTo>
                  <a:lnTo>
                    <a:pt x="375108" y="635262"/>
                  </a:lnTo>
                  <a:lnTo>
                    <a:pt x="430735" y="604225"/>
                  </a:lnTo>
                  <a:lnTo>
                    <a:pt x="491125" y="570547"/>
                  </a:lnTo>
                  <a:lnTo>
                    <a:pt x="557359" y="533787"/>
                  </a:lnTo>
                  <a:lnTo>
                    <a:pt x="628786" y="493945"/>
                  </a:lnTo>
                  <a:lnTo>
                    <a:pt x="706276" y="450142"/>
                  </a:lnTo>
                  <a:lnTo>
                    <a:pt x="789393" y="401935"/>
                  </a:lnTo>
                  <a:lnTo>
                    <a:pt x="872510" y="353510"/>
                  </a:lnTo>
                  <a:lnTo>
                    <a:pt x="948917" y="307725"/>
                  </a:lnTo>
                  <a:lnTo>
                    <a:pt x="1019046" y="265462"/>
                  </a:lnTo>
                  <a:lnTo>
                    <a:pt x="1083548" y="226062"/>
                  </a:lnTo>
                  <a:lnTo>
                    <a:pt x="1142856" y="190182"/>
                  </a:lnTo>
                  <a:lnTo>
                    <a:pt x="1197184" y="156945"/>
                  </a:lnTo>
                  <a:lnTo>
                    <a:pt x="1247184" y="127229"/>
                  </a:lnTo>
                  <a:lnTo>
                    <a:pt x="1293071" y="100374"/>
                  </a:lnTo>
                  <a:lnTo>
                    <a:pt x="1335496" y="77042"/>
                  </a:lnTo>
                  <a:lnTo>
                    <a:pt x="1374890" y="56570"/>
                  </a:lnTo>
                  <a:lnTo>
                    <a:pt x="1411687" y="39402"/>
                  </a:lnTo>
                  <a:lnTo>
                    <a:pt x="1446318" y="25093"/>
                  </a:lnTo>
                  <a:lnTo>
                    <a:pt x="1479003" y="14088"/>
                  </a:lnTo>
                  <a:lnTo>
                    <a:pt x="1510604" y="6384"/>
                  </a:lnTo>
                  <a:lnTo>
                    <a:pt x="1541339" y="1541"/>
                  </a:lnTo>
                  <a:close/>
                </a:path>
              </a:pathLst>
            </a:custGeom>
          </p:spPr>
        </p:pic>
        <p:sp>
          <p:nvSpPr>
            <p:cNvPr id="22" name="Freeform: Shape 7">
              <a:extLst>
                <a:ext uri="{FF2B5EF4-FFF2-40B4-BE49-F238E27FC236}">
                  <a16:creationId xmlns:a16="http://schemas.microsoft.com/office/drawing/2014/main" id="{B6211CBB-DAA9-4471-B474-BF6BDF95FC0C}"/>
                </a:ext>
              </a:extLst>
            </p:cNvPr>
            <p:cNvSpPr/>
            <p:nvPr/>
          </p:nvSpPr>
          <p:spPr>
            <a:xfrm>
              <a:off x="6187879" y="2816772"/>
              <a:ext cx="1042692" cy="1171951"/>
            </a:xfrm>
            <a:custGeom>
              <a:avLst/>
              <a:gdLst>
                <a:gd name="connsiteX0" fmla="*/ 1445618 w 2890837"/>
                <a:gd name="connsiteY0" fmla="*/ 0 h 3249205"/>
                <a:gd name="connsiteX1" fmla="*/ 1473092 w 2890837"/>
                <a:gd name="connsiteY1" fmla="*/ 1417 h 3249205"/>
                <a:gd name="connsiteX2" fmla="*/ 1501364 w 2890837"/>
                <a:gd name="connsiteY2" fmla="*/ 5872 h 3249205"/>
                <a:gd name="connsiteX3" fmla="*/ 1530431 w 2890837"/>
                <a:gd name="connsiteY3" fmla="*/ 12958 h 3249205"/>
                <a:gd name="connsiteX4" fmla="*/ 1560494 w 2890837"/>
                <a:gd name="connsiteY4" fmla="*/ 23081 h 3249205"/>
                <a:gd name="connsiteX5" fmla="*/ 1592350 w 2890837"/>
                <a:gd name="connsiteY5" fmla="*/ 36242 h 3249205"/>
                <a:gd name="connsiteX6" fmla="*/ 1626195 w 2890837"/>
                <a:gd name="connsiteY6" fmla="*/ 52034 h 3249205"/>
                <a:gd name="connsiteX7" fmla="*/ 1662430 w 2890837"/>
                <a:gd name="connsiteY7" fmla="*/ 70864 h 3249205"/>
                <a:gd name="connsiteX8" fmla="*/ 1701453 w 2890837"/>
                <a:gd name="connsiteY8" fmla="*/ 92325 h 3249205"/>
                <a:gd name="connsiteX9" fmla="*/ 1743660 w 2890837"/>
                <a:gd name="connsiteY9" fmla="*/ 117027 h 3249205"/>
                <a:gd name="connsiteX10" fmla="*/ 1789651 w 2890837"/>
                <a:gd name="connsiteY10" fmla="*/ 144360 h 3249205"/>
                <a:gd name="connsiteX11" fmla="*/ 1839624 w 2890837"/>
                <a:gd name="connsiteY11" fmla="*/ 174932 h 3249205"/>
                <a:gd name="connsiteX12" fmla="*/ 1894175 w 2890837"/>
                <a:gd name="connsiteY12" fmla="*/ 207935 h 3249205"/>
                <a:gd name="connsiteX13" fmla="*/ 1953505 w 2890837"/>
                <a:gd name="connsiteY13" fmla="*/ 244176 h 3249205"/>
                <a:gd name="connsiteX14" fmla="*/ 2018011 w 2890837"/>
                <a:gd name="connsiteY14" fmla="*/ 283050 h 3249205"/>
                <a:gd name="connsiteX15" fmla="*/ 2088291 w 2890837"/>
                <a:gd name="connsiteY15" fmla="*/ 325164 h 3249205"/>
                <a:gd name="connsiteX16" fmla="*/ 2164743 w 2890837"/>
                <a:gd name="connsiteY16" fmla="*/ 369706 h 3249205"/>
                <a:gd name="connsiteX17" fmla="*/ 2241195 w 2890837"/>
                <a:gd name="connsiteY17" fmla="*/ 414047 h 3249205"/>
                <a:gd name="connsiteX18" fmla="*/ 2312470 w 2890837"/>
                <a:gd name="connsiteY18" fmla="*/ 454338 h 3249205"/>
                <a:gd name="connsiteX19" fmla="*/ 2378171 w 2890837"/>
                <a:gd name="connsiteY19" fmla="*/ 491187 h 3249205"/>
                <a:gd name="connsiteX20" fmla="*/ 2439094 w 2890837"/>
                <a:gd name="connsiteY20" fmla="*/ 524999 h 3249205"/>
                <a:gd name="connsiteX21" fmla="*/ 2494641 w 2890837"/>
                <a:gd name="connsiteY21" fmla="*/ 555775 h 3249205"/>
                <a:gd name="connsiteX22" fmla="*/ 2545808 w 2890837"/>
                <a:gd name="connsiteY22" fmla="*/ 584323 h 3249205"/>
                <a:gd name="connsiteX23" fmla="*/ 2592396 w 2890837"/>
                <a:gd name="connsiteY23" fmla="*/ 610643 h 3249205"/>
                <a:gd name="connsiteX24" fmla="*/ 2634604 w 2890837"/>
                <a:gd name="connsiteY24" fmla="*/ 635142 h 3249205"/>
                <a:gd name="connsiteX25" fmla="*/ 2672830 w 2890837"/>
                <a:gd name="connsiteY25" fmla="*/ 658628 h 3249205"/>
                <a:gd name="connsiteX26" fmla="*/ 2707273 w 2890837"/>
                <a:gd name="connsiteY26" fmla="*/ 680697 h 3249205"/>
                <a:gd name="connsiteX27" fmla="*/ 2737535 w 2890837"/>
                <a:gd name="connsiteY27" fmla="*/ 702159 h 3249205"/>
                <a:gd name="connsiteX28" fmla="*/ 2764811 w 2890837"/>
                <a:gd name="connsiteY28" fmla="*/ 723620 h 3249205"/>
                <a:gd name="connsiteX29" fmla="*/ 2788702 w 2890837"/>
                <a:gd name="connsiteY29" fmla="*/ 744677 h 3249205"/>
                <a:gd name="connsiteX30" fmla="*/ 2809209 w 2890837"/>
                <a:gd name="connsiteY30" fmla="*/ 766341 h 3249205"/>
                <a:gd name="connsiteX31" fmla="*/ 2827127 w 2890837"/>
                <a:gd name="connsiteY31" fmla="*/ 788815 h 3249205"/>
                <a:gd name="connsiteX32" fmla="*/ 2842258 w 2890837"/>
                <a:gd name="connsiteY32" fmla="*/ 812301 h 3249205"/>
                <a:gd name="connsiteX33" fmla="*/ 2854801 w 2890837"/>
                <a:gd name="connsiteY33" fmla="*/ 837205 h 3249205"/>
                <a:gd name="connsiteX34" fmla="*/ 2865154 w 2890837"/>
                <a:gd name="connsiteY34" fmla="*/ 863931 h 3249205"/>
                <a:gd name="connsiteX35" fmla="*/ 2873516 w 2890837"/>
                <a:gd name="connsiteY35" fmla="*/ 892884 h 3249205"/>
                <a:gd name="connsiteX36" fmla="*/ 2879688 w 2890837"/>
                <a:gd name="connsiteY36" fmla="*/ 924266 h 3249205"/>
                <a:gd name="connsiteX37" fmla="*/ 2884665 w 2890837"/>
                <a:gd name="connsiteY37" fmla="*/ 958483 h 3249205"/>
                <a:gd name="connsiteX38" fmla="*/ 2887850 w 2890837"/>
                <a:gd name="connsiteY38" fmla="*/ 995940 h 3249205"/>
                <a:gd name="connsiteX39" fmla="*/ 2889842 w 2890837"/>
                <a:gd name="connsiteY39" fmla="*/ 1036838 h 3249205"/>
                <a:gd name="connsiteX40" fmla="*/ 2890638 w 2890837"/>
                <a:gd name="connsiteY40" fmla="*/ 1081786 h 3249205"/>
                <a:gd name="connsiteX41" fmla="*/ 2890837 w 2890837"/>
                <a:gd name="connsiteY41" fmla="*/ 1131188 h 3249205"/>
                <a:gd name="connsiteX42" fmla="*/ 2890240 w 2890837"/>
                <a:gd name="connsiteY42" fmla="*/ 1185045 h 3249205"/>
                <a:gd name="connsiteX43" fmla="*/ 2889045 w 2890837"/>
                <a:gd name="connsiteY43" fmla="*/ 1243558 h 3249205"/>
                <a:gd name="connsiteX44" fmla="*/ 2887850 w 2890837"/>
                <a:gd name="connsiteY44" fmla="*/ 1307740 h 3249205"/>
                <a:gd name="connsiteX45" fmla="*/ 2886457 w 2890837"/>
                <a:gd name="connsiteY45" fmla="*/ 1377592 h 3249205"/>
                <a:gd name="connsiteX46" fmla="*/ 2885262 w 2890837"/>
                <a:gd name="connsiteY46" fmla="*/ 1453315 h 3249205"/>
                <a:gd name="connsiteX47" fmla="*/ 2884267 w 2890837"/>
                <a:gd name="connsiteY47" fmla="*/ 1535719 h 3249205"/>
                <a:gd name="connsiteX48" fmla="*/ 2883869 w 2890837"/>
                <a:gd name="connsiteY48" fmla="*/ 1624603 h 3249205"/>
                <a:gd name="connsiteX49" fmla="*/ 2884267 w 2890837"/>
                <a:gd name="connsiteY49" fmla="*/ 1713486 h 3249205"/>
                <a:gd name="connsiteX50" fmla="*/ 2885262 w 2890837"/>
                <a:gd name="connsiteY50" fmla="*/ 1795891 h 3249205"/>
                <a:gd name="connsiteX51" fmla="*/ 2886457 w 2890837"/>
                <a:gd name="connsiteY51" fmla="*/ 1871614 h 3249205"/>
                <a:gd name="connsiteX52" fmla="*/ 2887850 w 2890837"/>
                <a:gd name="connsiteY52" fmla="*/ 1941465 h 3249205"/>
                <a:gd name="connsiteX53" fmla="*/ 2889045 w 2890837"/>
                <a:gd name="connsiteY53" fmla="*/ 2005647 h 3249205"/>
                <a:gd name="connsiteX54" fmla="*/ 2890240 w 2890837"/>
                <a:gd name="connsiteY54" fmla="*/ 2064161 h 3249205"/>
                <a:gd name="connsiteX55" fmla="*/ 2890837 w 2890837"/>
                <a:gd name="connsiteY55" fmla="*/ 2118017 h 3249205"/>
                <a:gd name="connsiteX56" fmla="*/ 2890638 w 2890837"/>
                <a:gd name="connsiteY56" fmla="*/ 2167419 h 3249205"/>
                <a:gd name="connsiteX57" fmla="*/ 2889842 w 2890837"/>
                <a:gd name="connsiteY57" fmla="*/ 2212367 h 3249205"/>
                <a:gd name="connsiteX58" fmla="*/ 2887850 w 2890837"/>
                <a:gd name="connsiteY58" fmla="*/ 2253265 h 3249205"/>
                <a:gd name="connsiteX59" fmla="*/ 2884665 w 2890837"/>
                <a:gd name="connsiteY59" fmla="*/ 2290722 h 3249205"/>
                <a:gd name="connsiteX60" fmla="*/ 2879887 w 2890837"/>
                <a:gd name="connsiteY60" fmla="*/ 2324939 h 3249205"/>
                <a:gd name="connsiteX61" fmla="*/ 2873516 w 2890837"/>
                <a:gd name="connsiteY61" fmla="*/ 2356322 h 3249205"/>
                <a:gd name="connsiteX62" fmla="*/ 2865154 w 2890837"/>
                <a:gd name="connsiteY62" fmla="*/ 2385275 h 3249205"/>
                <a:gd name="connsiteX63" fmla="*/ 2854801 w 2890837"/>
                <a:gd name="connsiteY63" fmla="*/ 2412000 h 3249205"/>
                <a:gd name="connsiteX64" fmla="*/ 2842258 w 2890837"/>
                <a:gd name="connsiteY64" fmla="*/ 2436904 h 3249205"/>
                <a:gd name="connsiteX65" fmla="*/ 2827127 w 2890837"/>
                <a:gd name="connsiteY65" fmla="*/ 2460390 h 3249205"/>
                <a:gd name="connsiteX66" fmla="*/ 2809209 w 2890837"/>
                <a:gd name="connsiteY66" fmla="*/ 2482864 h 3249205"/>
                <a:gd name="connsiteX67" fmla="*/ 2788702 w 2890837"/>
                <a:gd name="connsiteY67" fmla="*/ 2504528 h 3249205"/>
                <a:gd name="connsiteX68" fmla="*/ 2764811 w 2890837"/>
                <a:gd name="connsiteY68" fmla="*/ 2525585 h 3249205"/>
                <a:gd name="connsiteX69" fmla="*/ 2737734 w 2890837"/>
                <a:gd name="connsiteY69" fmla="*/ 2547046 h 3249205"/>
                <a:gd name="connsiteX70" fmla="*/ 2707273 w 2890837"/>
                <a:gd name="connsiteY70" fmla="*/ 2568508 h 3249205"/>
                <a:gd name="connsiteX71" fmla="*/ 2672830 w 2890837"/>
                <a:gd name="connsiteY71" fmla="*/ 2590779 h 3249205"/>
                <a:gd name="connsiteX72" fmla="*/ 2634803 w 2890837"/>
                <a:gd name="connsiteY72" fmla="*/ 2614063 h 3249205"/>
                <a:gd name="connsiteX73" fmla="*/ 2592396 w 2890837"/>
                <a:gd name="connsiteY73" fmla="*/ 2638562 h 3249205"/>
                <a:gd name="connsiteX74" fmla="*/ 2545808 w 2890837"/>
                <a:gd name="connsiteY74" fmla="*/ 2664883 h 3249205"/>
                <a:gd name="connsiteX75" fmla="*/ 2494641 w 2890837"/>
                <a:gd name="connsiteY75" fmla="*/ 2693431 h 3249205"/>
                <a:gd name="connsiteX76" fmla="*/ 2439094 w 2890837"/>
                <a:gd name="connsiteY76" fmla="*/ 2724408 h 3249205"/>
                <a:gd name="connsiteX77" fmla="*/ 2378171 w 2890837"/>
                <a:gd name="connsiteY77" fmla="*/ 2758220 h 3249205"/>
                <a:gd name="connsiteX78" fmla="*/ 2312470 w 2890837"/>
                <a:gd name="connsiteY78" fmla="*/ 2794867 h 3249205"/>
                <a:gd name="connsiteX79" fmla="*/ 2241195 w 2890837"/>
                <a:gd name="connsiteY79" fmla="*/ 2835158 h 3249205"/>
                <a:gd name="connsiteX80" fmla="*/ 2164743 w 2890837"/>
                <a:gd name="connsiteY80" fmla="*/ 2879499 h 3249205"/>
                <a:gd name="connsiteX81" fmla="*/ 2088291 w 2890837"/>
                <a:gd name="connsiteY81" fmla="*/ 2924042 h 3249205"/>
                <a:gd name="connsiteX82" fmla="*/ 2018011 w 2890837"/>
                <a:gd name="connsiteY82" fmla="*/ 2966155 h 3249205"/>
                <a:gd name="connsiteX83" fmla="*/ 1953505 w 2890837"/>
                <a:gd name="connsiteY83" fmla="*/ 3005029 h 3249205"/>
                <a:gd name="connsiteX84" fmla="*/ 1894175 w 2890837"/>
                <a:gd name="connsiteY84" fmla="*/ 3041271 h 3249205"/>
                <a:gd name="connsiteX85" fmla="*/ 1839624 w 2890837"/>
                <a:gd name="connsiteY85" fmla="*/ 3074273 h 3249205"/>
                <a:gd name="connsiteX86" fmla="*/ 1789651 w 2890837"/>
                <a:gd name="connsiteY86" fmla="*/ 3104846 h 3249205"/>
                <a:gd name="connsiteX87" fmla="*/ 1743660 w 2890837"/>
                <a:gd name="connsiteY87" fmla="*/ 3132179 h 3249205"/>
                <a:gd name="connsiteX88" fmla="*/ 1701453 w 2890837"/>
                <a:gd name="connsiteY88" fmla="*/ 3156880 h 3249205"/>
                <a:gd name="connsiteX89" fmla="*/ 1662430 w 2890837"/>
                <a:gd name="connsiteY89" fmla="*/ 3178341 h 3249205"/>
                <a:gd name="connsiteX90" fmla="*/ 1626195 w 2890837"/>
                <a:gd name="connsiteY90" fmla="*/ 3197171 h 3249205"/>
                <a:gd name="connsiteX91" fmla="*/ 1592350 w 2890837"/>
                <a:gd name="connsiteY91" fmla="*/ 3212963 h 3249205"/>
                <a:gd name="connsiteX92" fmla="*/ 1560494 w 2890837"/>
                <a:gd name="connsiteY92" fmla="*/ 3226124 h 3249205"/>
                <a:gd name="connsiteX93" fmla="*/ 1530431 w 2890837"/>
                <a:gd name="connsiteY93" fmla="*/ 3236247 h 3249205"/>
                <a:gd name="connsiteX94" fmla="*/ 1501364 w 2890837"/>
                <a:gd name="connsiteY94" fmla="*/ 3243334 h 3249205"/>
                <a:gd name="connsiteX95" fmla="*/ 1473092 w 2890837"/>
                <a:gd name="connsiteY95" fmla="*/ 3247788 h 3249205"/>
                <a:gd name="connsiteX96" fmla="*/ 1445618 w 2890837"/>
                <a:gd name="connsiteY96" fmla="*/ 3249205 h 3249205"/>
                <a:gd name="connsiteX97" fmla="*/ 1417744 w 2890837"/>
                <a:gd name="connsiteY97" fmla="*/ 3247788 h 3249205"/>
                <a:gd name="connsiteX98" fmla="*/ 1389473 w 2890837"/>
                <a:gd name="connsiteY98" fmla="*/ 3243334 h 3249205"/>
                <a:gd name="connsiteX99" fmla="*/ 1360406 w 2890837"/>
                <a:gd name="connsiteY99" fmla="*/ 3236247 h 3249205"/>
                <a:gd name="connsiteX100" fmla="*/ 1330342 w 2890837"/>
                <a:gd name="connsiteY100" fmla="*/ 3226124 h 3249205"/>
                <a:gd name="connsiteX101" fmla="*/ 1298488 w 2890837"/>
                <a:gd name="connsiteY101" fmla="*/ 3212963 h 3249205"/>
                <a:gd name="connsiteX102" fmla="*/ 1264642 w 2890837"/>
                <a:gd name="connsiteY102" fmla="*/ 3197171 h 3249205"/>
                <a:gd name="connsiteX103" fmla="*/ 1228407 w 2890837"/>
                <a:gd name="connsiteY103" fmla="*/ 3178341 h 3249205"/>
                <a:gd name="connsiteX104" fmla="*/ 1189384 w 2890837"/>
                <a:gd name="connsiteY104" fmla="*/ 3156880 h 3249205"/>
                <a:gd name="connsiteX105" fmla="*/ 1147176 w 2890837"/>
                <a:gd name="connsiteY105" fmla="*/ 3132179 h 3249205"/>
                <a:gd name="connsiteX106" fmla="*/ 1101186 w 2890837"/>
                <a:gd name="connsiteY106" fmla="*/ 3104846 h 3249205"/>
                <a:gd name="connsiteX107" fmla="*/ 1051214 w 2890837"/>
                <a:gd name="connsiteY107" fmla="*/ 3074273 h 3249205"/>
                <a:gd name="connsiteX108" fmla="*/ 996662 w 2890837"/>
                <a:gd name="connsiteY108" fmla="*/ 3041271 h 3249205"/>
                <a:gd name="connsiteX109" fmla="*/ 937332 w 2890837"/>
                <a:gd name="connsiteY109" fmla="*/ 3005029 h 3249205"/>
                <a:gd name="connsiteX110" fmla="*/ 872826 w 2890837"/>
                <a:gd name="connsiteY110" fmla="*/ 2966155 h 3249205"/>
                <a:gd name="connsiteX111" fmla="*/ 802546 w 2890837"/>
                <a:gd name="connsiteY111" fmla="*/ 2924042 h 3249205"/>
                <a:gd name="connsiteX112" fmla="*/ 726094 w 2890837"/>
                <a:gd name="connsiteY112" fmla="*/ 2879499 h 3249205"/>
                <a:gd name="connsiteX113" fmla="*/ 649642 w 2890837"/>
                <a:gd name="connsiteY113" fmla="*/ 2835158 h 3249205"/>
                <a:gd name="connsiteX114" fmla="*/ 578366 w 2890837"/>
                <a:gd name="connsiteY114" fmla="*/ 2794867 h 3249205"/>
                <a:gd name="connsiteX115" fmla="*/ 512666 w 2890837"/>
                <a:gd name="connsiteY115" fmla="*/ 2758018 h 3249205"/>
                <a:gd name="connsiteX116" fmla="*/ 451743 w 2890837"/>
                <a:gd name="connsiteY116" fmla="*/ 2724206 h 3249205"/>
                <a:gd name="connsiteX117" fmla="*/ 396196 w 2890837"/>
                <a:gd name="connsiteY117" fmla="*/ 2693431 h 3249205"/>
                <a:gd name="connsiteX118" fmla="*/ 345029 w 2890837"/>
                <a:gd name="connsiteY118" fmla="*/ 2664883 h 3249205"/>
                <a:gd name="connsiteX119" fmla="*/ 298441 w 2890837"/>
                <a:gd name="connsiteY119" fmla="*/ 2638562 h 3249205"/>
                <a:gd name="connsiteX120" fmla="*/ 256233 w 2890837"/>
                <a:gd name="connsiteY120" fmla="*/ 2614063 h 3249205"/>
                <a:gd name="connsiteX121" fmla="*/ 218007 w 2890837"/>
                <a:gd name="connsiteY121" fmla="*/ 2590577 h 3249205"/>
                <a:gd name="connsiteX122" fmla="*/ 183564 w 2890837"/>
                <a:gd name="connsiteY122" fmla="*/ 2568508 h 3249205"/>
                <a:gd name="connsiteX123" fmla="*/ 153302 w 2890837"/>
                <a:gd name="connsiteY123" fmla="*/ 2547046 h 3249205"/>
                <a:gd name="connsiteX124" fmla="*/ 126026 w 2890837"/>
                <a:gd name="connsiteY124" fmla="*/ 2525585 h 3249205"/>
                <a:gd name="connsiteX125" fmla="*/ 102135 w 2890837"/>
                <a:gd name="connsiteY125" fmla="*/ 2504528 h 3249205"/>
                <a:gd name="connsiteX126" fmla="*/ 81628 w 2890837"/>
                <a:gd name="connsiteY126" fmla="*/ 2482864 h 3249205"/>
                <a:gd name="connsiteX127" fmla="*/ 63710 w 2890837"/>
                <a:gd name="connsiteY127" fmla="*/ 2460390 h 3249205"/>
                <a:gd name="connsiteX128" fmla="*/ 48579 w 2890837"/>
                <a:gd name="connsiteY128" fmla="*/ 2436904 h 3249205"/>
                <a:gd name="connsiteX129" fmla="*/ 36036 w 2890837"/>
                <a:gd name="connsiteY129" fmla="*/ 2412000 h 3249205"/>
                <a:gd name="connsiteX130" fmla="*/ 25683 w 2890837"/>
                <a:gd name="connsiteY130" fmla="*/ 2385275 h 3249205"/>
                <a:gd name="connsiteX131" fmla="*/ 17321 w 2890837"/>
                <a:gd name="connsiteY131" fmla="*/ 2356322 h 3249205"/>
                <a:gd name="connsiteX132" fmla="*/ 11149 w 2890837"/>
                <a:gd name="connsiteY132" fmla="*/ 2324939 h 3249205"/>
                <a:gd name="connsiteX133" fmla="*/ 6172 w 2890837"/>
                <a:gd name="connsiteY133" fmla="*/ 2290722 h 3249205"/>
                <a:gd name="connsiteX134" fmla="*/ 2986 w 2890837"/>
                <a:gd name="connsiteY134" fmla="*/ 2253265 h 3249205"/>
                <a:gd name="connsiteX135" fmla="*/ 995 w 2890837"/>
                <a:gd name="connsiteY135" fmla="*/ 2212367 h 3249205"/>
                <a:gd name="connsiteX136" fmla="*/ 199 w 2890837"/>
                <a:gd name="connsiteY136" fmla="*/ 2167419 h 3249205"/>
                <a:gd name="connsiteX137" fmla="*/ 0 w 2890837"/>
                <a:gd name="connsiteY137" fmla="*/ 2118017 h 3249205"/>
                <a:gd name="connsiteX138" fmla="*/ 597 w 2890837"/>
                <a:gd name="connsiteY138" fmla="*/ 2064161 h 3249205"/>
                <a:gd name="connsiteX139" fmla="*/ 1792 w 2890837"/>
                <a:gd name="connsiteY139" fmla="*/ 2005647 h 3249205"/>
                <a:gd name="connsiteX140" fmla="*/ 2986 w 2890837"/>
                <a:gd name="connsiteY140" fmla="*/ 1941465 h 3249205"/>
                <a:gd name="connsiteX141" fmla="*/ 4380 w 2890837"/>
                <a:gd name="connsiteY141" fmla="*/ 1871614 h 3249205"/>
                <a:gd name="connsiteX142" fmla="*/ 5575 w 2890837"/>
                <a:gd name="connsiteY142" fmla="*/ 1795891 h 3249205"/>
                <a:gd name="connsiteX143" fmla="*/ 6570 w 2890837"/>
                <a:gd name="connsiteY143" fmla="*/ 1713486 h 3249205"/>
                <a:gd name="connsiteX144" fmla="*/ 6968 w 2890837"/>
                <a:gd name="connsiteY144" fmla="*/ 1624603 h 3249205"/>
                <a:gd name="connsiteX145" fmla="*/ 6570 w 2890837"/>
                <a:gd name="connsiteY145" fmla="*/ 1535719 h 3249205"/>
                <a:gd name="connsiteX146" fmla="*/ 5575 w 2890837"/>
                <a:gd name="connsiteY146" fmla="*/ 1453315 h 3249205"/>
                <a:gd name="connsiteX147" fmla="*/ 4380 w 2890837"/>
                <a:gd name="connsiteY147" fmla="*/ 1377592 h 3249205"/>
                <a:gd name="connsiteX148" fmla="*/ 2986 w 2890837"/>
                <a:gd name="connsiteY148" fmla="*/ 1307740 h 3249205"/>
                <a:gd name="connsiteX149" fmla="*/ 1792 w 2890837"/>
                <a:gd name="connsiteY149" fmla="*/ 1243558 h 3249205"/>
                <a:gd name="connsiteX150" fmla="*/ 597 w 2890837"/>
                <a:gd name="connsiteY150" fmla="*/ 1185045 h 3249205"/>
                <a:gd name="connsiteX151" fmla="*/ 0 w 2890837"/>
                <a:gd name="connsiteY151" fmla="*/ 1131188 h 3249205"/>
                <a:gd name="connsiteX152" fmla="*/ 199 w 2890837"/>
                <a:gd name="connsiteY152" fmla="*/ 1081786 h 3249205"/>
                <a:gd name="connsiteX153" fmla="*/ 995 w 2890837"/>
                <a:gd name="connsiteY153" fmla="*/ 1036838 h 3249205"/>
                <a:gd name="connsiteX154" fmla="*/ 2986 w 2890837"/>
                <a:gd name="connsiteY154" fmla="*/ 995940 h 3249205"/>
                <a:gd name="connsiteX155" fmla="*/ 6172 w 2890837"/>
                <a:gd name="connsiteY155" fmla="*/ 958483 h 3249205"/>
                <a:gd name="connsiteX156" fmla="*/ 10950 w 2890837"/>
                <a:gd name="connsiteY156" fmla="*/ 924266 h 3249205"/>
                <a:gd name="connsiteX157" fmla="*/ 17321 w 2890837"/>
                <a:gd name="connsiteY157" fmla="*/ 892884 h 3249205"/>
                <a:gd name="connsiteX158" fmla="*/ 25683 w 2890837"/>
                <a:gd name="connsiteY158" fmla="*/ 863931 h 3249205"/>
                <a:gd name="connsiteX159" fmla="*/ 36036 w 2890837"/>
                <a:gd name="connsiteY159" fmla="*/ 837205 h 3249205"/>
                <a:gd name="connsiteX160" fmla="*/ 48579 w 2890837"/>
                <a:gd name="connsiteY160" fmla="*/ 812301 h 3249205"/>
                <a:gd name="connsiteX161" fmla="*/ 63710 w 2890837"/>
                <a:gd name="connsiteY161" fmla="*/ 788815 h 3249205"/>
                <a:gd name="connsiteX162" fmla="*/ 81628 w 2890837"/>
                <a:gd name="connsiteY162" fmla="*/ 766341 h 3249205"/>
                <a:gd name="connsiteX163" fmla="*/ 102135 w 2890837"/>
                <a:gd name="connsiteY163" fmla="*/ 744677 h 3249205"/>
                <a:gd name="connsiteX164" fmla="*/ 126026 w 2890837"/>
                <a:gd name="connsiteY164" fmla="*/ 723620 h 3249205"/>
                <a:gd name="connsiteX165" fmla="*/ 153103 w 2890837"/>
                <a:gd name="connsiteY165" fmla="*/ 702159 h 3249205"/>
                <a:gd name="connsiteX166" fmla="*/ 183564 w 2890837"/>
                <a:gd name="connsiteY166" fmla="*/ 680697 h 3249205"/>
                <a:gd name="connsiteX167" fmla="*/ 218007 w 2890837"/>
                <a:gd name="connsiteY167" fmla="*/ 658426 h 3249205"/>
                <a:gd name="connsiteX168" fmla="*/ 256034 w 2890837"/>
                <a:gd name="connsiteY168" fmla="*/ 635142 h 3249205"/>
                <a:gd name="connsiteX169" fmla="*/ 298441 w 2890837"/>
                <a:gd name="connsiteY169" fmla="*/ 610643 h 3249205"/>
                <a:gd name="connsiteX170" fmla="*/ 345029 w 2890837"/>
                <a:gd name="connsiteY170" fmla="*/ 584323 h 3249205"/>
                <a:gd name="connsiteX171" fmla="*/ 396196 w 2890837"/>
                <a:gd name="connsiteY171" fmla="*/ 555775 h 3249205"/>
                <a:gd name="connsiteX172" fmla="*/ 451743 w 2890837"/>
                <a:gd name="connsiteY172" fmla="*/ 524797 h 3249205"/>
                <a:gd name="connsiteX173" fmla="*/ 512666 w 2890837"/>
                <a:gd name="connsiteY173" fmla="*/ 490985 h 3249205"/>
                <a:gd name="connsiteX174" fmla="*/ 578366 w 2890837"/>
                <a:gd name="connsiteY174" fmla="*/ 454338 h 3249205"/>
                <a:gd name="connsiteX175" fmla="*/ 649642 w 2890837"/>
                <a:gd name="connsiteY175" fmla="*/ 414047 h 3249205"/>
                <a:gd name="connsiteX176" fmla="*/ 726094 w 2890837"/>
                <a:gd name="connsiteY176" fmla="*/ 369706 h 3249205"/>
                <a:gd name="connsiteX177" fmla="*/ 802546 w 2890837"/>
                <a:gd name="connsiteY177" fmla="*/ 325164 h 3249205"/>
                <a:gd name="connsiteX178" fmla="*/ 872826 w 2890837"/>
                <a:gd name="connsiteY178" fmla="*/ 283050 h 3249205"/>
                <a:gd name="connsiteX179" fmla="*/ 937332 w 2890837"/>
                <a:gd name="connsiteY179" fmla="*/ 244176 h 3249205"/>
                <a:gd name="connsiteX180" fmla="*/ 996662 w 2890837"/>
                <a:gd name="connsiteY180" fmla="*/ 207935 h 3249205"/>
                <a:gd name="connsiteX181" fmla="*/ 1051214 w 2890837"/>
                <a:gd name="connsiteY181" fmla="*/ 174932 h 3249205"/>
                <a:gd name="connsiteX182" fmla="*/ 1101186 w 2890837"/>
                <a:gd name="connsiteY182" fmla="*/ 144360 h 3249205"/>
                <a:gd name="connsiteX183" fmla="*/ 1147176 w 2890837"/>
                <a:gd name="connsiteY183" fmla="*/ 117027 h 3249205"/>
                <a:gd name="connsiteX184" fmla="*/ 1189384 w 2890837"/>
                <a:gd name="connsiteY184" fmla="*/ 92325 h 3249205"/>
                <a:gd name="connsiteX185" fmla="*/ 1228407 w 2890837"/>
                <a:gd name="connsiteY185" fmla="*/ 70864 h 3249205"/>
                <a:gd name="connsiteX186" fmla="*/ 1264642 w 2890837"/>
                <a:gd name="connsiteY186" fmla="*/ 52034 h 3249205"/>
                <a:gd name="connsiteX187" fmla="*/ 1298488 w 2890837"/>
                <a:gd name="connsiteY187" fmla="*/ 36242 h 3249205"/>
                <a:gd name="connsiteX188" fmla="*/ 1330342 w 2890837"/>
                <a:gd name="connsiteY188" fmla="*/ 23081 h 3249205"/>
                <a:gd name="connsiteX189" fmla="*/ 1360406 w 2890837"/>
                <a:gd name="connsiteY189" fmla="*/ 12958 h 3249205"/>
                <a:gd name="connsiteX190" fmla="*/ 1389473 w 2890837"/>
                <a:gd name="connsiteY190" fmla="*/ 5872 h 3249205"/>
                <a:gd name="connsiteX191" fmla="*/ 1417744 w 2890837"/>
                <a:gd name="connsiteY191" fmla="*/ 1417 h 3249205"/>
                <a:gd name="connsiteX192" fmla="*/ 1445618 w 2890837"/>
                <a:gd name="connsiteY192" fmla="*/ 0 h 3249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</a:cxnLst>
              <a:rect l="l" t="t" r="r" b="b"/>
              <a:pathLst>
                <a:path w="2890837" h="3249205">
                  <a:moveTo>
                    <a:pt x="1445618" y="0"/>
                  </a:moveTo>
                  <a:lnTo>
                    <a:pt x="1473092" y="1417"/>
                  </a:lnTo>
                  <a:lnTo>
                    <a:pt x="1501364" y="5872"/>
                  </a:lnTo>
                  <a:lnTo>
                    <a:pt x="1530431" y="12958"/>
                  </a:lnTo>
                  <a:lnTo>
                    <a:pt x="1560494" y="23081"/>
                  </a:lnTo>
                  <a:lnTo>
                    <a:pt x="1592350" y="36242"/>
                  </a:lnTo>
                  <a:lnTo>
                    <a:pt x="1626195" y="52034"/>
                  </a:lnTo>
                  <a:lnTo>
                    <a:pt x="1662430" y="70864"/>
                  </a:lnTo>
                  <a:lnTo>
                    <a:pt x="1701453" y="92325"/>
                  </a:lnTo>
                  <a:lnTo>
                    <a:pt x="1743660" y="117027"/>
                  </a:lnTo>
                  <a:lnTo>
                    <a:pt x="1789651" y="144360"/>
                  </a:lnTo>
                  <a:lnTo>
                    <a:pt x="1839624" y="174932"/>
                  </a:lnTo>
                  <a:lnTo>
                    <a:pt x="1894175" y="207935"/>
                  </a:lnTo>
                  <a:lnTo>
                    <a:pt x="1953505" y="244176"/>
                  </a:lnTo>
                  <a:lnTo>
                    <a:pt x="2018011" y="283050"/>
                  </a:lnTo>
                  <a:lnTo>
                    <a:pt x="2088291" y="325164"/>
                  </a:lnTo>
                  <a:lnTo>
                    <a:pt x="2164743" y="369706"/>
                  </a:lnTo>
                  <a:lnTo>
                    <a:pt x="2241195" y="414047"/>
                  </a:lnTo>
                  <a:lnTo>
                    <a:pt x="2312470" y="454338"/>
                  </a:lnTo>
                  <a:lnTo>
                    <a:pt x="2378171" y="491187"/>
                  </a:lnTo>
                  <a:lnTo>
                    <a:pt x="2439094" y="524999"/>
                  </a:lnTo>
                  <a:lnTo>
                    <a:pt x="2494641" y="555775"/>
                  </a:lnTo>
                  <a:lnTo>
                    <a:pt x="2545808" y="584323"/>
                  </a:lnTo>
                  <a:lnTo>
                    <a:pt x="2592396" y="610643"/>
                  </a:lnTo>
                  <a:lnTo>
                    <a:pt x="2634604" y="635142"/>
                  </a:lnTo>
                  <a:lnTo>
                    <a:pt x="2672830" y="658628"/>
                  </a:lnTo>
                  <a:lnTo>
                    <a:pt x="2707273" y="680697"/>
                  </a:lnTo>
                  <a:lnTo>
                    <a:pt x="2737535" y="702159"/>
                  </a:lnTo>
                  <a:lnTo>
                    <a:pt x="2764811" y="723620"/>
                  </a:lnTo>
                  <a:lnTo>
                    <a:pt x="2788702" y="744677"/>
                  </a:lnTo>
                  <a:lnTo>
                    <a:pt x="2809209" y="766341"/>
                  </a:lnTo>
                  <a:lnTo>
                    <a:pt x="2827127" y="788815"/>
                  </a:lnTo>
                  <a:lnTo>
                    <a:pt x="2842258" y="812301"/>
                  </a:lnTo>
                  <a:lnTo>
                    <a:pt x="2854801" y="837205"/>
                  </a:lnTo>
                  <a:lnTo>
                    <a:pt x="2865154" y="863931"/>
                  </a:lnTo>
                  <a:lnTo>
                    <a:pt x="2873516" y="892884"/>
                  </a:lnTo>
                  <a:lnTo>
                    <a:pt x="2879688" y="924266"/>
                  </a:lnTo>
                  <a:lnTo>
                    <a:pt x="2884665" y="958483"/>
                  </a:lnTo>
                  <a:lnTo>
                    <a:pt x="2887850" y="995940"/>
                  </a:lnTo>
                  <a:lnTo>
                    <a:pt x="2889842" y="1036838"/>
                  </a:lnTo>
                  <a:lnTo>
                    <a:pt x="2890638" y="1081786"/>
                  </a:lnTo>
                  <a:lnTo>
                    <a:pt x="2890837" y="1131188"/>
                  </a:lnTo>
                  <a:lnTo>
                    <a:pt x="2890240" y="1185045"/>
                  </a:lnTo>
                  <a:lnTo>
                    <a:pt x="2889045" y="1243558"/>
                  </a:lnTo>
                  <a:lnTo>
                    <a:pt x="2887850" y="1307740"/>
                  </a:lnTo>
                  <a:lnTo>
                    <a:pt x="2886457" y="1377592"/>
                  </a:lnTo>
                  <a:lnTo>
                    <a:pt x="2885262" y="1453315"/>
                  </a:lnTo>
                  <a:lnTo>
                    <a:pt x="2884267" y="1535719"/>
                  </a:lnTo>
                  <a:lnTo>
                    <a:pt x="2883869" y="1624603"/>
                  </a:lnTo>
                  <a:lnTo>
                    <a:pt x="2884267" y="1713486"/>
                  </a:lnTo>
                  <a:lnTo>
                    <a:pt x="2885262" y="1795891"/>
                  </a:lnTo>
                  <a:lnTo>
                    <a:pt x="2886457" y="1871614"/>
                  </a:lnTo>
                  <a:lnTo>
                    <a:pt x="2887850" y="1941465"/>
                  </a:lnTo>
                  <a:lnTo>
                    <a:pt x="2889045" y="2005647"/>
                  </a:lnTo>
                  <a:lnTo>
                    <a:pt x="2890240" y="2064161"/>
                  </a:lnTo>
                  <a:lnTo>
                    <a:pt x="2890837" y="2118017"/>
                  </a:lnTo>
                  <a:lnTo>
                    <a:pt x="2890638" y="2167419"/>
                  </a:lnTo>
                  <a:lnTo>
                    <a:pt x="2889842" y="2212367"/>
                  </a:lnTo>
                  <a:lnTo>
                    <a:pt x="2887850" y="2253265"/>
                  </a:lnTo>
                  <a:lnTo>
                    <a:pt x="2884665" y="2290722"/>
                  </a:lnTo>
                  <a:lnTo>
                    <a:pt x="2879887" y="2324939"/>
                  </a:lnTo>
                  <a:lnTo>
                    <a:pt x="2873516" y="2356322"/>
                  </a:lnTo>
                  <a:lnTo>
                    <a:pt x="2865154" y="2385275"/>
                  </a:lnTo>
                  <a:lnTo>
                    <a:pt x="2854801" y="2412000"/>
                  </a:lnTo>
                  <a:lnTo>
                    <a:pt x="2842258" y="2436904"/>
                  </a:lnTo>
                  <a:lnTo>
                    <a:pt x="2827127" y="2460390"/>
                  </a:lnTo>
                  <a:lnTo>
                    <a:pt x="2809209" y="2482864"/>
                  </a:lnTo>
                  <a:lnTo>
                    <a:pt x="2788702" y="2504528"/>
                  </a:lnTo>
                  <a:lnTo>
                    <a:pt x="2764811" y="2525585"/>
                  </a:lnTo>
                  <a:lnTo>
                    <a:pt x="2737734" y="2547046"/>
                  </a:lnTo>
                  <a:lnTo>
                    <a:pt x="2707273" y="2568508"/>
                  </a:lnTo>
                  <a:lnTo>
                    <a:pt x="2672830" y="2590779"/>
                  </a:lnTo>
                  <a:lnTo>
                    <a:pt x="2634803" y="2614063"/>
                  </a:lnTo>
                  <a:lnTo>
                    <a:pt x="2592396" y="2638562"/>
                  </a:lnTo>
                  <a:lnTo>
                    <a:pt x="2545808" y="2664883"/>
                  </a:lnTo>
                  <a:lnTo>
                    <a:pt x="2494641" y="2693431"/>
                  </a:lnTo>
                  <a:lnTo>
                    <a:pt x="2439094" y="2724408"/>
                  </a:lnTo>
                  <a:lnTo>
                    <a:pt x="2378171" y="2758220"/>
                  </a:lnTo>
                  <a:lnTo>
                    <a:pt x="2312470" y="2794867"/>
                  </a:lnTo>
                  <a:lnTo>
                    <a:pt x="2241195" y="2835158"/>
                  </a:lnTo>
                  <a:lnTo>
                    <a:pt x="2164743" y="2879499"/>
                  </a:lnTo>
                  <a:lnTo>
                    <a:pt x="2088291" y="2924042"/>
                  </a:lnTo>
                  <a:lnTo>
                    <a:pt x="2018011" y="2966155"/>
                  </a:lnTo>
                  <a:lnTo>
                    <a:pt x="1953505" y="3005029"/>
                  </a:lnTo>
                  <a:lnTo>
                    <a:pt x="1894175" y="3041271"/>
                  </a:lnTo>
                  <a:lnTo>
                    <a:pt x="1839624" y="3074273"/>
                  </a:lnTo>
                  <a:lnTo>
                    <a:pt x="1789651" y="3104846"/>
                  </a:lnTo>
                  <a:lnTo>
                    <a:pt x="1743660" y="3132179"/>
                  </a:lnTo>
                  <a:lnTo>
                    <a:pt x="1701453" y="3156880"/>
                  </a:lnTo>
                  <a:lnTo>
                    <a:pt x="1662430" y="3178341"/>
                  </a:lnTo>
                  <a:lnTo>
                    <a:pt x="1626195" y="3197171"/>
                  </a:lnTo>
                  <a:lnTo>
                    <a:pt x="1592350" y="3212963"/>
                  </a:lnTo>
                  <a:lnTo>
                    <a:pt x="1560494" y="3226124"/>
                  </a:lnTo>
                  <a:lnTo>
                    <a:pt x="1530431" y="3236247"/>
                  </a:lnTo>
                  <a:lnTo>
                    <a:pt x="1501364" y="3243334"/>
                  </a:lnTo>
                  <a:lnTo>
                    <a:pt x="1473092" y="3247788"/>
                  </a:lnTo>
                  <a:lnTo>
                    <a:pt x="1445618" y="3249205"/>
                  </a:lnTo>
                  <a:lnTo>
                    <a:pt x="1417744" y="3247788"/>
                  </a:lnTo>
                  <a:lnTo>
                    <a:pt x="1389473" y="3243334"/>
                  </a:lnTo>
                  <a:lnTo>
                    <a:pt x="1360406" y="3236247"/>
                  </a:lnTo>
                  <a:lnTo>
                    <a:pt x="1330342" y="3226124"/>
                  </a:lnTo>
                  <a:lnTo>
                    <a:pt x="1298488" y="3212963"/>
                  </a:lnTo>
                  <a:lnTo>
                    <a:pt x="1264642" y="3197171"/>
                  </a:lnTo>
                  <a:lnTo>
                    <a:pt x="1228407" y="3178341"/>
                  </a:lnTo>
                  <a:lnTo>
                    <a:pt x="1189384" y="3156880"/>
                  </a:lnTo>
                  <a:lnTo>
                    <a:pt x="1147176" y="3132179"/>
                  </a:lnTo>
                  <a:lnTo>
                    <a:pt x="1101186" y="3104846"/>
                  </a:lnTo>
                  <a:lnTo>
                    <a:pt x="1051214" y="3074273"/>
                  </a:lnTo>
                  <a:lnTo>
                    <a:pt x="996662" y="3041271"/>
                  </a:lnTo>
                  <a:lnTo>
                    <a:pt x="937332" y="3005029"/>
                  </a:lnTo>
                  <a:lnTo>
                    <a:pt x="872826" y="2966155"/>
                  </a:lnTo>
                  <a:lnTo>
                    <a:pt x="802546" y="2924042"/>
                  </a:lnTo>
                  <a:lnTo>
                    <a:pt x="726094" y="2879499"/>
                  </a:lnTo>
                  <a:lnTo>
                    <a:pt x="649642" y="2835158"/>
                  </a:lnTo>
                  <a:lnTo>
                    <a:pt x="578366" y="2794867"/>
                  </a:lnTo>
                  <a:lnTo>
                    <a:pt x="512666" y="2758018"/>
                  </a:lnTo>
                  <a:lnTo>
                    <a:pt x="451743" y="2724206"/>
                  </a:lnTo>
                  <a:lnTo>
                    <a:pt x="396196" y="2693431"/>
                  </a:lnTo>
                  <a:lnTo>
                    <a:pt x="345029" y="2664883"/>
                  </a:lnTo>
                  <a:lnTo>
                    <a:pt x="298441" y="2638562"/>
                  </a:lnTo>
                  <a:lnTo>
                    <a:pt x="256233" y="2614063"/>
                  </a:lnTo>
                  <a:lnTo>
                    <a:pt x="218007" y="2590577"/>
                  </a:lnTo>
                  <a:lnTo>
                    <a:pt x="183564" y="2568508"/>
                  </a:lnTo>
                  <a:lnTo>
                    <a:pt x="153302" y="2547046"/>
                  </a:lnTo>
                  <a:lnTo>
                    <a:pt x="126026" y="2525585"/>
                  </a:lnTo>
                  <a:lnTo>
                    <a:pt x="102135" y="2504528"/>
                  </a:lnTo>
                  <a:lnTo>
                    <a:pt x="81628" y="2482864"/>
                  </a:lnTo>
                  <a:lnTo>
                    <a:pt x="63710" y="2460390"/>
                  </a:lnTo>
                  <a:lnTo>
                    <a:pt x="48579" y="2436904"/>
                  </a:lnTo>
                  <a:lnTo>
                    <a:pt x="36036" y="2412000"/>
                  </a:lnTo>
                  <a:lnTo>
                    <a:pt x="25683" y="2385275"/>
                  </a:lnTo>
                  <a:lnTo>
                    <a:pt x="17321" y="2356322"/>
                  </a:lnTo>
                  <a:lnTo>
                    <a:pt x="11149" y="2324939"/>
                  </a:lnTo>
                  <a:lnTo>
                    <a:pt x="6172" y="2290722"/>
                  </a:lnTo>
                  <a:lnTo>
                    <a:pt x="2986" y="2253265"/>
                  </a:lnTo>
                  <a:lnTo>
                    <a:pt x="995" y="2212367"/>
                  </a:lnTo>
                  <a:lnTo>
                    <a:pt x="199" y="2167419"/>
                  </a:lnTo>
                  <a:lnTo>
                    <a:pt x="0" y="2118017"/>
                  </a:lnTo>
                  <a:lnTo>
                    <a:pt x="597" y="2064161"/>
                  </a:lnTo>
                  <a:lnTo>
                    <a:pt x="1792" y="2005647"/>
                  </a:lnTo>
                  <a:lnTo>
                    <a:pt x="2986" y="1941465"/>
                  </a:lnTo>
                  <a:lnTo>
                    <a:pt x="4380" y="1871614"/>
                  </a:lnTo>
                  <a:lnTo>
                    <a:pt x="5575" y="1795891"/>
                  </a:lnTo>
                  <a:lnTo>
                    <a:pt x="6570" y="1713486"/>
                  </a:lnTo>
                  <a:lnTo>
                    <a:pt x="6968" y="1624603"/>
                  </a:lnTo>
                  <a:lnTo>
                    <a:pt x="6570" y="1535719"/>
                  </a:lnTo>
                  <a:lnTo>
                    <a:pt x="5575" y="1453315"/>
                  </a:lnTo>
                  <a:lnTo>
                    <a:pt x="4380" y="1377592"/>
                  </a:lnTo>
                  <a:lnTo>
                    <a:pt x="2986" y="1307740"/>
                  </a:lnTo>
                  <a:lnTo>
                    <a:pt x="1792" y="1243558"/>
                  </a:lnTo>
                  <a:lnTo>
                    <a:pt x="597" y="1185045"/>
                  </a:lnTo>
                  <a:lnTo>
                    <a:pt x="0" y="1131188"/>
                  </a:lnTo>
                  <a:lnTo>
                    <a:pt x="199" y="1081786"/>
                  </a:lnTo>
                  <a:lnTo>
                    <a:pt x="995" y="1036838"/>
                  </a:lnTo>
                  <a:lnTo>
                    <a:pt x="2986" y="995940"/>
                  </a:lnTo>
                  <a:lnTo>
                    <a:pt x="6172" y="958483"/>
                  </a:lnTo>
                  <a:lnTo>
                    <a:pt x="10950" y="924266"/>
                  </a:lnTo>
                  <a:lnTo>
                    <a:pt x="17321" y="892884"/>
                  </a:lnTo>
                  <a:lnTo>
                    <a:pt x="25683" y="863931"/>
                  </a:lnTo>
                  <a:lnTo>
                    <a:pt x="36036" y="837205"/>
                  </a:lnTo>
                  <a:lnTo>
                    <a:pt x="48579" y="812301"/>
                  </a:lnTo>
                  <a:lnTo>
                    <a:pt x="63710" y="788815"/>
                  </a:lnTo>
                  <a:lnTo>
                    <a:pt x="81628" y="766341"/>
                  </a:lnTo>
                  <a:lnTo>
                    <a:pt x="102135" y="744677"/>
                  </a:lnTo>
                  <a:lnTo>
                    <a:pt x="126026" y="723620"/>
                  </a:lnTo>
                  <a:lnTo>
                    <a:pt x="153103" y="702159"/>
                  </a:lnTo>
                  <a:lnTo>
                    <a:pt x="183564" y="680697"/>
                  </a:lnTo>
                  <a:lnTo>
                    <a:pt x="218007" y="658426"/>
                  </a:lnTo>
                  <a:lnTo>
                    <a:pt x="256034" y="635142"/>
                  </a:lnTo>
                  <a:lnTo>
                    <a:pt x="298441" y="610643"/>
                  </a:lnTo>
                  <a:lnTo>
                    <a:pt x="345029" y="584323"/>
                  </a:lnTo>
                  <a:lnTo>
                    <a:pt x="396196" y="555775"/>
                  </a:lnTo>
                  <a:lnTo>
                    <a:pt x="451743" y="524797"/>
                  </a:lnTo>
                  <a:lnTo>
                    <a:pt x="512666" y="490985"/>
                  </a:lnTo>
                  <a:lnTo>
                    <a:pt x="578366" y="454338"/>
                  </a:lnTo>
                  <a:lnTo>
                    <a:pt x="649642" y="414047"/>
                  </a:lnTo>
                  <a:lnTo>
                    <a:pt x="726094" y="369706"/>
                  </a:lnTo>
                  <a:lnTo>
                    <a:pt x="802546" y="325164"/>
                  </a:lnTo>
                  <a:lnTo>
                    <a:pt x="872826" y="283050"/>
                  </a:lnTo>
                  <a:lnTo>
                    <a:pt x="937332" y="244176"/>
                  </a:lnTo>
                  <a:lnTo>
                    <a:pt x="996662" y="207935"/>
                  </a:lnTo>
                  <a:lnTo>
                    <a:pt x="1051214" y="174932"/>
                  </a:lnTo>
                  <a:lnTo>
                    <a:pt x="1101186" y="144360"/>
                  </a:lnTo>
                  <a:lnTo>
                    <a:pt x="1147176" y="117027"/>
                  </a:lnTo>
                  <a:lnTo>
                    <a:pt x="1189384" y="92325"/>
                  </a:lnTo>
                  <a:lnTo>
                    <a:pt x="1228407" y="70864"/>
                  </a:lnTo>
                  <a:lnTo>
                    <a:pt x="1264642" y="52034"/>
                  </a:lnTo>
                  <a:lnTo>
                    <a:pt x="1298488" y="36242"/>
                  </a:lnTo>
                  <a:lnTo>
                    <a:pt x="1330342" y="23081"/>
                  </a:lnTo>
                  <a:lnTo>
                    <a:pt x="1360406" y="12958"/>
                  </a:lnTo>
                  <a:lnTo>
                    <a:pt x="1389473" y="5872"/>
                  </a:lnTo>
                  <a:lnTo>
                    <a:pt x="1417744" y="1417"/>
                  </a:lnTo>
                  <a:lnTo>
                    <a:pt x="1445618" y="0"/>
                  </a:lnTo>
                  <a:close/>
                </a:path>
              </a:pathLst>
            </a:custGeom>
            <a:solidFill>
              <a:srgbClr val="29DBA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71500" dist="381000" dir="2700000" sx="70000" sy="7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28599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528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3" name="Group 33">
              <a:extLst>
                <a:ext uri="{FF2B5EF4-FFF2-40B4-BE49-F238E27FC236}">
                  <a16:creationId xmlns:a16="http://schemas.microsoft.com/office/drawing/2014/main" id="{033E5B0A-ADBE-4D35-9A50-5E6160EBBDB8}"/>
                </a:ext>
              </a:extLst>
            </p:cNvPr>
            <p:cNvGrpSpPr/>
            <p:nvPr/>
          </p:nvGrpSpPr>
          <p:grpSpPr>
            <a:xfrm>
              <a:off x="6537093" y="3257934"/>
              <a:ext cx="344265" cy="289628"/>
              <a:chOff x="5356342" y="3093565"/>
              <a:chExt cx="465138" cy="391319"/>
            </a:xfrm>
            <a:solidFill>
              <a:schemeClr val="bg1"/>
            </a:solidFill>
          </p:grpSpPr>
          <p:sp>
            <p:nvSpPr>
              <p:cNvPr id="24" name="AutoShape 120">
                <a:extLst>
                  <a:ext uri="{FF2B5EF4-FFF2-40B4-BE49-F238E27FC236}">
                    <a16:creationId xmlns:a16="http://schemas.microsoft.com/office/drawing/2014/main" id="{9F5F532C-1133-4D89-B096-CC81D2D310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3023" y="319516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1907" tIns="11907" rIns="11907" bIns="11907" anchor="ctr"/>
              <a:lstStyle/>
              <a:p>
                <a:pPr marL="0" marR="0" lvl="0" indent="0" algn="ctr" defTabSz="1429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37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AutoShape 121">
                <a:extLst>
                  <a:ext uri="{FF2B5EF4-FFF2-40B4-BE49-F238E27FC236}">
                    <a16:creationId xmlns:a16="http://schemas.microsoft.com/office/drawing/2014/main" id="{4450B22A-BCDD-42B4-B2FD-DDD8AF0C2E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0967" y="325310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1907" tIns="11907" rIns="11907" bIns="11907" anchor="ctr"/>
              <a:lstStyle/>
              <a:p>
                <a:pPr marL="0" marR="0" lvl="0" indent="0" algn="ctr" defTabSz="1429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37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" name="AutoShape 122">
                <a:extLst>
                  <a:ext uri="{FF2B5EF4-FFF2-40B4-BE49-F238E27FC236}">
                    <a16:creationId xmlns:a16="http://schemas.microsoft.com/office/drawing/2014/main" id="{4803C736-8B9E-4217-ADF0-3BE811ED9B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6342" y="309356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1907" tIns="11907" rIns="11907" bIns="11907" anchor="ctr"/>
              <a:lstStyle/>
              <a:p>
                <a:pPr marL="0" marR="0" lvl="0" indent="0" algn="ctr" defTabSz="14290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37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id="{4E1FA50B-E0F6-40F1-B47F-C72D65ABFC27}"/>
              </a:ext>
            </a:extLst>
          </p:cNvPr>
          <p:cNvSpPr/>
          <p:nvPr/>
        </p:nvSpPr>
        <p:spPr>
          <a:xfrm>
            <a:off x="1042733" y="3983257"/>
            <a:ext cx="2807369" cy="1249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lnSpc>
                <a:spcPct val="150000"/>
              </a:lnSpc>
              <a:defRPr/>
            </a:pPr>
            <a:r>
              <a:rPr lang="en-US" altLang="zh-CN" sz="2000" b="1" kern="0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</a:p>
          <a:p>
            <a:pPr lvl="0" algn="ctr" defTabSz="457200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29658874-1187-415D-BE7D-8FB949004B56}"/>
              </a:ext>
            </a:extLst>
          </p:cNvPr>
          <p:cNvSpPr/>
          <p:nvPr/>
        </p:nvSpPr>
        <p:spPr>
          <a:xfrm>
            <a:off x="4728827" y="3983257"/>
            <a:ext cx="2807369" cy="1249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lnSpc>
                <a:spcPct val="150000"/>
              </a:lnSpc>
              <a:defRPr/>
            </a:pPr>
            <a:r>
              <a:rPr lang="en-US" altLang="zh-CN" sz="2000" b="1" kern="0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</a:p>
          <a:p>
            <a:pPr lvl="0" algn="ctr" defTabSz="457200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7FFB672D-1768-4B18-8CB3-BE35EE0FBDEE}"/>
              </a:ext>
            </a:extLst>
          </p:cNvPr>
          <p:cNvSpPr/>
          <p:nvPr/>
        </p:nvSpPr>
        <p:spPr>
          <a:xfrm>
            <a:off x="8430963" y="3983257"/>
            <a:ext cx="2807369" cy="1249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lnSpc>
                <a:spcPct val="150000"/>
              </a:lnSpc>
              <a:defRPr/>
            </a:pPr>
            <a:r>
              <a:rPr lang="en-US" altLang="zh-CN" sz="2000" b="1" kern="0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</a:p>
          <a:p>
            <a:pPr lvl="0" algn="ctr" defTabSz="457200">
              <a:lnSpc>
                <a:spcPct val="150000"/>
              </a:lnSpc>
              <a:defRPr/>
            </a:pPr>
            <a:r>
              <a:rPr lang="en-US" altLang="zh-CN" sz="1600" kern="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871" y="6504388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2458852719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4101812"/>
  <p:tag name="MH_LIBRARY" val="GRAPHIC"/>
  <p:tag name="MH_TYPE" val="Other"/>
  <p:tag name="MH_ORDER" val="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4101812"/>
  <p:tag name="MH_LIBRARY" val="GRAPHIC"/>
  <p:tag name="MH_TYPE" val="Other"/>
  <p:tag name="MH_ORDER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4101812"/>
  <p:tag name="MH_LIBRARY" val="GRAPHIC"/>
  <p:tag name="MH_TYPE" val="Other"/>
  <p:tag name="MH_ORDER" val="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4101812"/>
  <p:tag name="MH_LIBRARY" val="GRAPHIC"/>
  <p:tag name="MH_TYPE" val="Other"/>
  <p:tag name="MH_ORDER" val="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4101812"/>
  <p:tag name="MH_LIBRARY" val="GRAPHIC"/>
  <p:tag name="MH_TYPE" val="Other"/>
  <p:tag name="MH_ORDER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4101812"/>
  <p:tag name="MH_LIBRARY" val="GRAPHIC"/>
  <p:tag name="MH_TYPE" val="Other"/>
  <p:tag name="MH_ORDER" val="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4101812"/>
  <p:tag name="MH_LIBRARY" val="GRAPHIC"/>
  <p:tag name="MH_TYPE" val="Other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4101812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4101812"/>
  <p:tag name="MH_LIBRARY" val="GRAPHIC"/>
  <p:tag name="MH_TYPE" val="Other"/>
  <p:tag name="MH_ORDER" val="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4101812"/>
  <p:tag name="MH_LIBRARY" val="GRAPHIC"/>
  <p:tag name="MH_TYPE" val="Other"/>
  <p:tag name="MH_ORDER" val="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4101812"/>
  <p:tag name="MH_LIBRARY" val="GRAPHIC"/>
  <p:tag name="MH_TYPE" val="Other"/>
  <p:tag name="MH_ORDER" val="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524101812"/>
  <p:tag name="MH_LIBRARY" val="GRAPHIC"/>
  <p:tag name="MH_TYPE" val="Other"/>
  <p:tag name="MH_ORDER" val="10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5z45yrt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-红色">
    <a:dk1>
      <a:srgbClr val="70747A"/>
    </a:dk1>
    <a:lt1>
      <a:srgbClr val="FFFFFF"/>
    </a:lt1>
    <a:dk2>
      <a:srgbClr val="3C3C3A"/>
    </a:dk2>
    <a:lt2>
      <a:srgbClr val="FFFFFF"/>
    </a:lt2>
    <a:accent1>
      <a:srgbClr val="CC0000"/>
    </a:accent1>
    <a:accent2>
      <a:srgbClr val="990000"/>
    </a:accent2>
    <a:accent3>
      <a:srgbClr val="F74F4F"/>
    </a:accent3>
    <a:accent4>
      <a:srgbClr val="3F3F3F"/>
    </a:accent4>
    <a:accent5>
      <a:srgbClr val="6B7075"/>
    </a:accent5>
    <a:accent6>
      <a:srgbClr val="BDC0C3"/>
    </a:accent6>
    <a:hlink>
      <a:srgbClr val="F33B48"/>
    </a:hlink>
    <a:folHlink>
      <a:srgbClr val="FFC000"/>
    </a:folHlink>
  </a:clrScheme>
  <a:fontScheme name="标准">
    <a:majorFont>
      <a:latin typeface="Calibri"/>
      <a:ea typeface="微软雅黑"/>
      <a:cs typeface=""/>
    </a:majorFont>
    <a:minorFont>
      <a:latin typeface="Calibri"/>
      <a:ea typeface="微软雅黑"/>
      <a:cs typeface=""/>
    </a:minorFont>
  </a:fontScheme>
  <a:fmtScheme name="Office 主题​​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C-红色">
    <a:dk1>
      <a:srgbClr val="70747A"/>
    </a:dk1>
    <a:lt1>
      <a:srgbClr val="FFFFFF"/>
    </a:lt1>
    <a:dk2>
      <a:srgbClr val="3C3C3A"/>
    </a:dk2>
    <a:lt2>
      <a:srgbClr val="FFFFFF"/>
    </a:lt2>
    <a:accent1>
      <a:srgbClr val="CC0000"/>
    </a:accent1>
    <a:accent2>
      <a:srgbClr val="990000"/>
    </a:accent2>
    <a:accent3>
      <a:srgbClr val="F74F4F"/>
    </a:accent3>
    <a:accent4>
      <a:srgbClr val="3F3F3F"/>
    </a:accent4>
    <a:accent5>
      <a:srgbClr val="6B7075"/>
    </a:accent5>
    <a:accent6>
      <a:srgbClr val="BDC0C3"/>
    </a:accent6>
    <a:hlink>
      <a:srgbClr val="F33B48"/>
    </a:hlink>
    <a:folHlink>
      <a:srgbClr val="FFC000"/>
    </a:folHlink>
  </a:clrScheme>
  <a:fontScheme name="标准">
    <a:majorFont>
      <a:latin typeface="Calibri"/>
      <a:ea typeface="微软雅黑"/>
      <a:cs typeface=""/>
    </a:majorFont>
    <a:minorFont>
      <a:latin typeface="Calibri"/>
      <a:ea typeface="微软雅黑"/>
      <a:cs typeface=""/>
    </a:minorFont>
  </a:fontScheme>
  <a:fmtScheme name="Office 主题​​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C-红色">
    <a:dk1>
      <a:srgbClr val="70747A"/>
    </a:dk1>
    <a:lt1>
      <a:srgbClr val="FFFFFF"/>
    </a:lt1>
    <a:dk2>
      <a:srgbClr val="3C3C3A"/>
    </a:dk2>
    <a:lt2>
      <a:srgbClr val="FFFFFF"/>
    </a:lt2>
    <a:accent1>
      <a:srgbClr val="CC0000"/>
    </a:accent1>
    <a:accent2>
      <a:srgbClr val="990000"/>
    </a:accent2>
    <a:accent3>
      <a:srgbClr val="F74F4F"/>
    </a:accent3>
    <a:accent4>
      <a:srgbClr val="3F3F3F"/>
    </a:accent4>
    <a:accent5>
      <a:srgbClr val="6B7075"/>
    </a:accent5>
    <a:accent6>
      <a:srgbClr val="BDC0C3"/>
    </a:accent6>
    <a:hlink>
      <a:srgbClr val="F33B48"/>
    </a:hlink>
    <a:folHlink>
      <a:srgbClr val="FFC000"/>
    </a:folHlink>
  </a:clrScheme>
  <a:fontScheme name="标准">
    <a:majorFont>
      <a:latin typeface="Calibri"/>
      <a:ea typeface="微软雅黑"/>
      <a:cs typeface=""/>
    </a:majorFont>
    <a:minorFont>
      <a:latin typeface="Calibri"/>
      <a:ea typeface="微软雅黑"/>
      <a:cs typeface=""/>
    </a:minorFont>
  </a:fontScheme>
  <a:fmtScheme name="Office 主题​​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1117</Words>
  <Application>Microsoft Office PowerPoint</Application>
  <PresentationFormat>宽屏</PresentationFormat>
  <Paragraphs>210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思源宋体 CN</vt:lpstr>
      <vt:lpstr>微软雅黑</vt:lpstr>
      <vt:lpstr>Arial</vt:lpstr>
      <vt:lpstr>Calibri</vt:lpstr>
      <vt:lpstr>Lato Light</vt:lpstr>
      <vt:lpstr>www.freeppt7.com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122</cp:revision>
  <dcterms:created xsi:type="dcterms:W3CDTF">2021-06-06T04:28:33Z</dcterms:created>
  <dcterms:modified xsi:type="dcterms:W3CDTF">2022-05-08T04:00:27Z</dcterms:modified>
</cp:coreProperties>
</file>