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56" r:id="rId4"/>
    <p:sldId id="258" r:id="rId5"/>
    <p:sldId id="259" r:id="rId6"/>
    <p:sldId id="262" r:id="rId7"/>
    <p:sldId id="265" r:id="rId8"/>
    <p:sldId id="277" r:id="rId9"/>
    <p:sldId id="260" r:id="rId10"/>
    <p:sldId id="272" r:id="rId11"/>
    <p:sldId id="267" r:id="rId12"/>
    <p:sldId id="261" r:id="rId13"/>
    <p:sldId id="273" r:id="rId14"/>
    <p:sldId id="275" r:id="rId15"/>
    <p:sldId id="263" r:id="rId16"/>
    <p:sldId id="264" r:id="rId17"/>
    <p:sldId id="269" r:id="rId18"/>
    <p:sldId id="266" r:id="rId19"/>
    <p:sldId id="268" r:id="rId20"/>
    <p:sldId id="276" r:id="rId21"/>
    <p:sldId id="278" r:id="rId22"/>
    <p:sldId id="270" r:id="rId23"/>
    <p:sldId id="279" r:id="rId24"/>
    <p:sldId id="280" r:id="rId25"/>
    <p:sldId id="281" r:id="rId26"/>
    <p:sldId id="27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8D3"/>
    <a:srgbClr val="0A4E70"/>
    <a:srgbClr val="0C638E"/>
    <a:srgbClr val="E5D4C2"/>
    <a:srgbClr val="2384B3"/>
    <a:srgbClr val="438EAF"/>
    <a:srgbClr val="C7B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5D4C2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750-4666-AD66-55F5208B5C2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50-4666-AD66-55F5208B5C22}"/>
              </c:ext>
            </c:extLst>
          </c:dPt>
          <c:dPt>
            <c:idx val="2"/>
            <c:invertIfNegative val="0"/>
            <c:bubble3D val="0"/>
            <c:spPr>
              <a:solidFill>
                <a:srgbClr val="E5D4C2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50-4666-AD66-55F5208B5C2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50-4666-AD66-55F5208B5C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50-4666-AD66-55F5208B5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5"/>
        <c:axId val="101988992"/>
        <c:axId val="101994880"/>
      </c:barChart>
      <c:catAx>
        <c:axId val="10198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994880"/>
        <c:crosses val="autoZero"/>
        <c:auto val="1"/>
        <c:lblAlgn val="ctr"/>
        <c:lblOffset val="100"/>
        <c:noMultiLvlLbl val="0"/>
      </c:catAx>
      <c:valAx>
        <c:axId val="10199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01988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E0-4212-AB38-14E268EB94D2}"/>
              </c:ext>
            </c:extLst>
          </c:dPt>
          <c:dPt>
            <c:idx val="1"/>
            <c:bubble3D val="0"/>
            <c:spPr>
              <a:solidFill>
                <a:srgbClr val="7CB8D3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E0-4212-AB38-14E268EB94D2}"/>
              </c:ext>
            </c:extLst>
          </c:dPt>
          <c:dPt>
            <c:idx val="2"/>
            <c:bubble3D val="0"/>
            <c:spPr>
              <a:solidFill>
                <a:srgbClr val="C7B68B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E0-4212-AB38-14E268EB94D2}"/>
              </c:ext>
            </c:extLst>
          </c:dPt>
          <c:dPt>
            <c:idx val="3"/>
            <c:bubble3D val="0"/>
            <c:spPr>
              <a:solidFill>
                <a:srgbClr val="2384B3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E0-4212-AB38-14E268EB94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E0-4212-AB38-14E268EB94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A9362-0B52-4552-9D48-3A863002F076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1550E-851A-4933-A78D-BA44C7E08B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00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35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7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3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056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4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46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9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15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93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3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5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687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00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497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40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59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38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5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42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37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89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13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470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550E-851A-4933-A78D-BA44C7E08B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5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E24B2-B428-4DC4-B48C-2D7CDDAC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72FE7ED-C35F-4D90-BA78-DE161DE6D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91E197-0BA8-40F3-A810-67E4EFC5D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C77573-D534-4FA9-B0F9-3D830DE3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365181-45DD-46DF-A7F5-C9C659FE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0A6D9A-0589-4B01-B0E4-948C4257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5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DCBD4-3CD5-4FCF-9B7D-31DCBBEE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CB86BD-C7EE-4251-9A2B-8096A78AC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8793B6-FD06-4E61-A990-35F4A71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2C9599-C3CF-4714-BF7A-70E7AAA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FB08B8-11AB-44D3-8587-F7971903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5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0B0A330-8B05-4D89-BB73-F4C7C94A1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C7E28D-FBF4-4ADF-9CDB-A16B396DD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D3BD75-BE1E-40E2-BCDE-9673693D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4338C8-4CDD-4A8A-AF41-5DACEF40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FCE10F-BEAA-4BAE-B2E9-D82AA291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0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5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6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69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EDCAEBE-0EE7-4325-94F7-4400305DA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5B6D087-7386-4A39-A33F-E9C21244C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3516867-D524-4339-8C35-5D82738B4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BD864-432C-4502-9E48-B14C1FBE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BDBEFE-4209-4339-BC54-96CDFFA2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AC2343-EC21-461F-A1D9-BA2894C0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BF11DA-08AB-4010-AC10-9F32A7F60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796F59-157E-40B1-A742-B8CD369A2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EE22B5-514C-4A6B-BB87-2F3EBB8C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4F4E17-2F9F-41AE-903D-4A9ADA32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B315AC-4FB0-487E-B190-0539BC4A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2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BD864-432C-4502-9E48-B14C1FBE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BDBEFE-4209-4339-BC54-96CDFFA2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AC2343-EC21-461F-A1D9-BA2894C0A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BF11DA-08AB-4010-AC10-9F32A7F60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796F59-157E-40B1-A742-B8CD369A2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EE22B5-514C-4A6B-BB87-2F3EBB8C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D4F4E17-2F9F-41AE-903D-4A9ADA32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B315AC-4FB0-487E-B190-0539BC4A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85191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27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5EA4C-8E83-44BE-9C64-F3CE617A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B30F62-A085-4D7F-97EA-D0D1A6B8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4DA4C0-D99C-4BA3-9A70-87526B60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53B8EE-28B3-467B-B11F-C5C809DD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318189-9D62-424B-94B8-12856AC0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F2ED70-ED7A-418C-8344-45546643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4B3DF6-1E2C-4CD1-9F9E-01E719EB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89940-A4FB-45EB-B5B8-CB473340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088E11-391C-4AA0-B0D5-51F79711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55D3C0-86D1-4CFB-A5F1-97CAE205A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761EE1-FECC-42BE-BD97-A00D7658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AC89F7-2014-480A-99AF-C8AA0849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E710B0-4F87-44B1-AB7B-A7101DC5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7787AC-B4EE-4EF5-BF19-DEFD75DC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6242FF-D832-4595-BC8B-21EC31F9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81773E-1920-41C8-B4EF-0522AD503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C8A5-2EAB-4C0B-8917-F3F928F40371}" type="datetimeFigureOut">
              <a:rPr lang="zh-CN" altLang="en-US" smtClean="0"/>
              <a:t>2022/5/9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CA1C48-0861-4211-B1AD-B19AD95FA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4E184A-DFCD-4FFB-B672-DDAA7F35D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BC49-93DD-46CF-8C38-83829B2401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9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4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2C5F87-DFCA-4290-9274-6AFCCB802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147" y="9745"/>
            <a:ext cx="4777853" cy="68482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DAD0AA9-2CAF-436B-AB37-6A7D9F7BA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85" y="1125604"/>
            <a:ext cx="7169507" cy="41648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FD12ECA-96AA-4B98-BB6D-0A28D38ADA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230" y="1330515"/>
            <a:ext cx="675470" cy="74626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16D868B-9EE8-43D2-B37F-65202690C4F1}"/>
              </a:ext>
            </a:extLst>
          </p:cNvPr>
          <p:cNvSpPr txBox="1"/>
          <p:nvPr/>
        </p:nvSpPr>
        <p:spPr>
          <a:xfrm>
            <a:off x="618642" y="2596161"/>
            <a:ext cx="7045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BUSINESS PPT TEMPLATE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E8225F5-05F3-4A71-8FC1-D030DA0D6103}"/>
              </a:ext>
            </a:extLst>
          </p:cNvPr>
          <p:cNvCxnSpPr>
            <a:cxnSpLocks/>
          </p:cNvCxnSpPr>
          <p:nvPr/>
        </p:nvCxnSpPr>
        <p:spPr>
          <a:xfrm>
            <a:off x="630885" y="3441297"/>
            <a:ext cx="7169507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DE4CC48-C083-426F-A40C-01B5EF64C795}"/>
              </a:ext>
            </a:extLst>
          </p:cNvPr>
          <p:cNvSpPr txBox="1"/>
          <p:nvPr/>
        </p:nvSpPr>
        <p:spPr>
          <a:xfrm>
            <a:off x="883955" y="3579280"/>
            <a:ext cx="653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529A16D-1752-493C-AF90-78177805B715}"/>
              </a:ext>
            </a:extLst>
          </p:cNvPr>
          <p:cNvSpPr txBox="1"/>
          <p:nvPr/>
        </p:nvSpPr>
        <p:spPr>
          <a:xfrm>
            <a:off x="2924633" y="4557157"/>
            <a:ext cx="2582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 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14C3C86C-7504-431C-96B1-5B33DEFF7D46}"/>
              </a:ext>
            </a:extLst>
          </p:cNvPr>
          <p:cNvSpPr/>
          <p:nvPr/>
        </p:nvSpPr>
        <p:spPr>
          <a:xfrm>
            <a:off x="3223726" y="5567719"/>
            <a:ext cx="97972" cy="97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BBDCBFD-9DEB-411B-B744-6FACD6F936F8}"/>
              </a:ext>
            </a:extLst>
          </p:cNvPr>
          <p:cNvSpPr/>
          <p:nvPr/>
        </p:nvSpPr>
        <p:spPr>
          <a:xfrm>
            <a:off x="3609392" y="5567719"/>
            <a:ext cx="97972" cy="97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74D8741-E225-4396-81B1-B699CEC31554}"/>
              </a:ext>
            </a:extLst>
          </p:cNvPr>
          <p:cNvSpPr/>
          <p:nvPr/>
        </p:nvSpPr>
        <p:spPr>
          <a:xfrm>
            <a:off x="4043174" y="5567719"/>
            <a:ext cx="97972" cy="9797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03C4367-3BFD-4F1A-AC8E-804219D827E2}"/>
              </a:ext>
            </a:extLst>
          </p:cNvPr>
          <p:cNvSpPr/>
          <p:nvPr/>
        </p:nvSpPr>
        <p:spPr>
          <a:xfrm>
            <a:off x="4476956" y="5567719"/>
            <a:ext cx="97972" cy="97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F803729-9D40-4C52-9F67-90014840E7FE}"/>
              </a:ext>
            </a:extLst>
          </p:cNvPr>
          <p:cNvSpPr/>
          <p:nvPr/>
        </p:nvSpPr>
        <p:spPr>
          <a:xfrm>
            <a:off x="4862622" y="5567719"/>
            <a:ext cx="97972" cy="97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3">
            <a:hlinkClick r:id="rId6"/>
            <a:extLst>
              <a:ext uri="{FF2B5EF4-FFF2-40B4-BE49-F238E27FC236}">
                <a16:creationId xmlns:a16="http://schemas.microsoft.com/office/drawing/2014/main" id="{FD7C6C8A-9ED0-08D0-F729-DC0AA81DBF8C}"/>
              </a:ext>
            </a:extLst>
          </p:cNvPr>
          <p:cNvSpPr txBox="1"/>
          <p:nvPr/>
        </p:nvSpPr>
        <p:spPr>
          <a:xfrm>
            <a:off x="1507353" y="598360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2">
            <a:extLst>
              <a:ext uri="{FF2B5EF4-FFF2-40B4-BE49-F238E27FC236}">
                <a16:creationId xmlns:a16="http://schemas.microsoft.com/office/drawing/2014/main" id="{E4EAB54B-F657-4A17-BE72-5BC8732362A1}"/>
              </a:ext>
            </a:extLst>
          </p:cNvPr>
          <p:cNvGrpSpPr/>
          <p:nvPr/>
        </p:nvGrpSpPr>
        <p:grpSpPr>
          <a:xfrm>
            <a:off x="4898569" y="2584059"/>
            <a:ext cx="6833360" cy="467431"/>
            <a:chOff x="6339812" y="4275830"/>
            <a:chExt cx="4846694" cy="467431"/>
          </a:xfrm>
        </p:grpSpPr>
        <p:sp>
          <p:nvSpPr>
            <p:cNvPr id="16" name="Parallelogram 10">
              <a:extLst>
                <a:ext uri="{FF2B5EF4-FFF2-40B4-BE49-F238E27FC236}">
                  <a16:creationId xmlns:a16="http://schemas.microsoft.com/office/drawing/2014/main" id="{C794CC6B-E1B8-40BB-A7F2-8597B10EA153}"/>
                </a:ext>
              </a:extLst>
            </p:cNvPr>
            <p:cNvSpPr/>
            <p:nvPr/>
          </p:nvSpPr>
          <p:spPr>
            <a:xfrm>
              <a:off x="6339813" y="4275830"/>
              <a:ext cx="4305609" cy="46743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Parallelogram 9">
              <a:extLst>
                <a:ext uri="{FF2B5EF4-FFF2-40B4-BE49-F238E27FC236}">
                  <a16:creationId xmlns:a16="http://schemas.microsoft.com/office/drawing/2014/main" id="{857C8F02-3739-4964-AD26-3027AC773B24}"/>
                </a:ext>
              </a:extLst>
            </p:cNvPr>
            <p:cNvSpPr/>
            <p:nvPr/>
          </p:nvSpPr>
          <p:spPr>
            <a:xfrm>
              <a:off x="6339812" y="4275830"/>
              <a:ext cx="3335431" cy="467431"/>
            </a:xfrm>
            <a:prstGeom prst="parallelogram">
              <a:avLst/>
            </a:prstGeom>
            <a:solidFill>
              <a:srgbClr val="E5D4C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cs typeface="+mn-ea"/>
                  <a:sym typeface="+mn-lt"/>
                </a:rPr>
                <a:t>                       Title here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31BF2E67-F29F-4E3C-8EEB-FEDF73518A42}"/>
                </a:ext>
              </a:extLst>
            </p:cNvPr>
            <p:cNvSpPr txBox="1"/>
            <p:nvPr/>
          </p:nvSpPr>
          <p:spPr>
            <a:xfrm>
              <a:off x="10700796" y="4324879"/>
              <a:ext cx="48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76%</a:t>
              </a:r>
            </a:p>
          </p:txBody>
        </p:sp>
      </p:grpSp>
      <p:grpSp>
        <p:nvGrpSpPr>
          <p:cNvPr id="19" name="Group 13">
            <a:extLst>
              <a:ext uri="{FF2B5EF4-FFF2-40B4-BE49-F238E27FC236}">
                <a16:creationId xmlns:a16="http://schemas.microsoft.com/office/drawing/2014/main" id="{DF41DC1E-1EF1-43D4-90E4-B46730A7AE41}"/>
              </a:ext>
            </a:extLst>
          </p:cNvPr>
          <p:cNvGrpSpPr/>
          <p:nvPr/>
        </p:nvGrpSpPr>
        <p:grpSpPr>
          <a:xfrm>
            <a:off x="4684082" y="3339212"/>
            <a:ext cx="6833359" cy="467431"/>
            <a:chOff x="6339813" y="4275830"/>
            <a:chExt cx="4846693" cy="467431"/>
          </a:xfrm>
        </p:grpSpPr>
        <p:sp>
          <p:nvSpPr>
            <p:cNvPr id="20" name="Parallelogram 14">
              <a:extLst>
                <a:ext uri="{FF2B5EF4-FFF2-40B4-BE49-F238E27FC236}">
                  <a16:creationId xmlns:a16="http://schemas.microsoft.com/office/drawing/2014/main" id="{77A51BFE-C25F-4D7D-938C-FFAF1D8E3150}"/>
                </a:ext>
              </a:extLst>
            </p:cNvPr>
            <p:cNvSpPr/>
            <p:nvPr/>
          </p:nvSpPr>
          <p:spPr>
            <a:xfrm>
              <a:off x="6339813" y="4275830"/>
              <a:ext cx="4305609" cy="46743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Parallelogram 15">
              <a:extLst>
                <a:ext uri="{FF2B5EF4-FFF2-40B4-BE49-F238E27FC236}">
                  <a16:creationId xmlns:a16="http://schemas.microsoft.com/office/drawing/2014/main" id="{D521C99E-6967-40D8-9FED-D80562B50E33}"/>
                </a:ext>
              </a:extLst>
            </p:cNvPr>
            <p:cNvSpPr/>
            <p:nvPr/>
          </p:nvSpPr>
          <p:spPr>
            <a:xfrm>
              <a:off x="6339814" y="4275830"/>
              <a:ext cx="2296336" cy="467431"/>
            </a:xfrm>
            <a:prstGeom prst="parallelogram">
              <a:avLst/>
            </a:prstGeom>
            <a:solidFill>
              <a:srgbClr val="438EAF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cs typeface="+mn-ea"/>
                  <a:sym typeface="+mn-lt"/>
                </a:rPr>
                <a:t>                      Title here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5AF5CCD0-5AF3-44F3-80E2-30C265D6A59A}"/>
                </a:ext>
              </a:extLst>
            </p:cNvPr>
            <p:cNvSpPr txBox="1"/>
            <p:nvPr/>
          </p:nvSpPr>
          <p:spPr>
            <a:xfrm>
              <a:off x="10700796" y="4324879"/>
              <a:ext cx="48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0832CB63-326D-40C0-A2D8-E32B10B1DE93}"/>
              </a:ext>
            </a:extLst>
          </p:cNvPr>
          <p:cNvGrpSpPr/>
          <p:nvPr/>
        </p:nvGrpSpPr>
        <p:grpSpPr>
          <a:xfrm>
            <a:off x="4469593" y="4094364"/>
            <a:ext cx="6833359" cy="467431"/>
            <a:chOff x="6339813" y="4275830"/>
            <a:chExt cx="4846693" cy="467431"/>
          </a:xfrm>
        </p:grpSpPr>
        <p:sp>
          <p:nvSpPr>
            <p:cNvPr id="24" name="Parallelogram 18">
              <a:extLst>
                <a:ext uri="{FF2B5EF4-FFF2-40B4-BE49-F238E27FC236}">
                  <a16:creationId xmlns:a16="http://schemas.microsoft.com/office/drawing/2014/main" id="{286849A9-C500-472B-9788-87B5637A1986}"/>
                </a:ext>
              </a:extLst>
            </p:cNvPr>
            <p:cNvSpPr/>
            <p:nvPr/>
          </p:nvSpPr>
          <p:spPr>
            <a:xfrm>
              <a:off x="6339813" y="4275830"/>
              <a:ext cx="4305609" cy="46743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25" name="Parallelogram 19">
              <a:extLst>
                <a:ext uri="{FF2B5EF4-FFF2-40B4-BE49-F238E27FC236}">
                  <a16:creationId xmlns:a16="http://schemas.microsoft.com/office/drawing/2014/main" id="{ED26B57C-86B5-4AA6-941A-21991A9CE0B6}"/>
                </a:ext>
              </a:extLst>
            </p:cNvPr>
            <p:cNvSpPr/>
            <p:nvPr/>
          </p:nvSpPr>
          <p:spPr>
            <a:xfrm>
              <a:off x="6339813" y="4275830"/>
              <a:ext cx="4019542" cy="467431"/>
            </a:xfrm>
            <a:prstGeom prst="parallelogram">
              <a:avLst/>
            </a:prstGeom>
            <a:solidFill>
              <a:srgbClr val="C7B68B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cs typeface="+mn-ea"/>
                  <a:sym typeface="+mn-lt"/>
                </a:rPr>
                <a:t>                                 Title here</a:t>
              </a: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848FC53C-3F5B-4913-9F50-C820E93D7908}"/>
                </a:ext>
              </a:extLst>
            </p:cNvPr>
            <p:cNvSpPr txBox="1"/>
            <p:nvPr/>
          </p:nvSpPr>
          <p:spPr>
            <a:xfrm>
              <a:off x="10700796" y="4324879"/>
              <a:ext cx="48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94%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2895E00-AF99-49FC-B9A1-748506A51B53}"/>
              </a:ext>
            </a:extLst>
          </p:cNvPr>
          <p:cNvGrpSpPr/>
          <p:nvPr/>
        </p:nvGrpSpPr>
        <p:grpSpPr>
          <a:xfrm>
            <a:off x="2004" y="-186126"/>
            <a:ext cx="6679561" cy="7518105"/>
            <a:chOff x="1" y="-180813"/>
            <a:chExt cx="6679561" cy="7518105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8B60C5BA-192F-45CB-A54A-F0CA58362E4F}"/>
                </a:ext>
              </a:extLst>
            </p:cNvPr>
            <p:cNvSpPr/>
            <p:nvPr/>
          </p:nvSpPr>
          <p:spPr>
            <a:xfrm>
              <a:off x="1" y="0"/>
              <a:ext cx="6522097" cy="6858000"/>
            </a:xfrm>
            <a:custGeom>
              <a:avLst/>
              <a:gdLst>
                <a:gd name="connsiteX0" fmla="*/ 0 w 4626428"/>
                <a:gd name="connsiteY0" fmla="*/ 0 h 6858000"/>
                <a:gd name="connsiteX1" fmla="*/ 4626428 w 4626428"/>
                <a:gd name="connsiteY1" fmla="*/ 0 h 6858000"/>
                <a:gd name="connsiteX2" fmla="*/ 4626428 w 4626428"/>
                <a:gd name="connsiteY2" fmla="*/ 6858000 h 6858000"/>
                <a:gd name="connsiteX3" fmla="*/ 0 w 4626428"/>
                <a:gd name="connsiteY3" fmla="*/ 6858000 h 6858000"/>
                <a:gd name="connsiteX4" fmla="*/ 0 w 4626428"/>
                <a:gd name="connsiteY4" fmla="*/ 0 h 6858000"/>
                <a:gd name="connsiteX0" fmla="*/ 0 w 6509657"/>
                <a:gd name="connsiteY0" fmla="*/ 0 h 6858000"/>
                <a:gd name="connsiteX1" fmla="*/ 6509657 w 6509657"/>
                <a:gd name="connsiteY1" fmla="*/ 10885 h 6858000"/>
                <a:gd name="connsiteX2" fmla="*/ 4626428 w 6509657"/>
                <a:gd name="connsiteY2" fmla="*/ 6858000 h 6858000"/>
                <a:gd name="connsiteX3" fmla="*/ 0 w 6509657"/>
                <a:gd name="connsiteY3" fmla="*/ 6858000 h 6858000"/>
                <a:gd name="connsiteX4" fmla="*/ 0 w 650965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57" h="6858000">
                  <a:moveTo>
                    <a:pt x="0" y="0"/>
                  </a:moveTo>
                  <a:lnTo>
                    <a:pt x="6509657" y="10885"/>
                  </a:lnTo>
                  <a:lnTo>
                    <a:pt x="46264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228EE2FE-3D6D-439E-9B1D-0D6ECCF18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7994" flipH="1">
              <a:off x="5540780" y="-180813"/>
              <a:ext cx="1138782" cy="7518105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D320191-9687-4A1F-8FA2-C176D60B218F}"/>
              </a:ext>
            </a:extLst>
          </p:cNvPr>
          <p:cNvGrpSpPr/>
          <p:nvPr/>
        </p:nvGrpSpPr>
        <p:grpSpPr>
          <a:xfrm>
            <a:off x="-948357" y="2293323"/>
            <a:ext cx="6691640" cy="2416215"/>
            <a:chOff x="-948357" y="2293323"/>
            <a:chExt cx="6691640" cy="241621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4792D354-4361-43C1-8CCC-CAA67E5C0CA9}"/>
                </a:ext>
              </a:extLst>
            </p:cNvPr>
            <p:cNvSpPr/>
            <p:nvPr/>
          </p:nvSpPr>
          <p:spPr>
            <a:xfrm>
              <a:off x="-948357" y="2293323"/>
              <a:ext cx="6389798" cy="2416215"/>
            </a:xfrm>
            <a:prstGeom prst="parallelogram">
              <a:avLst>
                <a:gd name="adj" fmla="val 30012"/>
              </a:avLst>
            </a:prstGeom>
            <a:solidFill>
              <a:srgbClr val="7CB8D3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D5C0A3B-8E92-48BA-B60E-09EA6E07D0B4}"/>
                </a:ext>
              </a:extLst>
            </p:cNvPr>
            <p:cNvGrpSpPr/>
            <p:nvPr/>
          </p:nvGrpSpPr>
          <p:grpSpPr>
            <a:xfrm>
              <a:off x="464462" y="2370760"/>
              <a:ext cx="5278821" cy="2114288"/>
              <a:chOff x="464462" y="2370760"/>
              <a:chExt cx="5278821" cy="2114288"/>
            </a:xfrm>
          </p:grpSpPr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739115CB-298E-41B8-B882-9155D041212C}"/>
                  </a:ext>
                </a:extLst>
              </p:cNvPr>
              <p:cNvSpPr txBox="1"/>
              <p:nvPr/>
            </p:nvSpPr>
            <p:spPr>
              <a:xfrm>
                <a:off x="473425" y="3746704"/>
                <a:ext cx="4141548" cy="738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has been the industry's standard.</a:t>
                </a:r>
              </a:p>
            </p:txBody>
          </p:sp>
          <p:sp>
            <p:nvSpPr>
              <p:cNvPr id="34" name="Title 4">
                <a:extLst>
                  <a:ext uri="{FF2B5EF4-FFF2-40B4-BE49-F238E27FC236}">
                    <a16:creationId xmlns:a16="http://schemas.microsoft.com/office/drawing/2014/main" id="{27EB219C-8990-4824-B9CB-ECD7B3368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462" y="2370760"/>
                <a:ext cx="5278821" cy="1232408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en-US" sz="48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Our Company up and running!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1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6C4FEC-A609-47C7-AD9E-8F1FBEF3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5" y="512470"/>
            <a:ext cx="4369116" cy="59909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Parallelogram 9">
            <a:extLst>
              <a:ext uri="{FF2B5EF4-FFF2-40B4-BE49-F238E27FC236}">
                <a16:creationId xmlns:a16="http://schemas.microsoft.com/office/drawing/2014/main" id="{FDB5D6D6-47F7-43FF-9425-18E2348AEC3B}"/>
              </a:ext>
            </a:extLst>
          </p:cNvPr>
          <p:cNvSpPr/>
          <p:nvPr/>
        </p:nvSpPr>
        <p:spPr>
          <a:xfrm>
            <a:off x="479280" y="1077456"/>
            <a:ext cx="3345935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CN" sz="1400" b="1" dirty="0">
                <a:solidFill>
                  <a:srgbClr val="0A4E70">
                    <a:alpha val="60000"/>
                  </a:srgbClr>
                </a:solidFill>
                <a:cs typeface="+mn-ea"/>
                <a:sym typeface="+mn-lt"/>
              </a:rPr>
              <a:t>A B O U T    C O M P A N Y</a:t>
            </a:r>
          </a:p>
        </p:txBody>
      </p:sp>
      <p:sp>
        <p:nvSpPr>
          <p:cNvPr id="5" name="Parallelogram 10">
            <a:extLst>
              <a:ext uri="{FF2B5EF4-FFF2-40B4-BE49-F238E27FC236}">
                <a16:creationId xmlns:a16="http://schemas.microsoft.com/office/drawing/2014/main" id="{3CC641A6-3703-45FB-BD86-1CAEFBD12E9B}"/>
              </a:ext>
            </a:extLst>
          </p:cNvPr>
          <p:cNvSpPr/>
          <p:nvPr/>
        </p:nvSpPr>
        <p:spPr>
          <a:xfrm>
            <a:off x="295793" y="743424"/>
            <a:ext cx="2885731" cy="467431"/>
          </a:xfrm>
          <a:prstGeom prst="parallelogram">
            <a:avLst/>
          </a:prstGeom>
          <a:solidFill>
            <a:srgbClr val="E5D4C2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rgbClr val="2384B3"/>
                </a:solidFill>
                <a:cs typeface="+mn-ea"/>
                <a:sym typeface="+mn-lt"/>
              </a:rPr>
              <a:t>Add title text</a:t>
            </a:r>
            <a:endParaRPr lang="en-US" sz="2000" dirty="0">
              <a:solidFill>
                <a:srgbClr val="2384B3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9B3159-F3AD-48C5-983A-837637027DE6}"/>
              </a:ext>
            </a:extLst>
          </p:cNvPr>
          <p:cNvSpPr txBox="1"/>
          <p:nvPr/>
        </p:nvSpPr>
        <p:spPr>
          <a:xfrm>
            <a:off x="4691736" y="789163"/>
            <a:ext cx="336804" cy="568357"/>
          </a:xfrm>
          <a:custGeom>
            <a:avLst/>
            <a:gdLst/>
            <a:ahLst/>
            <a:cxnLst/>
            <a:rect l="l" t="t" r="r" b="b"/>
            <a:pathLst>
              <a:path w="336804" h="568357">
                <a:moveTo>
                  <a:pt x="157877" y="0"/>
                </a:moveTo>
                <a:cubicBezTo>
                  <a:pt x="205591" y="0"/>
                  <a:pt x="247341" y="16841"/>
                  <a:pt x="283126" y="50521"/>
                </a:cubicBezTo>
                <a:cubicBezTo>
                  <a:pt x="318912" y="84201"/>
                  <a:pt x="336804" y="131915"/>
                  <a:pt x="336804" y="193663"/>
                </a:cubicBezTo>
                <a:cubicBezTo>
                  <a:pt x="336804" y="230150"/>
                  <a:pt x="330489" y="267689"/>
                  <a:pt x="317859" y="306281"/>
                </a:cubicBezTo>
                <a:cubicBezTo>
                  <a:pt x="305229" y="344873"/>
                  <a:pt x="287336" y="381010"/>
                  <a:pt x="264181" y="414690"/>
                </a:cubicBezTo>
                <a:cubicBezTo>
                  <a:pt x="241026" y="448371"/>
                  <a:pt x="212608" y="478893"/>
                  <a:pt x="178928" y="506259"/>
                </a:cubicBezTo>
                <a:cubicBezTo>
                  <a:pt x="145247" y="533624"/>
                  <a:pt x="107357" y="554324"/>
                  <a:pt x="65256" y="568357"/>
                </a:cubicBezTo>
                <a:lnTo>
                  <a:pt x="56836" y="547307"/>
                </a:lnTo>
                <a:cubicBezTo>
                  <a:pt x="97533" y="529063"/>
                  <a:pt x="128758" y="498540"/>
                  <a:pt x="150510" y="455738"/>
                </a:cubicBezTo>
                <a:cubicBezTo>
                  <a:pt x="172262" y="412936"/>
                  <a:pt x="188751" y="366976"/>
                  <a:pt x="199978" y="317859"/>
                </a:cubicBezTo>
                <a:cubicBezTo>
                  <a:pt x="184541" y="322069"/>
                  <a:pt x="169806" y="324174"/>
                  <a:pt x="155772" y="324174"/>
                </a:cubicBezTo>
                <a:cubicBezTo>
                  <a:pt x="112268" y="324174"/>
                  <a:pt x="75431" y="308386"/>
                  <a:pt x="45259" y="276811"/>
                </a:cubicBezTo>
                <a:cubicBezTo>
                  <a:pt x="15086" y="245236"/>
                  <a:pt x="0" y="207696"/>
                  <a:pt x="0" y="164192"/>
                </a:cubicBezTo>
                <a:cubicBezTo>
                  <a:pt x="0" y="119285"/>
                  <a:pt x="15788" y="80693"/>
                  <a:pt x="47364" y="48416"/>
                </a:cubicBezTo>
                <a:cubicBezTo>
                  <a:pt x="78939" y="16139"/>
                  <a:pt x="115777" y="0"/>
                  <a:pt x="157877" y="0"/>
                </a:cubicBezTo>
                <a:close/>
              </a:path>
            </a:pathLst>
          </a:custGeom>
          <a:solidFill>
            <a:srgbClr val="E5D4C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6600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8B22660-4160-48BA-B577-99386B56E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813" y="512470"/>
            <a:ext cx="4369116" cy="59909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Parallelogram 9">
            <a:extLst>
              <a:ext uri="{FF2B5EF4-FFF2-40B4-BE49-F238E27FC236}">
                <a16:creationId xmlns:a16="http://schemas.microsoft.com/office/drawing/2014/main" id="{933C7B88-1499-448C-B4EA-4FF62E194F68}"/>
              </a:ext>
            </a:extLst>
          </p:cNvPr>
          <p:cNvSpPr/>
          <p:nvPr/>
        </p:nvSpPr>
        <p:spPr>
          <a:xfrm>
            <a:off x="6358608" y="1077456"/>
            <a:ext cx="3209461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altLang="zh-CN" sz="1400" b="1" dirty="0">
                <a:solidFill>
                  <a:srgbClr val="0A4E70">
                    <a:alpha val="60000"/>
                  </a:srgbClr>
                </a:solidFill>
                <a:cs typeface="+mn-ea"/>
                <a:sym typeface="+mn-lt"/>
              </a:rPr>
              <a:t>A B O U T    C O M P A N Y</a:t>
            </a:r>
          </a:p>
        </p:txBody>
      </p:sp>
      <p:sp>
        <p:nvSpPr>
          <p:cNvPr id="15" name="Parallelogram 10">
            <a:extLst>
              <a:ext uri="{FF2B5EF4-FFF2-40B4-BE49-F238E27FC236}">
                <a16:creationId xmlns:a16="http://schemas.microsoft.com/office/drawing/2014/main" id="{C0E35DA8-032E-448B-9A9E-1B7FF2770976}"/>
              </a:ext>
            </a:extLst>
          </p:cNvPr>
          <p:cNvSpPr/>
          <p:nvPr/>
        </p:nvSpPr>
        <p:spPr>
          <a:xfrm>
            <a:off x="6175121" y="743424"/>
            <a:ext cx="2885731" cy="467431"/>
          </a:xfrm>
          <a:prstGeom prst="parallelogram">
            <a:avLst/>
          </a:prstGeom>
          <a:solidFill>
            <a:srgbClr val="E5D4C2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rgbClr val="2384B3"/>
                </a:solidFill>
                <a:cs typeface="+mn-ea"/>
                <a:sym typeface="+mn-lt"/>
              </a:rPr>
              <a:t>Add title text</a:t>
            </a:r>
            <a:endParaRPr lang="en-US" sz="2000" dirty="0">
              <a:solidFill>
                <a:srgbClr val="2384B3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145BC0-5466-4A54-9730-FE2EF8FD74E1}"/>
              </a:ext>
            </a:extLst>
          </p:cNvPr>
          <p:cNvSpPr txBox="1"/>
          <p:nvPr/>
        </p:nvSpPr>
        <p:spPr>
          <a:xfrm>
            <a:off x="10571064" y="789163"/>
            <a:ext cx="336804" cy="568357"/>
          </a:xfrm>
          <a:custGeom>
            <a:avLst/>
            <a:gdLst/>
            <a:ahLst/>
            <a:cxnLst/>
            <a:rect l="l" t="t" r="r" b="b"/>
            <a:pathLst>
              <a:path w="336804" h="568357">
                <a:moveTo>
                  <a:pt x="157877" y="0"/>
                </a:moveTo>
                <a:cubicBezTo>
                  <a:pt x="205591" y="0"/>
                  <a:pt x="247341" y="16841"/>
                  <a:pt x="283126" y="50521"/>
                </a:cubicBezTo>
                <a:cubicBezTo>
                  <a:pt x="318912" y="84201"/>
                  <a:pt x="336804" y="131915"/>
                  <a:pt x="336804" y="193663"/>
                </a:cubicBezTo>
                <a:cubicBezTo>
                  <a:pt x="336804" y="230150"/>
                  <a:pt x="330489" y="267689"/>
                  <a:pt x="317859" y="306281"/>
                </a:cubicBezTo>
                <a:cubicBezTo>
                  <a:pt x="305229" y="344873"/>
                  <a:pt x="287336" y="381010"/>
                  <a:pt x="264181" y="414690"/>
                </a:cubicBezTo>
                <a:cubicBezTo>
                  <a:pt x="241026" y="448371"/>
                  <a:pt x="212608" y="478893"/>
                  <a:pt x="178928" y="506259"/>
                </a:cubicBezTo>
                <a:cubicBezTo>
                  <a:pt x="145247" y="533624"/>
                  <a:pt x="107357" y="554324"/>
                  <a:pt x="65256" y="568357"/>
                </a:cubicBezTo>
                <a:lnTo>
                  <a:pt x="56836" y="547307"/>
                </a:lnTo>
                <a:cubicBezTo>
                  <a:pt x="97533" y="529063"/>
                  <a:pt x="128758" y="498540"/>
                  <a:pt x="150510" y="455738"/>
                </a:cubicBezTo>
                <a:cubicBezTo>
                  <a:pt x="172262" y="412936"/>
                  <a:pt x="188751" y="366976"/>
                  <a:pt x="199978" y="317859"/>
                </a:cubicBezTo>
                <a:cubicBezTo>
                  <a:pt x="184541" y="322069"/>
                  <a:pt x="169806" y="324174"/>
                  <a:pt x="155772" y="324174"/>
                </a:cubicBezTo>
                <a:cubicBezTo>
                  <a:pt x="112268" y="324174"/>
                  <a:pt x="75431" y="308386"/>
                  <a:pt x="45259" y="276811"/>
                </a:cubicBezTo>
                <a:cubicBezTo>
                  <a:pt x="15086" y="245236"/>
                  <a:pt x="0" y="207696"/>
                  <a:pt x="0" y="164192"/>
                </a:cubicBezTo>
                <a:cubicBezTo>
                  <a:pt x="0" y="119285"/>
                  <a:pt x="15788" y="80693"/>
                  <a:pt x="47364" y="48416"/>
                </a:cubicBezTo>
                <a:cubicBezTo>
                  <a:pt x="78939" y="16139"/>
                  <a:pt x="115777" y="0"/>
                  <a:pt x="157877" y="0"/>
                </a:cubicBezTo>
                <a:close/>
              </a:path>
            </a:pathLst>
          </a:custGeom>
          <a:solidFill>
            <a:srgbClr val="E5D4C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6600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A3BC0D9-CC3B-41FE-8FB3-CA1D7CE26D6E}"/>
              </a:ext>
            </a:extLst>
          </p:cNvPr>
          <p:cNvGrpSpPr/>
          <p:nvPr/>
        </p:nvGrpSpPr>
        <p:grpSpPr>
          <a:xfrm>
            <a:off x="5219701" y="2597150"/>
            <a:ext cx="1663700" cy="1663700"/>
            <a:chOff x="5219701" y="2597150"/>
            <a:chExt cx="1663700" cy="1663700"/>
          </a:xfrm>
        </p:grpSpPr>
        <p:sp>
          <p:nvSpPr>
            <p:cNvPr id="7" name="星形: 十角 6">
              <a:extLst>
                <a:ext uri="{FF2B5EF4-FFF2-40B4-BE49-F238E27FC236}">
                  <a16:creationId xmlns:a16="http://schemas.microsoft.com/office/drawing/2014/main" id="{F155F356-49AF-4D46-9FBF-771B3CF8500D}"/>
                </a:ext>
              </a:extLst>
            </p:cNvPr>
            <p:cNvSpPr/>
            <p:nvPr/>
          </p:nvSpPr>
          <p:spPr>
            <a:xfrm>
              <a:off x="5219701" y="2597150"/>
              <a:ext cx="1663700" cy="1663700"/>
            </a:xfrm>
            <a:prstGeom prst="star10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F369F0A-C0ED-46C8-8411-2FF0BEEFC8BD}"/>
                </a:ext>
              </a:extLst>
            </p:cNvPr>
            <p:cNvSpPr txBox="1"/>
            <p:nvPr/>
          </p:nvSpPr>
          <p:spPr>
            <a:xfrm>
              <a:off x="5468186" y="2931280"/>
              <a:ext cx="104208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rgbClr val="2384B3"/>
                  </a:solidFill>
                  <a:cs typeface="+mn-ea"/>
                  <a:sym typeface="+mn-lt"/>
                </a:rPr>
                <a:t>VS</a:t>
              </a:r>
              <a:endParaRPr lang="zh-CN" altLang="en-US" sz="5400" dirty="0">
                <a:solidFill>
                  <a:srgbClr val="2384B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4295A13-5792-4E42-9045-2627E463F3E6}"/>
              </a:ext>
            </a:extLst>
          </p:cNvPr>
          <p:cNvSpPr/>
          <p:nvPr/>
        </p:nvSpPr>
        <p:spPr>
          <a:xfrm>
            <a:off x="1155700" y="1930400"/>
            <a:ext cx="3910940" cy="21463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BC400F-7C8D-47E5-8003-A551D6CC23A1}"/>
              </a:ext>
            </a:extLst>
          </p:cNvPr>
          <p:cNvSpPr/>
          <p:nvPr/>
        </p:nvSpPr>
        <p:spPr>
          <a:xfrm>
            <a:off x="7182821" y="1922506"/>
            <a:ext cx="3641099" cy="21463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C22F929A-53A6-4C7C-9192-F8E18ED139FA}"/>
              </a:ext>
            </a:extLst>
          </p:cNvPr>
          <p:cNvSpPr txBox="1"/>
          <p:nvPr/>
        </p:nvSpPr>
        <p:spPr>
          <a:xfrm>
            <a:off x="1389805" y="4260850"/>
            <a:ext cx="3366530" cy="184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 is simply dummy text of the printing and typesetting industry.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8263FCCE-0561-4985-9C3F-7A33A9D0738D}"/>
              </a:ext>
            </a:extLst>
          </p:cNvPr>
          <p:cNvSpPr txBox="1"/>
          <p:nvPr/>
        </p:nvSpPr>
        <p:spPr>
          <a:xfrm>
            <a:off x="7541338" y="4306581"/>
            <a:ext cx="3366530" cy="184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 is simply dummy text of the printing and typesetting industry.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</p:spTree>
    <p:extLst>
      <p:ext uri="{BB962C8B-B14F-4D97-AF65-F5344CB8AC3E}">
        <p14:creationId xmlns:p14="http://schemas.microsoft.com/office/powerpoint/2010/main" val="26346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6" grpId="0" animBg="1"/>
          <p:bldP spid="14" grpId="0" animBg="1"/>
          <p:bldP spid="15" grpId="0" animBg="1"/>
          <p:bldP spid="17" grpId="0" animBg="1"/>
          <p:bldP spid="18" grpId="0" animBg="1"/>
          <p:bldP spid="19" grpId="0" animBg="1"/>
          <p:bldP spid="20" grpId="0"/>
          <p:bldP spid="21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6" grpId="0" animBg="1"/>
          <p:bldP spid="14" grpId="0" animBg="1"/>
          <p:bldP spid="15" grpId="0" animBg="1"/>
          <p:bldP spid="17" grpId="0" animBg="1"/>
          <p:bldP spid="18" grpId="0" animBg="1"/>
          <p:bldP spid="19" grpId="0" animBg="1"/>
          <p:bldP spid="20" grpId="0"/>
          <p:bldP spid="2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B8E8ECE2-F375-47EC-B026-7A527485DD66}"/>
              </a:ext>
            </a:extLst>
          </p:cNvPr>
          <p:cNvCxnSpPr/>
          <p:nvPr/>
        </p:nvCxnSpPr>
        <p:spPr>
          <a:xfrm>
            <a:off x="5151621" y="3683206"/>
            <a:ext cx="1443210" cy="0"/>
          </a:xfrm>
          <a:prstGeom prst="line">
            <a:avLst/>
          </a:prstGeom>
          <a:ln w="25400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>
            <a:extLst>
              <a:ext uri="{FF2B5EF4-FFF2-40B4-BE49-F238E27FC236}">
                <a16:creationId xmlns:a16="http://schemas.microsoft.com/office/drawing/2014/main" id="{FD0AAC5F-2D0C-4A65-85DE-12654BB787E1}"/>
              </a:ext>
            </a:extLst>
          </p:cNvPr>
          <p:cNvSpPr txBox="1">
            <a:spLocks/>
          </p:cNvSpPr>
          <p:nvPr/>
        </p:nvSpPr>
        <p:spPr>
          <a:xfrm>
            <a:off x="3276347" y="403500"/>
            <a:ext cx="5278821" cy="4938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History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AD707AB-8D56-4879-B4E6-6C5456CCC0DB}"/>
              </a:ext>
            </a:extLst>
          </p:cNvPr>
          <p:cNvGrpSpPr/>
          <p:nvPr/>
        </p:nvGrpSpPr>
        <p:grpSpPr>
          <a:xfrm>
            <a:off x="5847697" y="1042870"/>
            <a:ext cx="130570" cy="5815130"/>
            <a:chOff x="5847697" y="1042870"/>
            <a:chExt cx="130570" cy="5815130"/>
          </a:xfrm>
        </p:grpSpPr>
        <p:cxnSp>
          <p:nvCxnSpPr>
            <p:cNvPr id="13" name="Straight Connector 24">
              <a:extLst>
                <a:ext uri="{FF2B5EF4-FFF2-40B4-BE49-F238E27FC236}">
                  <a16:creationId xmlns:a16="http://schemas.microsoft.com/office/drawing/2014/main" id="{4E76CF1B-D5AB-4AEA-8F50-33DBDB8AEAC6}"/>
                </a:ext>
              </a:extLst>
            </p:cNvPr>
            <p:cNvCxnSpPr/>
            <p:nvPr/>
          </p:nvCxnSpPr>
          <p:spPr>
            <a:xfrm flipV="1">
              <a:off x="5912982" y="1108155"/>
              <a:ext cx="0" cy="574984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1">
              <a:extLst>
                <a:ext uri="{FF2B5EF4-FFF2-40B4-BE49-F238E27FC236}">
                  <a16:creationId xmlns:a16="http://schemas.microsoft.com/office/drawing/2014/main" id="{BCD87494-F1FF-41CB-8099-778808470041}"/>
                </a:ext>
              </a:extLst>
            </p:cNvPr>
            <p:cNvSpPr/>
            <p:nvPr/>
          </p:nvSpPr>
          <p:spPr>
            <a:xfrm>
              <a:off x="5847697" y="1042870"/>
              <a:ext cx="130570" cy="130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7F43705-F463-4850-A634-6397AACC4757}"/>
              </a:ext>
            </a:extLst>
          </p:cNvPr>
          <p:cNvGrpSpPr/>
          <p:nvPr/>
        </p:nvGrpSpPr>
        <p:grpSpPr>
          <a:xfrm>
            <a:off x="1427348" y="1108155"/>
            <a:ext cx="3530242" cy="6161326"/>
            <a:chOff x="1427348" y="1108155"/>
            <a:chExt cx="3530242" cy="6161326"/>
          </a:xfrm>
        </p:grpSpPr>
        <p:pic>
          <p:nvPicPr>
            <p:cNvPr id="16" name="Picture 33">
              <a:extLst>
                <a:ext uri="{FF2B5EF4-FFF2-40B4-BE49-F238E27FC236}">
                  <a16:creationId xmlns:a16="http://schemas.microsoft.com/office/drawing/2014/main" id="{A9AD28EB-4A64-442E-9EBC-0857FF17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2811140" y="5123032"/>
              <a:ext cx="1138782" cy="3154116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D76D5A1-8B78-482A-9E6C-E3842912DA96}"/>
                </a:ext>
              </a:extLst>
            </p:cNvPr>
            <p:cNvGrpSpPr/>
            <p:nvPr/>
          </p:nvGrpSpPr>
          <p:grpSpPr>
            <a:xfrm>
              <a:off x="1427348" y="1108155"/>
              <a:ext cx="3530242" cy="5004270"/>
              <a:chOff x="1427348" y="1108155"/>
              <a:chExt cx="3530242" cy="5004270"/>
            </a:xfrm>
          </p:grpSpPr>
          <p:sp>
            <p:nvSpPr>
              <p:cNvPr id="5" name="Rectangle 10">
                <a:extLst>
                  <a:ext uri="{FF2B5EF4-FFF2-40B4-BE49-F238E27FC236}">
                    <a16:creationId xmlns:a16="http://schemas.microsoft.com/office/drawing/2014/main" id="{7EA4F46D-F640-4607-BB11-C595243766A7}"/>
                  </a:ext>
                </a:extLst>
              </p:cNvPr>
              <p:cNvSpPr/>
              <p:nvPr/>
            </p:nvSpPr>
            <p:spPr>
              <a:xfrm>
                <a:off x="1833001" y="1253986"/>
                <a:ext cx="3124589" cy="4858439"/>
              </a:xfrm>
              <a:prstGeom prst="rect">
                <a:avLst/>
              </a:prstGeom>
              <a:solidFill>
                <a:srgbClr val="7CB8D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" name="TextBox 7">
                <a:extLst>
                  <a:ext uri="{FF2B5EF4-FFF2-40B4-BE49-F238E27FC236}">
                    <a16:creationId xmlns:a16="http://schemas.microsoft.com/office/drawing/2014/main" id="{C752775F-C407-49BF-B2D5-4129FA1B5793}"/>
                  </a:ext>
                </a:extLst>
              </p:cNvPr>
              <p:cNvSpPr txBox="1"/>
              <p:nvPr/>
            </p:nvSpPr>
            <p:spPr>
              <a:xfrm>
                <a:off x="1943172" y="4829980"/>
                <a:ext cx="2805100" cy="11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</a:p>
            </p:txBody>
          </p:sp>
          <p:sp>
            <p:nvSpPr>
              <p:cNvPr id="3" name="Title 4">
                <a:extLst>
                  <a:ext uri="{FF2B5EF4-FFF2-40B4-BE49-F238E27FC236}">
                    <a16:creationId xmlns:a16="http://schemas.microsoft.com/office/drawing/2014/main" id="{55BBDDB2-4D84-4F0A-B219-867B138020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3171" y="4183836"/>
                <a:ext cx="2805100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en-US" sz="20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Company Start</a:t>
                </a:r>
              </a:p>
            </p:txBody>
          </p:sp>
          <p:cxnSp>
            <p:nvCxnSpPr>
              <p:cNvPr id="4" name="Straight Connector 9">
                <a:extLst>
                  <a:ext uri="{FF2B5EF4-FFF2-40B4-BE49-F238E27FC236}">
                    <a16:creationId xmlns:a16="http://schemas.microsoft.com/office/drawing/2014/main" id="{C35FF9AE-0665-405E-BE1E-C9A6109570EA}"/>
                  </a:ext>
                </a:extLst>
              </p:cNvPr>
              <p:cNvCxnSpPr/>
              <p:nvPr/>
            </p:nvCxnSpPr>
            <p:spPr>
              <a:xfrm>
                <a:off x="2047478" y="4637755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2B0576EB-0C5D-4A9F-B61C-9B94AB00F88B}"/>
                  </a:ext>
                </a:extLst>
              </p:cNvPr>
              <p:cNvSpPr txBox="1"/>
              <p:nvPr/>
            </p:nvSpPr>
            <p:spPr>
              <a:xfrm>
                <a:off x="1943171" y="1108155"/>
                <a:ext cx="296747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b="1" dirty="0">
                    <a:solidFill>
                      <a:schemeClr val="tx1">
                        <a:alpha val="20000"/>
                      </a:schemeClr>
                    </a:solidFill>
                    <a:cs typeface="+mn-ea"/>
                    <a:sym typeface="+mn-lt"/>
                  </a:rPr>
                  <a:t>2019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48BF16D-354F-4DF0-B42B-0DCB106A73F3}"/>
                  </a:ext>
                </a:extLst>
              </p:cNvPr>
              <p:cNvSpPr/>
              <p:nvPr/>
            </p:nvSpPr>
            <p:spPr>
              <a:xfrm>
                <a:off x="1427348" y="2347823"/>
                <a:ext cx="3154116" cy="1697989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3431A20-21F8-4F9C-AE11-B85C50904F12}"/>
              </a:ext>
            </a:extLst>
          </p:cNvPr>
          <p:cNvGrpSpPr/>
          <p:nvPr/>
        </p:nvGrpSpPr>
        <p:grpSpPr>
          <a:xfrm>
            <a:off x="6818679" y="1108155"/>
            <a:ext cx="3540320" cy="6161326"/>
            <a:chOff x="6818679" y="1108155"/>
            <a:chExt cx="3540320" cy="6161326"/>
          </a:xfrm>
        </p:grpSpPr>
        <p:pic>
          <p:nvPicPr>
            <p:cNvPr id="17" name="Picture 34">
              <a:extLst>
                <a:ext uri="{FF2B5EF4-FFF2-40B4-BE49-F238E27FC236}">
                  <a16:creationId xmlns:a16="http://schemas.microsoft.com/office/drawing/2014/main" id="{CB19D06D-FB41-4472-9552-D89D54A54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826346" y="5123032"/>
              <a:ext cx="1138782" cy="3154116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E85F23-F201-4643-9D51-E4D2B7502448}"/>
                </a:ext>
              </a:extLst>
            </p:cNvPr>
            <p:cNvGrpSpPr/>
            <p:nvPr/>
          </p:nvGrpSpPr>
          <p:grpSpPr>
            <a:xfrm>
              <a:off x="6848206" y="1108155"/>
              <a:ext cx="3510793" cy="5004270"/>
              <a:chOff x="6848206" y="1108155"/>
              <a:chExt cx="3510793" cy="5004270"/>
            </a:xfrm>
          </p:grpSpPr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FD4C5731-DF00-4C1B-B3EA-575580BBE633}"/>
                  </a:ext>
                </a:extLst>
              </p:cNvPr>
              <p:cNvSpPr/>
              <p:nvPr/>
            </p:nvSpPr>
            <p:spPr>
              <a:xfrm>
                <a:off x="6848206" y="1253986"/>
                <a:ext cx="3124589" cy="4858439"/>
              </a:xfrm>
              <a:prstGeom prst="rect">
                <a:avLst/>
              </a:prstGeom>
              <a:solidFill>
                <a:srgbClr val="7CB8D3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" name="TextBox 16">
                <a:extLst>
                  <a:ext uri="{FF2B5EF4-FFF2-40B4-BE49-F238E27FC236}">
                    <a16:creationId xmlns:a16="http://schemas.microsoft.com/office/drawing/2014/main" id="{79EF0EA0-8A1D-41D6-B7E3-16AD47250818}"/>
                  </a:ext>
                </a:extLst>
              </p:cNvPr>
              <p:cNvSpPr txBox="1"/>
              <p:nvPr/>
            </p:nvSpPr>
            <p:spPr>
              <a:xfrm>
                <a:off x="7026229" y="4829980"/>
                <a:ext cx="2805100" cy="1181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</a:p>
            </p:txBody>
          </p:sp>
          <p:sp>
            <p:nvSpPr>
              <p:cNvPr id="8" name="Title 4">
                <a:extLst>
                  <a:ext uri="{FF2B5EF4-FFF2-40B4-BE49-F238E27FC236}">
                    <a16:creationId xmlns:a16="http://schemas.microsoft.com/office/drawing/2014/main" id="{584E2679-906D-4323-955A-57E3381109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6228" y="4183836"/>
                <a:ext cx="2805100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r"/>
                <a:r>
                  <a:rPr lang="en-US" sz="20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Sample Title Here</a:t>
                </a:r>
              </a:p>
            </p:txBody>
          </p:sp>
          <p:cxnSp>
            <p:nvCxnSpPr>
              <p:cNvPr id="9" name="Straight Connector 18">
                <a:extLst>
                  <a:ext uri="{FF2B5EF4-FFF2-40B4-BE49-F238E27FC236}">
                    <a16:creationId xmlns:a16="http://schemas.microsoft.com/office/drawing/2014/main" id="{CFA87728-1F90-4E33-9A1A-1C8849708612}"/>
                  </a:ext>
                </a:extLst>
              </p:cNvPr>
              <p:cNvCxnSpPr/>
              <p:nvPr/>
            </p:nvCxnSpPr>
            <p:spPr>
              <a:xfrm>
                <a:off x="9101147" y="4637755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0">
                <a:extLst>
                  <a:ext uri="{FF2B5EF4-FFF2-40B4-BE49-F238E27FC236}">
                    <a16:creationId xmlns:a16="http://schemas.microsoft.com/office/drawing/2014/main" id="{A58807E8-6066-4E80-BCD7-F91E46D24E05}"/>
                  </a:ext>
                </a:extLst>
              </p:cNvPr>
              <p:cNvSpPr txBox="1"/>
              <p:nvPr/>
            </p:nvSpPr>
            <p:spPr>
              <a:xfrm>
                <a:off x="6960988" y="1108155"/>
                <a:ext cx="296747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800" b="1" dirty="0">
                    <a:solidFill>
                      <a:schemeClr val="tx1">
                        <a:alpha val="20000"/>
                      </a:schemeClr>
                    </a:solidFill>
                    <a:cs typeface="+mn-ea"/>
                    <a:sym typeface="+mn-lt"/>
                  </a:rPr>
                  <a:t>2020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52FE35B-5FA2-4ABF-A83C-3A22A9567A7E}"/>
                  </a:ext>
                </a:extLst>
              </p:cNvPr>
              <p:cNvSpPr/>
              <p:nvPr/>
            </p:nvSpPr>
            <p:spPr>
              <a:xfrm>
                <a:off x="7182708" y="2351453"/>
                <a:ext cx="3176291" cy="1697989"/>
              </a:xfrm>
              <a:prstGeom prst="rect">
                <a:avLst/>
              </a:prstGeom>
              <a:blipFill dpi="0"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50000" sy="50000" flip="none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9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23">
            <a:extLst>
              <a:ext uri="{FF2B5EF4-FFF2-40B4-BE49-F238E27FC236}">
                <a16:creationId xmlns:a16="http://schemas.microsoft.com/office/drawing/2014/main" id="{822BB7BB-1235-4FD7-AB58-3012A0E4E097}"/>
              </a:ext>
            </a:extLst>
          </p:cNvPr>
          <p:cNvCxnSpPr/>
          <p:nvPr/>
        </p:nvCxnSpPr>
        <p:spPr>
          <a:xfrm>
            <a:off x="5151621" y="3454606"/>
            <a:ext cx="1443210" cy="0"/>
          </a:xfrm>
          <a:prstGeom prst="line">
            <a:avLst/>
          </a:prstGeom>
          <a:ln w="25400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DA2D375-3FC1-41F4-BD59-A000AD4AE144}"/>
              </a:ext>
            </a:extLst>
          </p:cNvPr>
          <p:cNvGrpSpPr/>
          <p:nvPr/>
        </p:nvGrpSpPr>
        <p:grpSpPr>
          <a:xfrm>
            <a:off x="1427348" y="879555"/>
            <a:ext cx="3530242" cy="6161326"/>
            <a:chOff x="1427348" y="879555"/>
            <a:chExt cx="3530242" cy="6161326"/>
          </a:xfrm>
        </p:grpSpPr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33DC8B73-8ACD-4E55-83BD-4C5811B666E3}"/>
                </a:ext>
              </a:extLst>
            </p:cNvPr>
            <p:cNvSpPr/>
            <p:nvPr/>
          </p:nvSpPr>
          <p:spPr>
            <a:xfrm>
              <a:off x="1833001" y="1025386"/>
              <a:ext cx="3124589" cy="4858439"/>
            </a:xfrm>
            <a:prstGeom prst="rect">
              <a:avLst/>
            </a:prstGeom>
            <a:solidFill>
              <a:srgbClr val="7CB8D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E7425197-CBF1-4DCA-9CC5-4BF669781912}"/>
                </a:ext>
              </a:extLst>
            </p:cNvPr>
            <p:cNvSpPr txBox="1"/>
            <p:nvPr/>
          </p:nvSpPr>
          <p:spPr>
            <a:xfrm>
              <a:off x="1943172" y="4601380"/>
              <a:ext cx="2805100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5" name="Title 4">
              <a:extLst>
                <a:ext uri="{FF2B5EF4-FFF2-40B4-BE49-F238E27FC236}">
                  <a16:creationId xmlns:a16="http://schemas.microsoft.com/office/drawing/2014/main" id="{70C865C9-F2E8-4138-A99C-AAE9D0973B6B}"/>
                </a:ext>
              </a:extLst>
            </p:cNvPr>
            <p:cNvSpPr txBox="1">
              <a:spLocks/>
            </p:cNvSpPr>
            <p:nvPr/>
          </p:nvSpPr>
          <p:spPr>
            <a:xfrm>
              <a:off x="1943171" y="3955236"/>
              <a:ext cx="2805100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>
                  <a:solidFill>
                    <a:srgbClr val="0A4E70"/>
                  </a:solidFill>
                  <a:latin typeface="+mn-lt"/>
                  <a:ea typeface="+mn-ea"/>
                  <a:cs typeface="+mn-ea"/>
                  <a:sym typeface="+mn-lt"/>
                </a:rPr>
                <a:t>Company Start</a:t>
              </a:r>
            </a:p>
          </p:txBody>
        </p:sp>
        <p:cxnSp>
          <p:nvCxnSpPr>
            <p:cNvPr id="6" name="Straight Connector 9">
              <a:extLst>
                <a:ext uri="{FF2B5EF4-FFF2-40B4-BE49-F238E27FC236}">
                  <a16:creationId xmlns:a16="http://schemas.microsoft.com/office/drawing/2014/main" id="{387080F4-A9A3-4013-9AC9-26A20ACDC46D}"/>
                </a:ext>
              </a:extLst>
            </p:cNvPr>
            <p:cNvCxnSpPr/>
            <p:nvPr/>
          </p:nvCxnSpPr>
          <p:spPr>
            <a:xfrm>
              <a:off x="2047478" y="440915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251E77D8-5C59-4262-98A2-FB8472A6B583}"/>
                </a:ext>
              </a:extLst>
            </p:cNvPr>
            <p:cNvSpPr txBox="1"/>
            <p:nvPr/>
          </p:nvSpPr>
          <p:spPr>
            <a:xfrm>
              <a:off x="1943171" y="879555"/>
              <a:ext cx="296747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tx1">
                      <a:alpha val="20000"/>
                    </a:schemeClr>
                  </a:solidFill>
                  <a:cs typeface="+mn-ea"/>
                  <a:sym typeface="+mn-lt"/>
                </a:rPr>
                <a:t>2022</a:t>
              </a:r>
            </a:p>
          </p:txBody>
        </p:sp>
        <p:pic>
          <p:nvPicPr>
            <p:cNvPr id="16" name="Picture 33">
              <a:extLst>
                <a:ext uri="{FF2B5EF4-FFF2-40B4-BE49-F238E27FC236}">
                  <a16:creationId xmlns:a16="http://schemas.microsoft.com/office/drawing/2014/main" id="{2D2A0D74-DE14-446B-A217-2D6E6FA3B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2811140" y="4894432"/>
              <a:ext cx="1138782" cy="3154116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338B3FF-D396-4CE1-9CB9-3C105EB8630F}"/>
                </a:ext>
              </a:extLst>
            </p:cNvPr>
            <p:cNvSpPr/>
            <p:nvPr/>
          </p:nvSpPr>
          <p:spPr>
            <a:xfrm>
              <a:off x="1427348" y="2119223"/>
              <a:ext cx="3154116" cy="1697989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03AEEC0-3202-4D97-B3B9-CDC574278B7A}"/>
              </a:ext>
            </a:extLst>
          </p:cNvPr>
          <p:cNvGrpSpPr/>
          <p:nvPr/>
        </p:nvGrpSpPr>
        <p:grpSpPr>
          <a:xfrm>
            <a:off x="6771834" y="879555"/>
            <a:ext cx="3587165" cy="6161326"/>
            <a:chOff x="6771834" y="879555"/>
            <a:chExt cx="3587165" cy="6161326"/>
          </a:xfrm>
        </p:grpSpPr>
        <p:sp>
          <p:nvSpPr>
            <p:cNvPr id="3" name="Rectangle 21">
              <a:extLst>
                <a:ext uri="{FF2B5EF4-FFF2-40B4-BE49-F238E27FC236}">
                  <a16:creationId xmlns:a16="http://schemas.microsoft.com/office/drawing/2014/main" id="{FC9E0695-E2B5-4C14-A911-F33F4222F3B9}"/>
                </a:ext>
              </a:extLst>
            </p:cNvPr>
            <p:cNvSpPr/>
            <p:nvPr/>
          </p:nvSpPr>
          <p:spPr>
            <a:xfrm>
              <a:off x="6848206" y="1025386"/>
              <a:ext cx="3124589" cy="4858439"/>
            </a:xfrm>
            <a:prstGeom prst="rect">
              <a:avLst/>
            </a:prstGeom>
            <a:solidFill>
              <a:srgbClr val="7CB8D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5F05EF63-56E6-449F-BE69-38EEF33DBD32}"/>
                </a:ext>
              </a:extLst>
            </p:cNvPr>
            <p:cNvSpPr txBox="1"/>
            <p:nvPr/>
          </p:nvSpPr>
          <p:spPr>
            <a:xfrm>
              <a:off x="7026229" y="4601380"/>
              <a:ext cx="2805100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665364CA-BA6D-401C-871D-272BD220F923}"/>
                </a:ext>
              </a:extLst>
            </p:cNvPr>
            <p:cNvSpPr txBox="1">
              <a:spLocks/>
            </p:cNvSpPr>
            <p:nvPr/>
          </p:nvSpPr>
          <p:spPr>
            <a:xfrm>
              <a:off x="7026228" y="3955236"/>
              <a:ext cx="2805100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0A4E70"/>
                  </a:solidFill>
                  <a:latin typeface="+mn-lt"/>
                  <a:ea typeface="+mn-ea"/>
                  <a:cs typeface="+mn-ea"/>
                  <a:sym typeface="+mn-lt"/>
                </a:rPr>
                <a:t>Sample Title Here</a:t>
              </a:r>
            </a:p>
          </p:txBody>
        </p:sp>
        <p:cxnSp>
          <p:nvCxnSpPr>
            <p:cNvPr id="10" name="Straight Connector 18">
              <a:extLst>
                <a:ext uri="{FF2B5EF4-FFF2-40B4-BE49-F238E27FC236}">
                  <a16:creationId xmlns:a16="http://schemas.microsoft.com/office/drawing/2014/main" id="{A650A161-847A-4180-960F-FF57D282F528}"/>
                </a:ext>
              </a:extLst>
            </p:cNvPr>
            <p:cNvCxnSpPr/>
            <p:nvPr/>
          </p:nvCxnSpPr>
          <p:spPr>
            <a:xfrm>
              <a:off x="9101147" y="4409155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8D100A2B-A7C7-473E-AFFB-B34C5ED9CC2D}"/>
                </a:ext>
              </a:extLst>
            </p:cNvPr>
            <p:cNvSpPr txBox="1"/>
            <p:nvPr/>
          </p:nvSpPr>
          <p:spPr>
            <a:xfrm>
              <a:off x="6771834" y="879555"/>
              <a:ext cx="31566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800" b="1" dirty="0">
                  <a:solidFill>
                    <a:schemeClr val="tx1">
                      <a:alpha val="20000"/>
                    </a:schemeClr>
                  </a:solidFill>
                  <a:cs typeface="+mn-ea"/>
                  <a:sym typeface="+mn-lt"/>
                </a:rPr>
                <a:t>20XX</a:t>
              </a:r>
            </a:p>
          </p:txBody>
        </p:sp>
        <p:pic>
          <p:nvPicPr>
            <p:cNvPr id="17" name="Picture 34">
              <a:extLst>
                <a:ext uri="{FF2B5EF4-FFF2-40B4-BE49-F238E27FC236}">
                  <a16:creationId xmlns:a16="http://schemas.microsoft.com/office/drawing/2014/main" id="{682A3FA1-489B-4C9C-AC18-9CB92091D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826346" y="4894432"/>
              <a:ext cx="1138782" cy="3154116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5E1EA14-10EF-4D55-97B0-1AFA5DE2AF0B}"/>
                </a:ext>
              </a:extLst>
            </p:cNvPr>
            <p:cNvSpPr/>
            <p:nvPr/>
          </p:nvSpPr>
          <p:spPr>
            <a:xfrm>
              <a:off x="7182708" y="2122853"/>
              <a:ext cx="3176291" cy="1697989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rcRect/>
              <a:tile tx="0" ty="0" sx="50000" sy="5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EFB3B0F-761B-4935-AC39-6F05AF45D096}"/>
              </a:ext>
            </a:extLst>
          </p:cNvPr>
          <p:cNvGrpSpPr/>
          <p:nvPr/>
        </p:nvGrpSpPr>
        <p:grpSpPr>
          <a:xfrm>
            <a:off x="5847697" y="1"/>
            <a:ext cx="130570" cy="6075808"/>
            <a:chOff x="5847697" y="1"/>
            <a:chExt cx="130570" cy="6075808"/>
          </a:xfrm>
        </p:grpSpPr>
        <p:cxnSp>
          <p:nvCxnSpPr>
            <p:cNvPr id="13" name="Straight Connector 24">
              <a:extLst>
                <a:ext uri="{FF2B5EF4-FFF2-40B4-BE49-F238E27FC236}">
                  <a16:creationId xmlns:a16="http://schemas.microsoft.com/office/drawing/2014/main" id="{647829E3-6FA2-48EB-BEAD-23936B501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2982" y="1"/>
              <a:ext cx="0" cy="599439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CADF6194-595A-4D18-8CC7-C46A19E4BA9B}"/>
                </a:ext>
              </a:extLst>
            </p:cNvPr>
            <p:cNvSpPr/>
            <p:nvPr/>
          </p:nvSpPr>
          <p:spPr>
            <a:xfrm>
              <a:off x="5847697" y="5945239"/>
              <a:ext cx="130570" cy="130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9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3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:a16="http://schemas.microsoft.com/office/drawing/2014/main" id="{99F15242-6379-4EBD-8671-6A42B7A6E173}"/>
              </a:ext>
            </a:extLst>
          </p:cNvPr>
          <p:cNvSpPr txBox="1"/>
          <p:nvPr/>
        </p:nvSpPr>
        <p:spPr>
          <a:xfrm>
            <a:off x="51485" y="2756599"/>
            <a:ext cx="9472687" cy="551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600" b="1" dirty="0">
                <a:solidFill>
                  <a:schemeClr val="bg1">
                    <a:alpha val="26000"/>
                  </a:schemeClr>
                </a:solidFill>
                <a:cs typeface="+mn-ea"/>
                <a:sym typeface="+mn-lt"/>
              </a:rPr>
              <a:t>START</a:t>
            </a:r>
          </a:p>
          <a:p>
            <a:pPr>
              <a:lnSpc>
                <a:spcPct val="70000"/>
              </a:lnSpc>
            </a:pPr>
            <a:r>
              <a:rPr lang="en-US" sz="16600" b="1" dirty="0">
                <a:solidFill>
                  <a:schemeClr val="bg1">
                    <a:alpha val="26000"/>
                  </a:schemeClr>
                </a:solidFill>
                <a:cs typeface="+mn-ea"/>
                <a:sym typeface="+mn-lt"/>
              </a:rPr>
              <a:t>TIME LINE</a:t>
            </a:r>
          </a:p>
        </p:txBody>
      </p:sp>
      <p:sp>
        <p:nvSpPr>
          <p:cNvPr id="26" name="Parallelogram 6">
            <a:extLst>
              <a:ext uri="{FF2B5EF4-FFF2-40B4-BE49-F238E27FC236}">
                <a16:creationId xmlns:a16="http://schemas.microsoft.com/office/drawing/2014/main" id="{16A043B6-696E-452A-A8EE-3B71A16CFF19}"/>
              </a:ext>
            </a:extLst>
          </p:cNvPr>
          <p:cNvSpPr/>
          <p:nvPr/>
        </p:nvSpPr>
        <p:spPr>
          <a:xfrm>
            <a:off x="2667828" y="4008072"/>
            <a:ext cx="10363265" cy="92909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>
                <a:alpha val="30000"/>
              </a:schemeClr>
            </a:solidFill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cs typeface="+mn-ea"/>
              <a:sym typeface="+mn-lt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41E4F3B5-B86E-4057-B095-2399065B1199}"/>
              </a:ext>
            </a:extLst>
          </p:cNvPr>
          <p:cNvGrpSpPr/>
          <p:nvPr/>
        </p:nvGrpSpPr>
        <p:grpSpPr>
          <a:xfrm>
            <a:off x="373905" y="4008072"/>
            <a:ext cx="2327054" cy="929096"/>
            <a:chOff x="544299" y="4022997"/>
            <a:chExt cx="1833845" cy="929096"/>
          </a:xfrm>
        </p:grpSpPr>
        <p:sp>
          <p:nvSpPr>
            <p:cNvPr id="4" name="Parallelogram 5">
              <a:extLst>
                <a:ext uri="{FF2B5EF4-FFF2-40B4-BE49-F238E27FC236}">
                  <a16:creationId xmlns:a16="http://schemas.microsoft.com/office/drawing/2014/main" id="{8A59D1CB-8C9B-4CF2-A269-89F4F28DED24}"/>
                </a:ext>
              </a:extLst>
            </p:cNvPr>
            <p:cNvSpPr/>
            <p:nvPr/>
          </p:nvSpPr>
          <p:spPr>
            <a:xfrm>
              <a:off x="544299" y="4022997"/>
              <a:ext cx="1833845" cy="929096"/>
            </a:xfrm>
            <a:prstGeom prst="parallelogram">
              <a:avLst/>
            </a:prstGeom>
            <a:solidFill>
              <a:srgbClr val="C7B68B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A2B6F0C6-4AC5-4F74-8F8B-A5967437FE14}"/>
                </a:ext>
              </a:extLst>
            </p:cNvPr>
            <p:cNvSpPr txBox="1"/>
            <p:nvPr/>
          </p:nvSpPr>
          <p:spPr>
            <a:xfrm>
              <a:off x="704147" y="4195157"/>
              <a:ext cx="15628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">
            <a:extLst>
              <a:ext uri="{FF2B5EF4-FFF2-40B4-BE49-F238E27FC236}">
                <a16:creationId xmlns:a16="http://schemas.microsoft.com/office/drawing/2014/main" id="{5079080E-4F9E-4DCF-B6FC-78167CDDE1F9}"/>
              </a:ext>
            </a:extLst>
          </p:cNvPr>
          <p:cNvGrpSpPr/>
          <p:nvPr/>
        </p:nvGrpSpPr>
        <p:grpSpPr>
          <a:xfrm>
            <a:off x="2350882" y="695522"/>
            <a:ext cx="2526931" cy="1827686"/>
            <a:chOff x="2798939" y="1699929"/>
            <a:chExt cx="2526931" cy="1827686"/>
          </a:xfrm>
        </p:grpSpPr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B4EB8B1F-F458-4A22-A263-E8EEE382B1D2}"/>
                </a:ext>
              </a:extLst>
            </p:cNvPr>
            <p:cNvSpPr txBox="1"/>
            <p:nvPr/>
          </p:nvSpPr>
          <p:spPr>
            <a:xfrm>
              <a:off x="2798939" y="2346073"/>
              <a:ext cx="2526931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D128511F-C83D-4B29-BEDF-715F716BC124}"/>
                </a:ext>
              </a:extLst>
            </p:cNvPr>
            <p:cNvSpPr txBox="1">
              <a:spLocks/>
            </p:cNvSpPr>
            <p:nvPr/>
          </p:nvSpPr>
          <p:spPr>
            <a:xfrm>
              <a:off x="2798939" y="1699929"/>
              <a:ext cx="252693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F24B8855-34B8-49AA-B809-B6AE8D25D672}"/>
                </a:ext>
              </a:extLst>
            </p:cNvPr>
            <p:cNvCxnSpPr/>
            <p:nvPr/>
          </p:nvCxnSpPr>
          <p:spPr>
            <a:xfrm>
              <a:off x="2896169" y="2153848"/>
              <a:ext cx="613064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18432D8A-6753-4222-A1DC-0C509D40B1F6}"/>
              </a:ext>
            </a:extLst>
          </p:cNvPr>
          <p:cNvGrpSpPr/>
          <p:nvPr/>
        </p:nvGrpSpPr>
        <p:grpSpPr>
          <a:xfrm>
            <a:off x="5201628" y="695522"/>
            <a:ext cx="2526931" cy="1827686"/>
            <a:chOff x="5649685" y="1699929"/>
            <a:chExt cx="2526931" cy="1827686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A39A3AE8-E52F-4FD1-9CF5-CBEF7EA99FCC}"/>
                </a:ext>
              </a:extLst>
            </p:cNvPr>
            <p:cNvSpPr txBox="1"/>
            <p:nvPr/>
          </p:nvSpPr>
          <p:spPr>
            <a:xfrm>
              <a:off x="5649685" y="2346073"/>
              <a:ext cx="2526931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9CD6CE8F-AB8E-4D06-A450-9B5C85390318}"/>
                </a:ext>
              </a:extLst>
            </p:cNvPr>
            <p:cNvSpPr txBox="1">
              <a:spLocks/>
            </p:cNvSpPr>
            <p:nvPr/>
          </p:nvSpPr>
          <p:spPr>
            <a:xfrm>
              <a:off x="5649685" y="1699929"/>
              <a:ext cx="252693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64209289-9DEB-47F6-B8BC-046620884649}"/>
                </a:ext>
              </a:extLst>
            </p:cNvPr>
            <p:cNvCxnSpPr/>
            <p:nvPr/>
          </p:nvCxnSpPr>
          <p:spPr>
            <a:xfrm>
              <a:off x="5746915" y="2153848"/>
              <a:ext cx="613064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E1EB3604-878F-45A2-8028-33B270733B1E}"/>
              </a:ext>
            </a:extLst>
          </p:cNvPr>
          <p:cNvGrpSpPr/>
          <p:nvPr/>
        </p:nvGrpSpPr>
        <p:grpSpPr>
          <a:xfrm>
            <a:off x="8032636" y="695522"/>
            <a:ext cx="2526931" cy="1827686"/>
            <a:chOff x="8480693" y="1699929"/>
            <a:chExt cx="2526931" cy="1827686"/>
          </a:xfrm>
        </p:grpSpPr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3F3070C7-541A-4BDB-8485-065808A20014}"/>
                </a:ext>
              </a:extLst>
            </p:cNvPr>
            <p:cNvSpPr txBox="1"/>
            <p:nvPr/>
          </p:nvSpPr>
          <p:spPr>
            <a:xfrm>
              <a:off x="8480693" y="2346073"/>
              <a:ext cx="2526931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AAA98D12-167C-445A-925B-C344FE53121C}"/>
                </a:ext>
              </a:extLst>
            </p:cNvPr>
            <p:cNvSpPr txBox="1">
              <a:spLocks/>
            </p:cNvSpPr>
            <p:nvPr/>
          </p:nvSpPr>
          <p:spPr>
            <a:xfrm>
              <a:off x="8480693" y="1699929"/>
              <a:ext cx="252693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7" name="Straight Connector 20">
              <a:extLst>
                <a:ext uri="{FF2B5EF4-FFF2-40B4-BE49-F238E27FC236}">
                  <a16:creationId xmlns:a16="http://schemas.microsoft.com/office/drawing/2014/main" id="{387E6C1C-355E-47E5-ADCD-D0B2B3523F7A}"/>
                </a:ext>
              </a:extLst>
            </p:cNvPr>
            <p:cNvCxnSpPr/>
            <p:nvPr/>
          </p:nvCxnSpPr>
          <p:spPr>
            <a:xfrm>
              <a:off x="8577923" y="2153848"/>
              <a:ext cx="613064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6389475B-86DE-4BCA-9CF8-423CFEE00757}"/>
              </a:ext>
            </a:extLst>
          </p:cNvPr>
          <p:cNvGrpSpPr/>
          <p:nvPr/>
        </p:nvGrpSpPr>
        <p:grpSpPr>
          <a:xfrm>
            <a:off x="3103944" y="4281869"/>
            <a:ext cx="9491032" cy="597396"/>
            <a:chOff x="2798939" y="4284251"/>
            <a:chExt cx="9491032" cy="597396"/>
          </a:xfrm>
        </p:grpSpPr>
        <p:cxnSp>
          <p:nvCxnSpPr>
            <p:cNvPr id="19" name="Straight Connector 8">
              <a:extLst>
                <a:ext uri="{FF2B5EF4-FFF2-40B4-BE49-F238E27FC236}">
                  <a16:creationId xmlns:a16="http://schemas.microsoft.com/office/drawing/2014/main" id="{99A49535-4BC8-446C-BB42-1EF655935AC6}"/>
                </a:ext>
              </a:extLst>
            </p:cNvPr>
            <p:cNvCxnSpPr/>
            <p:nvPr/>
          </p:nvCxnSpPr>
          <p:spPr>
            <a:xfrm>
              <a:off x="2887651" y="4354286"/>
              <a:ext cx="9402320" cy="0"/>
            </a:xfrm>
            <a:prstGeom prst="line">
              <a:avLst/>
            </a:prstGeom>
            <a:ln>
              <a:solidFill>
                <a:srgbClr val="2384B3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08FA3106-BB91-4DE4-8085-CB9E6B0C7AE0}"/>
                </a:ext>
              </a:extLst>
            </p:cNvPr>
            <p:cNvSpPr txBox="1"/>
            <p:nvPr/>
          </p:nvSpPr>
          <p:spPr>
            <a:xfrm>
              <a:off x="2798939" y="4419982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C638E"/>
                  </a:solidFill>
                  <a:cs typeface="+mn-ea"/>
                  <a:sym typeface="+mn-lt"/>
                </a:rPr>
                <a:t>19/01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75242641-80BC-456B-B937-0555FF723A92}"/>
                </a:ext>
              </a:extLst>
            </p:cNvPr>
            <p:cNvSpPr txBox="1"/>
            <p:nvPr/>
          </p:nvSpPr>
          <p:spPr>
            <a:xfrm>
              <a:off x="5649685" y="4419982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C638E"/>
                  </a:solidFill>
                  <a:cs typeface="+mn-ea"/>
                  <a:sym typeface="+mn-lt"/>
                </a:rPr>
                <a:t>19/02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E862AEF-BE06-41D8-AB00-9B86F9CBF417}"/>
                </a:ext>
              </a:extLst>
            </p:cNvPr>
            <p:cNvSpPr txBox="1"/>
            <p:nvPr/>
          </p:nvSpPr>
          <p:spPr>
            <a:xfrm>
              <a:off x="8489955" y="4419982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C638E"/>
                  </a:solidFill>
                  <a:cs typeface="+mn-ea"/>
                  <a:sym typeface="+mn-lt"/>
                </a:rPr>
                <a:t>19/04</a:t>
              </a: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79120D80-0617-475E-9B30-B8E9B98D2B2E}"/>
                </a:ext>
              </a:extLst>
            </p:cNvPr>
            <p:cNvSpPr/>
            <p:nvPr/>
          </p:nvSpPr>
          <p:spPr>
            <a:xfrm>
              <a:off x="2871353" y="4284251"/>
              <a:ext cx="130570" cy="130570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7AEC9326-12E8-4BDB-AFA7-4FAA9F9C3E3C}"/>
                </a:ext>
              </a:extLst>
            </p:cNvPr>
            <p:cNvSpPr/>
            <p:nvPr/>
          </p:nvSpPr>
          <p:spPr>
            <a:xfrm>
              <a:off x="5746915" y="4284251"/>
              <a:ext cx="130570" cy="130570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51532B5B-E02C-4475-908D-6625D656132E}"/>
                </a:ext>
              </a:extLst>
            </p:cNvPr>
            <p:cNvSpPr/>
            <p:nvPr/>
          </p:nvSpPr>
          <p:spPr>
            <a:xfrm>
              <a:off x="8577923" y="4284251"/>
              <a:ext cx="130570" cy="130570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6" grpId="0" animBg="1"/>
        </p:bldLst>
      </p:timing>
    </mc:Choice>
    <mc:Fallback xmlns="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6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:a16="http://schemas.microsoft.com/office/drawing/2014/main" id="{880FFFC8-E0C0-4B5A-A35B-1FA3BFF4BCE4}"/>
              </a:ext>
            </a:extLst>
          </p:cNvPr>
          <p:cNvSpPr txBox="1"/>
          <p:nvPr/>
        </p:nvSpPr>
        <p:spPr>
          <a:xfrm>
            <a:off x="2680631" y="2832917"/>
            <a:ext cx="9097363" cy="5516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70000"/>
              </a:lnSpc>
              <a:defRPr sz="16600" b="1">
                <a:solidFill>
                  <a:schemeClr val="bg1">
                    <a:alpha val="26000"/>
                  </a:schemeClr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r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END</a:t>
            </a:r>
          </a:p>
          <a:p>
            <a:pPr algn="r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TIME LINE</a:t>
            </a:r>
          </a:p>
        </p:txBody>
      </p:sp>
      <p:sp>
        <p:nvSpPr>
          <p:cNvPr id="5" name="Parallelogram 6">
            <a:extLst>
              <a:ext uri="{FF2B5EF4-FFF2-40B4-BE49-F238E27FC236}">
                <a16:creationId xmlns:a16="http://schemas.microsoft.com/office/drawing/2014/main" id="{ACF3B7E6-871A-4849-B0D4-0DEDA1DADF29}"/>
              </a:ext>
            </a:extLst>
          </p:cNvPr>
          <p:cNvSpPr/>
          <p:nvPr/>
        </p:nvSpPr>
        <p:spPr>
          <a:xfrm>
            <a:off x="-391950" y="4025083"/>
            <a:ext cx="10363265" cy="929096"/>
          </a:xfrm>
          <a:prstGeom prst="parallelogram">
            <a:avLst/>
          </a:prstGeom>
          <a:solidFill>
            <a:schemeClr val="bg1"/>
          </a:solidFill>
          <a:ln>
            <a:solidFill>
              <a:schemeClr val="tx1">
                <a:alpha val="30000"/>
              </a:schemeClr>
            </a:solidFill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cs typeface="+mn-ea"/>
              <a:sym typeface="+mn-lt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660006BA-7ED4-459E-9A16-A9F0AF5E58BF}"/>
              </a:ext>
            </a:extLst>
          </p:cNvPr>
          <p:cNvGrpSpPr/>
          <p:nvPr/>
        </p:nvGrpSpPr>
        <p:grpSpPr>
          <a:xfrm>
            <a:off x="1558373" y="986444"/>
            <a:ext cx="2526931" cy="1827686"/>
            <a:chOff x="1355389" y="1699929"/>
            <a:chExt cx="2526931" cy="1827686"/>
          </a:xfrm>
        </p:grpSpPr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C57B8386-7D81-4C61-BAC9-C06CB1FD4490}"/>
                </a:ext>
              </a:extLst>
            </p:cNvPr>
            <p:cNvSpPr txBox="1"/>
            <p:nvPr/>
          </p:nvSpPr>
          <p:spPr>
            <a:xfrm>
              <a:off x="1355389" y="2346073"/>
              <a:ext cx="2526931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87050E8D-07B5-4FC2-A07D-B02606658957}"/>
                </a:ext>
              </a:extLst>
            </p:cNvPr>
            <p:cNvSpPr txBox="1">
              <a:spLocks/>
            </p:cNvSpPr>
            <p:nvPr/>
          </p:nvSpPr>
          <p:spPr>
            <a:xfrm>
              <a:off x="1355389" y="1699929"/>
              <a:ext cx="252693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819E80EE-9B9D-4DB6-BE1A-D2D989464AF3}"/>
                </a:ext>
              </a:extLst>
            </p:cNvPr>
            <p:cNvCxnSpPr/>
            <p:nvPr/>
          </p:nvCxnSpPr>
          <p:spPr>
            <a:xfrm>
              <a:off x="1452619" y="2153848"/>
              <a:ext cx="613064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C6090F75-E4DC-4DB4-9B13-6A346680BB27}"/>
              </a:ext>
            </a:extLst>
          </p:cNvPr>
          <p:cNvGrpSpPr/>
          <p:nvPr/>
        </p:nvGrpSpPr>
        <p:grpSpPr>
          <a:xfrm>
            <a:off x="4409119" y="986444"/>
            <a:ext cx="2526931" cy="1827686"/>
            <a:chOff x="4206135" y="1699929"/>
            <a:chExt cx="2526931" cy="1827686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07D409-C410-4127-9284-73415F4FC83C}"/>
                </a:ext>
              </a:extLst>
            </p:cNvPr>
            <p:cNvSpPr txBox="1"/>
            <p:nvPr/>
          </p:nvSpPr>
          <p:spPr>
            <a:xfrm>
              <a:off x="4206135" y="2346073"/>
              <a:ext cx="2526931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AABC15D0-A4BB-4654-8E49-5C17700E6274}"/>
                </a:ext>
              </a:extLst>
            </p:cNvPr>
            <p:cNvSpPr txBox="1">
              <a:spLocks/>
            </p:cNvSpPr>
            <p:nvPr/>
          </p:nvSpPr>
          <p:spPr>
            <a:xfrm>
              <a:off x="4206135" y="1699929"/>
              <a:ext cx="252693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4" name="Straight Connector 15">
              <a:extLst>
                <a:ext uri="{FF2B5EF4-FFF2-40B4-BE49-F238E27FC236}">
                  <a16:creationId xmlns:a16="http://schemas.microsoft.com/office/drawing/2014/main" id="{1B3D679A-0A56-474E-8FC6-10353917A800}"/>
                </a:ext>
              </a:extLst>
            </p:cNvPr>
            <p:cNvCxnSpPr/>
            <p:nvPr/>
          </p:nvCxnSpPr>
          <p:spPr>
            <a:xfrm>
              <a:off x="4303365" y="2153848"/>
              <a:ext cx="613064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B58246BF-C7E0-43F7-8CD0-20BFFA0FD8D4}"/>
              </a:ext>
            </a:extLst>
          </p:cNvPr>
          <p:cNvGrpSpPr/>
          <p:nvPr/>
        </p:nvGrpSpPr>
        <p:grpSpPr>
          <a:xfrm>
            <a:off x="7240127" y="986444"/>
            <a:ext cx="2526931" cy="1827686"/>
            <a:chOff x="7037143" y="1699929"/>
            <a:chExt cx="2526931" cy="1827686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F9C22DD-B327-4722-A410-5F87722E65FF}"/>
                </a:ext>
              </a:extLst>
            </p:cNvPr>
            <p:cNvSpPr txBox="1"/>
            <p:nvPr/>
          </p:nvSpPr>
          <p:spPr>
            <a:xfrm>
              <a:off x="7037143" y="2346073"/>
              <a:ext cx="2526931" cy="118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19" name="Title 4">
              <a:extLst>
                <a:ext uri="{FF2B5EF4-FFF2-40B4-BE49-F238E27FC236}">
                  <a16:creationId xmlns:a16="http://schemas.microsoft.com/office/drawing/2014/main" id="{9DFBAE7F-A5B9-47E6-9F7A-2B64598B6508}"/>
                </a:ext>
              </a:extLst>
            </p:cNvPr>
            <p:cNvSpPr txBox="1">
              <a:spLocks/>
            </p:cNvSpPr>
            <p:nvPr/>
          </p:nvSpPr>
          <p:spPr>
            <a:xfrm>
              <a:off x="7037143" y="1699929"/>
              <a:ext cx="2526931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0" name="Straight Connector 20">
              <a:extLst>
                <a:ext uri="{FF2B5EF4-FFF2-40B4-BE49-F238E27FC236}">
                  <a16:creationId xmlns:a16="http://schemas.microsoft.com/office/drawing/2014/main" id="{78709495-B928-4B24-900B-C0F298B9BAA4}"/>
                </a:ext>
              </a:extLst>
            </p:cNvPr>
            <p:cNvCxnSpPr/>
            <p:nvPr/>
          </p:nvCxnSpPr>
          <p:spPr>
            <a:xfrm>
              <a:off x="7134373" y="2153848"/>
              <a:ext cx="613064" cy="0"/>
            </a:xfrm>
            <a:prstGeom prst="line">
              <a:avLst/>
            </a:prstGeom>
            <a:ln>
              <a:solidFill>
                <a:schemeClr val="bg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D9AB71B-5A4C-4456-8B8B-30E52ADE3BD7}"/>
              </a:ext>
            </a:extLst>
          </p:cNvPr>
          <p:cNvGrpSpPr/>
          <p:nvPr/>
        </p:nvGrpSpPr>
        <p:grpSpPr>
          <a:xfrm>
            <a:off x="-470804" y="4284251"/>
            <a:ext cx="8623602" cy="597396"/>
            <a:chOff x="-470804" y="4284251"/>
            <a:chExt cx="8623602" cy="59739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CD16AC21-7A32-49B5-9033-7677CE3ECE26}"/>
                </a:ext>
              </a:extLst>
            </p:cNvPr>
            <p:cNvCxnSpPr/>
            <p:nvPr/>
          </p:nvCxnSpPr>
          <p:spPr>
            <a:xfrm>
              <a:off x="-470804" y="4354286"/>
              <a:ext cx="7735747" cy="0"/>
            </a:xfrm>
            <a:prstGeom prst="line">
              <a:avLst/>
            </a:prstGeom>
            <a:ln>
              <a:solidFill>
                <a:srgbClr val="2384B3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25D9F756-EFAC-4D90-B5AF-D3FA52374227}"/>
                </a:ext>
              </a:extLst>
            </p:cNvPr>
            <p:cNvSpPr txBox="1"/>
            <p:nvPr/>
          </p:nvSpPr>
          <p:spPr>
            <a:xfrm>
              <a:off x="1355389" y="4419982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C638E"/>
                  </a:solidFill>
                  <a:cs typeface="+mn-ea"/>
                  <a:sym typeface="+mn-lt"/>
                </a:rPr>
                <a:t>19/08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5725E0CD-A460-4BE3-B21B-9B34567224A6}"/>
                </a:ext>
              </a:extLst>
            </p:cNvPr>
            <p:cNvSpPr txBox="1"/>
            <p:nvPr/>
          </p:nvSpPr>
          <p:spPr>
            <a:xfrm>
              <a:off x="4206135" y="4419982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C638E"/>
                  </a:solidFill>
                  <a:cs typeface="+mn-ea"/>
                  <a:sym typeface="+mn-lt"/>
                </a:rPr>
                <a:t>19/10</a:t>
              </a: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331E91FB-5CA4-455B-B08E-DACACB45397D}"/>
                </a:ext>
              </a:extLst>
            </p:cNvPr>
            <p:cNvSpPr txBox="1"/>
            <p:nvPr/>
          </p:nvSpPr>
          <p:spPr>
            <a:xfrm>
              <a:off x="7046405" y="4419982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C638E"/>
                  </a:solidFill>
                  <a:cs typeface="+mn-ea"/>
                  <a:sym typeface="+mn-lt"/>
                </a:rPr>
                <a:t>19/12</a:t>
              </a:r>
            </a:p>
          </p:txBody>
        </p:sp>
        <p:sp>
          <p:nvSpPr>
            <p:cNvPr id="22" name="Oval 23">
              <a:extLst>
                <a:ext uri="{FF2B5EF4-FFF2-40B4-BE49-F238E27FC236}">
                  <a16:creationId xmlns:a16="http://schemas.microsoft.com/office/drawing/2014/main" id="{1B0719EA-AB9E-4ACA-8C5A-939665B82BD4}"/>
                </a:ext>
              </a:extLst>
            </p:cNvPr>
            <p:cNvSpPr/>
            <p:nvPr/>
          </p:nvSpPr>
          <p:spPr>
            <a:xfrm>
              <a:off x="1427803" y="4284251"/>
              <a:ext cx="130570" cy="130570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C638E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5086681-7618-4133-B1CC-6853D5B9AC55}"/>
                </a:ext>
              </a:extLst>
            </p:cNvPr>
            <p:cNvSpPr/>
            <p:nvPr/>
          </p:nvSpPr>
          <p:spPr>
            <a:xfrm>
              <a:off x="4303365" y="4284251"/>
              <a:ext cx="130570" cy="130570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C638E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040ED539-A1A6-418D-88F9-C4BA4477EC87}"/>
                </a:ext>
              </a:extLst>
            </p:cNvPr>
            <p:cNvSpPr/>
            <p:nvPr/>
          </p:nvSpPr>
          <p:spPr>
            <a:xfrm>
              <a:off x="7134373" y="4284251"/>
              <a:ext cx="130570" cy="130570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C638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C8E1B89-9933-41CB-A6E6-AC4A574F164D}"/>
              </a:ext>
            </a:extLst>
          </p:cNvPr>
          <p:cNvGrpSpPr/>
          <p:nvPr/>
        </p:nvGrpSpPr>
        <p:grpSpPr>
          <a:xfrm>
            <a:off x="9919688" y="4025083"/>
            <a:ext cx="2102898" cy="929096"/>
            <a:chOff x="9919688" y="4025083"/>
            <a:chExt cx="2102898" cy="929096"/>
          </a:xfrm>
        </p:grpSpPr>
        <p:sp>
          <p:nvSpPr>
            <p:cNvPr id="3" name="Parallelogram 5">
              <a:extLst>
                <a:ext uri="{FF2B5EF4-FFF2-40B4-BE49-F238E27FC236}">
                  <a16:creationId xmlns:a16="http://schemas.microsoft.com/office/drawing/2014/main" id="{44483434-DA39-49B1-9F67-F447FDB9F9D2}"/>
                </a:ext>
              </a:extLst>
            </p:cNvPr>
            <p:cNvSpPr/>
            <p:nvPr/>
          </p:nvSpPr>
          <p:spPr>
            <a:xfrm>
              <a:off x="9919688" y="4025083"/>
              <a:ext cx="2102898" cy="929096"/>
            </a:xfrm>
            <a:prstGeom prst="parallelogram">
              <a:avLst/>
            </a:prstGeom>
            <a:solidFill>
              <a:srgbClr val="E5D4C2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cs typeface="+mn-ea"/>
                <a:sym typeface="+mn-lt"/>
              </a:endParaRPr>
            </a:p>
          </p:txBody>
        </p:sp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75CC8032-422C-489A-9372-A21AE3BD125D}"/>
                </a:ext>
              </a:extLst>
            </p:cNvPr>
            <p:cNvSpPr txBox="1"/>
            <p:nvPr/>
          </p:nvSpPr>
          <p:spPr>
            <a:xfrm>
              <a:off x="10013598" y="4197243"/>
              <a:ext cx="1983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9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 animBg="1"/>
        </p:bldLst>
      </p:timing>
    </mc:Choice>
    <mc:Fallback xmlns="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92CB117-3494-4DB2-B8AF-B799B8A437A7}"/>
              </a:ext>
            </a:extLst>
          </p:cNvPr>
          <p:cNvCxnSpPr>
            <a:cxnSpLocks/>
          </p:cNvCxnSpPr>
          <p:nvPr/>
        </p:nvCxnSpPr>
        <p:spPr>
          <a:xfrm flipV="1">
            <a:off x="348037" y="3071563"/>
            <a:ext cx="4923148" cy="6999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B6F7B47-0E25-4027-88B7-F9BF5DE1217C}"/>
              </a:ext>
            </a:extLst>
          </p:cNvPr>
          <p:cNvSpPr txBox="1"/>
          <p:nvPr/>
        </p:nvSpPr>
        <p:spPr>
          <a:xfrm>
            <a:off x="1343849" y="2532803"/>
            <a:ext cx="27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4400192-0A7B-41AB-9ADA-30C624242EC1}"/>
              </a:ext>
            </a:extLst>
          </p:cNvPr>
          <p:cNvSpPr txBox="1"/>
          <p:nvPr/>
        </p:nvSpPr>
        <p:spPr>
          <a:xfrm>
            <a:off x="1857895" y="3791133"/>
            <a:ext cx="207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C2CE3D-0393-49AF-A75B-5E7D65AA7BF6}"/>
              </a:ext>
            </a:extLst>
          </p:cNvPr>
          <p:cNvGrpSpPr/>
          <p:nvPr/>
        </p:nvGrpSpPr>
        <p:grpSpPr>
          <a:xfrm>
            <a:off x="1444382" y="3244334"/>
            <a:ext cx="2839470" cy="369332"/>
            <a:chOff x="7528552" y="3244334"/>
            <a:chExt cx="2839470" cy="36933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9D1CD46-6FA1-494F-886B-49F0869CABA0}"/>
                </a:ext>
              </a:extLst>
            </p:cNvPr>
            <p:cNvSpPr/>
            <p:nvPr/>
          </p:nvSpPr>
          <p:spPr>
            <a:xfrm>
              <a:off x="7528552" y="3267611"/>
              <a:ext cx="2780522" cy="334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438E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39887F2-1493-443C-8E65-A0307AB64DC8}"/>
                </a:ext>
              </a:extLst>
            </p:cNvPr>
            <p:cNvSpPr txBox="1"/>
            <p:nvPr/>
          </p:nvSpPr>
          <p:spPr>
            <a:xfrm>
              <a:off x="7587500" y="3244334"/>
              <a:ext cx="2780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38EAF"/>
                  </a:solidFill>
                  <a:cs typeface="+mn-ea"/>
                  <a:sym typeface="+mn-lt"/>
                </a:rPr>
                <a:t>Summarize experience</a:t>
              </a:r>
              <a:endParaRPr lang="zh-CN" altLang="en-US" dirty="0">
                <a:solidFill>
                  <a:srgbClr val="438EA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81A64F-D458-4DFC-984F-0C79E7BE0A1D}"/>
              </a:ext>
            </a:extLst>
          </p:cNvPr>
          <p:cNvGrpSpPr/>
          <p:nvPr/>
        </p:nvGrpSpPr>
        <p:grpSpPr>
          <a:xfrm flipH="1">
            <a:off x="5512439" y="-176019"/>
            <a:ext cx="6679561" cy="7518105"/>
            <a:chOff x="1" y="-180813"/>
            <a:chExt cx="6679561" cy="7518105"/>
          </a:xfrm>
        </p:grpSpPr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EFD86D8B-A592-4548-AB13-830FC026E7DE}"/>
                </a:ext>
              </a:extLst>
            </p:cNvPr>
            <p:cNvSpPr/>
            <p:nvPr/>
          </p:nvSpPr>
          <p:spPr>
            <a:xfrm>
              <a:off x="1" y="0"/>
              <a:ext cx="6522097" cy="6858000"/>
            </a:xfrm>
            <a:custGeom>
              <a:avLst/>
              <a:gdLst>
                <a:gd name="connsiteX0" fmla="*/ 0 w 4626428"/>
                <a:gd name="connsiteY0" fmla="*/ 0 h 6858000"/>
                <a:gd name="connsiteX1" fmla="*/ 4626428 w 4626428"/>
                <a:gd name="connsiteY1" fmla="*/ 0 h 6858000"/>
                <a:gd name="connsiteX2" fmla="*/ 4626428 w 4626428"/>
                <a:gd name="connsiteY2" fmla="*/ 6858000 h 6858000"/>
                <a:gd name="connsiteX3" fmla="*/ 0 w 4626428"/>
                <a:gd name="connsiteY3" fmla="*/ 6858000 h 6858000"/>
                <a:gd name="connsiteX4" fmla="*/ 0 w 4626428"/>
                <a:gd name="connsiteY4" fmla="*/ 0 h 6858000"/>
                <a:gd name="connsiteX0" fmla="*/ 0 w 6509657"/>
                <a:gd name="connsiteY0" fmla="*/ 0 h 6858000"/>
                <a:gd name="connsiteX1" fmla="*/ 6509657 w 6509657"/>
                <a:gd name="connsiteY1" fmla="*/ 10885 h 6858000"/>
                <a:gd name="connsiteX2" fmla="*/ 4626428 w 6509657"/>
                <a:gd name="connsiteY2" fmla="*/ 6858000 h 6858000"/>
                <a:gd name="connsiteX3" fmla="*/ 0 w 6509657"/>
                <a:gd name="connsiteY3" fmla="*/ 6858000 h 6858000"/>
                <a:gd name="connsiteX4" fmla="*/ 0 w 650965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57" h="6858000">
                  <a:moveTo>
                    <a:pt x="0" y="0"/>
                  </a:moveTo>
                  <a:lnTo>
                    <a:pt x="6509657" y="10885"/>
                  </a:lnTo>
                  <a:lnTo>
                    <a:pt x="46264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2CC1F52E-2B12-40CA-A8F1-EAB173757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7994" flipH="1">
              <a:off x="5540780" y="-180813"/>
              <a:ext cx="1138782" cy="7518105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98DA09B-DB4D-47D5-9CF9-053C057B640B}"/>
              </a:ext>
            </a:extLst>
          </p:cNvPr>
          <p:cNvSpPr txBox="1"/>
          <p:nvPr/>
        </p:nvSpPr>
        <p:spPr>
          <a:xfrm>
            <a:off x="6946829" y="2063444"/>
            <a:ext cx="49087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i="1" dirty="0">
                <a:solidFill>
                  <a:schemeClr val="bg1"/>
                </a:solidFill>
                <a:cs typeface="+mn-ea"/>
                <a:sym typeface="+mn-lt"/>
              </a:rPr>
              <a:t>THRRE</a:t>
            </a:r>
            <a:endParaRPr lang="zh-CN" altLang="en-US" sz="115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6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15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1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2E1F196D-D10A-4B95-AC31-81348E7BFB69}"/>
              </a:ext>
            </a:extLst>
          </p:cNvPr>
          <p:cNvSpPr/>
          <p:nvPr/>
        </p:nvSpPr>
        <p:spPr>
          <a:xfrm>
            <a:off x="0" y="5044616"/>
            <a:ext cx="12191985" cy="882979"/>
          </a:xfrm>
          <a:prstGeom prst="rect">
            <a:avLst/>
          </a:prstGeom>
          <a:gradFill>
            <a:gsLst>
              <a:gs pos="55800">
                <a:schemeClr val="bg1"/>
              </a:gs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24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07E33403-C8AC-4A7C-85F5-645B8B558A2F}"/>
              </a:ext>
            </a:extLst>
          </p:cNvPr>
          <p:cNvSpPr txBox="1"/>
          <p:nvPr/>
        </p:nvSpPr>
        <p:spPr>
          <a:xfrm>
            <a:off x="1441318" y="5226755"/>
            <a:ext cx="930936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err="1">
                <a:solidFill>
                  <a:srgbClr val="0C638E"/>
                </a:solidFill>
                <a:cs typeface="+mn-ea"/>
                <a:sym typeface="+mn-lt"/>
              </a:rPr>
              <a:t>Lorem</a:t>
            </a:r>
            <a:r>
              <a:rPr lang="en-US" sz="1400" dirty="0">
                <a:solidFill>
                  <a:srgbClr val="0C638E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0C638E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rgbClr val="0C638E"/>
                </a:solidFill>
                <a:cs typeface="+mn-ea"/>
                <a:sym typeface="+mn-lt"/>
              </a:rPr>
              <a:t> is simply dummy text of the printing and typesetting industry. </a:t>
            </a:r>
            <a:r>
              <a:rPr lang="en-US" sz="1400" dirty="0" err="1">
                <a:solidFill>
                  <a:srgbClr val="0C638E"/>
                </a:solidFill>
                <a:cs typeface="+mn-ea"/>
                <a:sym typeface="+mn-lt"/>
              </a:rPr>
              <a:t>Lorem</a:t>
            </a:r>
            <a:r>
              <a:rPr lang="en-US" sz="1400" dirty="0">
                <a:solidFill>
                  <a:srgbClr val="0C638E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0C638E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rgbClr val="0C638E"/>
                </a:solidFill>
                <a:cs typeface="+mn-ea"/>
                <a:sym typeface="+mn-lt"/>
              </a:rPr>
              <a:t> has been the industry's standard dummy text ever since the 1500s, when an unknown printer took.</a:t>
            </a:r>
          </a:p>
        </p:txBody>
      </p:sp>
      <p:sp>
        <p:nvSpPr>
          <p:cNvPr id="24" name="Diamond 46">
            <a:extLst>
              <a:ext uri="{FF2B5EF4-FFF2-40B4-BE49-F238E27FC236}">
                <a16:creationId xmlns:a16="http://schemas.microsoft.com/office/drawing/2014/main" id="{AF02FF07-25BC-4D6B-BB74-17D3072840F1}"/>
              </a:ext>
            </a:extLst>
          </p:cNvPr>
          <p:cNvSpPr/>
          <p:nvPr/>
        </p:nvSpPr>
        <p:spPr>
          <a:xfrm>
            <a:off x="3905746" y="2524805"/>
            <a:ext cx="758005" cy="7580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438EAF"/>
                </a:solidFill>
                <a:cs typeface="+mn-ea"/>
                <a:sym typeface="+mn-lt"/>
              </a:rPr>
              <a:t></a:t>
            </a:r>
          </a:p>
        </p:txBody>
      </p:sp>
      <p:sp>
        <p:nvSpPr>
          <p:cNvPr id="25" name="Diamond 47">
            <a:extLst>
              <a:ext uri="{FF2B5EF4-FFF2-40B4-BE49-F238E27FC236}">
                <a16:creationId xmlns:a16="http://schemas.microsoft.com/office/drawing/2014/main" id="{CBD49DE6-203F-4697-9148-D988B6CDC725}"/>
              </a:ext>
            </a:extLst>
          </p:cNvPr>
          <p:cNvSpPr/>
          <p:nvPr/>
        </p:nvSpPr>
        <p:spPr>
          <a:xfrm>
            <a:off x="7268095" y="2524804"/>
            <a:ext cx="758005" cy="75800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438EAF"/>
                </a:solidFill>
                <a:cs typeface="+mn-ea"/>
                <a:sym typeface="+mn-lt"/>
              </a:rPr>
              <a:t>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C6BD3C8-A40C-4611-8AF4-A87155CD04EF}"/>
              </a:ext>
            </a:extLst>
          </p:cNvPr>
          <p:cNvGrpSpPr/>
          <p:nvPr/>
        </p:nvGrpSpPr>
        <p:grpSpPr>
          <a:xfrm>
            <a:off x="1321717" y="1787870"/>
            <a:ext cx="2630186" cy="2231877"/>
            <a:chOff x="1321717" y="1787870"/>
            <a:chExt cx="2630186" cy="2231877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0F78E00E-F67E-4613-8F3E-E69E8362C930}"/>
                </a:ext>
              </a:extLst>
            </p:cNvPr>
            <p:cNvGrpSpPr/>
            <p:nvPr/>
          </p:nvGrpSpPr>
          <p:grpSpPr>
            <a:xfrm>
              <a:off x="1321717" y="2506038"/>
              <a:ext cx="2630186" cy="1257063"/>
              <a:chOff x="1859621" y="3260222"/>
              <a:chExt cx="2630186" cy="1257063"/>
            </a:xfrm>
          </p:grpSpPr>
          <p:sp>
            <p:nvSpPr>
              <p:cNvPr id="7" name="TextBox 19">
                <a:extLst>
                  <a:ext uri="{FF2B5EF4-FFF2-40B4-BE49-F238E27FC236}">
                    <a16:creationId xmlns:a16="http://schemas.microsoft.com/office/drawing/2014/main" id="{A740612E-9C0A-4221-AF35-F6FBFAD526C8}"/>
                  </a:ext>
                </a:extLst>
              </p:cNvPr>
              <p:cNvSpPr txBox="1"/>
              <p:nvPr/>
            </p:nvSpPr>
            <p:spPr>
              <a:xfrm>
                <a:off x="2264020" y="3760155"/>
                <a:ext cx="182138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</a:t>
                </a:r>
              </a:p>
            </p:txBody>
          </p:sp>
          <p:sp>
            <p:nvSpPr>
              <p:cNvPr id="8" name="Title 4">
                <a:extLst>
                  <a:ext uri="{FF2B5EF4-FFF2-40B4-BE49-F238E27FC236}">
                    <a16:creationId xmlns:a16="http://schemas.microsoft.com/office/drawing/2014/main" id="{238BF96D-BF06-4472-914B-ACD7665F9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9621" y="3260222"/>
                <a:ext cx="2630186" cy="499933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9" name="Straight Connector 21">
                <a:extLst>
                  <a:ext uri="{FF2B5EF4-FFF2-40B4-BE49-F238E27FC236}">
                    <a16:creationId xmlns:a16="http://schemas.microsoft.com/office/drawing/2014/main" id="{ECF39B43-9743-4532-9942-5AB47E1B85E7}"/>
                  </a:ext>
                </a:extLst>
              </p:cNvPr>
              <p:cNvCxnSpPr/>
              <p:nvPr/>
            </p:nvCxnSpPr>
            <p:spPr>
              <a:xfrm>
                <a:off x="2868182" y="3657993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015D7D0-066A-459E-934D-8F0105C7F090}"/>
                </a:ext>
              </a:extLst>
            </p:cNvPr>
            <p:cNvSpPr/>
            <p:nvPr/>
          </p:nvSpPr>
          <p:spPr>
            <a:xfrm rot="19034944">
              <a:off x="1520871" y="1787870"/>
              <a:ext cx="2231877" cy="22318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FFFF">
                    <a:alpha val="0"/>
                  </a:srgbClr>
                </a:gs>
                <a:gs pos="32724">
                  <a:srgbClr val="FFFFFF">
                    <a:alpha val="0"/>
                  </a:srgbClr>
                </a:gs>
                <a:gs pos="54000">
                  <a:srgbClr val="FFFFFF">
                    <a:alpha val="0"/>
                  </a:srgbClr>
                </a:gs>
                <a:gs pos="100000">
                  <a:schemeClr val="bg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AC4E1BF-9CBA-4EDB-A55A-A692A38FEFC7}"/>
                </a:ext>
              </a:extLst>
            </p:cNvPr>
            <p:cNvGrpSpPr/>
            <p:nvPr/>
          </p:nvGrpSpPr>
          <p:grpSpPr>
            <a:xfrm>
              <a:off x="2304612" y="1868266"/>
              <a:ext cx="610148" cy="465528"/>
              <a:chOff x="9459930" y="3462301"/>
              <a:chExt cx="271101" cy="206843"/>
            </a:xfrm>
            <a:solidFill>
              <a:schemeClr val="bg1"/>
            </a:solidFill>
          </p:grpSpPr>
          <p:sp>
            <p:nvSpPr>
              <p:cNvPr id="29" name="Freeform 148">
                <a:extLst>
                  <a:ext uri="{FF2B5EF4-FFF2-40B4-BE49-F238E27FC236}">
                    <a16:creationId xmlns:a16="http://schemas.microsoft.com/office/drawing/2014/main" id="{9B46F052-066E-4F70-B82C-1F55E8776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59930" y="3490417"/>
                <a:ext cx="178727" cy="178727"/>
              </a:xfrm>
              <a:custGeom>
                <a:avLst/>
                <a:gdLst>
                  <a:gd name="T0" fmla="*/ 179 w 179"/>
                  <a:gd name="T1" fmla="*/ 77 h 178"/>
                  <a:gd name="T2" fmla="*/ 161 w 179"/>
                  <a:gd name="T3" fmla="*/ 72 h 178"/>
                  <a:gd name="T4" fmla="*/ 168 w 179"/>
                  <a:gd name="T5" fmla="*/ 45 h 178"/>
                  <a:gd name="T6" fmla="*/ 138 w 179"/>
                  <a:gd name="T7" fmla="*/ 34 h 178"/>
                  <a:gd name="T8" fmla="*/ 127 w 179"/>
                  <a:gd name="T9" fmla="*/ 25 h 178"/>
                  <a:gd name="T10" fmla="*/ 105 w 179"/>
                  <a:gd name="T11" fmla="*/ 0 h 178"/>
                  <a:gd name="T12" fmla="*/ 96 w 179"/>
                  <a:gd name="T13" fmla="*/ 15 h 178"/>
                  <a:gd name="T14" fmla="*/ 89 w 179"/>
                  <a:gd name="T15" fmla="*/ 15 h 178"/>
                  <a:gd name="T16" fmla="*/ 73 w 179"/>
                  <a:gd name="T17" fmla="*/ 0 h 178"/>
                  <a:gd name="T18" fmla="*/ 53 w 179"/>
                  <a:gd name="T19" fmla="*/ 25 h 178"/>
                  <a:gd name="T20" fmla="*/ 41 w 179"/>
                  <a:gd name="T21" fmla="*/ 34 h 178"/>
                  <a:gd name="T22" fmla="*/ 11 w 179"/>
                  <a:gd name="T23" fmla="*/ 45 h 178"/>
                  <a:gd name="T24" fmla="*/ 23 w 179"/>
                  <a:gd name="T25" fmla="*/ 59 h 178"/>
                  <a:gd name="T26" fmla="*/ 0 w 179"/>
                  <a:gd name="T27" fmla="*/ 77 h 178"/>
                  <a:gd name="T28" fmla="*/ 18 w 179"/>
                  <a:gd name="T29" fmla="*/ 104 h 178"/>
                  <a:gd name="T30" fmla="*/ 23 w 179"/>
                  <a:gd name="T31" fmla="*/ 119 h 178"/>
                  <a:gd name="T32" fmla="*/ 25 w 179"/>
                  <a:gd name="T33" fmla="*/ 151 h 178"/>
                  <a:gd name="T34" fmla="*/ 41 w 179"/>
                  <a:gd name="T35" fmla="*/ 144 h 178"/>
                  <a:gd name="T36" fmla="*/ 50 w 179"/>
                  <a:gd name="T37" fmla="*/ 170 h 178"/>
                  <a:gd name="T38" fmla="*/ 82 w 179"/>
                  <a:gd name="T39" fmla="*/ 161 h 178"/>
                  <a:gd name="T40" fmla="*/ 89 w 179"/>
                  <a:gd name="T41" fmla="*/ 161 h 178"/>
                  <a:gd name="T42" fmla="*/ 96 w 179"/>
                  <a:gd name="T43" fmla="*/ 161 h 178"/>
                  <a:gd name="T44" fmla="*/ 129 w 179"/>
                  <a:gd name="T45" fmla="*/ 170 h 178"/>
                  <a:gd name="T46" fmla="*/ 127 w 179"/>
                  <a:gd name="T47" fmla="*/ 151 h 178"/>
                  <a:gd name="T48" fmla="*/ 156 w 179"/>
                  <a:gd name="T49" fmla="*/ 151 h 178"/>
                  <a:gd name="T50" fmla="*/ 157 w 179"/>
                  <a:gd name="T51" fmla="*/ 119 h 178"/>
                  <a:gd name="T52" fmla="*/ 161 w 179"/>
                  <a:gd name="T53" fmla="*/ 104 h 178"/>
                  <a:gd name="T54" fmla="*/ 89 w 179"/>
                  <a:gd name="T55" fmla="*/ 140 h 178"/>
                  <a:gd name="T56" fmla="*/ 79 w 179"/>
                  <a:gd name="T57" fmla="*/ 140 h 178"/>
                  <a:gd name="T58" fmla="*/ 61 w 179"/>
                  <a:gd name="T59" fmla="*/ 131 h 178"/>
                  <a:gd name="T60" fmla="*/ 46 w 179"/>
                  <a:gd name="T61" fmla="*/ 119 h 178"/>
                  <a:gd name="T62" fmla="*/ 37 w 179"/>
                  <a:gd name="T63" fmla="*/ 99 h 178"/>
                  <a:gd name="T64" fmla="*/ 37 w 179"/>
                  <a:gd name="T65" fmla="*/ 88 h 178"/>
                  <a:gd name="T66" fmla="*/ 41 w 179"/>
                  <a:gd name="T67" fmla="*/ 68 h 178"/>
                  <a:gd name="T68" fmla="*/ 52 w 179"/>
                  <a:gd name="T69" fmla="*/ 51 h 178"/>
                  <a:gd name="T70" fmla="*/ 70 w 179"/>
                  <a:gd name="T71" fmla="*/ 40 h 178"/>
                  <a:gd name="T72" fmla="*/ 89 w 179"/>
                  <a:gd name="T73" fmla="*/ 36 h 178"/>
                  <a:gd name="T74" fmla="*/ 100 w 179"/>
                  <a:gd name="T75" fmla="*/ 36 h 178"/>
                  <a:gd name="T76" fmla="*/ 120 w 179"/>
                  <a:gd name="T77" fmla="*/ 45 h 178"/>
                  <a:gd name="T78" fmla="*/ 132 w 179"/>
                  <a:gd name="T79" fmla="*/ 59 h 178"/>
                  <a:gd name="T80" fmla="*/ 141 w 179"/>
                  <a:gd name="T81" fmla="*/ 77 h 178"/>
                  <a:gd name="T82" fmla="*/ 141 w 179"/>
                  <a:gd name="T83" fmla="*/ 88 h 178"/>
                  <a:gd name="T84" fmla="*/ 138 w 179"/>
                  <a:gd name="T85" fmla="*/ 110 h 178"/>
                  <a:gd name="T86" fmla="*/ 127 w 179"/>
                  <a:gd name="T87" fmla="*/ 126 h 178"/>
                  <a:gd name="T88" fmla="*/ 111 w 179"/>
                  <a:gd name="T89" fmla="*/ 136 h 178"/>
                  <a:gd name="T90" fmla="*/ 89 w 179"/>
                  <a:gd name="T91" fmla="*/ 14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9" h="178">
                    <a:moveTo>
                      <a:pt x="179" y="101"/>
                    </a:moveTo>
                    <a:lnTo>
                      <a:pt x="179" y="77"/>
                    </a:lnTo>
                    <a:lnTo>
                      <a:pt x="161" y="72"/>
                    </a:lnTo>
                    <a:lnTo>
                      <a:pt x="161" y="72"/>
                    </a:lnTo>
                    <a:lnTo>
                      <a:pt x="157" y="59"/>
                    </a:lnTo>
                    <a:lnTo>
                      <a:pt x="168" y="45"/>
                    </a:lnTo>
                    <a:lnTo>
                      <a:pt x="156" y="25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27" y="25"/>
                    </a:lnTo>
                    <a:lnTo>
                      <a:pt x="129" y="8"/>
                    </a:lnTo>
                    <a:lnTo>
                      <a:pt x="105" y="0"/>
                    </a:lnTo>
                    <a:lnTo>
                      <a:pt x="96" y="15"/>
                    </a:lnTo>
                    <a:lnTo>
                      <a:pt x="96" y="15"/>
                    </a:lnTo>
                    <a:lnTo>
                      <a:pt x="89" y="15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73" y="0"/>
                    </a:lnTo>
                    <a:lnTo>
                      <a:pt x="50" y="8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41" y="34"/>
                    </a:lnTo>
                    <a:lnTo>
                      <a:pt x="25" y="25"/>
                    </a:lnTo>
                    <a:lnTo>
                      <a:pt x="11" y="45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8" y="72"/>
                    </a:lnTo>
                    <a:lnTo>
                      <a:pt x="0" y="77"/>
                    </a:lnTo>
                    <a:lnTo>
                      <a:pt x="0" y="101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23" y="119"/>
                    </a:lnTo>
                    <a:lnTo>
                      <a:pt x="11" y="131"/>
                    </a:lnTo>
                    <a:lnTo>
                      <a:pt x="25" y="151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53" y="151"/>
                    </a:lnTo>
                    <a:lnTo>
                      <a:pt x="50" y="170"/>
                    </a:lnTo>
                    <a:lnTo>
                      <a:pt x="73" y="178"/>
                    </a:lnTo>
                    <a:lnTo>
                      <a:pt x="82" y="161"/>
                    </a:lnTo>
                    <a:lnTo>
                      <a:pt x="82" y="161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96" y="161"/>
                    </a:lnTo>
                    <a:lnTo>
                      <a:pt x="105" y="178"/>
                    </a:lnTo>
                    <a:lnTo>
                      <a:pt x="129" y="170"/>
                    </a:lnTo>
                    <a:lnTo>
                      <a:pt x="127" y="151"/>
                    </a:lnTo>
                    <a:lnTo>
                      <a:pt x="127" y="151"/>
                    </a:lnTo>
                    <a:lnTo>
                      <a:pt x="138" y="144"/>
                    </a:lnTo>
                    <a:lnTo>
                      <a:pt x="156" y="151"/>
                    </a:lnTo>
                    <a:lnTo>
                      <a:pt x="170" y="131"/>
                    </a:lnTo>
                    <a:lnTo>
                      <a:pt x="157" y="119"/>
                    </a:lnTo>
                    <a:lnTo>
                      <a:pt x="157" y="119"/>
                    </a:lnTo>
                    <a:lnTo>
                      <a:pt x="161" y="104"/>
                    </a:lnTo>
                    <a:lnTo>
                      <a:pt x="179" y="101"/>
                    </a:lnTo>
                    <a:close/>
                    <a:moveTo>
                      <a:pt x="89" y="140"/>
                    </a:moveTo>
                    <a:lnTo>
                      <a:pt x="89" y="140"/>
                    </a:lnTo>
                    <a:lnTo>
                      <a:pt x="79" y="140"/>
                    </a:lnTo>
                    <a:lnTo>
                      <a:pt x="70" y="136"/>
                    </a:lnTo>
                    <a:lnTo>
                      <a:pt x="61" y="131"/>
                    </a:lnTo>
                    <a:lnTo>
                      <a:pt x="52" y="126"/>
                    </a:lnTo>
                    <a:lnTo>
                      <a:pt x="46" y="119"/>
                    </a:lnTo>
                    <a:lnTo>
                      <a:pt x="41" y="110"/>
                    </a:lnTo>
                    <a:lnTo>
                      <a:pt x="37" y="99"/>
                    </a:lnTo>
                    <a:lnTo>
                      <a:pt x="37" y="88"/>
                    </a:lnTo>
                    <a:lnTo>
                      <a:pt x="37" y="88"/>
                    </a:lnTo>
                    <a:lnTo>
                      <a:pt x="37" y="77"/>
                    </a:lnTo>
                    <a:lnTo>
                      <a:pt x="41" y="68"/>
                    </a:lnTo>
                    <a:lnTo>
                      <a:pt x="46" y="59"/>
                    </a:lnTo>
                    <a:lnTo>
                      <a:pt x="52" y="51"/>
                    </a:lnTo>
                    <a:lnTo>
                      <a:pt x="61" y="45"/>
                    </a:lnTo>
                    <a:lnTo>
                      <a:pt x="70" y="40"/>
                    </a:lnTo>
                    <a:lnTo>
                      <a:pt x="79" y="36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100" y="36"/>
                    </a:lnTo>
                    <a:lnTo>
                      <a:pt x="111" y="40"/>
                    </a:lnTo>
                    <a:lnTo>
                      <a:pt x="120" y="45"/>
                    </a:lnTo>
                    <a:lnTo>
                      <a:pt x="127" y="51"/>
                    </a:lnTo>
                    <a:lnTo>
                      <a:pt x="132" y="59"/>
                    </a:lnTo>
                    <a:lnTo>
                      <a:pt x="138" y="68"/>
                    </a:lnTo>
                    <a:lnTo>
                      <a:pt x="141" y="77"/>
                    </a:lnTo>
                    <a:lnTo>
                      <a:pt x="141" y="88"/>
                    </a:lnTo>
                    <a:lnTo>
                      <a:pt x="141" y="88"/>
                    </a:lnTo>
                    <a:lnTo>
                      <a:pt x="141" y="99"/>
                    </a:lnTo>
                    <a:lnTo>
                      <a:pt x="138" y="110"/>
                    </a:lnTo>
                    <a:lnTo>
                      <a:pt x="132" y="119"/>
                    </a:lnTo>
                    <a:lnTo>
                      <a:pt x="127" y="126"/>
                    </a:lnTo>
                    <a:lnTo>
                      <a:pt x="120" y="131"/>
                    </a:lnTo>
                    <a:lnTo>
                      <a:pt x="111" y="136"/>
                    </a:lnTo>
                    <a:lnTo>
                      <a:pt x="100" y="140"/>
                    </a:lnTo>
                    <a:lnTo>
                      <a:pt x="89" y="140"/>
                    </a:lnTo>
                    <a:lnTo>
                      <a:pt x="89" y="1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49">
                <a:extLst>
                  <a:ext uri="{FF2B5EF4-FFF2-40B4-BE49-F238E27FC236}">
                    <a16:creationId xmlns:a16="http://schemas.microsoft.com/office/drawing/2014/main" id="{8CD840F3-685A-42B2-8819-2D6B8F43C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24598" y="3462301"/>
                <a:ext cx="106433" cy="106433"/>
              </a:xfrm>
              <a:custGeom>
                <a:avLst/>
                <a:gdLst>
                  <a:gd name="T0" fmla="*/ 105 w 105"/>
                  <a:gd name="T1" fmla="*/ 46 h 105"/>
                  <a:gd name="T2" fmla="*/ 94 w 105"/>
                  <a:gd name="T3" fmla="*/ 43 h 105"/>
                  <a:gd name="T4" fmla="*/ 100 w 105"/>
                  <a:gd name="T5" fmla="*/ 27 h 105"/>
                  <a:gd name="T6" fmla="*/ 82 w 105"/>
                  <a:gd name="T7" fmla="*/ 19 h 105"/>
                  <a:gd name="T8" fmla="*/ 75 w 105"/>
                  <a:gd name="T9" fmla="*/ 16 h 105"/>
                  <a:gd name="T10" fmla="*/ 62 w 105"/>
                  <a:gd name="T11" fmla="*/ 0 h 105"/>
                  <a:gd name="T12" fmla="*/ 57 w 105"/>
                  <a:gd name="T13" fmla="*/ 9 h 105"/>
                  <a:gd name="T14" fmla="*/ 53 w 105"/>
                  <a:gd name="T15" fmla="*/ 9 h 105"/>
                  <a:gd name="T16" fmla="*/ 42 w 105"/>
                  <a:gd name="T17" fmla="*/ 0 h 105"/>
                  <a:gd name="T18" fmla="*/ 30 w 105"/>
                  <a:gd name="T19" fmla="*/ 16 h 105"/>
                  <a:gd name="T20" fmla="*/ 23 w 105"/>
                  <a:gd name="T21" fmla="*/ 21 h 105"/>
                  <a:gd name="T22" fmla="*/ 5 w 105"/>
                  <a:gd name="T23" fmla="*/ 27 h 105"/>
                  <a:gd name="T24" fmla="*/ 12 w 105"/>
                  <a:gd name="T25" fmla="*/ 36 h 105"/>
                  <a:gd name="T26" fmla="*/ 0 w 105"/>
                  <a:gd name="T27" fmla="*/ 46 h 105"/>
                  <a:gd name="T28" fmla="*/ 10 w 105"/>
                  <a:gd name="T29" fmla="*/ 62 h 105"/>
                  <a:gd name="T30" fmla="*/ 12 w 105"/>
                  <a:gd name="T31" fmla="*/ 70 h 105"/>
                  <a:gd name="T32" fmla="*/ 14 w 105"/>
                  <a:gd name="T33" fmla="*/ 89 h 105"/>
                  <a:gd name="T34" fmla="*/ 23 w 105"/>
                  <a:gd name="T35" fmla="*/ 86 h 105"/>
                  <a:gd name="T36" fmla="*/ 30 w 105"/>
                  <a:gd name="T37" fmla="*/ 102 h 105"/>
                  <a:gd name="T38" fmla="*/ 48 w 105"/>
                  <a:gd name="T39" fmla="*/ 96 h 105"/>
                  <a:gd name="T40" fmla="*/ 53 w 105"/>
                  <a:gd name="T41" fmla="*/ 96 h 105"/>
                  <a:gd name="T42" fmla="*/ 57 w 105"/>
                  <a:gd name="T43" fmla="*/ 96 h 105"/>
                  <a:gd name="T44" fmla="*/ 75 w 105"/>
                  <a:gd name="T45" fmla="*/ 102 h 105"/>
                  <a:gd name="T46" fmla="*/ 75 w 105"/>
                  <a:gd name="T47" fmla="*/ 91 h 105"/>
                  <a:gd name="T48" fmla="*/ 91 w 105"/>
                  <a:gd name="T49" fmla="*/ 89 h 105"/>
                  <a:gd name="T50" fmla="*/ 93 w 105"/>
                  <a:gd name="T51" fmla="*/ 70 h 105"/>
                  <a:gd name="T52" fmla="*/ 94 w 105"/>
                  <a:gd name="T53" fmla="*/ 62 h 105"/>
                  <a:gd name="T54" fmla="*/ 53 w 105"/>
                  <a:gd name="T55" fmla="*/ 84 h 105"/>
                  <a:gd name="T56" fmla="*/ 46 w 105"/>
                  <a:gd name="T57" fmla="*/ 84 h 105"/>
                  <a:gd name="T58" fmla="*/ 35 w 105"/>
                  <a:gd name="T59" fmla="*/ 79 h 105"/>
                  <a:gd name="T60" fmla="*/ 26 w 105"/>
                  <a:gd name="T61" fmla="*/ 70 h 105"/>
                  <a:gd name="T62" fmla="*/ 23 w 105"/>
                  <a:gd name="T63" fmla="*/ 59 h 105"/>
                  <a:gd name="T64" fmla="*/ 21 w 105"/>
                  <a:gd name="T65" fmla="*/ 53 h 105"/>
                  <a:gd name="T66" fmla="*/ 25 w 105"/>
                  <a:gd name="T67" fmla="*/ 41 h 105"/>
                  <a:gd name="T68" fmla="*/ 30 w 105"/>
                  <a:gd name="T69" fmla="*/ 30 h 105"/>
                  <a:gd name="T70" fmla="*/ 41 w 105"/>
                  <a:gd name="T71" fmla="*/ 25 h 105"/>
                  <a:gd name="T72" fmla="*/ 53 w 105"/>
                  <a:gd name="T73" fmla="*/ 21 h 105"/>
                  <a:gd name="T74" fmla="*/ 59 w 105"/>
                  <a:gd name="T75" fmla="*/ 23 h 105"/>
                  <a:gd name="T76" fmla="*/ 69 w 105"/>
                  <a:gd name="T77" fmla="*/ 27 h 105"/>
                  <a:gd name="T78" fmla="*/ 78 w 105"/>
                  <a:gd name="T79" fmla="*/ 36 h 105"/>
                  <a:gd name="T80" fmla="*/ 84 w 105"/>
                  <a:gd name="T81" fmla="*/ 46 h 105"/>
                  <a:gd name="T82" fmla="*/ 84 w 105"/>
                  <a:gd name="T83" fmla="*/ 53 h 105"/>
                  <a:gd name="T84" fmla="*/ 82 w 105"/>
                  <a:gd name="T85" fmla="*/ 64 h 105"/>
                  <a:gd name="T86" fmla="*/ 75 w 105"/>
                  <a:gd name="T87" fmla="*/ 75 h 105"/>
                  <a:gd name="T88" fmla="*/ 64 w 105"/>
                  <a:gd name="T89" fmla="*/ 82 h 105"/>
                  <a:gd name="T90" fmla="*/ 53 w 105"/>
                  <a:gd name="T91" fmla="*/ 8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105">
                    <a:moveTo>
                      <a:pt x="105" y="61"/>
                    </a:moveTo>
                    <a:lnTo>
                      <a:pt x="105" y="46"/>
                    </a:lnTo>
                    <a:lnTo>
                      <a:pt x="94" y="43"/>
                    </a:lnTo>
                    <a:lnTo>
                      <a:pt x="94" y="43"/>
                    </a:lnTo>
                    <a:lnTo>
                      <a:pt x="93" y="36"/>
                    </a:lnTo>
                    <a:lnTo>
                      <a:pt x="100" y="27"/>
                    </a:lnTo>
                    <a:lnTo>
                      <a:pt x="91" y="16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75" y="16"/>
                    </a:lnTo>
                    <a:lnTo>
                      <a:pt x="75" y="5"/>
                    </a:lnTo>
                    <a:lnTo>
                      <a:pt x="62" y="0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48" y="9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3" y="21"/>
                    </a:lnTo>
                    <a:lnTo>
                      <a:pt x="14" y="16"/>
                    </a:lnTo>
                    <a:lnTo>
                      <a:pt x="5" y="27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45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70"/>
                    </a:lnTo>
                    <a:lnTo>
                      <a:pt x="5" y="79"/>
                    </a:lnTo>
                    <a:lnTo>
                      <a:pt x="14" y="89"/>
                    </a:lnTo>
                    <a:lnTo>
                      <a:pt x="23" y="86"/>
                    </a:lnTo>
                    <a:lnTo>
                      <a:pt x="23" y="86"/>
                    </a:lnTo>
                    <a:lnTo>
                      <a:pt x="30" y="91"/>
                    </a:lnTo>
                    <a:lnTo>
                      <a:pt x="30" y="102"/>
                    </a:lnTo>
                    <a:lnTo>
                      <a:pt x="42" y="105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7" y="96"/>
                    </a:lnTo>
                    <a:lnTo>
                      <a:pt x="62" y="105"/>
                    </a:lnTo>
                    <a:lnTo>
                      <a:pt x="75" y="102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82" y="86"/>
                    </a:lnTo>
                    <a:lnTo>
                      <a:pt x="91" y="89"/>
                    </a:lnTo>
                    <a:lnTo>
                      <a:pt x="100" y="79"/>
                    </a:lnTo>
                    <a:lnTo>
                      <a:pt x="93" y="70"/>
                    </a:lnTo>
                    <a:lnTo>
                      <a:pt x="93" y="70"/>
                    </a:lnTo>
                    <a:lnTo>
                      <a:pt x="94" y="62"/>
                    </a:lnTo>
                    <a:lnTo>
                      <a:pt x="105" y="61"/>
                    </a:lnTo>
                    <a:close/>
                    <a:moveTo>
                      <a:pt x="53" y="84"/>
                    </a:moveTo>
                    <a:lnTo>
                      <a:pt x="53" y="84"/>
                    </a:lnTo>
                    <a:lnTo>
                      <a:pt x="46" y="84"/>
                    </a:lnTo>
                    <a:lnTo>
                      <a:pt x="41" y="82"/>
                    </a:lnTo>
                    <a:lnTo>
                      <a:pt x="35" y="79"/>
                    </a:lnTo>
                    <a:lnTo>
                      <a:pt x="30" y="75"/>
                    </a:lnTo>
                    <a:lnTo>
                      <a:pt x="26" y="70"/>
                    </a:lnTo>
                    <a:lnTo>
                      <a:pt x="25" y="64"/>
                    </a:lnTo>
                    <a:lnTo>
                      <a:pt x="23" y="59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3" y="46"/>
                    </a:lnTo>
                    <a:lnTo>
                      <a:pt x="25" y="41"/>
                    </a:lnTo>
                    <a:lnTo>
                      <a:pt x="26" y="36"/>
                    </a:lnTo>
                    <a:lnTo>
                      <a:pt x="30" y="30"/>
                    </a:lnTo>
                    <a:lnTo>
                      <a:pt x="35" y="27"/>
                    </a:lnTo>
                    <a:lnTo>
                      <a:pt x="41" y="25"/>
                    </a:lnTo>
                    <a:lnTo>
                      <a:pt x="46" y="23"/>
                    </a:lnTo>
                    <a:lnTo>
                      <a:pt x="53" y="21"/>
                    </a:lnTo>
                    <a:lnTo>
                      <a:pt x="53" y="21"/>
                    </a:lnTo>
                    <a:lnTo>
                      <a:pt x="59" y="23"/>
                    </a:lnTo>
                    <a:lnTo>
                      <a:pt x="64" y="25"/>
                    </a:lnTo>
                    <a:lnTo>
                      <a:pt x="69" y="27"/>
                    </a:lnTo>
                    <a:lnTo>
                      <a:pt x="75" y="30"/>
                    </a:lnTo>
                    <a:lnTo>
                      <a:pt x="78" y="36"/>
                    </a:lnTo>
                    <a:lnTo>
                      <a:pt x="82" y="41"/>
                    </a:lnTo>
                    <a:lnTo>
                      <a:pt x="84" y="46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4" y="59"/>
                    </a:lnTo>
                    <a:lnTo>
                      <a:pt x="82" y="64"/>
                    </a:lnTo>
                    <a:lnTo>
                      <a:pt x="78" y="70"/>
                    </a:lnTo>
                    <a:lnTo>
                      <a:pt x="75" y="75"/>
                    </a:lnTo>
                    <a:lnTo>
                      <a:pt x="69" y="79"/>
                    </a:lnTo>
                    <a:lnTo>
                      <a:pt x="64" y="82"/>
                    </a:lnTo>
                    <a:lnTo>
                      <a:pt x="59" y="84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04305F56-9D80-4A76-8DEB-512B80626BFF}"/>
              </a:ext>
            </a:extLst>
          </p:cNvPr>
          <p:cNvGrpSpPr/>
          <p:nvPr/>
        </p:nvGrpSpPr>
        <p:grpSpPr>
          <a:xfrm>
            <a:off x="8009848" y="1787870"/>
            <a:ext cx="2630186" cy="2231877"/>
            <a:chOff x="8009848" y="1787870"/>
            <a:chExt cx="2630186" cy="2231877"/>
          </a:xfrm>
        </p:grpSpPr>
        <p:grpSp>
          <p:nvGrpSpPr>
            <p:cNvPr id="75" name="Group 23">
              <a:extLst>
                <a:ext uri="{FF2B5EF4-FFF2-40B4-BE49-F238E27FC236}">
                  <a16:creationId xmlns:a16="http://schemas.microsoft.com/office/drawing/2014/main" id="{3556A480-349E-4047-AA70-A5F4DD993426}"/>
                </a:ext>
              </a:extLst>
            </p:cNvPr>
            <p:cNvGrpSpPr/>
            <p:nvPr/>
          </p:nvGrpSpPr>
          <p:grpSpPr>
            <a:xfrm>
              <a:off x="8009848" y="2506038"/>
              <a:ext cx="2630186" cy="1257063"/>
              <a:chOff x="1859621" y="3260222"/>
              <a:chExt cx="2630186" cy="1257063"/>
            </a:xfrm>
          </p:grpSpPr>
          <p:sp>
            <p:nvSpPr>
              <p:cNvPr id="80" name="TextBox 19">
                <a:extLst>
                  <a:ext uri="{FF2B5EF4-FFF2-40B4-BE49-F238E27FC236}">
                    <a16:creationId xmlns:a16="http://schemas.microsoft.com/office/drawing/2014/main" id="{304CDFB6-8063-4221-B0C7-8B133DC4CD18}"/>
                  </a:ext>
                </a:extLst>
              </p:cNvPr>
              <p:cNvSpPr txBox="1"/>
              <p:nvPr/>
            </p:nvSpPr>
            <p:spPr>
              <a:xfrm>
                <a:off x="2264020" y="3760155"/>
                <a:ext cx="182138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</a:t>
                </a:r>
              </a:p>
            </p:txBody>
          </p:sp>
          <p:sp>
            <p:nvSpPr>
              <p:cNvPr id="81" name="Title 4">
                <a:extLst>
                  <a:ext uri="{FF2B5EF4-FFF2-40B4-BE49-F238E27FC236}">
                    <a16:creationId xmlns:a16="http://schemas.microsoft.com/office/drawing/2014/main" id="{DB946738-2698-4B46-9597-3B9E8A91F4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9621" y="3260222"/>
                <a:ext cx="2630186" cy="499933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82" name="Straight Connector 21">
                <a:extLst>
                  <a:ext uri="{FF2B5EF4-FFF2-40B4-BE49-F238E27FC236}">
                    <a16:creationId xmlns:a16="http://schemas.microsoft.com/office/drawing/2014/main" id="{67A4E14C-8A72-4BC0-9C16-953E7010D68F}"/>
                  </a:ext>
                </a:extLst>
              </p:cNvPr>
              <p:cNvCxnSpPr/>
              <p:nvPr/>
            </p:nvCxnSpPr>
            <p:spPr>
              <a:xfrm>
                <a:off x="2868182" y="3657993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41093C96-A7B1-4A63-9AA8-9E65CA853E97}"/>
                </a:ext>
              </a:extLst>
            </p:cNvPr>
            <p:cNvSpPr/>
            <p:nvPr/>
          </p:nvSpPr>
          <p:spPr>
            <a:xfrm rot="19034944">
              <a:off x="8209002" y="1787870"/>
              <a:ext cx="2231877" cy="22318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FFFF">
                    <a:alpha val="0"/>
                  </a:srgbClr>
                </a:gs>
                <a:gs pos="32724">
                  <a:srgbClr val="FFFFFF">
                    <a:alpha val="0"/>
                  </a:srgbClr>
                </a:gs>
                <a:gs pos="54000">
                  <a:srgbClr val="FFFFFF">
                    <a:alpha val="0"/>
                  </a:srgbClr>
                </a:gs>
                <a:gs pos="100000">
                  <a:schemeClr val="bg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Group 13">
              <a:extLst>
                <a:ext uri="{FF2B5EF4-FFF2-40B4-BE49-F238E27FC236}">
                  <a16:creationId xmlns:a16="http://schemas.microsoft.com/office/drawing/2014/main" id="{83B70AC4-9D0D-4517-B16F-5C6987527A91}"/>
                </a:ext>
              </a:extLst>
            </p:cNvPr>
            <p:cNvGrpSpPr/>
            <p:nvPr/>
          </p:nvGrpSpPr>
          <p:grpSpPr>
            <a:xfrm>
              <a:off x="9179928" y="1911697"/>
              <a:ext cx="336853" cy="322967"/>
              <a:chOff x="8572323" y="3462298"/>
              <a:chExt cx="194791" cy="186761"/>
            </a:xfrm>
            <a:solidFill>
              <a:schemeClr val="bg1"/>
            </a:solidFill>
          </p:grpSpPr>
          <p:sp>
            <p:nvSpPr>
              <p:cNvPr id="32" name="Rectangle 162">
                <a:extLst>
                  <a:ext uri="{FF2B5EF4-FFF2-40B4-BE49-F238E27FC236}">
                    <a16:creationId xmlns:a16="http://schemas.microsoft.com/office/drawing/2014/main" id="{7E7F5094-8853-4866-9824-670231560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323" y="3462299"/>
                <a:ext cx="34139" cy="18676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163">
                <a:extLst>
                  <a:ext uri="{FF2B5EF4-FFF2-40B4-BE49-F238E27FC236}">
                    <a16:creationId xmlns:a16="http://schemas.microsoft.com/office/drawing/2014/main" id="{CC09E72A-C522-4FD1-B606-CC4423C54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4535" y="3548651"/>
                <a:ext cx="36147" cy="10040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164">
                <a:extLst>
                  <a:ext uri="{FF2B5EF4-FFF2-40B4-BE49-F238E27FC236}">
                    <a16:creationId xmlns:a16="http://schemas.microsoft.com/office/drawing/2014/main" id="{E7D78C0A-FB0D-4150-BF10-D57252C40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8755" y="3526559"/>
                <a:ext cx="36147" cy="12249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ectangle 165">
                <a:extLst>
                  <a:ext uri="{FF2B5EF4-FFF2-40B4-BE49-F238E27FC236}">
                    <a16:creationId xmlns:a16="http://schemas.microsoft.com/office/drawing/2014/main" id="{7BC207D0-B291-483D-A3E5-B0B4146B1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2975" y="3502462"/>
                <a:ext cx="34139" cy="1465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66">
                <a:extLst>
                  <a:ext uri="{FF2B5EF4-FFF2-40B4-BE49-F238E27FC236}">
                    <a16:creationId xmlns:a16="http://schemas.microsoft.com/office/drawing/2014/main" id="{AF402031-8E2E-4E1B-A1A7-68940287A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4535" y="3462298"/>
                <a:ext cx="88359" cy="72295"/>
              </a:xfrm>
              <a:custGeom>
                <a:avLst/>
                <a:gdLst>
                  <a:gd name="T0" fmla="*/ 0 w 88"/>
                  <a:gd name="T1" fmla="*/ 71 h 71"/>
                  <a:gd name="T2" fmla="*/ 0 w 88"/>
                  <a:gd name="T3" fmla="*/ 71 h 71"/>
                  <a:gd name="T4" fmla="*/ 7 w 88"/>
                  <a:gd name="T5" fmla="*/ 70 h 71"/>
                  <a:gd name="T6" fmla="*/ 23 w 88"/>
                  <a:gd name="T7" fmla="*/ 61 h 71"/>
                  <a:gd name="T8" fmla="*/ 32 w 88"/>
                  <a:gd name="T9" fmla="*/ 53 h 71"/>
                  <a:gd name="T10" fmla="*/ 41 w 88"/>
                  <a:gd name="T11" fmla="*/ 46 h 71"/>
                  <a:gd name="T12" fmla="*/ 46 w 88"/>
                  <a:gd name="T13" fmla="*/ 36 h 71"/>
                  <a:gd name="T14" fmla="*/ 50 w 88"/>
                  <a:gd name="T15" fmla="*/ 23 h 71"/>
                  <a:gd name="T16" fmla="*/ 32 w 88"/>
                  <a:gd name="T17" fmla="*/ 10 h 71"/>
                  <a:gd name="T18" fmla="*/ 79 w 88"/>
                  <a:gd name="T19" fmla="*/ 0 h 71"/>
                  <a:gd name="T20" fmla="*/ 88 w 88"/>
                  <a:gd name="T21" fmla="*/ 43 h 71"/>
                  <a:gd name="T22" fmla="*/ 68 w 88"/>
                  <a:gd name="T23" fmla="*/ 34 h 71"/>
                  <a:gd name="T24" fmla="*/ 68 w 88"/>
                  <a:gd name="T25" fmla="*/ 34 h 71"/>
                  <a:gd name="T26" fmla="*/ 64 w 88"/>
                  <a:gd name="T27" fmla="*/ 39 h 71"/>
                  <a:gd name="T28" fmla="*/ 61 w 88"/>
                  <a:gd name="T29" fmla="*/ 45 h 71"/>
                  <a:gd name="T30" fmla="*/ 54 w 88"/>
                  <a:gd name="T31" fmla="*/ 52 h 71"/>
                  <a:gd name="T32" fmla="*/ 45 w 88"/>
                  <a:gd name="T33" fmla="*/ 59 h 71"/>
                  <a:gd name="T34" fmla="*/ 34 w 88"/>
                  <a:gd name="T35" fmla="*/ 66 h 71"/>
                  <a:gd name="T36" fmla="*/ 18 w 88"/>
                  <a:gd name="T37" fmla="*/ 70 h 71"/>
                  <a:gd name="T38" fmla="*/ 0 w 88"/>
                  <a:gd name="T39" fmla="*/ 71 h 71"/>
                  <a:gd name="T40" fmla="*/ 0 w 88"/>
                  <a:gd name="T4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1">
                    <a:moveTo>
                      <a:pt x="0" y="71"/>
                    </a:moveTo>
                    <a:lnTo>
                      <a:pt x="0" y="71"/>
                    </a:lnTo>
                    <a:lnTo>
                      <a:pt x="7" y="70"/>
                    </a:lnTo>
                    <a:lnTo>
                      <a:pt x="23" y="61"/>
                    </a:lnTo>
                    <a:lnTo>
                      <a:pt x="32" y="53"/>
                    </a:lnTo>
                    <a:lnTo>
                      <a:pt x="41" y="46"/>
                    </a:lnTo>
                    <a:lnTo>
                      <a:pt x="46" y="36"/>
                    </a:lnTo>
                    <a:lnTo>
                      <a:pt x="50" y="23"/>
                    </a:lnTo>
                    <a:lnTo>
                      <a:pt x="32" y="10"/>
                    </a:lnTo>
                    <a:lnTo>
                      <a:pt x="79" y="0"/>
                    </a:lnTo>
                    <a:lnTo>
                      <a:pt x="88" y="4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4" y="39"/>
                    </a:lnTo>
                    <a:lnTo>
                      <a:pt x="61" y="45"/>
                    </a:lnTo>
                    <a:lnTo>
                      <a:pt x="54" y="52"/>
                    </a:lnTo>
                    <a:lnTo>
                      <a:pt x="45" y="59"/>
                    </a:lnTo>
                    <a:lnTo>
                      <a:pt x="34" y="66"/>
                    </a:lnTo>
                    <a:lnTo>
                      <a:pt x="18" y="70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5C43E2C3-4BF4-49F3-9EC6-ED2736D0875A}"/>
              </a:ext>
            </a:extLst>
          </p:cNvPr>
          <p:cNvGrpSpPr/>
          <p:nvPr/>
        </p:nvGrpSpPr>
        <p:grpSpPr>
          <a:xfrm>
            <a:off x="4677550" y="1731331"/>
            <a:ext cx="2630186" cy="2288416"/>
            <a:chOff x="4677550" y="1731331"/>
            <a:chExt cx="2630186" cy="2288416"/>
          </a:xfrm>
        </p:grpSpPr>
        <p:grpSp>
          <p:nvGrpSpPr>
            <p:cNvPr id="66" name="Group 23">
              <a:extLst>
                <a:ext uri="{FF2B5EF4-FFF2-40B4-BE49-F238E27FC236}">
                  <a16:creationId xmlns:a16="http://schemas.microsoft.com/office/drawing/2014/main" id="{EF43D017-A78B-44C3-A7C4-CDD34B1ADE3A}"/>
                </a:ext>
              </a:extLst>
            </p:cNvPr>
            <p:cNvGrpSpPr/>
            <p:nvPr/>
          </p:nvGrpSpPr>
          <p:grpSpPr>
            <a:xfrm>
              <a:off x="4677550" y="2506038"/>
              <a:ext cx="2630186" cy="1257063"/>
              <a:chOff x="1859621" y="3260222"/>
              <a:chExt cx="2630186" cy="1257063"/>
            </a:xfrm>
          </p:grpSpPr>
          <p:sp>
            <p:nvSpPr>
              <p:cNvPr id="71" name="TextBox 19">
                <a:extLst>
                  <a:ext uri="{FF2B5EF4-FFF2-40B4-BE49-F238E27FC236}">
                    <a16:creationId xmlns:a16="http://schemas.microsoft.com/office/drawing/2014/main" id="{546C091D-E292-42A2-8DC8-05119745DBB8}"/>
                  </a:ext>
                </a:extLst>
              </p:cNvPr>
              <p:cNvSpPr txBox="1"/>
              <p:nvPr/>
            </p:nvSpPr>
            <p:spPr>
              <a:xfrm>
                <a:off x="2264020" y="3760155"/>
                <a:ext cx="182138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</a:t>
                </a:r>
              </a:p>
            </p:txBody>
          </p:sp>
          <p:sp>
            <p:nvSpPr>
              <p:cNvPr id="72" name="Title 4">
                <a:extLst>
                  <a:ext uri="{FF2B5EF4-FFF2-40B4-BE49-F238E27FC236}">
                    <a16:creationId xmlns:a16="http://schemas.microsoft.com/office/drawing/2014/main" id="{E9B59774-D202-4BED-8209-7C97E8AB1D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9621" y="3260222"/>
                <a:ext cx="2630186" cy="499933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73" name="Straight Connector 21">
                <a:extLst>
                  <a:ext uri="{FF2B5EF4-FFF2-40B4-BE49-F238E27FC236}">
                    <a16:creationId xmlns:a16="http://schemas.microsoft.com/office/drawing/2014/main" id="{5850FC63-4DC1-4D49-BD0C-CA36C5F20951}"/>
                  </a:ext>
                </a:extLst>
              </p:cNvPr>
              <p:cNvCxnSpPr/>
              <p:nvPr/>
            </p:nvCxnSpPr>
            <p:spPr>
              <a:xfrm>
                <a:off x="2868182" y="3657993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09C2F9EF-1A3D-46C1-9917-A1B536463C20}"/>
                </a:ext>
              </a:extLst>
            </p:cNvPr>
            <p:cNvSpPr/>
            <p:nvPr/>
          </p:nvSpPr>
          <p:spPr>
            <a:xfrm rot="19034944">
              <a:off x="4876704" y="1787870"/>
              <a:ext cx="2231877" cy="22318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FFFF">
                    <a:alpha val="0"/>
                  </a:srgbClr>
                </a:gs>
                <a:gs pos="32724">
                  <a:srgbClr val="FFFFFF">
                    <a:alpha val="0"/>
                  </a:srgbClr>
                </a:gs>
                <a:gs pos="54000">
                  <a:srgbClr val="FFFFFF">
                    <a:alpha val="0"/>
                  </a:srgbClr>
                </a:gs>
                <a:gs pos="100000">
                  <a:schemeClr val="bg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Group 11">
              <a:extLst>
                <a:ext uri="{FF2B5EF4-FFF2-40B4-BE49-F238E27FC236}">
                  <a16:creationId xmlns:a16="http://schemas.microsoft.com/office/drawing/2014/main" id="{B1EB99E9-3F60-4C33-9F8A-08223FE610F1}"/>
                </a:ext>
              </a:extLst>
            </p:cNvPr>
            <p:cNvGrpSpPr/>
            <p:nvPr/>
          </p:nvGrpSpPr>
          <p:grpSpPr>
            <a:xfrm>
              <a:off x="5872134" y="1731331"/>
              <a:ext cx="329125" cy="522727"/>
              <a:chOff x="6734856" y="3434185"/>
              <a:chExt cx="136555" cy="216881"/>
            </a:xfrm>
            <a:solidFill>
              <a:schemeClr val="bg1"/>
            </a:solidFill>
          </p:grpSpPr>
          <p:sp>
            <p:nvSpPr>
              <p:cNvPr id="38" name="Freeform 152">
                <a:extLst>
                  <a:ext uri="{FF2B5EF4-FFF2-40B4-BE49-F238E27FC236}">
                    <a16:creationId xmlns:a16="http://schemas.microsoft.com/office/drawing/2014/main" id="{D9E496B8-A2B3-46AF-A392-8E304823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110" y="3538608"/>
                <a:ext cx="8033" cy="20083"/>
              </a:xfrm>
              <a:custGeom>
                <a:avLst/>
                <a:gdLst>
                  <a:gd name="T0" fmla="*/ 0 w 9"/>
                  <a:gd name="T1" fmla="*/ 9 h 19"/>
                  <a:gd name="T2" fmla="*/ 0 w 9"/>
                  <a:gd name="T3" fmla="*/ 9 h 19"/>
                  <a:gd name="T4" fmla="*/ 2 w 9"/>
                  <a:gd name="T5" fmla="*/ 14 h 19"/>
                  <a:gd name="T6" fmla="*/ 9 w 9"/>
                  <a:gd name="T7" fmla="*/ 19 h 19"/>
                  <a:gd name="T8" fmla="*/ 9 w 9"/>
                  <a:gd name="T9" fmla="*/ 0 h 19"/>
                  <a:gd name="T10" fmla="*/ 9 w 9"/>
                  <a:gd name="T11" fmla="*/ 0 h 19"/>
                  <a:gd name="T12" fmla="*/ 2 w 9"/>
                  <a:gd name="T13" fmla="*/ 3 h 19"/>
                  <a:gd name="T14" fmla="*/ 2 w 9"/>
                  <a:gd name="T15" fmla="*/ 3 h 19"/>
                  <a:gd name="T16" fmla="*/ 0 w 9"/>
                  <a:gd name="T17" fmla="*/ 5 h 19"/>
                  <a:gd name="T18" fmla="*/ 0 w 9"/>
                  <a:gd name="T19" fmla="*/ 9 h 19"/>
                  <a:gd name="T20" fmla="*/ 0 w 9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9">
                    <a:moveTo>
                      <a:pt x="0" y="9"/>
                    </a:moveTo>
                    <a:lnTo>
                      <a:pt x="0" y="9"/>
                    </a:lnTo>
                    <a:lnTo>
                      <a:pt x="2" y="14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53">
                <a:extLst>
                  <a:ext uri="{FF2B5EF4-FFF2-40B4-BE49-F238E27FC236}">
                    <a16:creationId xmlns:a16="http://schemas.microsoft.com/office/drawing/2014/main" id="{A1F40121-6D6B-4A27-A5CA-FE4289AEB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166" y="3584797"/>
                <a:ext cx="10041" cy="22091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24 h 24"/>
                  <a:gd name="T4" fmla="*/ 0 w 11"/>
                  <a:gd name="T5" fmla="*/ 24 h 24"/>
                  <a:gd name="T6" fmla="*/ 4 w 11"/>
                  <a:gd name="T7" fmla="*/ 22 h 24"/>
                  <a:gd name="T8" fmla="*/ 7 w 11"/>
                  <a:gd name="T9" fmla="*/ 20 h 24"/>
                  <a:gd name="T10" fmla="*/ 7 w 11"/>
                  <a:gd name="T11" fmla="*/ 20 h 24"/>
                  <a:gd name="T12" fmla="*/ 9 w 11"/>
                  <a:gd name="T13" fmla="*/ 17 h 24"/>
                  <a:gd name="T14" fmla="*/ 11 w 11"/>
                  <a:gd name="T15" fmla="*/ 13 h 24"/>
                  <a:gd name="T16" fmla="*/ 11 w 11"/>
                  <a:gd name="T17" fmla="*/ 13 h 24"/>
                  <a:gd name="T18" fmla="*/ 9 w 11"/>
                  <a:gd name="T19" fmla="*/ 11 h 24"/>
                  <a:gd name="T20" fmla="*/ 7 w 11"/>
                  <a:gd name="T21" fmla="*/ 8 h 24"/>
                  <a:gd name="T22" fmla="*/ 7 w 11"/>
                  <a:gd name="T23" fmla="*/ 8 h 24"/>
                  <a:gd name="T24" fmla="*/ 0 w 11"/>
                  <a:gd name="T25" fmla="*/ 0 h 24"/>
                  <a:gd name="T26" fmla="*/ 0 w 11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17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68155537-AAF9-4C85-B846-AFAE7D72B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4856" y="3498446"/>
                <a:ext cx="136555" cy="152620"/>
              </a:xfrm>
              <a:custGeom>
                <a:avLst/>
                <a:gdLst>
                  <a:gd name="T0" fmla="*/ 136 w 138"/>
                  <a:gd name="T1" fmla="*/ 75 h 152"/>
                  <a:gd name="T2" fmla="*/ 133 w 138"/>
                  <a:gd name="T3" fmla="*/ 57 h 152"/>
                  <a:gd name="T4" fmla="*/ 133 w 138"/>
                  <a:gd name="T5" fmla="*/ 57 h 152"/>
                  <a:gd name="T6" fmla="*/ 129 w 138"/>
                  <a:gd name="T7" fmla="*/ 39 h 152"/>
                  <a:gd name="T8" fmla="*/ 118 w 138"/>
                  <a:gd name="T9" fmla="*/ 23 h 152"/>
                  <a:gd name="T10" fmla="*/ 104 w 138"/>
                  <a:gd name="T11" fmla="*/ 10 h 152"/>
                  <a:gd name="T12" fmla="*/ 54 w 138"/>
                  <a:gd name="T13" fmla="*/ 0 h 152"/>
                  <a:gd name="T14" fmla="*/ 34 w 138"/>
                  <a:gd name="T15" fmla="*/ 10 h 152"/>
                  <a:gd name="T16" fmla="*/ 20 w 138"/>
                  <a:gd name="T17" fmla="*/ 23 h 152"/>
                  <a:gd name="T18" fmla="*/ 11 w 138"/>
                  <a:gd name="T19" fmla="*/ 39 h 152"/>
                  <a:gd name="T20" fmla="*/ 7 w 138"/>
                  <a:gd name="T21" fmla="*/ 57 h 152"/>
                  <a:gd name="T22" fmla="*/ 7 w 138"/>
                  <a:gd name="T23" fmla="*/ 59 h 152"/>
                  <a:gd name="T24" fmla="*/ 4 w 138"/>
                  <a:gd name="T25" fmla="*/ 75 h 152"/>
                  <a:gd name="T26" fmla="*/ 0 w 138"/>
                  <a:gd name="T27" fmla="*/ 111 h 152"/>
                  <a:gd name="T28" fmla="*/ 2 w 138"/>
                  <a:gd name="T29" fmla="*/ 127 h 152"/>
                  <a:gd name="T30" fmla="*/ 5 w 138"/>
                  <a:gd name="T31" fmla="*/ 136 h 152"/>
                  <a:gd name="T32" fmla="*/ 11 w 138"/>
                  <a:gd name="T33" fmla="*/ 139 h 152"/>
                  <a:gd name="T34" fmla="*/ 32 w 138"/>
                  <a:gd name="T35" fmla="*/ 148 h 152"/>
                  <a:gd name="T36" fmla="*/ 70 w 138"/>
                  <a:gd name="T37" fmla="*/ 152 h 152"/>
                  <a:gd name="T38" fmla="*/ 90 w 138"/>
                  <a:gd name="T39" fmla="*/ 152 h 152"/>
                  <a:gd name="T40" fmla="*/ 122 w 138"/>
                  <a:gd name="T41" fmla="*/ 143 h 152"/>
                  <a:gd name="T42" fmla="*/ 133 w 138"/>
                  <a:gd name="T43" fmla="*/ 136 h 152"/>
                  <a:gd name="T44" fmla="*/ 136 w 138"/>
                  <a:gd name="T45" fmla="*/ 132 h 152"/>
                  <a:gd name="T46" fmla="*/ 138 w 138"/>
                  <a:gd name="T47" fmla="*/ 111 h 152"/>
                  <a:gd name="T48" fmla="*/ 138 w 138"/>
                  <a:gd name="T49" fmla="*/ 93 h 152"/>
                  <a:gd name="T50" fmla="*/ 136 w 138"/>
                  <a:gd name="T51" fmla="*/ 75 h 152"/>
                  <a:gd name="T52" fmla="*/ 93 w 138"/>
                  <a:gd name="T53" fmla="*/ 109 h 152"/>
                  <a:gd name="T54" fmla="*/ 77 w 138"/>
                  <a:gd name="T55" fmla="*/ 114 h 152"/>
                  <a:gd name="T56" fmla="*/ 72 w 138"/>
                  <a:gd name="T57" fmla="*/ 123 h 152"/>
                  <a:gd name="T58" fmla="*/ 72 w 138"/>
                  <a:gd name="T59" fmla="*/ 114 h 152"/>
                  <a:gd name="T60" fmla="*/ 54 w 138"/>
                  <a:gd name="T61" fmla="*/ 109 h 152"/>
                  <a:gd name="T62" fmla="*/ 48 w 138"/>
                  <a:gd name="T63" fmla="*/ 105 h 152"/>
                  <a:gd name="T64" fmla="*/ 56 w 138"/>
                  <a:gd name="T65" fmla="*/ 89 h 152"/>
                  <a:gd name="T66" fmla="*/ 57 w 138"/>
                  <a:gd name="T67" fmla="*/ 89 h 152"/>
                  <a:gd name="T68" fmla="*/ 61 w 138"/>
                  <a:gd name="T69" fmla="*/ 103 h 152"/>
                  <a:gd name="T70" fmla="*/ 72 w 138"/>
                  <a:gd name="T71" fmla="*/ 109 h 152"/>
                  <a:gd name="T72" fmla="*/ 72 w 138"/>
                  <a:gd name="T73" fmla="*/ 82 h 152"/>
                  <a:gd name="T74" fmla="*/ 54 w 138"/>
                  <a:gd name="T75" fmla="*/ 68 h 152"/>
                  <a:gd name="T76" fmla="*/ 50 w 138"/>
                  <a:gd name="T77" fmla="*/ 62 h 152"/>
                  <a:gd name="T78" fmla="*/ 50 w 138"/>
                  <a:gd name="T79" fmla="*/ 55 h 152"/>
                  <a:gd name="T80" fmla="*/ 56 w 138"/>
                  <a:gd name="T81" fmla="*/ 41 h 152"/>
                  <a:gd name="T82" fmla="*/ 63 w 138"/>
                  <a:gd name="T83" fmla="*/ 37 h 152"/>
                  <a:gd name="T84" fmla="*/ 72 w 138"/>
                  <a:gd name="T85" fmla="*/ 30 h 152"/>
                  <a:gd name="T86" fmla="*/ 77 w 138"/>
                  <a:gd name="T87" fmla="*/ 30 h 152"/>
                  <a:gd name="T88" fmla="*/ 77 w 138"/>
                  <a:gd name="T89" fmla="*/ 35 h 152"/>
                  <a:gd name="T90" fmla="*/ 95 w 138"/>
                  <a:gd name="T91" fmla="*/ 43 h 152"/>
                  <a:gd name="T92" fmla="*/ 93 w 138"/>
                  <a:gd name="T93" fmla="*/ 59 h 152"/>
                  <a:gd name="T94" fmla="*/ 90 w 138"/>
                  <a:gd name="T95" fmla="*/ 59 h 152"/>
                  <a:gd name="T96" fmla="*/ 88 w 138"/>
                  <a:gd name="T97" fmla="*/ 51 h 152"/>
                  <a:gd name="T98" fmla="*/ 86 w 138"/>
                  <a:gd name="T99" fmla="*/ 46 h 152"/>
                  <a:gd name="T100" fmla="*/ 77 w 138"/>
                  <a:gd name="T101" fmla="*/ 41 h 152"/>
                  <a:gd name="T102" fmla="*/ 77 w 138"/>
                  <a:gd name="T103" fmla="*/ 64 h 152"/>
                  <a:gd name="T104" fmla="*/ 95 w 138"/>
                  <a:gd name="T105" fmla="*/ 80 h 152"/>
                  <a:gd name="T106" fmla="*/ 99 w 138"/>
                  <a:gd name="T107" fmla="*/ 87 h 152"/>
                  <a:gd name="T108" fmla="*/ 100 w 138"/>
                  <a:gd name="T109" fmla="*/ 94 h 152"/>
                  <a:gd name="T110" fmla="*/ 93 w 138"/>
                  <a:gd name="T111" fmla="*/ 10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8" h="152">
                    <a:moveTo>
                      <a:pt x="136" y="75"/>
                    </a:moveTo>
                    <a:lnTo>
                      <a:pt x="136" y="75"/>
                    </a:lnTo>
                    <a:lnTo>
                      <a:pt x="133" y="59"/>
                    </a:lnTo>
                    <a:lnTo>
                      <a:pt x="133" y="57"/>
                    </a:lnTo>
                    <a:lnTo>
                      <a:pt x="133" y="57"/>
                    </a:lnTo>
                    <a:lnTo>
                      <a:pt x="133" y="57"/>
                    </a:lnTo>
                    <a:lnTo>
                      <a:pt x="131" y="48"/>
                    </a:lnTo>
                    <a:lnTo>
                      <a:pt x="129" y="39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11" y="16"/>
                    </a:lnTo>
                    <a:lnTo>
                      <a:pt x="104" y="10"/>
                    </a:lnTo>
                    <a:lnTo>
                      <a:pt x="8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4" y="10"/>
                    </a:lnTo>
                    <a:lnTo>
                      <a:pt x="27" y="16"/>
                    </a:lnTo>
                    <a:lnTo>
                      <a:pt x="20" y="23"/>
                    </a:lnTo>
                    <a:lnTo>
                      <a:pt x="14" y="32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4" y="75"/>
                    </a:lnTo>
                    <a:lnTo>
                      <a:pt x="2" y="93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27"/>
                    </a:lnTo>
                    <a:lnTo>
                      <a:pt x="4" y="132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11" y="139"/>
                    </a:lnTo>
                    <a:lnTo>
                      <a:pt x="16" y="143"/>
                    </a:lnTo>
                    <a:lnTo>
                      <a:pt x="32" y="148"/>
                    </a:lnTo>
                    <a:lnTo>
                      <a:pt x="50" y="152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90" y="152"/>
                    </a:lnTo>
                    <a:lnTo>
                      <a:pt x="108" y="148"/>
                    </a:lnTo>
                    <a:lnTo>
                      <a:pt x="122" y="143"/>
                    </a:lnTo>
                    <a:lnTo>
                      <a:pt x="129" y="139"/>
                    </a:lnTo>
                    <a:lnTo>
                      <a:pt x="133" y="136"/>
                    </a:lnTo>
                    <a:lnTo>
                      <a:pt x="133" y="136"/>
                    </a:lnTo>
                    <a:lnTo>
                      <a:pt x="136" y="132"/>
                    </a:lnTo>
                    <a:lnTo>
                      <a:pt x="138" y="127"/>
                    </a:lnTo>
                    <a:lnTo>
                      <a:pt x="138" y="111"/>
                    </a:lnTo>
                    <a:lnTo>
                      <a:pt x="138" y="111"/>
                    </a:lnTo>
                    <a:lnTo>
                      <a:pt x="138" y="93"/>
                    </a:lnTo>
                    <a:lnTo>
                      <a:pt x="136" y="75"/>
                    </a:lnTo>
                    <a:lnTo>
                      <a:pt x="136" y="75"/>
                    </a:lnTo>
                    <a:close/>
                    <a:moveTo>
                      <a:pt x="93" y="109"/>
                    </a:moveTo>
                    <a:lnTo>
                      <a:pt x="93" y="109"/>
                    </a:lnTo>
                    <a:lnTo>
                      <a:pt x="86" y="112"/>
                    </a:lnTo>
                    <a:lnTo>
                      <a:pt x="77" y="114"/>
                    </a:lnTo>
                    <a:lnTo>
                      <a:pt x="77" y="123"/>
                    </a:lnTo>
                    <a:lnTo>
                      <a:pt x="72" y="123"/>
                    </a:lnTo>
                    <a:lnTo>
                      <a:pt x="72" y="114"/>
                    </a:lnTo>
                    <a:lnTo>
                      <a:pt x="72" y="114"/>
                    </a:lnTo>
                    <a:lnTo>
                      <a:pt x="59" y="112"/>
                    </a:lnTo>
                    <a:lnTo>
                      <a:pt x="54" y="109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52" y="89"/>
                    </a:lnTo>
                    <a:lnTo>
                      <a:pt x="56" y="89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7" y="98"/>
                    </a:lnTo>
                    <a:lnTo>
                      <a:pt x="61" y="103"/>
                    </a:lnTo>
                    <a:lnTo>
                      <a:pt x="65" y="107"/>
                    </a:lnTo>
                    <a:lnTo>
                      <a:pt x="72" y="109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61" y="75"/>
                    </a:lnTo>
                    <a:lnTo>
                      <a:pt x="54" y="68"/>
                    </a:lnTo>
                    <a:lnTo>
                      <a:pt x="54" y="68"/>
                    </a:lnTo>
                    <a:lnTo>
                      <a:pt x="50" y="62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2" y="48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63" y="37"/>
                    </a:lnTo>
                    <a:lnTo>
                      <a:pt x="72" y="35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7" y="30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88" y="37"/>
                    </a:lnTo>
                    <a:lnTo>
                      <a:pt x="95" y="43"/>
                    </a:lnTo>
                    <a:lnTo>
                      <a:pt x="97" y="43"/>
                    </a:lnTo>
                    <a:lnTo>
                      <a:pt x="93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90" y="59"/>
                    </a:lnTo>
                    <a:lnTo>
                      <a:pt x="88" y="51"/>
                    </a:lnTo>
                    <a:lnTo>
                      <a:pt x="86" y="46"/>
                    </a:lnTo>
                    <a:lnTo>
                      <a:pt x="86" y="46"/>
                    </a:lnTo>
                    <a:lnTo>
                      <a:pt x="82" y="43"/>
                    </a:lnTo>
                    <a:lnTo>
                      <a:pt x="77" y="41"/>
                    </a:lnTo>
                    <a:lnTo>
                      <a:pt x="77" y="64"/>
                    </a:lnTo>
                    <a:lnTo>
                      <a:pt x="77" y="64"/>
                    </a:lnTo>
                    <a:lnTo>
                      <a:pt x="88" y="73"/>
                    </a:lnTo>
                    <a:lnTo>
                      <a:pt x="95" y="80"/>
                    </a:lnTo>
                    <a:lnTo>
                      <a:pt x="95" y="80"/>
                    </a:lnTo>
                    <a:lnTo>
                      <a:pt x="99" y="87"/>
                    </a:lnTo>
                    <a:lnTo>
                      <a:pt x="100" y="94"/>
                    </a:lnTo>
                    <a:lnTo>
                      <a:pt x="100" y="94"/>
                    </a:lnTo>
                    <a:lnTo>
                      <a:pt x="99" y="102"/>
                    </a:lnTo>
                    <a:lnTo>
                      <a:pt x="93" y="109"/>
                    </a:lnTo>
                    <a:lnTo>
                      <a:pt x="93" y="1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8ABB407C-115F-4FCF-B09A-80035B50F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5059" y="3486400"/>
                <a:ext cx="38156" cy="8033"/>
              </a:xfrm>
              <a:custGeom>
                <a:avLst/>
                <a:gdLst>
                  <a:gd name="T0" fmla="*/ 4 w 40"/>
                  <a:gd name="T1" fmla="*/ 0 h 9"/>
                  <a:gd name="T2" fmla="*/ 4 w 40"/>
                  <a:gd name="T3" fmla="*/ 0 h 9"/>
                  <a:gd name="T4" fmla="*/ 2 w 40"/>
                  <a:gd name="T5" fmla="*/ 2 h 9"/>
                  <a:gd name="T6" fmla="*/ 0 w 40"/>
                  <a:gd name="T7" fmla="*/ 4 h 9"/>
                  <a:gd name="T8" fmla="*/ 0 w 40"/>
                  <a:gd name="T9" fmla="*/ 4 h 9"/>
                  <a:gd name="T10" fmla="*/ 2 w 40"/>
                  <a:gd name="T11" fmla="*/ 7 h 9"/>
                  <a:gd name="T12" fmla="*/ 4 w 40"/>
                  <a:gd name="T13" fmla="*/ 9 h 9"/>
                  <a:gd name="T14" fmla="*/ 36 w 40"/>
                  <a:gd name="T15" fmla="*/ 9 h 9"/>
                  <a:gd name="T16" fmla="*/ 36 w 40"/>
                  <a:gd name="T17" fmla="*/ 9 h 9"/>
                  <a:gd name="T18" fmla="*/ 38 w 40"/>
                  <a:gd name="T19" fmla="*/ 7 h 9"/>
                  <a:gd name="T20" fmla="*/ 40 w 40"/>
                  <a:gd name="T21" fmla="*/ 4 h 9"/>
                  <a:gd name="T22" fmla="*/ 40 w 40"/>
                  <a:gd name="T23" fmla="*/ 4 h 9"/>
                  <a:gd name="T24" fmla="*/ 38 w 40"/>
                  <a:gd name="T25" fmla="*/ 2 h 9"/>
                  <a:gd name="T26" fmla="*/ 36 w 40"/>
                  <a:gd name="T27" fmla="*/ 0 h 9"/>
                  <a:gd name="T28" fmla="*/ 4 w 40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56">
                <a:extLst>
                  <a:ext uri="{FF2B5EF4-FFF2-40B4-BE49-F238E27FC236}">
                    <a16:creationId xmlns:a16="http://schemas.microsoft.com/office/drawing/2014/main" id="{15DAF27D-BB61-4154-A4B8-93E1689AE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1003" y="3434185"/>
                <a:ext cx="68277" cy="48196"/>
              </a:xfrm>
              <a:custGeom>
                <a:avLst/>
                <a:gdLst>
                  <a:gd name="T0" fmla="*/ 21 w 68"/>
                  <a:gd name="T1" fmla="*/ 46 h 46"/>
                  <a:gd name="T2" fmla="*/ 21 w 68"/>
                  <a:gd name="T3" fmla="*/ 46 h 46"/>
                  <a:gd name="T4" fmla="*/ 32 w 68"/>
                  <a:gd name="T5" fmla="*/ 46 h 46"/>
                  <a:gd name="T6" fmla="*/ 43 w 68"/>
                  <a:gd name="T7" fmla="*/ 45 h 46"/>
                  <a:gd name="T8" fmla="*/ 50 w 68"/>
                  <a:gd name="T9" fmla="*/ 41 h 46"/>
                  <a:gd name="T10" fmla="*/ 57 w 68"/>
                  <a:gd name="T11" fmla="*/ 32 h 46"/>
                  <a:gd name="T12" fmla="*/ 57 w 68"/>
                  <a:gd name="T13" fmla="*/ 32 h 46"/>
                  <a:gd name="T14" fmla="*/ 66 w 68"/>
                  <a:gd name="T15" fmla="*/ 14 h 46"/>
                  <a:gd name="T16" fmla="*/ 68 w 68"/>
                  <a:gd name="T17" fmla="*/ 7 h 46"/>
                  <a:gd name="T18" fmla="*/ 66 w 68"/>
                  <a:gd name="T19" fmla="*/ 5 h 46"/>
                  <a:gd name="T20" fmla="*/ 64 w 68"/>
                  <a:gd name="T21" fmla="*/ 5 h 46"/>
                  <a:gd name="T22" fmla="*/ 64 w 68"/>
                  <a:gd name="T23" fmla="*/ 5 h 46"/>
                  <a:gd name="T24" fmla="*/ 50 w 68"/>
                  <a:gd name="T25" fmla="*/ 9 h 46"/>
                  <a:gd name="T26" fmla="*/ 41 w 68"/>
                  <a:gd name="T27" fmla="*/ 9 h 46"/>
                  <a:gd name="T28" fmla="*/ 32 w 68"/>
                  <a:gd name="T29" fmla="*/ 7 h 46"/>
                  <a:gd name="T30" fmla="*/ 32 w 68"/>
                  <a:gd name="T31" fmla="*/ 7 h 46"/>
                  <a:gd name="T32" fmla="*/ 10 w 68"/>
                  <a:gd name="T33" fmla="*/ 2 h 46"/>
                  <a:gd name="T34" fmla="*/ 3 w 68"/>
                  <a:gd name="T35" fmla="*/ 0 h 46"/>
                  <a:gd name="T36" fmla="*/ 0 w 68"/>
                  <a:gd name="T37" fmla="*/ 0 h 46"/>
                  <a:gd name="T38" fmla="*/ 0 w 68"/>
                  <a:gd name="T39" fmla="*/ 2 h 46"/>
                  <a:gd name="T40" fmla="*/ 0 w 68"/>
                  <a:gd name="T41" fmla="*/ 2 h 46"/>
                  <a:gd name="T42" fmla="*/ 2 w 68"/>
                  <a:gd name="T43" fmla="*/ 14 h 46"/>
                  <a:gd name="T44" fmla="*/ 2 w 68"/>
                  <a:gd name="T45" fmla="*/ 14 h 46"/>
                  <a:gd name="T46" fmla="*/ 3 w 68"/>
                  <a:gd name="T47" fmla="*/ 20 h 46"/>
                  <a:gd name="T48" fmla="*/ 5 w 68"/>
                  <a:gd name="T49" fmla="*/ 30 h 46"/>
                  <a:gd name="T50" fmla="*/ 7 w 68"/>
                  <a:gd name="T51" fmla="*/ 36 h 46"/>
                  <a:gd name="T52" fmla="*/ 10 w 68"/>
                  <a:gd name="T53" fmla="*/ 41 h 46"/>
                  <a:gd name="T54" fmla="*/ 16 w 68"/>
                  <a:gd name="T55" fmla="*/ 45 h 46"/>
                  <a:gd name="T56" fmla="*/ 21 w 68"/>
                  <a:gd name="T57" fmla="*/ 46 h 46"/>
                  <a:gd name="T58" fmla="*/ 21 w 68"/>
                  <a:gd name="T5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" h="46">
                    <a:moveTo>
                      <a:pt x="21" y="46"/>
                    </a:moveTo>
                    <a:lnTo>
                      <a:pt x="21" y="46"/>
                    </a:lnTo>
                    <a:lnTo>
                      <a:pt x="32" y="46"/>
                    </a:lnTo>
                    <a:lnTo>
                      <a:pt x="43" y="45"/>
                    </a:lnTo>
                    <a:lnTo>
                      <a:pt x="50" y="41"/>
                    </a:lnTo>
                    <a:lnTo>
                      <a:pt x="57" y="32"/>
                    </a:lnTo>
                    <a:lnTo>
                      <a:pt x="57" y="32"/>
                    </a:lnTo>
                    <a:lnTo>
                      <a:pt x="66" y="14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5" y="30"/>
                    </a:lnTo>
                    <a:lnTo>
                      <a:pt x="7" y="36"/>
                    </a:lnTo>
                    <a:lnTo>
                      <a:pt x="10" y="41"/>
                    </a:lnTo>
                    <a:lnTo>
                      <a:pt x="16" y="45"/>
                    </a:lnTo>
                    <a:lnTo>
                      <a:pt x="21" y="46"/>
                    </a:lnTo>
                    <a:lnTo>
                      <a:pt x="21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9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7E2068-92E3-4F73-AA23-4CAEFD71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6939"/>
            <a:ext cx="7518400" cy="4060436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D403AC-3473-4339-9586-20F12AEE0DFE}"/>
              </a:ext>
            </a:extLst>
          </p:cNvPr>
          <p:cNvGrpSpPr/>
          <p:nvPr/>
        </p:nvGrpSpPr>
        <p:grpSpPr>
          <a:xfrm>
            <a:off x="10203133" y="1916769"/>
            <a:ext cx="1417843" cy="3334291"/>
            <a:chOff x="9682433" y="1916769"/>
            <a:chExt cx="1417843" cy="3334291"/>
          </a:xfrm>
        </p:grpSpPr>
        <p:sp>
          <p:nvSpPr>
            <p:cNvPr id="3" name="Teardrop 1">
              <a:extLst>
                <a:ext uri="{FF2B5EF4-FFF2-40B4-BE49-F238E27FC236}">
                  <a16:creationId xmlns:a16="http://schemas.microsoft.com/office/drawing/2014/main" id="{9C17C710-7220-4362-AEE2-B05A12C21E80}"/>
                </a:ext>
              </a:extLst>
            </p:cNvPr>
            <p:cNvSpPr/>
            <p:nvPr/>
          </p:nvSpPr>
          <p:spPr>
            <a:xfrm>
              <a:off x="9812185" y="2512607"/>
              <a:ext cx="1095024" cy="1095023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cs typeface="+mn-ea"/>
                <a:sym typeface="+mn-l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5F53E1-B470-4F8F-B985-D04DFADC484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899165" y="2828491"/>
              <a:ext cx="921062" cy="46325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0" algn="ctr">
                <a:buClr>
                  <a:srgbClr val="1D5B2D"/>
                </a:buClr>
                <a:buSzPct val="100000"/>
                <a:buNone/>
              </a:pPr>
              <a:r>
                <a:rPr lang="en-US" sz="3200" spc="-300" dirty="0">
                  <a:solidFill>
                    <a:srgbClr val="438EAF"/>
                  </a:solidFill>
                  <a:cs typeface="+mn-ea"/>
                  <a:sym typeface="+mn-lt"/>
                </a:rPr>
                <a:t>45 %</a:t>
              </a: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5BB6D52-CBCD-448B-BFE9-C105DB1253F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741094" y="3923514"/>
              <a:ext cx="1353877" cy="13275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0">
                <a:buClr>
                  <a:srgbClr val="1D5B2D"/>
                </a:buClr>
                <a:buSzPct val="100000"/>
                <a:buNone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Lorem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enean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commodo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ligula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eget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dolor. </a:t>
              </a:r>
            </a:p>
          </p:txBody>
        </p:sp>
        <p:sp>
          <p:nvSpPr>
            <p:cNvPr id="6" name="Rectangle 74">
              <a:extLst>
                <a:ext uri="{FF2B5EF4-FFF2-40B4-BE49-F238E27FC236}">
                  <a16:creationId xmlns:a16="http://schemas.microsoft.com/office/drawing/2014/main" id="{CF2F182F-90DA-4B3C-B527-A351F0707E04}"/>
                </a:ext>
              </a:extLst>
            </p:cNvPr>
            <p:cNvSpPr/>
            <p:nvPr/>
          </p:nvSpPr>
          <p:spPr>
            <a:xfrm>
              <a:off x="9682433" y="1916769"/>
              <a:ext cx="14178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sz="1600" b="1" noProof="1">
                  <a:solidFill>
                    <a:srgbClr val="0C638E"/>
                  </a:solidFill>
                  <a:cs typeface="+mn-ea"/>
                  <a:sym typeface="+mn-lt"/>
                </a:rPr>
                <a:t>Lorem ipsum 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3FB6022-A97F-4B3E-8B43-414AE873F666}"/>
              </a:ext>
            </a:extLst>
          </p:cNvPr>
          <p:cNvGrpSpPr/>
          <p:nvPr/>
        </p:nvGrpSpPr>
        <p:grpSpPr>
          <a:xfrm>
            <a:off x="8323252" y="1916769"/>
            <a:ext cx="1417842" cy="3334291"/>
            <a:chOff x="8323252" y="1916769"/>
            <a:chExt cx="1417842" cy="3334291"/>
          </a:xfrm>
        </p:grpSpPr>
        <p:sp>
          <p:nvSpPr>
            <p:cNvPr id="7" name="Teardrop 66">
              <a:extLst>
                <a:ext uri="{FF2B5EF4-FFF2-40B4-BE49-F238E27FC236}">
                  <a16:creationId xmlns:a16="http://schemas.microsoft.com/office/drawing/2014/main" id="{3221E843-A8B5-464C-85F4-91D4E086CB0A}"/>
                </a:ext>
              </a:extLst>
            </p:cNvPr>
            <p:cNvSpPr/>
            <p:nvPr/>
          </p:nvSpPr>
          <p:spPr>
            <a:xfrm>
              <a:off x="8391309" y="2512607"/>
              <a:ext cx="1095023" cy="1095023"/>
            </a:xfrm>
            <a:prstGeom prst="teardrop">
              <a:avLst/>
            </a:prstGeom>
            <a:solidFill>
              <a:srgbClr val="E5D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cs typeface="+mn-ea"/>
                <a:sym typeface="+mn-lt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6787299-EAA6-4C9C-B205-2F5F3BB1148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332799" y="3923514"/>
              <a:ext cx="1353876" cy="13275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0">
                <a:buClr>
                  <a:srgbClr val="1D5B2D"/>
                </a:buClr>
                <a:buSzPct val="100000"/>
                <a:buNone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Lorem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enean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commodo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ligula </a:t>
              </a:r>
              <a:r>
                <a:rPr lang="en-US" sz="1400" dirty="0" err="1">
                  <a:solidFill>
                    <a:schemeClr val="bg1"/>
                  </a:solidFill>
                  <a:cs typeface="+mn-ea"/>
                  <a:sym typeface="+mn-lt"/>
                </a:rPr>
                <a:t>eget</a:t>
              </a: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 dolor. </a:t>
              </a: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EFA3FDE-94D8-4D9C-B1E6-A672DA897F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478289" y="2828491"/>
              <a:ext cx="921061" cy="46325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227013" indent="-227013" algn="l" defTabSz="914400" rtl="0" eaLnBrk="1" latinLnBrk="0" hangingPunct="1">
                <a:spcBef>
                  <a:spcPts val="120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28600" algn="l" defTabSz="9144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bg2"/>
                </a:buClr>
                <a:buSzPct val="80000"/>
                <a:buFont typeface="BentonSansF Book" pitchFamily="50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-215900" algn="l" defTabSz="914400" rtl="0" eaLnBrk="1" latinLnBrk="0" hangingPunct="1"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indent="-22860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BentonSansF Book" pitchFamily="50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43000" indent="-230188" algn="l" defTabSz="914400" rtl="0" eaLnBrk="1" latinLnBrk="0" hangingPunct="1"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indent="-228600" algn="l" defTabSz="914400" rtl="0" eaLnBrk="1" latinLnBrk="0" hangingPunct="1">
                <a:spcBef>
                  <a:spcPts val="960"/>
                </a:spcBef>
                <a:buClr>
                  <a:schemeClr val="bg2"/>
                </a:buClr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1990" indent="0" algn="ctr">
                <a:buClr>
                  <a:srgbClr val="1D5B2D"/>
                </a:buClr>
                <a:buSzPct val="100000"/>
                <a:buNone/>
              </a:pPr>
              <a:r>
                <a:rPr lang="en-US" sz="3200" spc="-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45 %</a:t>
              </a:r>
            </a:p>
          </p:txBody>
        </p:sp>
        <p:sp>
          <p:nvSpPr>
            <p:cNvPr id="10" name="Rectangle 76">
              <a:extLst>
                <a:ext uri="{FF2B5EF4-FFF2-40B4-BE49-F238E27FC236}">
                  <a16:creationId xmlns:a16="http://schemas.microsoft.com/office/drawing/2014/main" id="{0E6F4100-92A4-4722-B239-5BD5E94605C5}"/>
                </a:ext>
              </a:extLst>
            </p:cNvPr>
            <p:cNvSpPr/>
            <p:nvPr/>
          </p:nvSpPr>
          <p:spPr>
            <a:xfrm>
              <a:off x="8323252" y="1916769"/>
              <a:ext cx="1417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en-US" sz="1600" b="1" noProof="1">
                  <a:solidFill>
                    <a:srgbClr val="0C638E"/>
                  </a:solidFill>
                  <a:cs typeface="+mn-ea"/>
                  <a:sym typeface="+mn-lt"/>
                </a:rPr>
                <a:t>Lorem ipsum 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6AAE8999-D6F5-4A62-9825-092B1197DEEB}"/>
              </a:ext>
            </a:extLst>
          </p:cNvPr>
          <p:cNvSpPr txBox="1">
            <a:spLocks noChangeArrowheads="1"/>
          </p:cNvSpPr>
          <p:nvPr/>
        </p:nvSpPr>
        <p:spPr>
          <a:xfrm>
            <a:off x="543281" y="447299"/>
            <a:ext cx="7010411" cy="70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OUR RELATIONSHIP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2B6AF43-690C-486C-BD9C-BFEFE833CA8B}"/>
              </a:ext>
            </a:extLst>
          </p:cNvPr>
          <p:cNvSpPr txBox="1">
            <a:spLocks noChangeArrowheads="1"/>
          </p:cNvSpPr>
          <p:nvPr/>
        </p:nvSpPr>
        <p:spPr>
          <a:xfrm>
            <a:off x="543281" y="1079731"/>
            <a:ext cx="7010411" cy="29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Describe The Team Of People Behind Your Company</a:t>
            </a:r>
          </a:p>
        </p:txBody>
      </p:sp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0D913611-B6A3-4C2A-BD1C-E755B925B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457852"/>
              </p:ext>
            </p:extLst>
          </p:nvPr>
        </p:nvGraphicFramePr>
        <p:xfrm>
          <a:off x="1461884" y="1916769"/>
          <a:ext cx="4283276" cy="372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6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c="http://schemas.openxmlformats.org/drawingml/2006/chart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Graphic spid="13" grpId="0">
            <p:bldAsOne/>
          </p:bldGraphic>
        </p:bldLst>
      </p:timing>
    </mc:Choice>
    <mc:Fallback xmlns="" xmlns:a16="http://schemas.microsoft.com/office/drawing/2014/main" xmlns:a14="http://schemas.microsoft.com/office/drawing/2010/main" xmlns:c="http://schemas.openxmlformats.org/drawingml/2006/chart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  <p:bldGraphic spid="13" grpId="0">
            <p:bldAsOne/>
          </p:bldGraphic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DA7DB8-AF24-4A33-AA5F-9FA80B2F0CEC}"/>
              </a:ext>
            </a:extLst>
          </p:cNvPr>
          <p:cNvSpPr/>
          <p:nvPr/>
        </p:nvSpPr>
        <p:spPr>
          <a:xfrm>
            <a:off x="15" y="2664910"/>
            <a:ext cx="12191985" cy="45719"/>
          </a:xfrm>
          <a:prstGeom prst="rect">
            <a:avLst/>
          </a:prstGeom>
          <a:gradFill>
            <a:gsLst>
              <a:gs pos="55800">
                <a:schemeClr val="bg1"/>
              </a:gs>
              <a:gs pos="0">
                <a:schemeClr val="accent1">
                  <a:lumMod val="5000"/>
                  <a:lumOff val="95000"/>
                  <a:alpha val="28000"/>
                </a:schemeClr>
              </a:gs>
              <a:gs pos="100000">
                <a:schemeClr val="bg1">
                  <a:alpha val="24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3C378A55-2990-40B8-BD66-DC177FF10AD0}"/>
              </a:ext>
            </a:extLst>
          </p:cNvPr>
          <p:cNvSpPr/>
          <p:nvPr/>
        </p:nvSpPr>
        <p:spPr>
          <a:xfrm>
            <a:off x="4523323" y="3672483"/>
            <a:ext cx="2072933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54" rtl="0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3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 consectetur adipiscing elit nunc enim sem, commodo a rhoncus.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5C1F005F-C4A9-452F-B896-B898482D6914}"/>
              </a:ext>
            </a:extLst>
          </p:cNvPr>
          <p:cNvSpPr/>
          <p:nvPr/>
        </p:nvSpPr>
        <p:spPr>
          <a:xfrm>
            <a:off x="7794576" y="3855570"/>
            <a:ext cx="2072933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54" rtl="0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3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 consectetur adipiscing elit nunc enim sem, commodo a rhoncus.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A5E765C-C798-4EC9-9232-719729F71C13}"/>
              </a:ext>
            </a:extLst>
          </p:cNvPr>
          <p:cNvGrpSpPr/>
          <p:nvPr/>
        </p:nvGrpSpPr>
        <p:grpSpPr>
          <a:xfrm>
            <a:off x="2300290" y="2698838"/>
            <a:ext cx="2838081" cy="2216704"/>
            <a:chOff x="2300290" y="2698838"/>
            <a:chExt cx="2838081" cy="2216704"/>
          </a:xfrm>
        </p:grpSpPr>
        <p:sp>
          <p:nvSpPr>
            <p:cNvPr id="4" name="Isosceles Triangle 43">
              <a:extLst>
                <a:ext uri="{FF2B5EF4-FFF2-40B4-BE49-F238E27FC236}">
                  <a16:creationId xmlns:a16="http://schemas.microsoft.com/office/drawing/2014/main" id="{0105E34B-34D2-4A97-85E6-48EF7EA6308F}"/>
                </a:ext>
              </a:extLst>
            </p:cNvPr>
            <p:cNvSpPr/>
            <p:nvPr/>
          </p:nvSpPr>
          <p:spPr>
            <a:xfrm rot="10800000">
              <a:off x="2300290" y="2713354"/>
              <a:ext cx="2838081" cy="2202188"/>
            </a:xfrm>
            <a:prstGeom prst="triangle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4" rtl="0"/>
              <a:endParaRPr lang="en-US" sz="1351" kern="1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726F2653-645F-485A-947D-C0A5265C7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8443" y="2698838"/>
              <a:ext cx="0" cy="1703542"/>
            </a:xfrm>
            <a:prstGeom prst="line">
              <a:avLst/>
            </a:prstGeom>
            <a:ln>
              <a:solidFill>
                <a:srgbClr val="2384B3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1289165-1706-4C12-AE34-24D80936F072}"/>
              </a:ext>
            </a:extLst>
          </p:cNvPr>
          <p:cNvGrpSpPr/>
          <p:nvPr/>
        </p:nvGrpSpPr>
        <p:grpSpPr>
          <a:xfrm>
            <a:off x="5016293" y="2698839"/>
            <a:ext cx="1096919" cy="865662"/>
            <a:chOff x="5016293" y="2698839"/>
            <a:chExt cx="1096919" cy="865662"/>
          </a:xfrm>
        </p:grpSpPr>
        <p:sp>
          <p:nvSpPr>
            <p:cNvPr id="5" name="Isosceles Triangle 41">
              <a:extLst>
                <a:ext uri="{FF2B5EF4-FFF2-40B4-BE49-F238E27FC236}">
                  <a16:creationId xmlns:a16="http://schemas.microsoft.com/office/drawing/2014/main" id="{51A9D1C1-0BE4-42D1-BD67-F4D132C20987}"/>
                </a:ext>
              </a:extLst>
            </p:cNvPr>
            <p:cNvSpPr/>
            <p:nvPr/>
          </p:nvSpPr>
          <p:spPr>
            <a:xfrm rot="10800000">
              <a:off x="5016293" y="2713354"/>
              <a:ext cx="1096919" cy="851147"/>
            </a:xfrm>
            <a:prstGeom prst="triangle">
              <a:avLst/>
            </a:prstGeom>
            <a:solidFill>
              <a:schemeClr val="tx1">
                <a:lumMod val="75000"/>
                <a:lumOff val="2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4" rtl="0"/>
              <a:endParaRPr lang="en-US" sz="1351" kern="1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Straight Connector 49">
              <a:extLst>
                <a:ext uri="{FF2B5EF4-FFF2-40B4-BE49-F238E27FC236}">
                  <a16:creationId xmlns:a16="http://schemas.microsoft.com/office/drawing/2014/main" id="{D298812E-CB9F-418A-A119-1EA9D2B57A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9790" y="2698839"/>
              <a:ext cx="0" cy="424099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BA3327A-9C24-42C9-8ED8-A567CD3B5DC5}"/>
              </a:ext>
            </a:extLst>
          </p:cNvPr>
          <p:cNvGrpSpPr/>
          <p:nvPr/>
        </p:nvGrpSpPr>
        <p:grpSpPr>
          <a:xfrm>
            <a:off x="5991134" y="2698839"/>
            <a:ext cx="2298197" cy="1797782"/>
            <a:chOff x="5991134" y="2698839"/>
            <a:chExt cx="2298197" cy="1797782"/>
          </a:xfrm>
        </p:grpSpPr>
        <p:sp>
          <p:nvSpPr>
            <p:cNvPr id="6" name="Isosceles Triangle 39">
              <a:extLst>
                <a:ext uri="{FF2B5EF4-FFF2-40B4-BE49-F238E27FC236}">
                  <a16:creationId xmlns:a16="http://schemas.microsoft.com/office/drawing/2014/main" id="{E7828135-1A7F-4132-99C9-6DD0A39F886D}"/>
                </a:ext>
              </a:extLst>
            </p:cNvPr>
            <p:cNvSpPr/>
            <p:nvPr/>
          </p:nvSpPr>
          <p:spPr>
            <a:xfrm rot="10800000">
              <a:off x="5991134" y="2713356"/>
              <a:ext cx="2298197" cy="1783265"/>
            </a:xfrm>
            <a:prstGeom prst="triangle">
              <a:avLst/>
            </a:prstGeom>
            <a:solidFill>
              <a:srgbClr val="C7B68B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4" rtl="0"/>
              <a:endParaRPr lang="en-US" sz="1351" kern="1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Straight Connector 51">
              <a:extLst>
                <a:ext uri="{FF2B5EF4-FFF2-40B4-BE49-F238E27FC236}">
                  <a16:creationId xmlns:a16="http://schemas.microsoft.com/office/drawing/2014/main" id="{E31DD0D8-83D2-48D8-8062-5A710EB48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1765" y="2698839"/>
              <a:ext cx="0" cy="1461324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06B1AE6-1F88-43A8-ADD6-A6C10CDC0A47}"/>
              </a:ext>
            </a:extLst>
          </p:cNvPr>
          <p:cNvGrpSpPr/>
          <p:nvPr/>
        </p:nvGrpSpPr>
        <p:grpSpPr>
          <a:xfrm>
            <a:off x="8164270" y="2698841"/>
            <a:ext cx="1397777" cy="1099110"/>
            <a:chOff x="8164270" y="2698841"/>
            <a:chExt cx="1397777" cy="1099110"/>
          </a:xfrm>
        </p:grpSpPr>
        <p:sp>
          <p:nvSpPr>
            <p:cNvPr id="7" name="Isosceles Triangle 37">
              <a:extLst>
                <a:ext uri="{FF2B5EF4-FFF2-40B4-BE49-F238E27FC236}">
                  <a16:creationId xmlns:a16="http://schemas.microsoft.com/office/drawing/2014/main" id="{8C8F089A-4E41-443E-9887-8E41D5AB7B44}"/>
                </a:ext>
              </a:extLst>
            </p:cNvPr>
            <p:cNvSpPr/>
            <p:nvPr/>
          </p:nvSpPr>
          <p:spPr>
            <a:xfrm rot="10800000">
              <a:off x="8164270" y="2713356"/>
              <a:ext cx="1397777" cy="1084595"/>
            </a:xfrm>
            <a:prstGeom prst="triangle">
              <a:avLst/>
            </a:prstGeom>
            <a:solidFill>
              <a:srgbClr val="2384B3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54" rtl="0"/>
              <a:endParaRPr lang="en-US" sz="1351" kern="1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Straight Connector 54">
              <a:extLst>
                <a:ext uri="{FF2B5EF4-FFF2-40B4-BE49-F238E27FC236}">
                  <a16:creationId xmlns:a16="http://schemas.microsoft.com/office/drawing/2014/main" id="{DBACB96D-AE24-49F3-9D43-3F226E900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3149" y="2698841"/>
              <a:ext cx="0" cy="769173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3">
            <a:extLst>
              <a:ext uri="{FF2B5EF4-FFF2-40B4-BE49-F238E27FC236}">
                <a16:creationId xmlns:a16="http://schemas.microsoft.com/office/drawing/2014/main" id="{26C5C08E-7C2C-4ABA-8C70-0F2F0BAEE106}"/>
              </a:ext>
            </a:extLst>
          </p:cNvPr>
          <p:cNvSpPr/>
          <p:nvPr/>
        </p:nvSpPr>
        <p:spPr>
          <a:xfrm>
            <a:off x="2641536" y="4971790"/>
            <a:ext cx="2072933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54" rtl="0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3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 consectetur adipiscing elit nunc enim sem, commodo a rhoncus.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6499B2B-D414-41AB-AB69-33F249C8AD6D}"/>
              </a:ext>
            </a:extLst>
          </p:cNvPr>
          <p:cNvSpPr/>
          <p:nvPr/>
        </p:nvSpPr>
        <p:spPr>
          <a:xfrm>
            <a:off x="6050013" y="4604603"/>
            <a:ext cx="2072933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54" rtl="0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1300" kern="1200" noProof="1">
                <a:solidFill>
                  <a:schemeClr val="bg1"/>
                </a:solidFill>
                <a:cs typeface="+mn-ea"/>
                <a:sym typeface="+mn-lt"/>
              </a:rPr>
              <a:t>Lorem ipsum dolor sit amet consectetur adipiscing elit nunc enim sem, commodo a rhoncus.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935AC98-FF92-40D8-8FED-2EE6FD56A45C}"/>
              </a:ext>
            </a:extLst>
          </p:cNvPr>
          <p:cNvGrpSpPr/>
          <p:nvPr/>
        </p:nvGrpSpPr>
        <p:grpSpPr>
          <a:xfrm>
            <a:off x="2276079" y="1636243"/>
            <a:ext cx="2838082" cy="908114"/>
            <a:chOff x="2276079" y="1636243"/>
            <a:chExt cx="2838082" cy="908114"/>
          </a:xfrm>
        </p:grpSpPr>
        <p:sp>
          <p:nvSpPr>
            <p:cNvPr id="17" name="Title 18">
              <a:extLst>
                <a:ext uri="{FF2B5EF4-FFF2-40B4-BE49-F238E27FC236}">
                  <a16:creationId xmlns:a16="http://schemas.microsoft.com/office/drawing/2014/main" id="{BB4293AF-71B7-4FA1-895C-D2E9B3DC3700}"/>
                </a:ext>
              </a:extLst>
            </p:cNvPr>
            <p:cNvSpPr txBox="1">
              <a:spLocks/>
            </p:cNvSpPr>
            <p:nvPr/>
          </p:nvSpPr>
          <p:spPr>
            <a:xfrm>
              <a:off x="2276079" y="2205803"/>
              <a:ext cx="2838082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buClr>
                  <a:srgbClr val="E24848"/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ctr" defTabSz="914354" rtl="0"/>
              <a:r>
                <a:rPr lang="id-ID" sz="1600" kern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STRENGTHS</a:t>
              </a: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0E06C276-FF02-497D-AAD2-CCC9E97511C2}"/>
                </a:ext>
              </a:extLst>
            </p:cNvPr>
            <p:cNvGrpSpPr/>
            <p:nvPr/>
          </p:nvGrpSpPr>
          <p:grpSpPr>
            <a:xfrm>
              <a:off x="3447671" y="1636243"/>
              <a:ext cx="494890" cy="494904"/>
              <a:chOff x="1260653" y="5164525"/>
              <a:chExt cx="449900" cy="449911"/>
            </a:xfrm>
            <a:solidFill>
              <a:schemeClr val="bg1"/>
            </a:solidFill>
          </p:grpSpPr>
          <p:sp>
            <p:nvSpPr>
              <p:cNvPr id="22" name="Freeform 439">
                <a:extLst>
                  <a:ext uri="{FF2B5EF4-FFF2-40B4-BE49-F238E27FC236}">
                    <a16:creationId xmlns:a16="http://schemas.microsoft.com/office/drawing/2014/main" id="{5367CAFA-D997-4840-8E30-8D0F8F8E1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437" y="5538724"/>
                <a:ext cx="75712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2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2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4" y="46"/>
                    </a:lnTo>
                    <a:lnTo>
                      <a:pt x="49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9" y="70"/>
                    </a:lnTo>
                    <a:lnTo>
                      <a:pt x="39" y="78"/>
                    </a:lnTo>
                    <a:lnTo>
                      <a:pt x="39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9" y="106"/>
                    </a:lnTo>
                    <a:lnTo>
                      <a:pt x="54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2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3" y="121"/>
                    </a:lnTo>
                    <a:lnTo>
                      <a:pt x="5" y="108"/>
                    </a:lnTo>
                    <a:lnTo>
                      <a:pt x="3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13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2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440">
                <a:extLst>
                  <a:ext uri="{FF2B5EF4-FFF2-40B4-BE49-F238E27FC236}">
                    <a16:creationId xmlns:a16="http://schemas.microsoft.com/office/drawing/2014/main" id="{EFA0A5FE-A9BB-429B-BB13-A85186BAB2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188" y="5538719"/>
                <a:ext cx="74256" cy="75712"/>
              </a:xfrm>
              <a:custGeom>
                <a:avLst/>
                <a:gdLst>
                  <a:gd name="T0" fmla="*/ 69 w 154"/>
                  <a:gd name="T1" fmla="*/ 39 h 155"/>
                  <a:gd name="T2" fmla="*/ 54 w 154"/>
                  <a:gd name="T3" fmla="*/ 46 h 155"/>
                  <a:gd name="T4" fmla="*/ 44 w 154"/>
                  <a:gd name="T5" fmla="*/ 57 h 155"/>
                  <a:gd name="T6" fmla="*/ 38 w 154"/>
                  <a:gd name="T7" fmla="*/ 70 h 155"/>
                  <a:gd name="T8" fmla="*/ 38 w 154"/>
                  <a:gd name="T9" fmla="*/ 85 h 155"/>
                  <a:gd name="T10" fmla="*/ 44 w 154"/>
                  <a:gd name="T11" fmla="*/ 100 h 155"/>
                  <a:gd name="T12" fmla="*/ 54 w 154"/>
                  <a:gd name="T13" fmla="*/ 110 h 155"/>
                  <a:gd name="T14" fmla="*/ 69 w 154"/>
                  <a:gd name="T15" fmla="*/ 116 h 155"/>
                  <a:gd name="T16" fmla="*/ 84 w 154"/>
                  <a:gd name="T17" fmla="*/ 116 h 155"/>
                  <a:gd name="T18" fmla="*/ 97 w 154"/>
                  <a:gd name="T19" fmla="*/ 110 h 155"/>
                  <a:gd name="T20" fmla="*/ 109 w 154"/>
                  <a:gd name="T21" fmla="*/ 100 h 155"/>
                  <a:gd name="T22" fmla="*/ 115 w 154"/>
                  <a:gd name="T23" fmla="*/ 85 h 155"/>
                  <a:gd name="T24" fmla="*/ 115 w 154"/>
                  <a:gd name="T25" fmla="*/ 70 h 155"/>
                  <a:gd name="T26" fmla="*/ 109 w 154"/>
                  <a:gd name="T27" fmla="*/ 57 h 155"/>
                  <a:gd name="T28" fmla="*/ 97 w 154"/>
                  <a:gd name="T29" fmla="*/ 46 h 155"/>
                  <a:gd name="T30" fmla="*/ 84 w 154"/>
                  <a:gd name="T31" fmla="*/ 39 h 155"/>
                  <a:gd name="T32" fmla="*/ 76 w 154"/>
                  <a:gd name="T33" fmla="*/ 155 h 155"/>
                  <a:gd name="T34" fmla="*/ 61 w 154"/>
                  <a:gd name="T35" fmla="*/ 153 h 155"/>
                  <a:gd name="T36" fmla="*/ 46 w 154"/>
                  <a:gd name="T37" fmla="*/ 149 h 155"/>
                  <a:gd name="T38" fmla="*/ 21 w 154"/>
                  <a:gd name="T39" fmla="*/ 133 h 155"/>
                  <a:gd name="T40" fmla="*/ 5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5 w 154"/>
                  <a:gd name="T49" fmla="*/ 48 h 155"/>
                  <a:gd name="T50" fmla="*/ 21 w 154"/>
                  <a:gd name="T51" fmla="*/ 23 h 155"/>
                  <a:gd name="T52" fmla="*/ 46 w 154"/>
                  <a:gd name="T53" fmla="*/ 6 h 155"/>
                  <a:gd name="T54" fmla="*/ 61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6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2 w 154"/>
                  <a:gd name="T67" fmla="*/ 62 h 155"/>
                  <a:gd name="T68" fmla="*/ 154 w 154"/>
                  <a:gd name="T69" fmla="*/ 78 h 155"/>
                  <a:gd name="T70" fmla="*/ 152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6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1" y="42"/>
                    </a:lnTo>
                    <a:lnTo>
                      <a:pt x="54" y="46"/>
                    </a:lnTo>
                    <a:lnTo>
                      <a:pt x="48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8" y="70"/>
                    </a:lnTo>
                    <a:lnTo>
                      <a:pt x="38" y="78"/>
                    </a:lnTo>
                    <a:lnTo>
                      <a:pt x="38" y="85"/>
                    </a:lnTo>
                    <a:lnTo>
                      <a:pt x="41" y="93"/>
                    </a:lnTo>
                    <a:lnTo>
                      <a:pt x="44" y="100"/>
                    </a:lnTo>
                    <a:lnTo>
                      <a:pt x="48" y="106"/>
                    </a:lnTo>
                    <a:lnTo>
                      <a:pt x="54" y="110"/>
                    </a:lnTo>
                    <a:lnTo>
                      <a:pt x="61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4" y="116"/>
                    </a:lnTo>
                    <a:lnTo>
                      <a:pt x="92" y="113"/>
                    </a:lnTo>
                    <a:lnTo>
                      <a:pt x="97" y="110"/>
                    </a:lnTo>
                    <a:lnTo>
                      <a:pt x="103" y="106"/>
                    </a:lnTo>
                    <a:lnTo>
                      <a:pt x="109" y="100"/>
                    </a:lnTo>
                    <a:lnTo>
                      <a:pt x="112" y="93"/>
                    </a:lnTo>
                    <a:lnTo>
                      <a:pt x="115" y="85"/>
                    </a:lnTo>
                    <a:lnTo>
                      <a:pt x="115" y="78"/>
                    </a:lnTo>
                    <a:lnTo>
                      <a:pt x="115" y="70"/>
                    </a:lnTo>
                    <a:lnTo>
                      <a:pt x="112" y="62"/>
                    </a:lnTo>
                    <a:lnTo>
                      <a:pt x="109" y="57"/>
                    </a:lnTo>
                    <a:lnTo>
                      <a:pt x="103" y="51"/>
                    </a:lnTo>
                    <a:lnTo>
                      <a:pt x="97" y="46"/>
                    </a:lnTo>
                    <a:lnTo>
                      <a:pt x="92" y="42"/>
                    </a:lnTo>
                    <a:lnTo>
                      <a:pt x="84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1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1" y="133"/>
                    </a:lnTo>
                    <a:lnTo>
                      <a:pt x="12" y="121"/>
                    </a:lnTo>
                    <a:lnTo>
                      <a:pt x="5" y="108"/>
                    </a:lnTo>
                    <a:lnTo>
                      <a:pt x="2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2" y="55"/>
                    </a:lnTo>
                    <a:lnTo>
                      <a:pt x="5" y="48"/>
                    </a:lnTo>
                    <a:lnTo>
                      <a:pt x="12" y="35"/>
                    </a:lnTo>
                    <a:lnTo>
                      <a:pt x="21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6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1" y="55"/>
                    </a:lnTo>
                    <a:lnTo>
                      <a:pt x="152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2" y="94"/>
                    </a:lnTo>
                    <a:lnTo>
                      <a:pt x="151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6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4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441">
                <a:extLst>
                  <a:ext uri="{FF2B5EF4-FFF2-40B4-BE49-F238E27FC236}">
                    <a16:creationId xmlns:a16="http://schemas.microsoft.com/office/drawing/2014/main" id="{15AA1871-A5AB-457E-8CC2-61AF4680F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476" y="5164530"/>
                <a:ext cx="18928" cy="149967"/>
              </a:xfrm>
              <a:custGeom>
                <a:avLst/>
                <a:gdLst>
                  <a:gd name="T0" fmla="*/ 20 w 39"/>
                  <a:gd name="T1" fmla="*/ 309 h 309"/>
                  <a:gd name="T2" fmla="*/ 16 w 39"/>
                  <a:gd name="T3" fmla="*/ 309 h 309"/>
                  <a:gd name="T4" fmla="*/ 13 w 39"/>
                  <a:gd name="T5" fmla="*/ 307 h 309"/>
                  <a:gd name="T6" fmla="*/ 9 w 39"/>
                  <a:gd name="T7" fmla="*/ 306 h 309"/>
                  <a:gd name="T8" fmla="*/ 6 w 39"/>
                  <a:gd name="T9" fmla="*/ 303 h 309"/>
                  <a:gd name="T10" fmla="*/ 4 w 39"/>
                  <a:gd name="T11" fmla="*/ 300 h 309"/>
                  <a:gd name="T12" fmla="*/ 1 w 39"/>
                  <a:gd name="T13" fmla="*/ 297 h 309"/>
                  <a:gd name="T14" fmla="*/ 1 w 39"/>
                  <a:gd name="T15" fmla="*/ 294 h 309"/>
                  <a:gd name="T16" fmla="*/ 0 w 39"/>
                  <a:gd name="T17" fmla="*/ 290 h 309"/>
                  <a:gd name="T18" fmla="*/ 0 w 39"/>
                  <a:gd name="T19" fmla="*/ 19 h 309"/>
                  <a:gd name="T20" fmla="*/ 1 w 39"/>
                  <a:gd name="T21" fmla="*/ 15 h 309"/>
                  <a:gd name="T22" fmla="*/ 1 w 39"/>
                  <a:gd name="T23" fmla="*/ 12 h 309"/>
                  <a:gd name="T24" fmla="*/ 4 w 39"/>
                  <a:gd name="T25" fmla="*/ 9 h 309"/>
                  <a:gd name="T26" fmla="*/ 6 w 39"/>
                  <a:gd name="T27" fmla="*/ 6 h 309"/>
                  <a:gd name="T28" fmla="*/ 9 w 39"/>
                  <a:gd name="T29" fmla="*/ 3 h 309"/>
                  <a:gd name="T30" fmla="*/ 13 w 39"/>
                  <a:gd name="T31" fmla="*/ 2 h 309"/>
                  <a:gd name="T32" fmla="*/ 16 w 39"/>
                  <a:gd name="T33" fmla="*/ 0 h 309"/>
                  <a:gd name="T34" fmla="*/ 20 w 39"/>
                  <a:gd name="T35" fmla="*/ 0 h 309"/>
                  <a:gd name="T36" fmla="*/ 24 w 39"/>
                  <a:gd name="T37" fmla="*/ 0 h 309"/>
                  <a:gd name="T38" fmla="*/ 27 w 39"/>
                  <a:gd name="T39" fmla="*/ 2 h 309"/>
                  <a:gd name="T40" fmla="*/ 30 w 39"/>
                  <a:gd name="T41" fmla="*/ 3 h 309"/>
                  <a:gd name="T42" fmla="*/ 33 w 39"/>
                  <a:gd name="T43" fmla="*/ 6 h 309"/>
                  <a:gd name="T44" fmla="*/ 36 w 39"/>
                  <a:gd name="T45" fmla="*/ 9 h 309"/>
                  <a:gd name="T46" fmla="*/ 37 w 39"/>
                  <a:gd name="T47" fmla="*/ 12 h 309"/>
                  <a:gd name="T48" fmla="*/ 39 w 39"/>
                  <a:gd name="T49" fmla="*/ 15 h 309"/>
                  <a:gd name="T50" fmla="*/ 39 w 39"/>
                  <a:gd name="T51" fmla="*/ 19 h 309"/>
                  <a:gd name="T52" fmla="*/ 39 w 39"/>
                  <a:gd name="T53" fmla="*/ 290 h 309"/>
                  <a:gd name="T54" fmla="*/ 39 w 39"/>
                  <a:gd name="T55" fmla="*/ 294 h 309"/>
                  <a:gd name="T56" fmla="*/ 37 w 39"/>
                  <a:gd name="T57" fmla="*/ 297 h 309"/>
                  <a:gd name="T58" fmla="*/ 36 w 39"/>
                  <a:gd name="T59" fmla="*/ 300 h 309"/>
                  <a:gd name="T60" fmla="*/ 33 w 39"/>
                  <a:gd name="T61" fmla="*/ 303 h 309"/>
                  <a:gd name="T62" fmla="*/ 30 w 39"/>
                  <a:gd name="T63" fmla="*/ 306 h 309"/>
                  <a:gd name="T64" fmla="*/ 27 w 39"/>
                  <a:gd name="T65" fmla="*/ 307 h 309"/>
                  <a:gd name="T66" fmla="*/ 24 w 39"/>
                  <a:gd name="T67" fmla="*/ 309 h 309"/>
                  <a:gd name="T68" fmla="*/ 20 w 39"/>
                  <a:gd name="T6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09">
                    <a:moveTo>
                      <a:pt x="20" y="309"/>
                    </a:moveTo>
                    <a:lnTo>
                      <a:pt x="16" y="309"/>
                    </a:lnTo>
                    <a:lnTo>
                      <a:pt x="13" y="307"/>
                    </a:lnTo>
                    <a:lnTo>
                      <a:pt x="9" y="306"/>
                    </a:lnTo>
                    <a:lnTo>
                      <a:pt x="6" y="303"/>
                    </a:lnTo>
                    <a:lnTo>
                      <a:pt x="4" y="300"/>
                    </a:lnTo>
                    <a:lnTo>
                      <a:pt x="1" y="297"/>
                    </a:lnTo>
                    <a:lnTo>
                      <a:pt x="1" y="294"/>
                    </a:lnTo>
                    <a:lnTo>
                      <a:pt x="0" y="290"/>
                    </a:lnTo>
                    <a:lnTo>
                      <a:pt x="0" y="19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7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90"/>
                    </a:lnTo>
                    <a:lnTo>
                      <a:pt x="39" y="294"/>
                    </a:lnTo>
                    <a:lnTo>
                      <a:pt x="37" y="297"/>
                    </a:lnTo>
                    <a:lnTo>
                      <a:pt x="36" y="300"/>
                    </a:lnTo>
                    <a:lnTo>
                      <a:pt x="33" y="303"/>
                    </a:lnTo>
                    <a:lnTo>
                      <a:pt x="30" y="306"/>
                    </a:lnTo>
                    <a:lnTo>
                      <a:pt x="27" y="307"/>
                    </a:lnTo>
                    <a:lnTo>
                      <a:pt x="24" y="309"/>
                    </a:lnTo>
                    <a:lnTo>
                      <a:pt x="20" y="3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442">
                <a:extLst>
                  <a:ext uri="{FF2B5EF4-FFF2-40B4-BE49-F238E27FC236}">
                    <a16:creationId xmlns:a16="http://schemas.microsoft.com/office/drawing/2014/main" id="{39D304B2-2AE0-4227-878D-E694113CC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149" y="5164525"/>
                <a:ext cx="131039" cy="74256"/>
              </a:xfrm>
              <a:custGeom>
                <a:avLst/>
                <a:gdLst>
                  <a:gd name="T0" fmla="*/ 250 w 271"/>
                  <a:gd name="T1" fmla="*/ 154 h 154"/>
                  <a:gd name="T2" fmla="*/ 247 w 271"/>
                  <a:gd name="T3" fmla="*/ 154 h 154"/>
                  <a:gd name="T4" fmla="*/ 243 w 271"/>
                  <a:gd name="T5" fmla="*/ 153 h 154"/>
                  <a:gd name="T6" fmla="*/ 240 w 271"/>
                  <a:gd name="T7" fmla="*/ 152 h 154"/>
                  <a:gd name="T8" fmla="*/ 237 w 271"/>
                  <a:gd name="T9" fmla="*/ 149 h 154"/>
                  <a:gd name="T10" fmla="*/ 135 w 271"/>
                  <a:gd name="T11" fmla="*/ 46 h 154"/>
                  <a:gd name="T12" fmla="*/ 33 w 271"/>
                  <a:gd name="T13" fmla="*/ 149 h 154"/>
                  <a:gd name="T14" fmla="*/ 30 w 271"/>
                  <a:gd name="T15" fmla="*/ 152 h 154"/>
                  <a:gd name="T16" fmla="*/ 26 w 271"/>
                  <a:gd name="T17" fmla="*/ 153 h 154"/>
                  <a:gd name="T18" fmla="*/ 23 w 271"/>
                  <a:gd name="T19" fmla="*/ 154 h 154"/>
                  <a:gd name="T20" fmla="*/ 19 w 271"/>
                  <a:gd name="T21" fmla="*/ 154 h 154"/>
                  <a:gd name="T22" fmla="*/ 16 w 271"/>
                  <a:gd name="T23" fmla="*/ 154 h 154"/>
                  <a:gd name="T24" fmla="*/ 11 w 271"/>
                  <a:gd name="T25" fmla="*/ 153 h 154"/>
                  <a:gd name="T26" fmla="*/ 8 w 271"/>
                  <a:gd name="T27" fmla="*/ 152 h 154"/>
                  <a:gd name="T28" fmla="*/ 6 w 271"/>
                  <a:gd name="T29" fmla="*/ 149 h 154"/>
                  <a:gd name="T30" fmla="*/ 3 w 271"/>
                  <a:gd name="T31" fmla="*/ 146 h 154"/>
                  <a:gd name="T32" fmla="*/ 1 w 271"/>
                  <a:gd name="T33" fmla="*/ 143 h 154"/>
                  <a:gd name="T34" fmla="*/ 0 w 271"/>
                  <a:gd name="T35" fmla="*/ 139 h 154"/>
                  <a:gd name="T36" fmla="*/ 0 w 271"/>
                  <a:gd name="T37" fmla="*/ 136 h 154"/>
                  <a:gd name="T38" fmla="*/ 0 w 271"/>
                  <a:gd name="T39" fmla="*/ 131 h 154"/>
                  <a:gd name="T40" fmla="*/ 1 w 271"/>
                  <a:gd name="T41" fmla="*/ 129 h 154"/>
                  <a:gd name="T42" fmla="*/ 3 w 271"/>
                  <a:gd name="T43" fmla="*/ 124 h 154"/>
                  <a:gd name="T44" fmla="*/ 6 w 271"/>
                  <a:gd name="T45" fmla="*/ 121 h 154"/>
                  <a:gd name="T46" fmla="*/ 121 w 271"/>
                  <a:gd name="T47" fmla="*/ 6 h 154"/>
                  <a:gd name="T48" fmla="*/ 124 w 271"/>
                  <a:gd name="T49" fmla="*/ 3 h 154"/>
                  <a:gd name="T50" fmla="*/ 128 w 271"/>
                  <a:gd name="T51" fmla="*/ 2 h 154"/>
                  <a:gd name="T52" fmla="*/ 131 w 271"/>
                  <a:gd name="T53" fmla="*/ 0 h 154"/>
                  <a:gd name="T54" fmla="*/ 135 w 271"/>
                  <a:gd name="T55" fmla="*/ 0 h 154"/>
                  <a:gd name="T56" fmla="*/ 138 w 271"/>
                  <a:gd name="T57" fmla="*/ 0 h 154"/>
                  <a:gd name="T58" fmla="*/ 142 w 271"/>
                  <a:gd name="T59" fmla="*/ 2 h 154"/>
                  <a:gd name="T60" fmla="*/ 145 w 271"/>
                  <a:gd name="T61" fmla="*/ 3 h 154"/>
                  <a:gd name="T62" fmla="*/ 148 w 271"/>
                  <a:gd name="T63" fmla="*/ 6 h 154"/>
                  <a:gd name="T64" fmla="*/ 265 w 271"/>
                  <a:gd name="T65" fmla="*/ 121 h 154"/>
                  <a:gd name="T66" fmla="*/ 266 w 271"/>
                  <a:gd name="T67" fmla="*/ 124 h 154"/>
                  <a:gd name="T68" fmla="*/ 269 w 271"/>
                  <a:gd name="T69" fmla="*/ 129 h 154"/>
                  <a:gd name="T70" fmla="*/ 269 w 271"/>
                  <a:gd name="T71" fmla="*/ 131 h 154"/>
                  <a:gd name="T72" fmla="*/ 271 w 271"/>
                  <a:gd name="T73" fmla="*/ 136 h 154"/>
                  <a:gd name="T74" fmla="*/ 269 w 271"/>
                  <a:gd name="T75" fmla="*/ 139 h 154"/>
                  <a:gd name="T76" fmla="*/ 269 w 271"/>
                  <a:gd name="T77" fmla="*/ 143 h 154"/>
                  <a:gd name="T78" fmla="*/ 266 w 271"/>
                  <a:gd name="T79" fmla="*/ 146 h 154"/>
                  <a:gd name="T80" fmla="*/ 265 w 271"/>
                  <a:gd name="T81" fmla="*/ 149 h 154"/>
                  <a:gd name="T82" fmla="*/ 262 w 271"/>
                  <a:gd name="T83" fmla="*/ 152 h 154"/>
                  <a:gd name="T84" fmla="*/ 258 w 271"/>
                  <a:gd name="T85" fmla="*/ 153 h 154"/>
                  <a:gd name="T86" fmla="*/ 255 w 271"/>
                  <a:gd name="T87" fmla="*/ 154 h 154"/>
                  <a:gd name="T88" fmla="*/ 250 w 271"/>
                  <a:gd name="T8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154">
                    <a:moveTo>
                      <a:pt x="250" y="154"/>
                    </a:moveTo>
                    <a:lnTo>
                      <a:pt x="247" y="154"/>
                    </a:lnTo>
                    <a:lnTo>
                      <a:pt x="243" y="153"/>
                    </a:lnTo>
                    <a:lnTo>
                      <a:pt x="240" y="152"/>
                    </a:lnTo>
                    <a:lnTo>
                      <a:pt x="237" y="149"/>
                    </a:lnTo>
                    <a:lnTo>
                      <a:pt x="135" y="46"/>
                    </a:lnTo>
                    <a:lnTo>
                      <a:pt x="33" y="149"/>
                    </a:lnTo>
                    <a:lnTo>
                      <a:pt x="30" y="152"/>
                    </a:lnTo>
                    <a:lnTo>
                      <a:pt x="26" y="153"/>
                    </a:lnTo>
                    <a:lnTo>
                      <a:pt x="23" y="154"/>
                    </a:lnTo>
                    <a:lnTo>
                      <a:pt x="19" y="154"/>
                    </a:lnTo>
                    <a:lnTo>
                      <a:pt x="16" y="154"/>
                    </a:lnTo>
                    <a:lnTo>
                      <a:pt x="11" y="153"/>
                    </a:lnTo>
                    <a:lnTo>
                      <a:pt x="8" y="152"/>
                    </a:lnTo>
                    <a:lnTo>
                      <a:pt x="6" y="149"/>
                    </a:lnTo>
                    <a:lnTo>
                      <a:pt x="3" y="146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3" y="124"/>
                    </a:lnTo>
                    <a:lnTo>
                      <a:pt x="6" y="121"/>
                    </a:lnTo>
                    <a:lnTo>
                      <a:pt x="121" y="6"/>
                    </a:lnTo>
                    <a:lnTo>
                      <a:pt x="124" y="3"/>
                    </a:lnTo>
                    <a:lnTo>
                      <a:pt x="128" y="2"/>
                    </a:lnTo>
                    <a:lnTo>
                      <a:pt x="131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2" y="2"/>
                    </a:lnTo>
                    <a:lnTo>
                      <a:pt x="145" y="3"/>
                    </a:lnTo>
                    <a:lnTo>
                      <a:pt x="148" y="6"/>
                    </a:lnTo>
                    <a:lnTo>
                      <a:pt x="265" y="121"/>
                    </a:lnTo>
                    <a:lnTo>
                      <a:pt x="266" y="124"/>
                    </a:lnTo>
                    <a:lnTo>
                      <a:pt x="269" y="129"/>
                    </a:lnTo>
                    <a:lnTo>
                      <a:pt x="269" y="131"/>
                    </a:lnTo>
                    <a:lnTo>
                      <a:pt x="271" y="136"/>
                    </a:lnTo>
                    <a:lnTo>
                      <a:pt x="269" y="139"/>
                    </a:lnTo>
                    <a:lnTo>
                      <a:pt x="269" y="143"/>
                    </a:lnTo>
                    <a:lnTo>
                      <a:pt x="266" y="146"/>
                    </a:lnTo>
                    <a:lnTo>
                      <a:pt x="265" y="149"/>
                    </a:lnTo>
                    <a:lnTo>
                      <a:pt x="262" y="152"/>
                    </a:lnTo>
                    <a:lnTo>
                      <a:pt x="258" y="153"/>
                    </a:lnTo>
                    <a:lnTo>
                      <a:pt x="255" y="154"/>
                    </a:lnTo>
                    <a:lnTo>
                      <a:pt x="250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443">
                <a:extLst>
                  <a:ext uri="{FF2B5EF4-FFF2-40B4-BE49-F238E27FC236}">
                    <a16:creationId xmlns:a16="http://schemas.microsoft.com/office/drawing/2014/main" id="{22EFC8BB-D172-4D86-9FD2-EA114A487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100" y="5221316"/>
                <a:ext cx="365453" cy="336333"/>
              </a:xfrm>
              <a:custGeom>
                <a:avLst/>
                <a:gdLst>
                  <a:gd name="T0" fmla="*/ 444 w 753"/>
                  <a:gd name="T1" fmla="*/ 695 h 695"/>
                  <a:gd name="T2" fmla="*/ 19 w 753"/>
                  <a:gd name="T3" fmla="*/ 695 h 695"/>
                  <a:gd name="T4" fmla="*/ 16 w 753"/>
                  <a:gd name="T5" fmla="*/ 695 h 695"/>
                  <a:gd name="T6" fmla="*/ 12 w 753"/>
                  <a:gd name="T7" fmla="*/ 694 h 695"/>
                  <a:gd name="T8" fmla="*/ 9 w 753"/>
                  <a:gd name="T9" fmla="*/ 692 h 695"/>
                  <a:gd name="T10" fmla="*/ 6 w 753"/>
                  <a:gd name="T11" fmla="*/ 690 h 695"/>
                  <a:gd name="T12" fmla="*/ 3 w 753"/>
                  <a:gd name="T13" fmla="*/ 687 h 695"/>
                  <a:gd name="T14" fmla="*/ 2 w 753"/>
                  <a:gd name="T15" fmla="*/ 684 h 695"/>
                  <a:gd name="T16" fmla="*/ 0 w 753"/>
                  <a:gd name="T17" fmla="*/ 679 h 695"/>
                  <a:gd name="T18" fmla="*/ 0 w 753"/>
                  <a:gd name="T19" fmla="*/ 677 h 695"/>
                  <a:gd name="T20" fmla="*/ 0 w 753"/>
                  <a:gd name="T21" fmla="*/ 672 h 695"/>
                  <a:gd name="T22" fmla="*/ 2 w 753"/>
                  <a:gd name="T23" fmla="*/ 668 h 695"/>
                  <a:gd name="T24" fmla="*/ 3 w 753"/>
                  <a:gd name="T25" fmla="*/ 665 h 695"/>
                  <a:gd name="T26" fmla="*/ 6 w 753"/>
                  <a:gd name="T27" fmla="*/ 662 h 695"/>
                  <a:gd name="T28" fmla="*/ 9 w 753"/>
                  <a:gd name="T29" fmla="*/ 659 h 695"/>
                  <a:gd name="T30" fmla="*/ 12 w 753"/>
                  <a:gd name="T31" fmla="*/ 658 h 695"/>
                  <a:gd name="T32" fmla="*/ 16 w 753"/>
                  <a:gd name="T33" fmla="*/ 656 h 695"/>
                  <a:gd name="T34" fmla="*/ 19 w 753"/>
                  <a:gd name="T35" fmla="*/ 656 h 695"/>
                  <a:gd name="T36" fmla="*/ 429 w 753"/>
                  <a:gd name="T37" fmla="*/ 656 h 695"/>
                  <a:gd name="T38" fmla="*/ 581 w 753"/>
                  <a:gd name="T39" fmla="*/ 15 h 695"/>
                  <a:gd name="T40" fmla="*/ 582 w 753"/>
                  <a:gd name="T41" fmla="*/ 8 h 695"/>
                  <a:gd name="T42" fmla="*/ 586 w 753"/>
                  <a:gd name="T43" fmla="*/ 4 h 695"/>
                  <a:gd name="T44" fmla="*/ 592 w 753"/>
                  <a:gd name="T45" fmla="*/ 1 h 695"/>
                  <a:gd name="T46" fmla="*/ 599 w 753"/>
                  <a:gd name="T47" fmla="*/ 0 h 695"/>
                  <a:gd name="T48" fmla="*/ 733 w 753"/>
                  <a:gd name="T49" fmla="*/ 0 h 695"/>
                  <a:gd name="T50" fmla="*/ 738 w 753"/>
                  <a:gd name="T51" fmla="*/ 0 h 695"/>
                  <a:gd name="T52" fmla="*/ 742 w 753"/>
                  <a:gd name="T53" fmla="*/ 1 h 695"/>
                  <a:gd name="T54" fmla="*/ 745 w 753"/>
                  <a:gd name="T55" fmla="*/ 2 h 695"/>
                  <a:gd name="T56" fmla="*/ 748 w 753"/>
                  <a:gd name="T57" fmla="*/ 5 h 695"/>
                  <a:gd name="T58" fmla="*/ 751 w 753"/>
                  <a:gd name="T59" fmla="*/ 8 h 695"/>
                  <a:gd name="T60" fmla="*/ 752 w 753"/>
                  <a:gd name="T61" fmla="*/ 11 h 695"/>
                  <a:gd name="T62" fmla="*/ 753 w 753"/>
                  <a:gd name="T63" fmla="*/ 15 h 695"/>
                  <a:gd name="T64" fmla="*/ 753 w 753"/>
                  <a:gd name="T65" fmla="*/ 20 h 695"/>
                  <a:gd name="T66" fmla="*/ 753 w 753"/>
                  <a:gd name="T67" fmla="*/ 23 h 695"/>
                  <a:gd name="T68" fmla="*/ 752 w 753"/>
                  <a:gd name="T69" fmla="*/ 27 h 695"/>
                  <a:gd name="T70" fmla="*/ 751 w 753"/>
                  <a:gd name="T71" fmla="*/ 30 h 695"/>
                  <a:gd name="T72" fmla="*/ 748 w 753"/>
                  <a:gd name="T73" fmla="*/ 33 h 695"/>
                  <a:gd name="T74" fmla="*/ 745 w 753"/>
                  <a:gd name="T75" fmla="*/ 36 h 695"/>
                  <a:gd name="T76" fmla="*/ 742 w 753"/>
                  <a:gd name="T77" fmla="*/ 37 h 695"/>
                  <a:gd name="T78" fmla="*/ 738 w 753"/>
                  <a:gd name="T79" fmla="*/ 38 h 695"/>
                  <a:gd name="T80" fmla="*/ 733 w 753"/>
                  <a:gd name="T81" fmla="*/ 38 h 695"/>
                  <a:gd name="T82" fmla="*/ 614 w 753"/>
                  <a:gd name="T83" fmla="*/ 38 h 695"/>
                  <a:gd name="T84" fmla="*/ 463 w 753"/>
                  <a:gd name="T85" fmla="*/ 681 h 695"/>
                  <a:gd name="T86" fmla="*/ 461 w 753"/>
                  <a:gd name="T87" fmla="*/ 687 h 695"/>
                  <a:gd name="T88" fmla="*/ 457 w 753"/>
                  <a:gd name="T89" fmla="*/ 691 h 695"/>
                  <a:gd name="T90" fmla="*/ 451 w 753"/>
                  <a:gd name="T91" fmla="*/ 694 h 695"/>
                  <a:gd name="T92" fmla="*/ 444 w 753"/>
                  <a:gd name="T9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3" h="695">
                    <a:moveTo>
                      <a:pt x="444" y="695"/>
                    </a:moveTo>
                    <a:lnTo>
                      <a:pt x="19" y="695"/>
                    </a:lnTo>
                    <a:lnTo>
                      <a:pt x="16" y="695"/>
                    </a:lnTo>
                    <a:lnTo>
                      <a:pt x="12" y="694"/>
                    </a:lnTo>
                    <a:lnTo>
                      <a:pt x="9" y="692"/>
                    </a:lnTo>
                    <a:lnTo>
                      <a:pt x="6" y="690"/>
                    </a:lnTo>
                    <a:lnTo>
                      <a:pt x="3" y="687"/>
                    </a:lnTo>
                    <a:lnTo>
                      <a:pt x="2" y="684"/>
                    </a:lnTo>
                    <a:lnTo>
                      <a:pt x="0" y="679"/>
                    </a:lnTo>
                    <a:lnTo>
                      <a:pt x="0" y="677"/>
                    </a:lnTo>
                    <a:lnTo>
                      <a:pt x="0" y="672"/>
                    </a:lnTo>
                    <a:lnTo>
                      <a:pt x="2" y="668"/>
                    </a:lnTo>
                    <a:lnTo>
                      <a:pt x="3" y="665"/>
                    </a:lnTo>
                    <a:lnTo>
                      <a:pt x="6" y="662"/>
                    </a:lnTo>
                    <a:lnTo>
                      <a:pt x="9" y="659"/>
                    </a:lnTo>
                    <a:lnTo>
                      <a:pt x="12" y="658"/>
                    </a:lnTo>
                    <a:lnTo>
                      <a:pt x="16" y="656"/>
                    </a:lnTo>
                    <a:lnTo>
                      <a:pt x="19" y="656"/>
                    </a:lnTo>
                    <a:lnTo>
                      <a:pt x="429" y="656"/>
                    </a:lnTo>
                    <a:lnTo>
                      <a:pt x="581" y="15"/>
                    </a:lnTo>
                    <a:lnTo>
                      <a:pt x="582" y="8"/>
                    </a:lnTo>
                    <a:lnTo>
                      <a:pt x="586" y="4"/>
                    </a:lnTo>
                    <a:lnTo>
                      <a:pt x="592" y="1"/>
                    </a:lnTo>
                    <a:lnTo>
                      <a:pt x="599" y="0"/>
                    </a:lnTo>
                    <a:lnTo>
                      <a:pt x="733" y="0"/>
                    </a:lnTo>
                    <a:lnTo>
                      <a:pt x="738" y="0"/>
                    </a:lnTo>
                    <a:lnTo>
                      <a:pt x="742" y="1"/>
                    </a:lnTo>
                    <a:lnTo>
                      <a:pt x="745" y="2"/>
                    </a:lnTo>
                    <a:lnTo>
                      <a:pt x="748" y="5"/>
                    </a:lnTo>
                    <a:lnTo>
                      <a:pt x="751" y="8"/>
                    </a:lnTo>
                    <a:lnTo>
                      <a:pt x="752" y="11"/>
                    </a:lnTo>
                    <a:lnTo>
                      <a:pt x="753" y="15"/>
                    </a:lnTo>
                    <a:lnTo>
                      <a:pt x="753" y="20"/>
                    </a:lnTo>
                    <a:lnTo>
                      <a:pt x="753" y="23"/>
                    </a:lnTo>
                    <a:lnTo>
                      <a:pt x="752" y="27"/>
                    </a:lnTo>
                    <a:lnTo>
                      <a:pt x="751" y="30"/>
                    </a:lnTo>
                    <a:lnTo>
                      <a:pt x="748" y="33"/>
                    </a:lnTo>
                    <a:lnTo>
                      <a:pt x="745" y="36"/>
                    </a:lnTo>
                    <a:lnTo>
                      <a:pt x="742" y="37"/>
                    </a:lnTo>
                    <a:lnTo>
                      <a:pt x="738" y="38"/>
                    </a:lnTo>
                    <a:lnTo>
                      <a:pt x="733" y="38"/>
                    </a:lnTo>
                    <a:lnTo>
                      <a:pt x="614" y="38"/>
                    </a:lnTo>
                    <a:lnTo>
                      <a:pt x="463" y="681"/>
                    </a:lnTo>
                    <a:lnTo>
                      <a:pt x="461" y="687"/>
                    </a:lnTo>
                    <a:lnTo>
                      <a:pt x="457" y="691"/>
                    </a:lnTo>
                    <a:lnTo>
                      <a:pt x="451" y="694"/>
                    </a:lnTo>
                    <a:lnTo>
                      <a:pt x="444" y="6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444">
                <a:extLst>
                  <a:ext uri="{FF2B5EF4-FFF2-40B4-BE49-F238E27FC236}">
                    <a16:creationId xmlns:a16="http://schemas.microsoft.com/office/drawing/2014/main" id="{4BE9E977-BC57-494C-B48B-6BB393388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653" y="5333436"/>
                <a:ext cx="356718" cy="187823"/>
              </a:xfrm>
              <a:custGeom>
                <a:avLst/>
                <a:gdLst>
                  <a:gd name="T0" fmla="*/ 638 w 734"/>
                  <a:gd name="T1" fmla="*/ 387 h 387"/>
                  <a:gd name="T2" fmla="*/ 135 w 734"/>
                  <a:gd name="T3" fmla="*/ 387 h 387"/>
                  <a:gd name="T4" fmla="*/ 130 w 734"/>
                  <a:gd name="T5" fmla="*/ 387 h 387"/>
                  <a:gd name="T6" fmla="*/ 124 w 734"/>
                  <a:gd name="T7" fmla="*/ 384 h 387"/>
                  <a:gd name="T8" fmla="*/ 120 w 734"/>
                  <a:gd name="T9" fmla="*/ 379 h 387"/>
                  <a:gd name="T10" fmla="*/ 117 w 734"/>
                  <a:gd name="T11" fmla="*/ 374 h 387"/>
                  <a:gd name="T12" fmla="*/ 2 w 734"/>
                  <a:gd name="T13" fmla="*/ 26 h 387"/>
                  <a:gd name="T14" fmla="*/ 0 w 734"/>
                  <a:gd name="T15" fmla="*/ 22 h 387"/>
                  <a:gd name="T16" fmla="*/ 0 w 734"/>
                  <a:gd name="T17" fmla="*/ 16 h 387"/>
                  <a:gd name="T18" fmla="*/ 2 w 734"/>
                  <a:gd name="T19" fmla="*/ 12 h 387"/>
                  <a:gd name="T20" fmla="*/ 4 w 734"/>
                  <a:gd name="T21" fmla="*/ 9 h 387"/>
                  <a:gd name="T22" fmla="*/ 7 w 734"/>
                  <a:gd name="T23" fmla="*/ 5 h 387"/>
                  <a:gd name="T24" fmla="*/ 12 w 734"/>
                  <a:gd name="T25" fmla="*/ 3 h 387"/>
                  <a:gd name="T26" fmla="*/ 14 w 734"/>
                  <a:gd name="T27" fmla="*/ 0 h 387"/>
                  <a:gd name="T28" fmla="*/ 20 w 734"/>
                  <a:gd name="T29" fmla="*/ 0 h 387"/>
                  <a:gd name="T30" fmla="*/ 714 w 734"/>
                  <a:gd name="T31" fmla="*/ 0 h 387"/>
                  <a:gd name="T32" fmla="*/ 719 w 734"/>
                  <a:gd name="T33" fmla="*/ 0 h 387"/>
                  <a:gd name="T34" fmla="*/ 723 w 734"/>
                  <a:gd name="T35" fmla="*/ 2 h 387"/>
                  <a:gd name="T36" fmla="*/ 726 w 734"/>
                  <a:gd name="T37" fmla="*/ 3 h 387"/>
                  <a:gd name="T38" fmla="*/ 729 w 734"/>
                  <a:gd name="T39" fmla="*/ 6 h 387"/>
                  <a:gd name="T40" fmla="*/ 732 w 734"/>
                  <a:gd name="T41" fmla="*/ 9 h 387"/>
                  <a:gd name="T42" fmla="*/ 733 w 734"/>
                  <a:gd name="T43" fmla="*/ 12 h 387"/>
                  <a:gd name="T44" fmla="*/ 734 w 734"/>
                  <a:gd name="T45" fmla="*/ 16 h 387"/>
                  <a:gd name="T46" fmla="*/ 734 w 734"/>
                  <a:gd name="T47" fmla="*/ 21 h 387"/>
                  <a:gd name="T48" fmla="*/ 734 w 734"/>
                  <a:gd name="T49" fmla="*/ 24 h 387"/>
                  <a:gd name="T50" fmla="*/ 733 w 734"/>
                  <a:gd name="T51" fmla="*/ 28 h 387"/>
                  <a:gd name="T52" fmla="*/ 732 w 734"/>
                  <a:gd name="T53" fmla="*/ 31 h 387"/>
                  <a:gd name="T54" fmla="*/ 729 w 734"/>
                  <a:gd name="T55" fmla="*/ 34 h 387"/>
                  <a:gd name="T56" fmla="*/ 726 w 734"/>
                  <a:gd name="T57" fmla="*/ 36 h 387"/>
                  <a:gd name="T58" fmla="*/ 723 w 734"/>
                  <a:gd name="T59" fmla="*/ 38 h 387"/>
                  <a:gd name="T60" fmla="*/ 719 w 734"/>
                  <a:gd name="T61" fmla="*/ 39 h 387"/>
                  <a:gd name="T62" fmla="*/ 714 w 734"/>
                  <a:gd name="T63" fmla="*/ 39 h 387"/>
                  <a:gd name="T64" fmla="*/ 46 w 734"/>
                  <a:gd name="T65" fmla="*/ 39 h 387"/>
                  <a:gd name="T66" fmla="*/ 150 w 734"/>
                  <a:gd name="T67" fmla="*/ 348 h 387"/>
                  <a:gd name="T68" fmla="*/ 638 w 734"/>
                  <a:gd name="T69" fmla="*/ 348 h 387"/>
                  <a:gd name="T70" fmla="*/ 641 w 734"/>
                  <a:gd name="T71" fmla="*/ 349 h 387"/>
                  <a:gd name="T72" fmla="*/ 645 w 734"/>
                  <a:gd name="T73" fmla="*/ 350 h 387"/>
                  <a:gd name="T74" fmla="*/ 648 w 734"/>
                  <a:gd name="T75" fmla="*/ 352 h 387"/>
                  <a:gd name="T76" fmla="*/ 651 w 734"/>
                  <a:gd name="T77" fmla="*/ 353 h 387"/>
                  <a:gd name="T78" fmla="*/ 654 w 734"/>
                  <a:gd name="T79" fmla="*/ 356 h 387"/>
                  <a:gd name="T80" fmla="*/ 655 w 734"/>
                  <a:gd name="T81" fmla="*/ 361 h 387"/>
                  <a:gd name="T82" fmla="*/ 657 w 734"/>
                  <a:gd name="T83" fmla="*/ 363 h 387"/>
                  <a:gd name="T84" fmla="*/ 657 w 734"/>
                  <a:gd name="T85" fmla="*/ 368 h 387"/>
                  <a:gd name="T86" fmla="*/ 657 w 734"/>
                  <a:gd name="T87" fmla="*/ 372 h 387"/>
                  <a:gd name="T88" fmla="*/ 655 w 734"/>
                  <a:gd name="T89" fmla="*/ 375 h 387"/>
                  <a:gd name="T90" fmla="*/ 654 w 734"/>
                  <a:gd name="T91" fmla="*/ 378 h 387"/>
                  <a:gd name="T92" fmla="*/ 651 w 734"/>
                  <a:gd name="T93" fmla="*/ 381 h 387"/>
                  <a:gd name="T94" fmla="*/ 648 w 734"/>
                  <a:gd name="T95" fmla="*/ 384 h 387"/>
                  <a:gd name="T96" fmla="*/ 645 w 734"/>
                  <a:gd name="T97" fmla="*/ 385 h 387"/>
                  <a:gd name="T98" fmla="*/ 641 w 734"/>
                  <a:gd name="T99" fmla="*/ 387 h 387"/>
                  <a:gd name="T100" fmla="*/ 638 w 734"/>
                  <a:gd name="T10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4" h="387">
                    <a:moveTo>
                      <a:pt x="638" y="387"/>
                    </a:moveTo>
                    <a:lnTo>
                      <a:pt x="135" y="387"/>
                    </a:lnTo>
                    <a:lnTo>
                      <a:pt x="130" y="387"/>
                    </a:lnTo>
                    <a:lnTo>
                      <a:pt x="124" y="384"/>
                    </a:lnTo>
                    <a:lnTo>
                      <a:pt x="120" y="379"/>
                    </a:lnTo>
                    <a:lnTo>
                      <a:pt x="117" y="374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714" y="0"/>
                    </a:lnTo>
                    <a:lnTo>
                      <a:pt x="719" y="0"/>
                    </a:lnTo>
                    <a:lnTo>
                      <a:pt x="723" y="2"/>
                    </a:lnTo>
                    <a:lnTo>
                      <a:pt x="726" y="3"/>
                    </a:lnTo>
                    <a:lnTo>
                      <a:pt x="729" y="6"/>
                    </a:lnTo>
                    <a:lnTo>
                      <a:pt x="732" y="9"/>
                    </a:lnTo>
                    <a:lnTo>
                      <a:pt x="733" y="12"/>
                    </a:lnTo>
                    <a:lnTo>
                      <a:pt x="734" y="16"/>
                    </a:lnTo>
                    <a:lnTo>
                      <a:pt x="734" y="21"/>
                    </a:lnTo>
                    <a:lnTo>
                      <a:pt x="734" y="24"/>
                    </a:lnTo>
                    <a:lnTo>
                      <a:pt x="733" y="28"/>
                    </a:lnTo>
                    <a:lnTo>
                      <a:pt x="732" y="31"/>
                    </a:lnTo>
                    <a:lnTo>
                      <a:pt x="729" y="34"/>
                    </a:lnTo>
                    <a:lnTo>
                      <a:pt x="726" y="36"/>
                    </a:lnTo>
                    <a:lnTo>
                      <a:pt x="723" y="38"/>
                    </a:lnTo>
                    <a:lnTo>
                      <a:pt x="719" y="39"/>
                    </a:lnTo>
                    <a:lnTo>
                      <a:pt x="714" y="39"/>
                    </a:lnTo>
                    <a:lnTo>
                      <a:pt x="46" y="39"/>
                    </a:lnTo>
                    <a:lnTo>
                      <a:pt x="150" y="348"/>
                    </a:lnTo>
                    <a:lnTo>
                      <a:pt x="638" y="348"/>
                    </a:lnTo>
                    <a:lnTo>
                      <a:pt x="641" y="349"/>
                    </a:lnTo>
                    <a:lnTo>
                      <a:pt x="645" y="350"/>
                    </a:lnTo>
                    <a:lnTo>
                      <a:pt x="648" y="352"/>
                    </a:lnTo>
                    <a:lnTo>
                      <a:pt x="651" y="353"/>
                    </a:lnTo>
                    <a:lnTo>
                      <a:pt x="654" y="356"/>
                    </a:lnTo>
                    <a:lnTo>
                      <a:pt x="655" y="361"/>
                    </a:lnTo>
                    <a:lnTo>
                      <a:pt x="657" y="363"/>
                    </a:lnTo>
                    <a:lnTo>
                      <a:pt x="657" y="368"/>
                    </a:lnTo>
                    <a:lnTo>
                      <a:pt x="657" y="372"/>
                    </a:lnTo>
                    <a:lnTo>
                      <a:pt x="655" y="375"/>
                    </a:lnTo>
                    <a:lnTo>
                      <a:pt x="654" y="378"/>
                    </a:lnTo>
                    <a:lnTo>
                      <a:pt x="651" y="381"/>
                    </a:lnTo>
                    <a:lnTo>
                      <a:pt x="648" y="384"/>
                    </a:lnTo>
                    <a:lnTo>
                      <a:pt x="645" y="385"/>
                    </a:lnTo>
                    <a:lnTo>
                      <a:pt x="641" y="387"/>
                    </a:lnTo>
                    <a:lnTo>
                      <a:pt x="638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17323C1-8509-4BD3-B8B5-377991B6F044}"/>
              </a:ext>
            </a:extLst>
          </p:cNvPr>
          <p:cNvGrpSpPr/>
          <p:nvPr/>
        </p:nvGrpSpPr>
        <p:grpSpPr>
          <a:xfrm>
            <a:off x="4659430" y="1636243"/>
            <a:ext cx="1762226" cy="908113"/>
            <a:chOff x="4659430" y="1636243"/>
            <a:chExt cx="1762226" cy="908113"/>
          </a:xfrm>
        </p:grpSpPr>
        <p:sp>
          <p:nvSpPr>
            <p:cNvPr id="18" name="Title 18">
              <a:extLst>
                <a:ext uri="{FF2B5EF4-FFF2-40B4-BE49-F238E27FC236}">
                  <a16:creationId xmlns:a16="http://schemas.microsoft.com/office/drawing/2014/main" id="{74783104-91AD-4536-B678-669D65D77932}"/>
                </a:ext>
              </a:extLst>
            </p:cNvPr>
            <p:cNvSpPr txBox="1">
              <a:spLocks/>
            </p:cNvSpPr>
            <p:nvPr/>
          </p:nvSpPr>
          <p:spPr>
            <a:xfrm>
              <a:off x="4659430" y="2205802"/>
              <a:ext cx="176222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buClr>
                  <a:srgbClr val="E24848"/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ctr" defTabSz="914354" rtl="0"/>
              <a:r>
                <a:rPr lang="id-ID" sz="1600" kern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WEAKNESS </a:t>
              </a:r>
            </a:p>
          </p:txBody>
        </p:sp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835FC6E4-89D4-444B-899E-45A8599659FD}"/>
                </a:ext>
              </a:extLst>
            </p:cNvPr>
            <p:cNvGrpSpPr/>
            <p:nvPr/>
          </p:nvGrpSpPr>
          <p:grpSpPr>
            <a:xfrm>
              <a:off x="5312158" y="1636243"/>
              <a:ext cx="494888" cy="494904"/>
              <a:chOff x="2013401" y="5164525"/>
              <a:chExt cx="449898" cy="449911"/>
            </a:xfrm>
            <a:solidFill>
              <a:schemeClr val="bg1"/>
            </a:solidFill>
          </p:grpSpPr>
          <p:sp>
            <p:nvSpPr>
              <p:cNvPr id="29" name="Freeform 445">
                <a:extLst>
                  <a:ext uri="{FF2B5EF4-FFF2-40B4-BE49-F238E27FC236}">
                    <a16:creationId xmlns:a16="http://schemas.microsoft.com/office/drawing/2014/main" id="{C1BC7A5A-1F13-4AC9-9CC3-AE5BED93D4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0182" y="5538724"/>
                <a:ext cx="74256" cy="75712"/>
              </a:xfrm>
              <a:custGeom>
                <a:avLst/>
                <a:gdLst>
                  <a:gd name="T0" fmla="*/ 69 w 154"/>
                  <a:gd name="T1" fmla="*/ 39 h 155"/>
                  <a:gd name="T2" fmla="*/ 55 w 154"/>
                  <a:gd name="T3" fmla="*/ 46 h 155"/>
                  <a:gd name="T4" fmla="*/ 45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5 w 154"/>
                  <a:gd name="T11" fmla="*/ 100 h 155"/>
                  <a:gd name="T12" fmla="*/ 55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8 w 154"/>
                  <a:gd name="T21" fmla="*/ 100 h 155"/>
                  <a:gd name="T22" fmla="*/ 114 w 154"/>
                  <a:gd name="T23" fmla="*/ 85 h 155"/>
                  <a:gd name="T24" fmla="*/ 114 w 154"/>
                  <a:gd name="T25" fmla="*/ 70 h 155"/>
                  <a:gd name="T26" fmla="*/ 108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1 w 154"/>
                  <a:gd name="T35" fmla="*/ 153 h 155"/>
                  <a:gd name="T36" fmla="*/ 46 w 154"/>
                  <a:gd name="T37" fmla="*/ 149 h 155"/>
                  <a:gd name="T38" fmla="*/ 22 w 154"/>
                  <a:gd name="T39" fmla="*/ 133 h 155"/>
                  <a:gd name="T40" fmla="*/ 6 w 154"/>
                  <a:gd name="T41" fmla="*/ 108 h 155"/>
                  <a:gd name="T42" fmla="*/ 2 w 154"/>
                  <a:gd name="T43" fmla="*/ 94 h 155"/>
                  <a:gd name="T44" fmla="*/ 0 w 154"/>
                  <a:gd name="T45" fmla="*/ 78 h 155"/>
                  <a:gd name="T46" fmla="*/ 2 w 154"/>
                  <a:gd name="T47" fmla="*/ 62 h 155"/>
                  <a:gd name="T48" fmla="*/ 6 w 154"/>
                  <a:gd name="T49" fmla="*/ 48 h 155"/>
                  <a:gd name="T50" fmla="*/ 22 w 154"/>
                  <a:gd name="T51" fmla="*/ 23 h 155"/>
                  <a:gd name="T52" fmla="*/ 46 w 154"/>
                  <a:gd name="T53" fmla="*/ 6 h 155"/>
                  <a:gd name="T54" fmla="*/ 61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7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3 w 154"/>
                  <a:gd name="T67" fmla="*/ 62 h 155"/>
                  <a:gd name="T68" fmla="*/ 154 w 154"/>
                  <a:gd name="T69" fmla="*/ 78 h 155"/>
                  <a:gd name="T70" fmla="*/ 153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7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5" y="46"/>
                    </a:lnTo>
                    <a:lnTo>
                      <a:pt x="49" y="51"/>
                    </a:lnTo>
                    <a:lnTo>
                      <a:pt x="45" y="57"/>
                    </a:lnTo>
                    <a:lnTo>
                      <a:pt x="40" y="62"/>
                    </a:lnTo>
                    <a:lnTo>
                      <a:pt x="39" y="70"/>
                    </a:lnTo>
                    <a:lnTo>
                      <a:pt x="38" y="78"/>
                    </a:lnTo>
                    <a:lnTo>
                      <a:pt x="39" y="85"/>
                    </a:lnTo>
                    <a:lnTo>
                      <a:pt x="40" y="93"/>
                    </a:lnTo>
                    <a:lnTo>
                      <a:pt x="45" y="100"/>
                    </a:lnTo>
                    <a:lnTo>
                      <a:pt x="49" y="106"/>
                    </a:lnTo>
                    <a:lnTo>
                      <a:pt x="55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4" y="106"/>
                    </a:lnTo>
                    <a:lnTo>
                      <a:pt x="108" y="100"/>
                    </a:lnTo>
                    <a:lnTo>
                      <a:pt x="112" y="93"/>
                    </a:lnTo>
                    <a:lnTo>
                      <a:pt x="114" y="85"/>
                    </a:lnTo>
                    <a:lnTo>
                      <a:pt x="115" y="78"/>
                    </a:lnTo>
                    <a:lnTo>
                      <a:pt x="114" y="70"/>
                    </a:lnTo>
                    <a:lnTo>
                      <a:pt x="112" y="62"/>
                    </a:lnTo>
                    <a:lnTo>
                      <a:pt x="108" y="57"/>
                    </a:lnTo>
                    <a:lnTo>
                      <a:pt x="104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1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2" y="133"/>
                    </a:lnTo>
                    <a:lnTo>
                      <a:pt x="13" y="121"/>
                    </a:lnTo>
                    <a:lnTo>
                      <a:pt x="6" y="108"/>
                    </a:lnTo>
                    <a:lnTo>
                      <a:pt x="3" y="101"/>
                    </a:lnTo>
                    <a:lnTo>
                      <a:pt x="2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2" y="62"/>
                    </a:lnTo>
                    <a:lnTo>
                      <a:pt x="3" y="55"/>
                    </a:lnTo>
                    <a:lnTo>
                      <a:pt x="6" y="48"/>
                    </a:lnTo>
                    <a:lnTo>
                      <a:pt x="13" y="35"/>
                    </a:lnTo>
                    <a:lnTo>
                      <a:pt x="22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100" y="5"/>
                    </a:lnTo>
                    <a:lnTo>
                      <a:pt x="107" y="6"/>
                    </a:lnTo>
                    <a:lnTo>
                      <a:pt x="120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0" y="55"/>
                    </a:lnTo>
                    <a:lnTo>
                      <a:pt x="153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3" y="94"/>
                    </a:lnTo>
                    <a:lnTo>
                      <a:pt x="150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20" y="142"/>
                    </a:lnTo>
                    <a:lnTo>
                      <a:pt x="107" y="149"/>
                    </a:lnTo>
                    <a:lnTo>
                      <a:pt x="100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446">
                <a:extLst>
                  <a:ext uri="{FF2B5EF4-FFF2-40B4-BE49-F238E27FC236}">
                    <a16:creationId xmlns:a16="http://schemas.microsoft.com/office/drawing/2014/main" id="{F51C8B68-497E-45AB-89BB-7B171C66A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5477" y="5538719"/>
                <a:ext cx="75712" cy="75712"/>
              </a:xfrm>
              <a:custGeom>
                <a:avLst/>
                <a:gdLst>
                  <a:gd name="T0" fmla="*/ 69 w 154"/>
                  <a:gd name="T1" fmla="*/ 39 h 155"/>
                  <a:gd name="T2" fmla="*/ 55 w 154"/>
                  <a:gd name="T3" fmla="*/ 46 h 155"/>
                  <a:gd name="T4" fmla="*/ 45 w 154"/>
                  <a:gd name="T5" fmla="*/ 57 h 155"/>
                  <a:gd name="T6" fmla="*/ 39 w 154"/>
                  <a:gd name="T7" fmla="*/ 70 h 155"/>
                  <a:gd name="T8" fmla="*/ 39 w 154"/>
                  <a:gd name="T9" fmla="*/ 85 h 155"/>
                  <a:gd name="T10" fmla="*/ 45 w 154"/>
                  <a:gd name="T11" fmla="*/ 100 h 155"/>
                  <a:gd name="T12" fmla="*/ 55 w 154"/>
                  <a:gd name="T13" fmla="*/ 110 h 155"/>
                  <a:gd name="T14" fmla="*/ 69 w 154"/>
                  <a:gd name="T15" fmla="*/ 116 h 155"/>
                  <a:gd name="T16" fmla="*/ 85 w 154"/>
                  <a:gd name="T17" fmla="*/ 116 h 155"/>
                  <a:gd name="T18" fmla="*/ 98 w 154"/>
                  <a:gd name="T19" fmla="*/ 110 h 155"/>
                  <a:gd name="T20" fmla="*/ 108 w 154"/>
                  <a:gd name="T21" fmla="*/ 100 h 155"/>
                  <a:gd name="T22" fmla="*/ 114 w 154"/>
                  <a:gd name="T23" fmla="*/ 85 h 155"/>
                  <a:gd name="T24" fmla="*/ 114 w 154"/>
                  <a:gd name="T25" fmla="*/ 70 h 155"/>
                  <a:gd name="T26" fmla="*/ 108 w 154"/>
                  <a:gd name="T27" fmla="*/ 57 h 155"/>
                  <a:gd name="T28" fmla="*/ 98 w 154"/>
                  <a:gd name="T29" fmla="*/ 46 h 155"/>
                  <a:gd name="T30" fmla="*/ 85 w 154"/>
                  <a:gd name="T31" fmla="*/ 39 h 155"/>
                  <a:gd name="T32" fmla="*/ 76 w 154"/>
                  <a:gd name="T33" fmla="*/ 155 h 155"/>
                  <a:gd name="T34" fmla="*/ 60 w 154"/>
                  <a:gd name="T35" fmla="*/ 153 h 155"/>
                  <a:gd name="T36" fmla="*/ 46 w 154"/>
                  <a:gd name="T37" fmla="*/ 149 h 155"/>
                  <a:gd name="T38" fmla="*/ 22 w 154"/>
                  <a:gd name="T39" fmla="*/ 133 h 155"/>
                  <a:gd name="T40" fmla="*/ 6 w 154"/>
                  <a:gd name="T41" fmla="*/ 108 h 155"/>
                  <a:gd name="T42" fmla="*/ 1 w 154"/>
                  <a:gd name="T43" fmla="*/ 94 h 155"/>
                  <a:gd name="T44" fmla="*/ 0 w 154"/>
                  <a:gd name="T45" fmla="*/ 78 h 155"/>
                  <a:gd name="T46" fmla="*/ 1 w 154"/>
                  <a:gd name="T47" fmla="*/ 62 h 155"/>
                  <a:gd name="T48" fmla="*/ 6 w 154"/>
                  <a:gd name="T49" fmla="*/ 48 h 155"/>
                  <a:gd name="T50" fmla="*/ 22 w 154"/>
                  <a:gd name="T51" fmla="*/ 23 h 155"/>
                  <a:gd name="T52" fmla="*/ 46 w 154"/>
                  <a:gd name="T53" fmla="*/ 6 h 155"/>
                  <a:gd name="T54" fmla="*/ 60 w 154"/>
                  <a:gd name="T55" fmla="*/ 2 h 155"/>
                  <a:gd name="T56" fmla="*/ 76 w 154"/>
                  <a:gd name="T57" fmla="*/ 0 h 155"/>
                  <a:gd name="T58" fmla="*/ 92 w 154"/>
                  <a:gd name="T59" fmla="*/ 2 h 155"/>
                  <a:gd name="T60" fmla="*/ 107 w 154"/>
                  <a:gd name="T61" fmla="*/ 6 h 155"/>
                  <a:gd name="T62" fmla="*/ 131 w 154"/>
                  <a:gd name="T63" fmla="*/ 23 h 155"/>
                  <a:gd name="T64" fmla="*/ 148 w 154"/>
                  <a:gd name="T65" fmla="*/ 48 h 155"/>
                  <a:gd name="T66" fmla="*/ 153 w 154"/>
                  <a:gd name="T67" fmla="*/ 62 h 155"/>
                  <a:gd name="T68" fmla="*/ 154 w 154"/>
                  <a:gd name="T69" fmla="*/ 78 h 155"/>
                  <a:gd name="T70" fmla="*/ 153 w 154"/>
                  <a:gd name="T71" fmla="*/ 94 h 155"/>
                  <a:gd name="T72" fmla="*/ 148 w 154"/>
                  <a:gd name="T73" fmla="*/ 108 h 155"/>
                  <a:gd name="T74" fmla="*/ 131 w 154"/>
                  <a:gd name="T75" fmla="*/ 133 h 155"/>
                  <a:gd name="T76" fmla="*/ 107 w 154"/>
                  <a:gd name="T77" fmla="*/ 149 h 155"/>
                  <a:gd name="T78" fmla="*/ 92 w 154"/>
                  <a:gd name="T79" fmla="*/ 153 h 155"/>
                  <a:gd name="T80" fmla="*/ 76 w 154"/>
                  <a:gd name="T81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55">
                    <a:moveTo>
                      <a:pt x="76" y="39"/>
                    </a:moveTo>
                    <a:lnTo>
                      <a:pt x="69" y="39"/>
                    </a:lnTo>
                    <a:lnTo>
                      <a:pt x="62" y="42"/>
                    </a:lnTo>
                    <a:lnTo>
                      <a:pt x="55" y="46"/>
                    </a:lnTo>
                    <a:lnTo>
                      <a:pt x="49" y="51"/>
                    </a:lnTo>
                    <a:lnTo>
                      <a:pt x="45" y="57"/>
                    </a:lnTo>
                    <a:lnTo>
                      <a:pt x="40" y="62"/>
                    </a:lnTo>
                    <a:lnTo>
                      <a:pt x="39" y="70"/>
                    </a:lnTo>
                    <a:lnTo>
                      <a:pt x="37" y="78"/>
                    </a:lnTo>
                    <a:lnTo>
                      <a:pt x="39" y="85"/>
                    </a:lnTo>
                    <a:lnTo>
                      <a:pt x="40" y="93"/>
                    </a:lnTo>
                    <a:lnTo>
                      <a:pt x="45" y="100"/>
                    </a:lnTo>
                    <a:lnTo>
                      <a:pt x="49" y="106"/>
                    </a:lnTo>
                    <a:lnTo>
                      <a:pt x="55" y="110"/>
                    </a:lnTo>
                    <a:lnTo>
                      <a:pt x="62" y="113"/>
                    </a:lnTo>
                    <a:lnTo>
                      <a:pt x="69" y="116"/>
                    </a:lnTo>
                    <a:lnTo>
                      <a:pt x="76" y="117"/>
                    </a:lnTo>
                    <a:lnTo>
                      <a:pt x="85" y="116"/>
                    </a:lnTo>
                    <a:lnTo>
                      <a:pt x="92" y="113"/>
                    </a:lnTo>
                    <a:lnTo>
                      <a:pt x="98" y="110"/>
                    </a:lnTo>
                    <a:lnTo>
                      <a:pt x="104" y="106"/>
                    </a:lnTo>
                    <a:lnTo>
                      <a:pt x="108" y="100"/>
                    </a:lnTo>
                    <a:lnTo>
                      <a:pt x="112" y="93"/>
                    </a:lnTo>
                    <a:lnTo>
                      <a:pt x="114" y="85"/>
                    </a:lnTo>
                    <a:lnTo>
                      <a:pt x="115" y="78"/>
                    </a:lnTo>
                    <a:lnTo>
                      <a:pt x="114" y="70"/>
                    </a:lnTo>
                    <a:lnTo>
                      <a:pt x="112" y="62"/>
                    </a:lnTo>
                    <a:lnTo>
                      <a:pt x="108" y="57"/>
                    </a:lnTo>
                    <a:lnTo>
                      <a:pt x="104" y="51"/>
                    </a:lnTo>
                    <a:lnTo>
                      <a:pt x="98" y="46"/>
                    </a:lnTo>
                    <a:lnTo>
                      <a:pt x="92" y="42"/>
                    </a:lnTo>
                    <a:lnTo>
                      <a:pt x="85" y="39"/>
                    </a:lnTo>
                    <a:lnTo>
                      <a:pt x="76" y="39"/>
                    </a:lnTo>
                    <a:close/>
                    <a:moveTo>
                      <a:pt x="76" y="155"/>
                    </a:moveTo>
                    <a:lnTo>
                      <a:pt x="69" y="155"/>
                    </a:lnTo>
                    <a:lnTo>
                      <a:pt x="60" y="153"/>
                    </a:lnTo>
                    <a:lnTo>
                      <a:pt x="53" y="152"/>
                    </a:lnTo>
                    <a:lnTo>
                      <a:pt x="46" y="149"/>
                    </a:lnTo>
                    <a:lnTo>
                      <a:pt x="33" y="142"/>
                    </a:lnTo>
                    <a:lnTo>
                      <a:pt x="22" y="133"/>
                    </a:lnTo>
                    <a:lnTo>
                      <a:pt x="13" y="121"/>
                    </a:lnTo>
                    <a:lnTo>
                      <a:pt x="6" y="108"/>
                    </a:lnTo>
                    <a:lnTo>
                      <a:pt x="3" y="101"/>
                    </a:lnTo>
                    <a:lnTo>
                      <a:pt x="1" y="94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6" y="48"/>
                    </a:lnTo>
                    <a:lnTo>
                      <a:pt x="13" y="35"/>
                    </a:lnTo>
                    <a:lnTo>
                      <a:pt x="22" y="23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53" y="5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2" y="2"/>
                    </a:lnTo>
                    <a:lnTo>
                      <a:pt x="99" y="5"/>
                    </a:lnTo>
                    <a:lnTo>
                      <a:pt x="107" y="6"/>
                    </a:lnTo>
                    <a:lnTo>
                      <a:pt x="119" y="13"/>
                    </a:lnTo>
                    <a:lnTo>
                      <a:pt x="131" y="23"/>
                    </a:lnTo>
                    <a:lnTo>
                      <a:pt x="141" y="35"/>
                    </a:lnTo>
                    <a:lnTo>
                      <a:pt x="148" y="48"/>
                    </a:lnTo>
                    <a:lnTo>
                      <a:pt x="150" y="55"/>
                    </a:lnTo>
                    <a:lnTo>
                      <a:pt x="153" y="62"/>
                    </a:lnTo>
                    <a:lnTo>
                      <a:pt x="154" y="70"/>
                    </a:lnTo>
                    <a:lnTo>
                      <a:pt x="154" y="78"/>
                    </a:lnTo>
                    <a:lnTo>
                      <a:pt x="154" y="85"/>
                    </a:lnTo>
                    <a:lnTo>
                      <a:pt x="153" y="94"/>
                    </a:lnTo>
                    <a:lnTo>
                      <a:pt x="150" y="101"/>
                    </a:lnTo>
                    <a:lnTo>
                      <a:pt x="148" y="108"/>
                    </a:lnTo>
                    <a:lnTo>
                      <a:pt x="141" y="121"/>
                    </a:lnTo>
                    <a:lnTo>
                      <a:pt x="131" y="133"/>
                    </a:lnTo>
                    <a:lnTo>
                      <a:pt x="119" y="142"/>
                    </a:lnTo>
                    <a:lnTo>
                      <a:pt x="107" y="149"/>
                    </a:lnTo>
                    <a:lnTo>
                      <a:pt x="99" y="152"/>
                    </a:lnTo>
                    <a:lnTo>
                      <a:pt x="92" y="153"/>
                    </a:lnTo>
                    <a:lnTo>
                      <a:pt x="85" y="155"/>
                    </a:lnTo>
                    <a:lnTo>
                      <a:pt x="7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447">
                <a:extLst>
                  <a:ext uri="{FF2B5EF4-FFF2-40B4-BE49-F238E27FC236}">
                    <a16:creationId xmlns:a16="http://schemas.microsoft.com/office/drawing/2014/main" id="{AD3136C3-056C-4B99-80B7-1446FA38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766" y="5164525"/>
                <a:ext cx="18928" cy="149967"/>
              </a:xfrm>
              <a:custGeom>
                <a:avLst/>
                <a:gdLst>
                  <a:gd name="T0" fmla="*/ 21 w 39"/>
                  <a:gd name="T1" fmla="*/ 309 h 309"/>
                  <a:gd name="T2" fmla="*/ 16 w 39"/>
                  <a:gd name="T3" fmla="*/ 309 h 309"/>
                  <a:gd name="T4" fmla="*/ 12 w 39"/>
                  <a:gd name="T5" fmla="*/ 307 h 309"/>
                  <a:gd name="T6" fmla="*/ 9 w 39"/>
                  <a:gd name="T7" fmla="*/ 306 h 309"/>
                  <a:gd name="T8" fmla="*/ 6 w 39"/>
                  <a:gd name="T9" fmla="*/ 303 h 309"/>
                  <a:gd name="T10" fmla="*/ 5 w 39"/>
                  <a:gd name="T11" fmla="*/ 300 h 309"/>
                  <a:gd name="T12" fmla="*/ 2 w 39"/>
                  <a:gd name="T13" fmla="*/ 297 h 309"/>
                  <a:gd name="T14" fmla="*/ 2 w 39"/>
                  <a:gd name="T15" fmla="*/ 294 h 309"/>
                  <a:gd name="T16" fmla="*/ 0 w 39"/>
                  <a:gd name="T17" fmla="*/ 290 h 309"/>
                  <a:gd name="T18" fmla="*/ 0 w 39"/>
                  <a:gd name="T19" fmla="*/ 19 h 309"/>
                  <a:gd name="T20" fmla="*/ 2 w 39"/>
                  <a:gd name="T21" fmla="*/ 15 h 309"/>
                  <a:gd name="T22" fmla="*/ 2 w 39"/>
                  <a:gd name="T23" fmla="*/ 12 h 309"/>
                  <a:gd name="T24" fmla="*/ 5 w 39"/>
                  <a:gd name="T25" fmla="*/ 9 h 309"/>
                  <a:gd name="T26" fmla="*/ 6 w 39"/>
                  <a:gd name="T27" fmla="*/ 6 h 309"/>
                  <a:gd name="T28" fmla="*/ 9 w 39"/>
                  <a:gd name="T29" fmla="*/ 3 h 309"/>
                  <a:gd name="T30" fmla="*/ 12 w 39"/>
                  <a:gd name="T31" fmla="*/ 2 h 309"/>
                  <a:gd name="T32" fmla="*/ 16 w 39"/>
                  <a:gd name="T33" fmla="*/ 0 h 309"/>
                  <a:gd name="T34" fmla="*/ 21 w 39"/>
                  <a:gd name="T35" fmla="*/ 0 h 309"/>
                  <a:gd name="T36" fmla="*/ 23 w 39"/>
                  <a:gd name="T37" fmla="*/ 0 h 309"/>
                  <a:gd name="T38" fmla="*/ 28 w 39"/>
                  <a:gd name="T39" fmla="*/ 2 h 309"/>
                  <a:gd name="T40" fmla="*/ 31 w 39"/>
                  <a:gd name="T41" fmla="*/ 3 h 309"/>
                  <a:gd name="T42" fmla="*/ 34 w 39"/>
                  <a:gd name="T43" fmla="*/ 6 h 309"/>
                  <a:gd name="T44" fmla="*/ 36 w 39"/>
                  <a:gd name="T45" fmla="*/ 9 h 309"/>
                  <a:gd name="T46" fmla="*/ 38 w 39"/>
                  <a:gd name="T47" fmla="*/ 12 h 309"/>
                  <a:gd name="T48" fmla="*/ 39 w 39"/>
                  <a:gd name="T49" fmla="*/ 15 h 309"/>
                  <a:gd name="T50" fmla="*/ 39 w 39"/>
                  <a:gd name="T51" fmla="*/ 19 h 309"/>
                  <a:gd name="T52" fmla="*/ 39 w 39"/>
                  <a:gd name="T53" fmla="*/ 290 h 309"/>
                  <a:gd name="T54" fmla="*/ 39 w 39"/>
                  <a:gd name="T55" fmla="*/ 294 h 309"/>
                  <a:gd name="T56" fmla="*/ 38 w 39"/>
                  <a:gd name="T57" fmla="*/ 297 h 309"/>
                  <a:gd name="T58" fmla="*/ 36 w 39"/>
                  <a:gd name="T59" fmla="*/ 300 h 309"/>
                  <a:gd name="T60" fmla="*/ 34 w 39"/>
                  <a:gd name="T61" fmla="*/ 303 h 309"/>
                  <a:gd name="T62" fmla="*/ 31 w 39"/>
                  <a:gd name="T63" fmla="*/ 306 h 309"/>
                  <a:gd name="T64" fmla="*/ 28 w 39"/>
                  <a:gd name="T65" fmla="*/ 307 h 309"/>
                  <a:gd name="T66" fmla="*/ 23 w 39"/>
                  <a:gd name="T67" fmla="*/ 309 h 309"/>
                  <a:gd name="T68" fmla="*/ 21 w 39"/>
                  <a:gd name="T6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" h="309">
                    <a:moveTo>
                      <a:pt x="21" y="309"/>
                    </a:moveTo>
                    <a:lnTo>
                      <a:pt x="16" y="309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6" y="303"/>
                    </a:lnTo>
                    <a:lnTo>
                      <a:pt x="5" y="300"/>
                    </a:lnTo>
                    <a:lnTo>
                      <a:pt x="2" y="297"/>
                    </a:lnTo>
                    <a:lnTo>
                      <a:pt x="2" y="294"/>
                    </a:lnTo>
                    <a:lnTo>
                      <a:pt x="0" y="290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31" y="3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8" y="12"/>
                    </a:lnTo>
                    <a:lnTo>
                      <a:pt x="39" y="15"/>
                    </a:lnTo>
                    <a:lnTo>
                      <a:pt x="39" y="19"/>
                    </a:lnTo>
                    <a:lnTo>
                      <a:pt x="39" y="290"/>
                    </a:lnTo>
                    <a:lnTo>
                      <a:pt x="39" y="294"/>
                    </a:lnTo>
                    <a:lnTo>
                      <a:pt x="38" y="297"/>
                    </a:lnTo>
                    <a:lnTo>
                      <a:pt x="36" y="300"/>
                    </a:lnTo>
                    <a:lnTo>
                      <a:pt x="34" y="303"/>
                    </a:lnTo>
                    <a:lnTo>
                      <a:pt x="31" y="306"/>
                    </a:lnTo>
                    <a:lnTo>
                      <a:pt x="28" y="307"/>
                    </a:lnTo>
                    <a:lnTo>
                      <a:pt x="23" y="309"/>
                    </a:lnTo>
                    <a:lnTo>
                      <a:pt x="21" y="3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448">
                <a:extLst>
                  <a:ext uri="{FF2B5EF4-FFF2-40B4-BE49-F238E27FC236}">
                    <a16:creationId xmlns:a16="http://schemas.microsoft.com/office/drawing/2014/main" id="{DE9D0BED-B3F8-4FFA-8933-5A99EA416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438" y="5238781"/>
                <a:ext cx="131039" cy="75711"/>
              </a:xfrm>
              <a:custGeom>
                <a:avLst/>
                <a:gdLst>
                  <a:gd name="T0" fmla="*/ 136 w 271"/>
                  <a:gd name="T1" fmla="*/ 155 h 155"/>
                  <a:gd name="T2" fmla="*/ 131 w 271"/>
                  <a:gd name="T3" fmla="*/ 155 h 155"/>
                  <a:gd name="T4" fmla="*/ 128 w 271"/>
                  <a:gd name="T5" fmla="*/ 153 h 155"/>
                  <a:gd name="T6" fmla="*/ 124 w 271"/>
                  <a:gd name="T7" fmla="*/ 152 h 155"/>
                  <a:gd name="T8" fmla="*/ 121 w 271"/>
                  <a:gd name="T9" fmla="*/ 149 h 155"/>
                  <a:gd name="T10" fmla="*/ 6 w 271"/>
                  <a:gd name="T11" fmla="*/ 34 h 155"/>
                  <a:gd name="T12" fmla="*/ 3 w 271"/>
                  <a:gd name="T13" fmla="*/ 31 h 155"/>
                  <a:gd name="T14" fmla="*/ 2 w 271"/>
                  <a:gd name="T15" fmla="*/ 26 h 155"/>
                  <a:gd name="T16" fmla="*/ 0 w 271"/>
                  <a:gd name="T17" fmla="*/ 24 h 155"/>
                  <a:gd name="T18" fmla="*/ 0 w 271"/>
                  <a:gd name="T19" fmla="*/ 19 h 155"/>
                  <a:gd name="T20" fmla="*/ 0 w 271"/>
                  <a:gd name="T21" fmla="*/ 16 h 155"/>
                  <a:gd name="T22" fmla="*/ 2 w 271"/>
                  <a:gd name="T23" fmla="*/ 12 h 155"/>
                  <a:gd name="T24" fmla="*/ 3 w 271"/>
                  <a:gd name="T25" fmla="*/ 9 h 155"/>
                  <a:gd name="T26" fmla="*/ 6 w 271"/>
                  <a:gd name="T27" fmla="*/ 6 h 155"/>
                  <a:gd name="T28" fmla="*/ 9 w 271"/>
                  <a:gd name="T29" fmla="*/ 3 h 155"/>
                  <a:gd name="T30" fmla="*/ 12 w 271"/>
                  <a:gd name="T31" fmla="*/ 2 h 155"/>
                  <a:gd name="T32" fmla="*/ 16 w 271"/>
                  <a:gd name="T33" fmla="*/ 0 h 155"/>
                  <a:gd name="T34" fmla="*/ 19 w 271"/>
                  <a:gd name="T35" fmla="*/ 0 h 155"/>
                  <a:gd name="T36" fmla="*/ 23 w 271"/>
                  <a:gd name="T37" fmla="*/ 0 h 155"/>
                  <a:gd name="T38" fmla="*/ 26 w 271"/>
                  <a:gd name="T39" fmla="*/ 2 h 155"/>
                  <a:gd name="T40" fmla="*/ 30 w 271"/>
                  <a:gd name="T41" fmla="*/ 3 h 155"/>
                  <a:gd name="T42" fmla="*/ 33 w 271"/>
                  <a:gd name="T43" fmla="*/ 6 h 155"/>
                  <a:gd name="T44" fmla="*/ 136 w 271"/>
                  <a:gd name="T45" fmla="*/ 109 h 155"/>
                  <a:gd name="T46" fmla="*/ 238 w 271"/>
                  <a:gd name="T47" fmla="*/ 6 h 155"/>
                  <a:gd name="T48" fmla="*/ 241 w 271"/>
                  <a:gd name="T49" fmla="*/ 3 h 155"/>
                  <a:gd name="T50" fmla="*/ 244 w 271"/>
                  <a:gd name="T51" fmla="*/ 2 h 155"/>
                  <a:gd name="T52" fmla="*/ 248 w 271"/>
                  <a:gd name="T53" fmla="*/ 0 h 155"/>
                  <a:gd name="T54" fmla="*/ 251 w 271"/>
                  <a:gd name="T55" fmla="*/ 0 h 155"/>
                  <a:gd name="T56" fmla="*/ 255 w 271"/>
                  <a:gd name="T57" fmla="*/ 0 h 155"/>
                  <a:gd name="T58" fmla="*/ 258 w 271"/>
                  <a:gd name="T59" fmla="*/ 2 h 155"/>
                  <a:gd name="T60" fmla="*/ 261 w 271"/>
                  <a:gd name="T61" fmla="*/ 3 h 155"/>
                  <a:gd name="T62" fmla="*/ 265 w 271"/>
                  <a:gd name="T63" fmla="*/ 6 h 155"/>
                  <a:gd name="T64" fmla="*/ 267 w 271"/>
                  <a:gd name="T65" fmla="*/ 9 h 155"/>
                  <a:gd name="T66" fmla="*/ 270 w 271"/>
                  <a:gd name="T67" fmla="*/ 12 h 155"/>
                  <a:gd name="T68" fmla="*/ 270 w 271"/>
                  <a:gd name="T69" fmla="*/ 16 h 155"/>
                  <a:gd name="T70" fmla="*/ 271 w 271"/>
                  <a:gd name="T71" fmla="*/ 19 h 155"/>
                  <a:gd name="T72" fmla="*/ 270 w 271"/>
                  <a:gd name="T73" fmla="*/ 24 h 155"/>
                  <a:gd name="T74" fmla="*/ 270 w 271"/>
                  <a:gd name="T75" fmla="*/ 26 h 155"/>
                  <a:gd name="T76" fmla="*/ 267 w 271"/>
                  <a:gd name="T77" fmla="*/ 31 h 155"/>
                  <a:gd name="T78" fmla="*/ 265 w 271"/>
                  <a:gd name="T79" fmla="*/ 34 h 155"/>
                  <a:gd name="T80" fmla="*/ 149 w 271"/>
                  <a:gd name="T81" fmla="*/ 149 h 155"/>
                  <a:gd name="T82" fmla="*/ 146 w 271"/>
                  <a:gd name="T83" fmla="*/ 152 h 155"/>
                  <a:gd name="T84" fmla="*/ 143 w 271"/>
                  <a:gd name="T85" fmla="*/ 153 h 155"/>
                  <a:gd name="T86" fmla="*/ 138 w 271"/>
                  <a:gd name="T87" fmla="*/ 155 h 155"/>
                  <a:gd name="T88" fmla="*/ 136 w 271"/>
                  <a:gd name="T8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1" h="155">
                    <a:moveTo>
                      <a:pt x="136" y="155"/>
                    </a:moveTo>
                    <a:lnTo>
                      <a:pt x="131" y="155"/>
                    </a:lnTo>
                    <a:lnTo>
                      <a:pt x="128" y="153"/>
                    </a:lnTo>
                    <a:lnTo>
                      <a:pt x="124" y="152"/>
                    </a:lnTo>
                    <a:lnTo>
                      <a:pt x="121" y="149"/>
                    </a:lnTo>
                    <a:lnTo>
                      <a:pt x="6" y="34"/>
                    </a:lnTo>
                    <a:lnTo>
                      <a:pt x="3" y="31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136" y="109"/>
                    </a:lnTo>
                    <a:lnTo>
                      <a:pt x="238" y="6"/>
                    </a:lnTo>
                    <a:lnTo>
                      <a:pt x="241" y="3"/>
                    </a:lnTo>
                    <a:lnTo>
                      <a:pt x="244" y="2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58" y="2"/>
                    </a:lnTo>
                    <a:lnTo>
                      <a:pt x="261" y="3"/>
                    </a:lnTo>
                    <a:lnTo>
                      <a:pt x="265" y="6"/>
                    </a:lnTo>
                    <a:lnTo>
                      <a:pt x="267" y="9"/>
                    </a:lnTo>
                    <a:lnTo>
                      <a:pt x="270" y="12"/>
                    </a:lnTo>
                    <a:lnTo>
                      <a:pt x="270" y="16"/>
                    </a:lnTo>
                    <a:lnTo>
                      <a:pt x="271" y="19"/>
                    </a:lnTo>
                    <a:lnTo>
                      <a:pt x="270" y="24"/>
                    </a:lnTo>
                    <a:lnTo>
                      <a:pt x="270" y="26"/>
                    </a:lnTo>
                    <a:lnTo>
                      <a:pt x="267" y="31"/>
                    </a:lnTo>
                    <a:lnTo>
                      <a:pt x="265" y="34"/>
                    </a:lnTo>
                    <a:lnTo>
                      <a:pt x="149" y="149"/>
                    </a:lnTo>
                    <a:lnTo>
                      <a:pt x="146" y="152"/>
                    </a:lnTo>
                    <a:lnTo>
                      <a:pt x="143" y="153"/>
                    </a:lnTo>
                    <a:lnTo>
                      <a:pt x="138" y="155"/>
                    </a:lnTo>
                    <a:lnTo>
                      <a:pt x="136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449">
                <a:extLst>
                  <a:ext uri="{FF2B5EF4-FFF2-40B4-BE49-F238E27FC236}">
                    <a16:creationId xmlns:a16="http://schemas.microsoft.com/office/drawing/2014/main" id="{B1D9143F-F01B-4E8D-883C-9213DE42A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846" y="5221316"/>
                <a:ext cx="365453" cy="336333"/>
              </a:xfrm>
              <a:custGeom>
                <a:avLst/>
                <a:gdLst>
                  <a:gd name="T0" fmla="*/ 443 w 753"/>
                  <a:gd name="T1" fmla="*/ 695 h 695"/>
                  <a:gd name="T2" fmla="*/ 18 w 753"/>
                  <a:gd name="T3" fmla="*/ 695 h 695"/>
                  <a:gd name="T4" fmla="*/ 14 w 753"/>
                  <a:gd name="T5" fmla="*/ 695 h 695"/>
                  <a:gd name="T6" fmla="*/ 11 w 753"/>
                  <a:gd name="T7" fmla="*/ 694 h 695"/>
                  <a:gd name="T8" fmla="*/ 8 w 753"/>
                  <a:gd name="T9" fmla="*/ 692 h 695"/>
                  <a:gd name="T10" fmla="*/ 6 w 753"/>
                  <a:gd name="T11" fmla="*/ 690 h 695"/>
                  <a:gd name="T12" fmla="*/ 3 w 753"/>
                  <a:gd name="T13" fmla="*/ 687 h 695"/>
                  <a:gd name="T14" fmla="*/ 1 w 753"/>
                  <a:gd name="T15" fmla="*/ 684 h 695"/>
                  <a:gd name="T16" fmla="*/ 0 w 753"/>
                  <a:gd name="T17" fmla="*/ 679 h 695"/>
                  <a:gd name="T18" fmla="*/ 0 w 753"/>
                  <a:gd name="T19" fmla="*/ 677 h 695"/>
                  <a:gd name="T20" fmla="*/ 0 w 753"/>
                  <a:gd name="T21" fmla="*/ 672 h 695"/>
                  <a:gd name="T22" fmla="*/ 1 w 753"/>
                  <a:gd name="T23" fmla="*/ 668 h 695"/>
                  <a:gd name="T24" fmla="*/ 3 w 753"/>
                  <a:gd name="T25" fmla="*/ 665 h 695"/>
                  <a:gd name="T26" fmla="*/ 6 w 753"/>
                  <a:gd name="T27" fmla="*/ 662 h 695"/>
                  <a:gd name="T28" fmla="*/ 8 w 753"/>
                  <a:gd name="T29" fmla="*/ 659 h 695"/>
                  <a:gd name="T30" fmla="*/ 11 w 753"/>
                  <a:gd name="T31" fmla="*/ 658 h 695"/>
                  <a:gd name="T32" fmla="*/ 14 w 753"/>
                  <a:gd name="T33" fmla="*/ 656 h 695"/>
                  <a:gd name="T34" fmla="*/ 18 w 753"/>
                  <a:gd name="T35" fmla="*/ 656 h 695"/>
                  <a:gd name="T36" fmla="*/ 429 w 753"/>
                  <a:gd name="T37" fmla="*/ 656 h 695"/>
                  <a:gd name="T38" fmla="*/ 579 w 753"/>
                  <a:gd name="T39" fmla="*/ 15 h 695"/>
                  <a:gd name="T40" fmla="*/ 582 w 753"/>
                  <a:gd name="T41" fmla="*/ 8 h 695"/>
                  <a:gd name="T42" fmla="*/ 586 w 753"/>
                  <a:gd name="T43" fmla="*/ 4 h 695"/>
                  <a:gd name="T44" fmla="*/ 592 w 753"/>
                  <a:gd name="T45" fmla="*/ 1 h 695"/>
                  <a:gd name="T46" fmla="*/ 597 w 753"/>
                  <a:gd name="T47" fmla="*/ 0 h 695"/>
                  <a:gd name="T48" fmla="*/ 733 w 753"/>
                  <a:gd name="T49" fmla="*/ 0 h 695"/>
                  <a:gd name="T50" fmla="*/ 737 w 753"/>
                  <a:gd name="T51" fmla="*/ 0 h 695"/>
                  <a:gd name="T52" fmla="*/ 741 w 753"/>
                  <a:gd name="T53" fmla="*/ 1 h 695"/>
                  <a:gd name="T54" fmla="*/ 744 w 753"/>
                  <a:gd name="T55" fmla="*/ 2 h 695"/>
                  <a:gd name="T56" fmla="*/ 747 w 753"/>
                  <a:gd name="T57" fmla="*/ 5 h 695"/>
                  <a:gd name="T58" fmla="*/ 749 w 753"/>
                  <a:gd name="T59" fmla="*/ 8 h 695"/>
                  <a:gd name="T60" fmla="*/ 751 w 753"/>
                  <a:gd name="T61" fmla="*/ 11 h 695"/>
                  <a:gd name="T62" fmla="*/ 751 w 753"/>
                  <a:gd name="T63" fmla="*/ 15 h 695"/>
                  <a:gd name="T64" fmla="*/ 753 w 753"/>
                  <a:gd name="T65" fmla="*/ 20 h 695"/>
                  <a:gd name="T66" fmla="*/ 751 w 753"/>
                  <a:gd name="T67" fmla="*/ 23 h 695"/>
                  <a:gd name="T68" fmla="*/ 751 w 753"/>
                  <a:gd name="T69" fmla="*/ 27 h 695"/>
                  <a:gd name="T70" fmla="*/ 749 w 753"/>
                  <a:gd name="T71" fmla="*/ 30 h 695"/>
                  <a:gd name="T72" fmla="*/ 747 w 753"/>
                  <a:gd name="T73" fmla="*/ 33 h 695"/>
                  <a:gd name="T74" fmla="*/ 744 w 753"/>
                  <a:gd name="T75" fmla="*/ 36 h 695"/>
                  <a:gd name="T76" fmla="*/ 741 w 753"/>
                  <a:gd name="T77" fmla="*/ 37 h 695"/>
                  <a:gd name="T78" fmla="*/ 737 w 753"/>
                  <a:gd name="T79" fmla="*/ 38 h 695"/>
                  <a:gd name="T80" fmla="*/ 733 w 753"/>
                  <a:gd name="T81" fmla="*/ 38 h 695"/>
                  <a:gd name="T82" fmla="*/ 613 w 753"/>
                  <a:gd name="T83" fmla="*/ 38 h 695"/>
                  <a:gd name="T84" fmla="*/ 462 w 753"/>
                  <a:gd name="T85" fmla="*/ 681 h 695"/>
                  <a:gd name="T86" fmla="*/ 459 w 753"/>
                  <a:gd name="T87" fmla="*/ 687 h 695"/>
                  <a:gd name="T88" fmla="*/ 455 w 753"/>
                  <a:gd name="T89" fmla="*/ 691 h 695"/>
                  <a:gd name="T90" fmla="*/ 450 w 753"/>
                  <a:gd name="T91" fmla="*/ 694 h 695"/>
                  <a:gd name="T92" fmla="*/ 443 w 753"/>
                  <a:gd name="T93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3" h="695">
                    <a:moveTo>
                      <a:pt x="443" y="695"/>
                    </a:moveTo>
                    <a:lnTo>
                      <a:pt x="18" y="695"/>
                    </a:lnTo>
                    <a:lnTo>
                      <a:pt x="14" y="695"/>
                    </a:lnTo>
                    <a:lnTo>
                      <a:pt x="11" y="694"/>
                    </a:lnTo>
                    <a:lnTo>
                      <a:pt x="8" y="692"/>
                    </a:lnTo>
                    <a:lnTo>
                      <a:pt x="6" y="690"/>
                    </a:lnTo>
                    <a:lnTo>
                      <a:pt x="3" y="687"/>
                    </a:lnTo>
                    <a:lnTo>
                      <a:pt x="1" y="684"/>
                    </a:lnTo>
                    <a:lnTo>
                      <a:pt x="0" y="679"/>
                    </a:lnTo>
                    <a:lnTo>
                      <a:pt x="0" y="677"/>
                    </a:lnTo>
                    <a:lnTo>
                      <a:pt x="0" y="672"/>
                    </a:lnTo>
                    <a:lnTo>
                      <a:pt x="1" y="668"/>
                    </a:lnTo>
                    <a:lnTo>
                      <a:pt x="3" y="665"/>
                    </a:lnTo>
                    <a:lnTo>
                      <a:pt x="6" y="662"/>
                    </a:lnTo>
                    <a:lnTo>
                      <a:pt x="8" y="659"/>
                    </a:lnTo>
                    <a:lnTo>
                      <a:pt x="11" y="658"/>
                    </a:lnTo>
                    <a:lnTo>
                      <a:pt x="14" y="656"/>
                    </a:lnTo>
                    <a:lnTo>
                      <a:pt x="18" y="656"/>
                    </a:lnTo>
                    <a:lnTo>
                      <a:pt x="429" y="656"/>
                    </a:lnTo>
                    <a:lnTo>
                      <a:pt x="579" y="15"/>
                    </a:lnTo>
                    <a:lnTo>
                      <a:pt x="582" y="8"/>
                    </a:lnTo>
                    <a:lnTo>
                      <a:pt x="586" y="4"/>
                    </a:lnTo>
                    <a:lnTo>
                      <a:pt x="592" y="1"/>
                    </a:lnTo>
                    <a:lnTo>
                      <a:pt x="597" y="0"/>
                    </a:lnTo>
                    <a:lnTo>
                      <a:pt x="733" y="0"/>
                    </a:lnTo>
                    <a:lnTo>
                      <a:pt x="737" y="0"/>
                    </a:lnTo>
                    <a:lnTo>
                      <a:pt x="741" y="1"/>
                    </a:lnTo>
                    <a:lnTo>
                      <a:pt x="744" y="2"/>
                    </a:lnTo>
                    <a:lnTo>
                      <a:pt x="747" y="5"/>
                    </a:lnTo>
                    <a:lnTo>
                      <a:pt x="749" y="8"/>
                    </a:lnTo>
                    <a:lnTo>
                      <a:pt x="751" y="11"/>
                    </a:lnTo>
                    <a:lnTo>
                      <a:pt x="751" y="15"/>
                    </a:lnTo>
                    <a:lnTo>
                      <a:pt x="753" y="20"/>
                    </a:lnTo>
                    <a:lnTo>
                      <a:pt x="751" y="23"/>
                    </a:lnTo>
                    <a:lnTo>
                      <a:pt x="751" y="27"/>
                    </a:lnTo>
                    <a:lnTo>
                      <a:pt x="749" y="30"/>
                    </a:lnTo>
                    <a:lnTo>
                      <a:pt x="747" y="33"/>
                    </a:lnTo>
                    <a:lnTo>
                      <a:pt x="744" y="36"/>
                    </a:lnTo>
                    <a:lnTo>
                      <a:pt x="741" y="37"/>
                    </a:lnTo>
                    <a:lnTo>
                      <a:pt x="737" y="38"/>
                    </a:lnTo>
                    <a:lnTo>
                      <a:pt x="733" y="38"/>
                    </a:lnTo>
                    <a:lnTo>
                      <a:pt x="613" y="38"/>
                    </a:lnTo>
                    <a:lnTo>
                      <a:pt x="462" y="681"/>
                    </a:lnTo>
                    <a:lnTo>
                      <a:pt x="459" y="687"/>
                    </a:lnTo>
                    <a:lnTo>
                      <a:pt x="455" y="691"/>
                    </a:lnTo>
                    <a:lnTo>
                      <a:pt x="450" y="694"/>
                    </a:lnTo>
                    <a:lnTo>
                      <a:pt x="443" y="6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450">
                <a:extLst>
                  <a:ext uri="{FF2B5EF4-FFF2-40B4-BE49-F238E27FC236}">
                    <a16:creationId xmlns:a16="http://schemas.microsoft.com/office/drawing/2014/main" id="{C66048C7-4159-4B6A-905C-0DC6792BB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3401" y="5333436"/>
                <a:ext cx="356718" cy="187823"/>
              </a:xfrm>
              <a:custGeom>
                <a:avLst/>
                <a:gdLst>
                  <a:gd name="T0" fmla="*/ 637 w 734"/>
                  <a:gd name="T1" fmla="*/ 387 h 387"/>
                  <a:gd name="T2" fmla="*/ 135 w 734"/>
                  <a:gd name="T3" fmla="*/ 387 h 387"/>
                  <a:gd name="T4" fmla="*/ 129 w 734"/>
                  <a:gd name="T5" fmla="*/ 387 h 387"/>
                  <a:gd name="T6" fmla="*/ 123 w 734"/>
                  <a:gd name="T7" fmla="*/ 384 h 387"/>
                  <a:gd name="T8" fmla="*/ 119 w 734"/>
                  <a:gd name="T9" fmla="*/ 379 h 387"/>
                  <a:gd name="T10" fmla="*/ 116 w 734"/>
                  <a:gd name="T11" fmla="*/ 374 h 387"/>
                  <a:gd name="T12" fmla="*/ 1 w 734"/>
                  <a:gd name="T13" fmla="*/ 26 h 387"/>
                  <a:gd name="T14" fmla="*/ 0 w 734"/>
                  <a:gd name="T15" fmla="*/ 22 h 387"/>
                  <a:gd name="T16" fmla="*/ 0 w 734"/>
                  <a:gd name="T17" fmla="*/ 16 h 387"/>
                  <a:gd name="T18" fmla="*/ 1 w 734"/>
                  <a:gd name="T19" fmla="*/ 12 h 387"/>
                  <a:gd name="T20" fmla="*/ 4 w 734"/>
                  <a:gd name="T21" fmla="*/ 9 h 387"/>
                  <a:gd name="T22" fmla="*/ 7 w 734"/>
                  <a:gd name="T23" fmla="*/ 5 h 387"/>
                  <a:gd name="T24" fmla="*/ 10 w 734"/>
                  <a:gd name="T25" fmla="*/ 3 h 387"/>
                  <a:gd name="T26" fmla="*/ 14 w 734"/>
                  <a:gd name="T27" fmla="*/ 0 h 387"/>
                  <a:gd name="T28" fmla="*/ 18 w 734"/>
                  <a:gd name="T29" fmla="*/ 0 h 387"/>
                  <a:gd name="T30" fmla="*/ 714 w 734"/>
                  <a:gd name="T31" fmla="*/ 0 h 387"/>
                  <a:gd name="T32" fmla="*/ 718 w 734"/>
                  <a:gd name="T33" fmla="*/ 0 h 387"/>
                  <a:gd name="T34" fmla="*/ 721 w 734"/>
                  <a:gd name="T35" fmla="*/ 2 h 387"/>
                  <a:gd name="T36" fmla="*/ 725 w 734"/>
                  <a:gd name="T37" fmla="*/ 3 h 387"/>
                  <a:gd name="T38" fmla="*/ 728 w 734"/>
                  <a:gd name="T39" fmla="*/ 6 h 387"/>
                  <a:gd name="T40" fmla="*/ 730 w 734"/>
                  <a:gd name="T41" fmla="*/ 9 h 387"/>
                  <a:gd name="T42" fmla="*/ 732 w 734"/>
                  <a:gd name="T43" fmla="*/ 12 h 387"/>
                  <a:gd name="T44" fmla="*/ 732 w 734"/>
                  <a:gd name="T45" fmla="*/ 16 h 387"/>
                  <a:gd name="T46" fmla="*/ 734 w 734"/>
                  <a:gd name="T47" fmla="*/ 21 h 387"/>
                  <a:gd name="T48" fmla="*/ 732 w 734"/>
                  <a:gd name="T49" fmla="*/ 24 h 387"/>
                  <a:gd name="T50" fmla="*/ 732 w 734"/>
                  <a:gd name="T51" fmla="*/ 28 h 387"/>
                  <a:gd name="T52" fmla="*/ 730 w 734"/>
                  <a:gd name="T53" fmla="*/ 31 h 387"/>
                  <a:gd name="T54" fmla="*/ 728 w 734"/>
                  <a:gd name="T55" fmla="*/ 34 h 387"/>
                  <a:gd name="T56" fmla="*/ 725 w 734"/>
                  <a:gd name="T57" fmla="*/ 36 h 387"/>
                  <a:gd name="T58" fmla="*/ 721 w 734"/>
                  <a:gd name="T59" fmla="*/ 38 h 387"/>
                  <a:gd name="T60" fmla="*/ 718 w 734"/>
                  <a:gd name="T61" fmla="*/ 39 h 387"/>
                  <a:gd name="T62" fmla="*/ 714 w 734"/>
                  <a:gd name="T63" fmla="*/ 39 h 387"/>
                  <a:gd name="T64" fmla="*/ 46 w 734"/>
                  <a:gd name="T65" fmla="*/ 39 h 387"/>
                  <a:gd name="T66" fmla="*/ 149 w 734"/>
                  <a:gd name="T67" fmla="*/ 348 h 387"/>
                  <a:gd name="T68" fmla="*/ 637 w 734"/>
                  <a:gd name="T69" fmla="*/ 348 h 387"/>
                  <a:gd name="T70" fmla="*/ 640 w 734"/>
                  <a:gd name="T71" fmla="*/ 349 h 387"/>
                  <a:gd name="T72" fmla="*/ 645 w 734"/>
                  <a:gd name="T73" fmla="*/ 350 h 387"/>
                  <a:gd name="T74" fmla="*/ 648 w 734"/>
                  <a:gd name="T75" fmla="*/ 352 h 387"/>
                  <a:gd name="T76" fmla="*/ 650 w 734"/>
                  <a:gd name="T77" fmla="*/ 353 h 387"/>
                  <a:gd name="T78" fmla="*/ 653 w 734"/>
                  <a:gd name="T79" fmla="*/ 356 h 387"/>
                  <a:gd name="T80" fmla="*/ 655 w 734"/>
                  <a:gd name="T81" fmla="*/ 361 h 387"/>
                  <a:gd name="T82" fmla="*/ 656 w 734"/>
                  <a:gd name="T83" fmla="*/ 363 h 387"/>
                  <a:gd name="T84" fmla="*/ 656 w 734"/>
                  <a:gd name="T85" fmla="*/ 368 h 387"/>
                  <a:gd name="T86" fmla="*/ 656 w 734"/>
                  <a:gd name="T87" fmla="*/ 372 h 387"/>
                  <a:gd name="T88" fmla="*/ 655 w 734"/>
                  <a:gd name="T89" fmla="*/ 375 h 387"/>
                  <a:gd name="T90" fmla="*/ 653 w 734"/>
                  <a:gd name="T91" fmla="*/ 378 h 387"/>
                  <a:gd name="T92" fmla="*/ 650 w 734"/>
                  <a:gd name="T93" fmla="*/ 381 h 387"/>
                  <a:gd name="T94" fmla="*/ 648 w 734"/>
                  <a:gd name="T95" fmla="*/ 384 h 387"/>
                  <a:gd name="T96" fmla="*/ 645 w 734"/>
                  <a:gd name="T97" fmla="*/ 385 h 387"/>
                  <a:gd name="T98" fmla="*/ 640 w 734"/>
                  <a:gd name="T99" fmla="*/ 387 h 387"/>
                  <a:gd name="T100" fmla="*/ 637 w 734"/>
                  <a:gd name="T10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4" h="387">
                    <a:moveTo>
                      <a:pt x="637" y="387"/>
                    </a:moveTo>
                    <a:lnTo>
                      <a:pt x="135" y="387"/>
                    </a:lnTo>
                    <a:lnTo>
                      <a:pt x="129" y="387"/>
                    </a:lnTo>
                    <a:lnTo>
                      <a:pt x="123" y="384"/>
                    </a:lnTo>
                    <a:lnTo>
                      <a:pt x="119" y="379"/>
                    </a:lnTo>
                    <a:lnTo>
                      <a:pt x="116" y="374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714" y="0"/>
                    </a:lnTo>
                    <a:lnTo>
                      <a:pt x="718" y="0"/>
                    </a:lnTo>
                    <a:lnTo>
                      <a:pt x="721" y="2"/>
                    </a:lnTo>
                    <a:lnTo>
                      <a:pt x="725" y="3"/>
                    </a:lnTo>
                    <a:lnTo>
                      <a:pt x="728" y="6"/>
                    </a:lnTo>
                    <a:lnTo>
                      <a:pt x="730" y="9"/>
                    </a:lnTo>
                    <a:lnTo>
                      <a:pt x="732" y="12"/>
                    </a:lnTo>
                    <a:lnTo>
                      <a:pt x="732" y="16"/>
                    </a:lnTo>
                    <a:lnTo>
                      <a:pt x="734" y="21"/>
                    </a:lnTo>
                    <a:lnTo>
                      <a:pt x="732" y="24"/>
                    </a:lnTo>
                    <a:lnTo>
                      <a:pt x="732" y="28"/>
                    </a:lnTo>
                    <a:lnTo>
                      <a:pt x="730" y="31"/>
                    </a:lnTo>
                    <a:lnTo>
                      <a:pt x="728" y="34"/>
                    </a:lnTo>
                    <a:lnTo>
                      <a:pt x="725" y="36"/>
                    </a:lnTo>
                    <a:lnTo>
                      <a:pt x="721" y="38"/>
                    </a:lnTo>
                    <a:lnTo>
                      <a:pt x="718" y="39"/>
                    </a:lnTo>
                    <a:lnTo>
                      <a:pt x="714" y="39"/>
                    </a:lnTo>
                    <a:lnTo>
                      <a:pt x="46" y="39"/>
                    </a:lnTo>
                    <a:lnTo>
                      <a:pt x="149" y="348"/>
                    </a:lnTo>
                    <a:lnTo>
                      <a:pt x="637" y="348"/>
                    </a:lnTo>
                    <a:lnTo>
                      <a:pt x="640" y="349"/>
                    </a:lnTo>
                    <a:lnTo>
                      <a:pt x="645" y="350"/>
                    </a:lnTo>
                    <a:lnTo>
                      <a:pt x="648" y="352"/>
                    </a:lnTo>
                    <a:lnTo>
                      <a:pt x="650" y="353"/>
                    </a:lnTo>
                    <a:lnTo>
                      <a:pt x="653" y="356"/>
                    </a:lnTo>
                    <a:lnTo>
                      <a:pt x="655" y="361"/>
                    </a:lnTo>
                    <a:lnTo>
                      <a:pt x="656" y="363"/>
                    </a:lnTo>
                    <a:lnTo>
                      <a:pt x="656" y="368"/>
                    </a:lnTo>
                    <a:lnTo>
                      <a:pt x="656" y="372"/>
                    </a:lnTo>
                    <a:lnTo>
                      <a:pt x="655" y="375"/>
                    </a:lnTo>
                    <a:lnTo>
                      <a:pt x="653" y="378"/>
                    </a:lnTo>
                    <a:lnTo>
                      <a:pt x="650" y="381"/>
                    </a:lnTo>
                    <a:lnTo>
                      <a:pt x="648" y="384"/>
                    </a:lnTo>
                    <a:lnTo>
                      <a:pt x="645" y="385"/>
                    </a:lnTo>
                    <a:lnTo>
                      <a:pt x="640" y="387"/>
                    </a:lnTo>
                    <a:lnTo>
                      <a:pt x="637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5730F36-C326-4D27-B11D-288D9D8574F5}"/>
              </a:ext>
            </a:extLst>
          </p:cNvPr>
          <p:cNvGrpSpPr/>
          <p:nvPr/>
        </p:nvGrpSpPr>
        <p:grpSpPr>
          <a:xfrm>
            <a:off x="7810390" y="1683747"/>
            <a:ext cx="2057119" cy="860610"/>
            <a:chOff x="7810390" y="1683747"/>
            <a:chExt cx="2057119" cy="860610"/>
          </a:xfrm>
        </p:grpSpPr>
        <p:sp>
          <p:nvSpPr>
            <p:cNvPr id="20" name="Title 18">
              <a:extLst>
                <a:ext uri="{FF2B5EF4-FFF2-40B4-BE49-F238E27FC236}">
                  <a16:creationId xmlns:a16="http://schemas.microsoft.com/office/drawing/2014/main" id="{8FAAA367-DD4B-44E1-A59B-AE72FD01442B}"/>
                </a:ext>
              </a:extLst>
            </p:cNvPr>
            <p:cNvSpPr txBox="1">
              <a:spLocks/>
            </p:cNvSpPr>
            <p:nvPr/>
          </p:nvSpPr>
          <p:spPr>
            <a:xfrm>
              <a:off x="7810390" y="2205803"/>
              <a:ext cx="2057119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buClr>
                  <a:srgbClr val="E24848"/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ctr" defTabSz="914354" rtl="0"/>
              <a:r>
                <a:rPr lang="id-ID" sz="1600" kern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THREATS</a:t>
              </a:r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id="{98ABE13D-CFF2-4107-A9D2-3081034E6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4405" y="1683747"/>
              <a:ext cx="309086" cy="399892"/>
            </a:xfrm>
            <a:custGeom>
              <a:avLst/>
              <a:gdLst>
                <a:gd name="T0" fmla="*/ 35 w 705"/>
                <a:gd name="T1" fmla="*/ 881 h 917"/>
                <a:gd name="T2" fmla="*/ 669 w 705"/>
                <a:gd name="T3" fmla="*/ 476 h 917"/>
                <a:gd name="T4" fmla="*/ 159 w 705"/>
                <a:gd name="T5" fmla="*/ 229 h 917"/>
                <a:gd name="T6" fmla="*/ 163 w 705"/>
                <a:gd name="T7" fmla="*/ 190 h 917"/>
                <a:gd name="T8" fmla="*/ 174 w 705"/>
                <a:gd name="T9" fmla="*/ 154 h 917"/>
                <a:gd name="T10" fmla="*/ 192 w 705"/>
                <a:gd name="T11" fmla="*/ 121 h 917"/>
                <a:gd name="T12" fmla="*/ 216 w 705"/>
                <a:gd name="T13" fmla="*/ 91 h 917"/>
                <a:gd name="T14" fmla="*/ 244 w 705"/>
                <a:gd name="T15" fmla="*/ 68 h 917"/>
                <a:gd name="T16" fmla="*/ 277 w 705"/>
                <a:gd name="T17" fmla="*/ 50 h 917"/>
                <a:gd name="T18" fmla="*/ 313 w 705"/>
                <a:gd name="T19" fmla="*/ 38 h 917"/>
                <a:gd name="T20" fmla="*/ 353 w 705"/>
                <a:gd name="T21" fmla="*/ 35 h 917"/>
                <a:gd name="T22" fmla="*/ 392 w 705"/>
                <a:gd name="T23" fmla="*/ 38 h 917"/>
                <a:gd name="T24" fmla="*/ 428 w 705"/>
                <a:gd name="T25" fmla="*/ 50 h 917"/>
                <a:gd name="T26" fmla="*/ 461 w 705"/>
                <a:gd name="T27" fmla="*/ 68 h 917"/>
                <a:gd name="T28" fmla="*/ 490 w 705"/>
                <a:gd name="T29" fmla="*/ 91 h 917"/>
                <a:gd name="T30" fmla="*/ 513 w 705"/>
                <a:gd name="T31" fmla="*/ 121 h 917"/>
                <a:gd name="T32" fmla="*/ 531 w 705"/>
                <a:gd name="T33" fmla="*/ 154 h 917"/>
                <a:gd name="T34" fmla="*/ 543 w 705"/>
                <a:gd name="T35" fmla="*/ 190 h 917"/>
                <a:gd name="T36" fmla="*/ 546 w 705"/>
                <a:gd name="T37" fmla="*/ 229 h 917"/>
                <a:gd name="T38" fmla="*/ 159 w 705"/>
                <a:gd name="T39" fmla="*/ 440 h 917"/>
                <a:gd name="T40" fmla="*/ 582 w 705"/>
                <a:gd name="T41" fmla="*/ 440 h 917"/>
                <a:gd name="T42" fmla="*/ 582 w 705"/>
                <a:gd name="T43" fmla="*/ 217 h 917"/>
                <a:gd name="T44" fmla="*/ 579 w 705"/>
                <a:gd name="T45" fmla="*/ 194 h 917"/>
                <a:gd name="T46" fmla="*/ 574 w 705"/>
                <a:gd name="T47" fmla="*/ 171 h 917"/>
                <a:gd name="T48" fmla="*/ 568 w 705"/>
                <a:gd name="T49" fmla="*/ 150 h 917"/>
                <a:gd name="T50" fmla="*/ 554 w 705"/>
                <a:gd name="T51" fmla="*/ 119 h 917"/>
                <a:gd name="T52" fmla="*/ 529 w 705"/>
                <a:gd name="T53" fmla="*/ 83 h 917"/>
                <a:gd name="T54" fmla="*/ 499 w 705"/>
                <a:gd name="T55" fmla="*/ 53 h 917"/>
                <a:gd name="T56" fmla="*/ 462 w 705"/>
                <a:gd name="T57" fmla="*/ 28 h 917"/>
                <a:gd name="T58" fmla="*/ 432 w 705"/>
                <a:gd name="T59" fmla="*/ 14 h 917"/>
                <a:gd name="T60" fmla="*/ 410 w 705"/>
                <a:gd name="T61" fmla="*/ 7 h 917"/>
                <a:gd name="T62" fmla="*/ 388 w 705"/>
                <a:gd name="T63" fmla="*/ 3 h 917"/>
                <a:gd name="T64" fmla="*/ 365 w 705"/>
                <a:gd name="T65" fmla="*/ 0 h 917"/>
                <a:gd name="T66" fmla="*/ 341 w 705"/>
                <a:gd name="T67" fmla="*/ 0 h 917"/>
                <a:gd name="T68" fmla="*/ 317 w 705"/>
                <a:gd name="T69" fmla="*/ 3 h 917"/>
                <a:gd name="T70" fmla="*/ 296 w 705"/>
                <a:gd name="T71" fmla="*/ 7 h 917"/>
                <a:gd name="T72" fmla="*/ 274 w 705"/>
                <a:gd name="T73" fmla="*/ 14 h 917"/>
                <a:gd name="T74" fmla="*/ 243 w 705"/>
                <a:gd name="T75" fmla="*/ 28 h 917"/>
                <a:gd name="T76" fmla="*/ 207 w 705"/>
                <a:gd name="T77" fmla="*/ 53 h 917"/>
                <a:gd name="T78" fmla="*/ 176 w 705"/>
                <a:gd name="T79" fmla="*/ 83 h 917"/>
                <a:gd name="T80" fmla="*/ 151 w 705"/>
                <a:gd name="T81" fmla="*/ 119 h 917"/>
                <a:gd name="T82" fmla="*/ 137 w 705"/>
                <a:gd name="T83" fmla="*/ 150 h 917"/>
                <a:gd name="T84" fmla="*/ 130 w 705"/>
                <a:gd name="T85" fmla="*/ 171 h 917"/>
                <a:gd name="T86" fmla="*/ 126 w 705"/>
                <a:gd name="T87" fmla="*/ 194 h 917"/>
                <a:gd name="T88" fmla="*/ 124 w 705"/>
                <a:gd name="T89" fmla="*/ 217 h 917"/>
                <a:gd name="T90" fmla="*/ 123 w 705"/>
                <a:gd name="T91" fmla="*/ 440 h 917"/>
                <a:gd name="T92" fmla="*/ 0 w 705"/>
                <a:gd name="T93" fmla="*/ 917 h 917"/>
                <a:gd name="T94" fmla="*/ 705 w 705"/>
                <a:gd name="T95" fmla="*/ 44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5" h="917">
                  <a:moveTo>
                    <a:pt x="669" y="881"/>
                  </a:moveTo>
                  <a:lnTo>
                    <a:pt x="35" y="881"/>
                  </a:lnTo>
                  <a:lnTo>
                    <a:pt x="35" y="476"/>
                  </a:lnTo>
                  <a:lnTo>
                    <a:pt x="669" y="476"/>
                  </a:lnTo>
                  <a:lnTo>
                    <a:pt x="669" y="881"/>
                  </a:lnTo>
                  <a:close/>
                  <a:moveTo>
                    <a:pt x="159" y="229"/>
                  </a:moveTo>
                  <a:lnTo>
                    <a:pt x="160" y="209"/>
                  </a:lnTo>
                  <a:lnTo>
                    <a:pt x="163" y="190"/>
                  </a:lnTo>
                  <a:lnTo>
                    <a:pt x="167" y="171"/>
                  </a:lnTo>
                  <a:lnTo>
                    <a:pt x="174" y="154"/>
                  </a:lnTo>
                  <a:lnTo>
                    <a:pt x="182" y="137"/>
                  </a:lnTo>
                  <a:lnTo>
                    <a:pt x="192" y="121"/>
                  </a:lnTo>
                  <a:lnTo>
                    <a:pt x="203" y="105"/>
                  </a:lnTo>
                  <a:lnTo>
                    <a:pt x="216" y="91"/>
                  </a:lnTo>
                  <a:lnTo>
                    <a:pt x="229" y="80"/>
                  </a:lnTo>
                  <a:lnTo>
                    <a:pt x="244" y="68"/>
                  </a:lnTo>
                  <a:lnTo>
                    <a:pt x="260" y="58"/>
                  </a:lnTo>
                  <a:lnTo>
                    <a:pt x="277" y="50"/>
                  </a:lnTo>
                  <a:lnTo>
                    <a:pt x="295" y="44"/>
                  </a:lnTo>
                  <a:lnTo>
                    <a:pt x="313" y="38"/>
                  </a:lnTo>
                  <a:lnTo>
                    <a:pt x="332" y="36"/>
                  </a:lnTo>
                  <a:lnTo>
                    <a:pt x="353" y="35"/>
                  </a:lnTo>
                  <a:lnTo>
                    <a:pt x="372" y="36"/>
                  </a:lnTo>
                  <a:lnTo>
                    <a:pt x="392" y="38"/>
                  </a:lnTo>
                  <a:lnTo>
                    <a:pt x="410" y="44"/>
                  </a:lnTo>
                  <a:lnTo>
                    <a:pt x="428" y="50"/>
                  </a:lnTo>
                  <a:lnTo>
                    <a:pt x="445" y="58"/>
                  </a:lnTo>
                  <a:lnTo>
                    <a:pt x="461" y="68"/>
                  </a:lnTo>
                  <a:lnTo>
                    <a:pt x="476" y="80"/>
                  </a:lnTo>
                  <a:lnTo>
                    <a:pt x="490" y="91"/>
                  </a:lnTo>
                  <a:lnTo>
                    <a:pt x="502" y="105"/>
                  </a:lnTo>
                  <a:lnTo>
                    <a:pt x="513" y="121"/>
                  </a:lnTo>
                  <a:lnTo>
                    <a:pt x="523" y="137"/>
                  </a:lnTo>
                  <a:lnTo>
                    <a:pt x="531" y="154"/>
                  </a:lnTo>
                  <a:lnTo>
                    <a:pt x="538" y="171"/>
                  </a:lnTo>
                  <a:lnTo>
                    <a:pt x="543" y="190"/>
                  </a:lnTo>
                  <a:lnTo>
                    <a:pt x="545" y="209"/>
                  </a:lnTo>
                  <a:lnTo>
                    <a:pt x="546" y="229"/>
                  </a:lnTo>
                  <a:lnTo>
                    <a:pt x="546" y="440"/>
                  </a:lnTo>
                  <a:lnTo>
                    <a:pt x="159" y="440"/>
                  </a:lnTo>
                  <a:lnTo>
                    <a:pt x="159" y="229"/>
                  </a:lnTo>
                  <a:close/>
                  <a:moveTo>
                    <a:pt x="582" y="440"/>
                  </a:moveTo>
                  <a:lnTo>
                    <a:pt x="582" y="229"/>
                  </a:lnTo>
                  <a:lnTo>
                    <a:pt x="582" y="217"/>
                  </a:lnTo>
                  <a:lnTo>
                    <a:pt x="581" y="206"/>
                  </a:lnTo>
                  <a:lnTo>
                    <a:pt x="579" y="194"/>
                  </a:lnTo>
                  <a:lnTo>
                    <a:pt x="578" y="183"/>
                  </a:lnTo>
                  <a:lnTo>
                    <a:pt x="574" y="171"/>
                  </a:lnTo>
                  <a:lnTo>
                    <a:pt x="571" y="161"/>
                  </a:lnTo>
                  <a:lnTo>
                    <a:pt x="568" y="150"/>
                  </a:lnTo>
                  <a:lnTo>
                    <a:pt x="564" y="140"/>
                  </a:lnTo>
                  <a:lnTo>
                    <a:pt x="554" y="119"/>
                  </a:lnTo>
                  <a:lnTo>
                    <a:pt x="543" y="101"/>
                  </a:lnTo>
                  <a:lnTo>
                    <a:pt x="529" y="83"/>
                  </a:lnTo>
                  <a:lnTo>
                    <a:pt x="515" y="67"/>
                  </a:lnTo>
                  <a:lnTo>
                    <a:pt x="499" y="53"/>
                  </a:lnTo>
                  <a:lnTo>
                    <a:pt x="480" y="38"/>
                  </a:lnTo>
                  <a:lnTo>
                    <a:pt x="462" y="28"/>
                  </a:lnTo>
                  <a:lnTo>
                    <a:pt x="442" y="18"/>
                  </a:lnTo>
                  <a:lnTo>
                    <a:pt x="432" y="14"/>
                  </a:lnTo>
                  <a:lnTo>
                    <a:pt x="421" y="10"/>
                  </a:lnTo>
                  <a:lnTo>
                    <a:pt x="410" y="7"/>
                  </a:lnTo>
                  <a:lnTo>
                    <a:pt x="398" y="4"/>
                  </a:lnTo>
                  <a:lnTo>
                    <a:pt x="388" y="3"/>
                  </a:lnTo>
                  <a:lnTo>
                    <a:pt x="376" y="1"/>
                  </a:lnTo>
                  <a:lnTo>
                    <a:pt x="365" y="0"/>
                  </a:lnTo>
                  <a:lnTo>
                    <a:pt x="353" y="0"/>
                  </a:lnTo>
                  <a:lnTo>
                    <a:pt x="341" y="0"/>
                  </a:lnTo>
                  <a:lnTo>
                    <a:pt x="329" y="1"/>
                  </a:lnTo>
                  <a:lnTo>
                    <a:pt x="317" y="3"/>
                  </a:lnTo>
                  <a:lnTo>
                    <a:pt x="307" y="4"/>
                  </a:lnTo>
                  <a:lnTo>
                    <a:pt x="296" y="7"/>
                  </a:lnTo>
                  <a:lnTo>
                    <a:pt x="285" y="10"/>
                  </a:lnTo>
                  <a:lnTo>
                    <a:pt x="274" y="14"/>
                  </a:lnTo>
                  <a:lnTo>
                    <a:pt x="263" y="18"/>
                  </a:lnTo>
                  <a:lnTo>
                    <a:pt x="243" y="28"/>
                  </a:lnTo>
                  <a:lnTo>
                    <a:pt x="224" y="38"/>
                  </a:lnTo>
                  <a:lnTo>
                    <a:pt x="207" y="53"/>
                  </a:lnTo>
                  <a:lnTo>
                    <a:pt x="191" y="67"/>
                  </a:lnTo>
                  <a:lnTo>
                    <a:pt x="176" y="83"/>
                  </a:lnTo>
                  <a:lnTo>
                    <a:pt x="163" y="101"/>
                  </a:lnTo>
                  <a:lnTo>
                    <a:pt x="151" y="119"/>
                  </a:lnTo>
                  <a:lnTo>
                    <a:pt x="141" y="140"/>
                  </a:lnTo>
                  <a:lnTo>
                    <a:pt x="137" y="150"/>
                  </a:lnTo>
                  <a:lnTo>
                    <a:pt x="134" y="161"/>
                  </a:lnTo>
                  <a:lnTo>
                    <a:pt x="130" y="171"/>
                  </a:lnTo>
                  <a:lnTo>
                    <a:pt x="128" y="183"/>
                  </a:lnTo>
                  <a:lnTo>
                    <a:pt x="126" y="194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123" y="229"/>
                  </a:lnTo>
                  <a:lnTo>
                    <a:pt x="123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705" y="917"/>
                  </a:lnTo>
                  <a:lnTo>
                    <a:pt x="705" y="440"/>
                  </a:lnTo>
                  <a:lnTo>
                    <a:pt x="582" y="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354" rtl="0"/>
              <a:endParaRPr lang="en-US" sz="1351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EA9B850-655F-448B-B620-57DF65EAD72E}"/>
              </a:ext>
            </a:extLst>
          </p:cNvPr>
          <p:cNvGrpSpPr/>
          <p:nvPr/>
        </p:nvGrpSpPr>
        <p:grpSpPr>
          <a:xfrm>
            <a:off x="6087463" y="1683747"/>
            <a:ext cx="2057119" cy="860609"/>
            <a:chOff x="6087463" y="1683747"/>
            <a:chExt cx="2057119" cy="860609"/>
          </a:xfrm>
        </p:grpSpPr>
        <p:sp>
          <p:nvSpPr>
            <p:cNvPr id="19" name="Title 18">
              <a:extLst>
                <a:ext uri="{FF2B5EF4-FFF2-40B4-BE49-F238E27FC236}">
                  <a16:creationId xmlns:a16="http://schemas.microsoft.com/office/drawing/2014/main" id="{E5C8A0CA-C68D-44FE-98C7-6A6C5D624362}"/>
                </a:ext>
              </a:extLst>
            </p:cNvPr>
            <p:cNvSpPr txBox="1">
              <a:spLocks/>
            </p:cNvSpPr>
            <p:nvPr/>
          </p:nvSpPr>
          <p:spPr>
            <a:xfrm>
              <a:off x="6087463" y="2205802"/>
              <a:ext cx="2057119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r">
                <a:buClr>
                  <a:srgbClr val="E24848"/>
                </a:buClr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ctr" defTabSz="914354" rtl="0"/>
              <a:r>
                <a:rPr lang="id-ID" sz="1600" kern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OPPORTUNITIES</a:t>
              </a:r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id="{22FD44FC-72F1-48A7-9469-317C0402F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2187" y="1683747"/>
              <a:ext cx="309086" cy="399892"/>
            </a:xfrm>
            <a:custGeom>
              <a:avLst/>
              <a:gdLst>
                <a:gd name="T0" fmla="*/ 35 w 705"/>
                <a:gd name="T1" fmla="*/ 881 h 917"/>
                <a:gd name="T2" fmla="*/ 669 w 705"/>
                <a:gd name="T3" fmla="*/ 476 h 917"/>
                <a:gd name="T4" fmla="*/ 599 w 705"/>
                <a:gd name="T5" fmla="*/ 440 h 917"/>
                <a:gd name="T6" fmla="*/ 546 w 705"/>
                <a:gd name="T7" fmla="*/ 440 h 917"/>
                <a:gd name="T8" fmla="*/ 158 w 705"/>
                <a:gd name="T9" fmla="*/ 440 h 917"/>
                <a:gd name="T10" fmla="*/ 159 w 705"/>
                <a:gd name="T11" fmla="*/ 209 h 917"/>
                <a:gd name="T12" fmla="*/ 167 w 705"/>
                <a:gd name="T13" fmla="*/ 171 h 917"/>
                <a:gd name="T14" fmla="*/ 182 w 705"/>
                <a:gd name="T15" fmla="*/ 137 h 917"/>
                <a:gd name="T16" fmla="*/ 203 w 705"/>
                <a:gd name="T17" fmla="*/ 105 h 917"/>
                <a:gd name="T18" fmla="*/ 229 w 705"/>
                <a:gd name="T19" fmla="*/ 80 h 917"/>
                <a:gd name="T20" fmla="*/ 260 w 705"/>
                <a:gd name="T21" fmla="*/ 58 h 917"/>
                <a:gd name="T22" fmla="*/ 294 w 705"/>
                <a:gd name="T23" fmla="*/ 44 h 917"/>
                <a:gd name="T24" fmla="*/ 332 w 705"/>
                <a:gd name="T25" fmla="*/ 36 h 917"/>
                <a:gd name="T26" fmla="*/ 372 w 705"/>
                <a:gd name="T27" fmla="*/ 36 h 917"/>
                <a:gd name="T28" fmla="*/ 410 w 705"/>
                <a:gd name="T29" fmla="*/ 44 h 917"/>
                <a:gd name="T30" fmla="*/ 445 w 705"/>
                <a:gd name="T31" fmla="*/ 58 h 917"/>
                <a:gd name="T32" fmla="*/ 476 w 705"/>
                <a:gd name="T33" fmla="*/ 80 h 917"/>
                <a:gd name="T34" fmla="*/ 502 w 705"/>
                <a:gd name="T35" fmla="*/ 105 h 917"/>
                <a:gd name="T36" fmla="*/ 522 w 705"/>
                <a:gd name="T37" fmla="*/ 137 h 917"/>
                <a:gd name="T38" fmla="*/ 538 w 705"/>
                <a:gd name="T39" fmla="*/ 171 h 917"/>
                <a:gd name="T40" fmla="*/ 545 w 705"/>
                <a:gd name="T41" fmla="*/ 209 h 917"/>
                <a:gd name="T42" fmla="*/ 546 w 705"/>
                <a:gd name="T43" fmla="*/ 300 h 917"/>
                <a:gd name="T44" fmla="*/ 582 w 705"/>
                <a:gd name="T45" fmla="*/ 229 h 917"/>
                <a:gd name="T46" fmla="*/ 581 w 705"/>
                <a:gd name="T47" fmla="*/ 206 h 917"/>
                <a:gd name="T48" fmla="*/ 576 w 705"/>
                <a:gd name="T49" fmla="*/ 183 h 917"/>
                <a:gd name="T50" fmla="*/ 571 w 705"/>
                <a:gd name="T51" fmla="*/ 161 h 917"/>
                <a:gd name="T52" fmla="*/ 563 w 705"/>
                <a:gd name="T53" fmla="*/ 140 h 917"/>
                <a:gd name="T54" fmla="*/ 542 w 705"/>
                <a:gd name="T55" fmla="*/ 101 h 917"/>
                <a:gd name="T56" fmla="*/ 515 w 705"/>
                <a:gd name="T57" fmla="*/ 67 h 917"/>
                <a:gd name="T58" fmla="*/ 480 w 705"/>
                <a:gd name="T59" fmla="*/ 38 h 917"/>
                <a:gd name="T60" fmla="*/ 441 w 705"/>
                <a:gd name="T61" fmla="*/ 18 h 917"/>
                <a:gd name="T62" fmla="*/ 421 w 705"/>
                <a:gd name="T63" fmla="*/ 10 h 917"/>
                <a:gd name="T64" fmla="*/ 398 w 705"/>
                <a:gd name="T65" fmla="*/ 4 h 917"/>
                <a:gd name="T66" fmla="*/ 376 w 705"/>
                <a:gd name="T67" fmla="*/ 1 h 917"/>
                <a:gd name="T68" fmla="*/ 353 w 705"/>
                <a:gd name="T69" fmla="*/ 0 h 917"/>
                <a:gd name="T70" fmla="*/ 329 w 705"/>
                <a:gd name="T71" fmla="*/ 1 h 917"/>
                <a:gd name="T72" fmla="*/ 306 w 705"/>
                <a:gd name="T73" fmla="*/ 4 h 917"/>
                <a:gd name="T74" fmla="*/ 284 w 705"/>
                <a:gd name="T75" fmla="*/ 10 h 917"/>
                <a:gd name="T76" fmla="*/ 263 w 705"/>
                <a:gd name="T77" fmla="*/ 18 h 917"/>
                <a:gd name="T78" fmla="*/ 224 w 705"/>
                <a:gd name="T79" fmla="*/ 38 h 917"/>
                <a:gd name="T80" fmla="*/ 190 w 705"/>
                <a:gd name="T81" fmla="*/ 67 h 917"/>
                <a:gd name="T82" fmla="*/ 162 w 705"/>
                <a:gd name="T83" fmla="*/ 101 h 917"/>
                <a:gd name="T84" fmla="*/ 141 w 705"/>
                <a:gd name="T85" fmla="*/ 140 h 917"/>
                <a:gd name="T86" fmla="*/ 134 w 705"/>
                <a:gd name="T87" fmla="*/ 161 h 917"/>
                <a:gd name="T88" fmla="*/ 128 w 705"/>
                <a:gd name="T89" fmla="*/ 183 h 917"/>
                <a:gd name="T90" fmla="*/ 124 w 705"/>
                <a:gd name="T91" fmla="*/ 206 h 917"/>
                <a:gd name="T92" fmla="*/ 123 w 705"/>
                <a:gd name="T93" fmla="*/ 229 h 917"/>
                <a:gd name="T94" fmla="*/ 0 w 705"/>
                <a:gd name="T95" fmla="*/ 440 h 917"/>
                <a:gd name="T96" fmla="*/ 705 w 705"/>
                <a:gd name="T97" fmla="*/ 917 h 917"/>
                <a:gd name="T98" fmla="*/ 599 w 705"/>
                <a:gd name="T99" fmla="*/ 44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5" h="917">
                  <a:moveTo>
                    <a:pt x="669" y="881"/>
                  </a:moveTo>
                  <a:lnTo>
                    <a:pt x="35" y="881"/>
                  </a:lnTo>
                  <a:lnTo>
                    <a:pt x="35" y="476"/>
                  </a:lnTo>
                  <a:lnTo>
                    <a:pt x="669" y="476"/>
                  </a:lnTo>
                  <a:lnTo>
                    <a:pt x="669" y="881"/>
                  </a:lnTo>
                  <a:close/>
                  <a:moveTo>
                    <a:pt x="599" y="440"/>
                  </a:moveTo>
                  <a:lnTo>
                    <a:pt x="582" y="440"/>
                  </a:lnTo>
                  <a:lnTo>
                    <a:pt x="546" y="440"/>
                  </a:lnTo>
                  <a:lnTo>
                    <a:pt x="516" y="440"/>
                  </a:lnTo>
                  <a:lnTo>
                    <a:pt x="158" y="440"/>
                  </a:lnTo>
                  <a:lnTo>
                    <a:pt x="158" y="229"/>
                  </a:lnTo>
                  <a:lnTo>
                    <a:pt x="159" y="209"/>
                  </a:lnTo>
                  <a:lnTo>
                    <a:pt x="163" y="190"/>
                  </a:lnTo>
                  <a:lnTo>
                    <a:pt x="167" y="171"/>
                  </a:lnTo>
                  <a:lnTo>
                    <a:pt x="174" y="154"/>
                  </a:lnTo>
                  <a:lnTo>
                    <a:pt x="182" y="137"/>
                  </a:lnTo>
                  <a:lnTo>
                    <a:pt x="192" y="121"/>
                  </a:lnTo>
                  <a:lnTo>
                    <a:pt x="203" y="105"/>
                  </a:lnTo>
                  <a:lnTo>
                    <a:pt x="216" y="91"/>
                  </a:lnTo>
                  <a:lnTo>
                    <a:pt x="229" y="80"/>
                  </a:lnTo>
                  <a:lnTo>
                    <a:pt x="244" y="68"/>
                  </a:lnTo>
                  <a:lnTo>
                    <a:pt x="260" y="58"/>
                  </a:lnTo>
                  <a:lnTo>
                    <a:pt x="277" y="50"/>
                  </a:lnTo>
                  <a:lnTo>
                    <a:pt x="294" y="44"/>
                  </a:lnTo>
                  <a:lnTo>
                    <a:pt x="313" y="38"/>
                  </a:lnTo>
                  <a:lnTo>
                    <a:pt x="332" y="36"/>
                  </a:lnTo>
                  <a:lnTo>
                    <a:pt x="353" y="35"/>
                  </a:lnTo>
                  <a:lnTo>
                    <a:pt x="372" y="36"/>
                  </a:lnTo>
                  <a:lnTo>
                    <a:pt x="392" y="38"/>
                  </a:lnTo>
                  <a:lnTo>
                    <a:pt x="410" y="44"/>
                  </a:lnTo>
                  <a:lnTo>
                    <a:pt x="427" y="50"/>
                  </a:lnTo>
                  <a:lnTo>
                    <a:pt x="445" y="58"/>
                  </a:lnTo>
                  <a:lnTo>
                    <a:pt x="461" y="68"/>
                  </a:lnTo>
                  <a:lnTo>
                    <a:pt x="476" y="80"/>
                  </a:lnTo>
                  <a:lnTo>
                    <a:pt x="489" y="91"/>
                  </a:lnTo>
                  <a:lnTo>
                    <a:pt x="502" y="105"/>
                  </a:lnTo>
                  <a:lnTo>
                    <a:pt x="513" y="121"/>
                  </a:lnTo>
                  <a:lnTo>
                    <a:pt x="522" y="137"/>
                  </a:lnTo>
                  <a:lnTo>
                    <a:pt x="531" y="154"/>
                  </a:lnTo>
                  <a:lnTo>
                    <a:pt x="538" y="171"/>
                  </a:lnTo>
                  <a:lnTo>
                    <a:pt x="542" y="190"/>
                  </a:lnTo>
                  <a:lnTo>
                    <a:pt x="545" y="209"/>
                  </a:lnTo>
                  <a:lnTo>
                    <a:pt x="546" y="229"/>
                  </a:lnTo>
                  <a:lnTo>
                    <a:pt x="546" y="300"/>
                  </a:lnTo>
                  <a:lnTo>
                    <a:pt x="582" y="300"/>
                  </a:lnTo>
                  <a:lnTo>
                    <a:pt x="582" y="229"/>
                  </a:lnTo>
                  <a:lnTo>
                    <a:pt x="581" y="217"/>
                  </a:lnTo>
                  <a:lnTo>
                    <a:pt x="581" y="206"/>
                  </a:lnTo>
                  <a:lnTo>
                    <a:pt x="579" y="194"/>
                  </a:lnTo>
                  <a:lnTo>
                    <a:pt x="576" y="183"/>
                  </a:lnTo>
                  <a:lnTo>
                    <a:pt x="574" y="171"/>
                  </a:lnTo>
                  <a:lnTo>
                    <a:pt x="571" y="161"/>
                  </a:lnTo>
                  <a:lnTo>
                    <a:pt x="568" y="150"/>
                  </a:lnTo>
                  <a:lnTo>
                    <a:pt x="563" y="140"/>
                  </a:lnTo>
                  <a:lnTo>
                    <a:pt x="554" y="119"/>
                  </a:lnTo>
                  <a:lnTo>
                    <a:pt x="542" y="101"/>
                  </a:lnTo>
                  <a:lnTo>
                    <a:pt x="529" y="83"/>
                  </a:lnTo>
                  <a:lnTo>
                    <a:pt x="515" y="67"/>
                  </a:lnTo>
                  <a:lnTo>
                    <a:pt x="499" y="53"/>
                  </a:lnTo>
                  <a:lnTo>
                    <a:pt x="480" y="38"/>
                  </a:lnTo>
                  <a:lnTo>
                    <a:pt x="462" y="28"/>
                  </a:lnTo>
                  <a:lnTo>
                    <a:pt x="441" y="18"/>
                  </a:lnTo>
                  <a:lnTo>
                    <a:pt x="431" y="14"/>
                  </a:lnTo>
                  <a:lnTo>
                    <a:pt x="421" y="10"/>
                  </a:lnTo>
                  <a:lnTo>
                    <a:pt x="410" y="7"/>
                  </a:lnTo>
                  <a:lnTo>
                    <a:pt x="398" y="4"/>
                  </a:lnTo>
                  <a:lnTo>
                    <a:pt x="387" y="3"/>
                  </a:lnTo>
                  <a:lnTo>
                    <a:pt x="376" y="1"/>
                  </a:lnTo>
                  <a:lnTo>
                    <a:pt x="364" y="0"/>
                  </a:lnTo>
                  <a:lnTo>
                    <a:pt x="353" y="0"/>
                  </a:lnTo>
                  <a:lnTo>
                    <a:pt x="341" y="0"/>
                  </a:lnTo>
                  <a:lnTo>
                    <a:pt x="329" y="1"/>
                  </a:lnTo>
                  <a:lnTo>
                    <a:pt x="317" y="3"/>
                  </a:lnTo>
                  <a:lnTo>
                    <a:pt x="306" y="4"/>
                  </a:lnTo>
                  <a:lnTo>
                    <a:pt x="294" y="7"/>
                  </a:lnTo>
                  <a:lnTo>
                    <a:pt x="284" y="10"/>
                  </a:lnTo>
                  <a:lnTo>
                    <a:pt x="274" y="14"/>
                  </a:lnTo>
                  <a:lnTo>
                    <a:pt x="263" y="18"/>
                  </a:lnTo>
                  <a:lnTo>
                    <a:pt x="243" y="28"/>
                  </a:lnTo>
                  <a:lnTo>
                    <a:pt x="224" y="38"/>
                  </a:lnTo>
                  <a:lnTo>
                    <a:pt x="206" y="53"/>
                  </a:lnTo>
                  <a:lnTo>
                    <a:pt x="190" y="67"/>
                  </a:lnTo>
                  <a:lnTo>
                    <a:pt x="176" y="83"/>
                  </a:lnTo>
                  <a:lnTo>
                    <a:pt x="162" y="101"/>
                  </a:lnTo>
                  <a:lnTo>
                    <a:pt x="151" y="119"/>
                  </a:lnTo>
                  <a:lnTo>
                    <a:pt x="141" y="140"/>
                  </a:lnTo>
                  <a:lnTo>
                    <a:pt x="137" y="150"/>
                  </a:lnTo>
                  <a:lnTo>
                    <a:pt x="134" y="161"/>
                  </a:lnTo>
                  <a:lnTo>
                    <a:pt x="130" y="171"/>
                  </a:lnTo>
                  <a:lnTo>
                    <a:pt x="128" y="183"/>
                  </a:lnTo>
                  <a:lnTo>
                    <a:pt x="126" y="194"/>
                  </a:lnTo>
                  <a:lnTo>
                    <a:pt x="124" y="206"/>
                  </a:lnTo>
                  <a:lnTo>
                    <a:pt x="124" y="217"/>
                  </a:lnTo>
                  <a:lnTo>
                    <a:pt x="123" y="229"/>
                  </a:lnTo>
                  <a:lnTo>
                    <a:pt x="123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705" y="917"/>
                  </a:lnTo>
                  <a:lnTo>
                    <a:pt x="705" y="440"/>
                  </a:lnTo>
                  <a:lnTo>
                    <a:pt x="599" y="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354" rtl="0"/>
              <a:endParaRPr lang="en-US" sz="1351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2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A55BC8F0-C749-4535-ACC7-227212E05E50}"/>
              </a:ext>
            </a:extLst>
          </p:cNvPr>
          <p:cNvSpPr/>
          <p:nvPr/>
        </p:nvSpPr>
        <p:spPr>
          <a:xfrm>
            <a:off x="2310820" y="2248996"/>
            <a:ext cx="689700" cy="1857440"/>
          </a:xfrm>
          <a:custGeom>
            <a:avLst/>
            <a:gdLst/>
            <a:ahLst/>
            <a:cxnLst/>
            <a:rect l="l" t="t" r="r" b="b"/>
            <a:pathLst>
              <a:path w="689700" h="1857440">
                <a:moveTo>
                  <a:pt x="476983" y="0"/>
                </a:moveTo>
                <a:lnTo>
                  <a:pt x="689700" y="0"/>
                </a:lnTo>
                <a:lnTo>
                  <a:pt x="689700" y="1857440"/>
                </a:lnTo>
                <a:lnTo>
                  <a:pt x="0" y="1857440"/>
                </a:lnTo>
                <a:lnTo>
                  <a:pt x="0" y="1617964"/>
                </a:lnTo>
                <a:lnTo>
                  <a:pt x="406384" y="1617964"/>
                </a:lnTo>
                <a:lnTo>
                  <a:pt x="406384" y="325297"/>
                </a:lnTo>
                <a:lnTo>
                  <a:pt x="73199" y="325297"/>
                </a:lnTo>
                <a:lnTo>
                  <a:pt x="73199" y="141215"/>
                </a:lnTo>
                <a:cubicBezTo>
                  <a:pt x="159599" y="125087"/>
                  <a:pt x="235425" y="105649"/>
                  <a:pt x="300676" y="82902"/>
                </a:cubicBezTo>
                <a:cubicBezTo>
                  <a:pt x="365928" y="60154"/>
                  <a:pt x="424696" y="32520"/>
                  <a:pt x="4769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B291B18-B1DC-49E9-A29D-E4CEE59F32AA}"/>
              </a:ext>
            </a:extLst>
          </p:cNvPr>
          <p:cNvSpPr txBox="1"/>
          <p:nvPr/>
        </p:nvSpPr>
        <p:spPr>
          <a:xfrm>
            <a:off x="4293858" y="1118210"/>
            <a:ext cx="947044" cy="1892778"/>
          </a:xfrm>
          <a:custGeom>
            <a:avLst/>
            <a:gdLst/>
            <a:ahLst/>
            <a:cxnLst/>
            <a:rect l="l" t="t" r="r" b="b"/>
            <a:pathLst>
              <a:path w="947044" h="1892778">
                <a:moveTo>
                  <a:pt x="565404" y="0"/>
                </a:moveTo>
                <a:cubicBezTo>
                  <a:pt x="694693" y="1686"/>
                  <a:pt x="803474" y="30772"/>
                  <a:pt x="891746" y="87260"/>
                </a:cubicBezTo>
                <a:lnTo>
                  <a:pt x="947044" y="131819"/>
                </a:lnTo>
                <a:lnTo>
                  <a:pt x="947044" y="1081451"/>
                </a:lnTo>
                <a:lnTo>
                  <a:pt x="933768" y="1103862"/>
                </a:lnTo>
                <a:cubicBezTo>
                  <a:pt x="809652" y="1288636"/>
                  <a:pt x="647319" y="1475141"/>
                  <a:pt x="446770" y="1663377"/>
                </a:cubicBezTo>
                <a:cubicBezTo>
                  <a:pt x="495675" y="1658230"/>
                  <a:pt x="546788" y="1654029"/>
                  <a:pt x="600110" y="1650772"/>
                </a:cubicBezTo>
                <a:cubicBezTo>
                  <a:pt x="653433" y="1647516"/>
                  <a:pt x="703284" y="1645835"/>
                  <a:pt x="749665" y="1645730"/>
                </a:cubicBezTo>
                <a:lnTo>
                  <a:pt x="947044" y="1645730"/>
                </a:lnTo>
                <a:lnTo>
                  <a:pt x="947044" y="1892778"/>
                </a:lnTo>
                <a:lnTo>
                  <a:pt x="15145" y="1892778"/>
                </a:lnTo>
                <a:lnTo>
                  <a:pt x="15145" y="1723879"/>
                </a:lnTo>
                <a:cubicBezTo>
                  <a:pt x="289380" y="1482983"/>
                  <a:pt x="496253" y="1268733"/>
                  <a:pt x="635764" y="1081128"/>
                </a:cubicBezTo>
                <a:cubicBezTo>
                  <a:pt x="775274" y="893524"/>
                  <a:pt x="845213" y="724058"/>
                  <a:pt x="845582" y="572731"/>
                </a:cubicBezTo>
                <a:cubicBezTo>
                  <a:pt x="845371" y="470165"/>
                  <a:pt x="818658" y="388114"/>
                  <a:pt x="765441" y="326576"/>
                </a:cubicBezTo>
                <a:cubicBezTo>
                  <a:pt x="712224" y="265039"/>
                  <a:pt x="633765" y="233482"/>
                  <a:pt x="530066" y="231904"/>
                </a:cubicBezTo>
                <a:cubicBezTo>
                  <a:pt x="456919" y="233429"/>
                  <a:pt x="389924" y="253731"/>
                  <a:pt x="329083" y="292809"/>
                </a:cubicBezTo>
                <a:cubicBezTo>
                  <a:pt x="268241" y="331886"/>
                  <a:pt x="213236" y="380591"/>
                  <a:pt x="164068" y="438922"/>
                </a:cubicBezTo>
                <a:lnTo>
                  <a:pt x="0" y="277341"/>
                </a:lnTo>
                <a:cubicBezTo>
                  <a:pt x="77985" y="190766"/>
                  <a:pt x="161807" y="123109"/>
                  <a:pt x="251466" y="74369"/>
                </a:cubicBezTo>
                <a:cubicBezTo>
                  <a:pt x="341125" y="25629"/>
                  <a:pt x="445771" y="839"/>
                  <a:pt x="5654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9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CEE98B6-9EF0-4B2F-ABFF-93A0AA941D03}"/>
              </a:ext>
            </a:extLst>
          </p:cNvPr>
          <p:cNvSpPr txBox="1"/>
          <p:nvPr/>
        </p:nvSpPr>
        <p:spPr>
          <a:xfrm>
            <a:off x="6472490" y="1192881"/>
            <a:ext cx="1008795" cy="1925592"/>
          </a:xfrm>
          <a:custGeom>
            <a:avLst/>
            <a:gdLst/>
            <a:ahLst/>
            <a:cxnLst/>
            <a:rect l="l" t="t" r="r" b="b"/>
            <a:pathLst>
              <a:path w="1008795" h="1925592">
                <a:moveTo>
                  <a:pt x="595547" y="0"/>
                </a:moveTo>
                <a:cubicBezTo>
                  <a:pt x="765008" y="725"/>
                  <a:pt x="901293" y="42126"/>
                  <a:pt x="1004402" y="124202"/>
                </a:cubicBezTo>
                <a:lnTo>
                  <a:pt x="1008795" y="128624"/>
                </a:lnTo>
                <a:lnTo>
                  <a:pt x="1008795" y="820265"/>
                </a:lnTo>
                <a:lnTo>
                  <a:pt x="975945" y="847236"/>
                </a:lnTo>
                <a:cubicBezTo>
                  <a:pt x="936918" y="874782"/>
                  <a:pt x="892517" y="897744"/>
                  <a:pt x="842742" y="916123"/>
                </a:cubicBezTo>
                <a:lnTo>
                  <a:pt x="842742" y="928725"/>
                </a:lnTo>
                <a:cubicBezTo>
                  <a:pt x="897708" y="942167"/>
                  <a:pt x="947887" y="962081"/>
                  <a:pt x="993280" y="988467"/>
                </a:cubicBezTo>
                <a:lnTo>
                  <a:pt x="1008795" y="999156"/>
                </a:lnTo>
                <a:lnTo>
                  <a:pt x="1008795" y="1806738"/>
                </a:lnTo>
                <a:lnTo>
                  <a:pt x="918087" y="1862179"/>
                </a:lnTo>
                <a:cubicBezTo>
                  <a:pt x="824770" y="1904100"/>
                  <a:pt x="720620" y="1925238"/>
                  <a:pt x="605637" y="1925592"/>
                </a:cubicBezTo>
                <a:cubicBezTo>
                  <a:pt x="460100" y="1923650"/>
                  <a:pt x="338039" y="1898546"/>
                  <a:pt x="239457" y="1850280"/>
                </a:cubicBezTo>
                <a:cubicBezTo>
                  <a:pt x="140874" y="1802014"/>
                  <a:pt x="61055" y="1742242"/>
                  <a:pt x="0" y="1670962"/>
                </a:cubicBezTo>
                <a:lnTo>
                  <a:pt x="141351" y="1484086"/>
                </a:lnTo>
                <a:cubicBezTo>
                  <a:pt x="195148" y="1541222"/>
                  <a:pt x="257930" y="1589204"/>
                  <a:pt x="329695" y="1628031"/>
                </a:cubicBezTo>
                <a:cubicBezTo>
                  <a:pt x="401460" y="1666859"/>
                  <a:pt x="485033" y="1687061"/>
                  <a:pt x="580413" y="1688640"/>
                </a:cubicBezTo>
                <a:cubicBezTo>
                  <a:pt x="686737" y="1687798"/>
                  <a:pt x="771826" y="1660440"/>
                  <a:pt x="835679" y="1606566"/>
                </a:cubicBezTo>
                <a:cubicBezTo>
                  <a:pt x="899532" y="1552691"/>
                  <a:pt x="932281" y="1477352"/>
                  <a:pt x="933926" y="1380546"/>
                </a:cubicBezTo>
                <a:cubicBezTo>
                  <a:pt x="937168" y="1275744"/>
                  <a:pt x="897798" y="1193039"/>
                  <a:pt x="815815" y="1132430"/>
                </a:cubicBezTo>
                <a:cubicBezTo>
                  <a:pt x="733832" y="1071822"/>
                  <a:pt x="589783" y="1040887"/>
                  <a:pt x="383667" y="1039624"/>
                </a:cubicBezTo>
                <a:lnTo>
                  <a:pt x="383667" y="825389"/>
                </a:lnTo>
                <a:cubicBezTo>
                  <a:pt x="563979" y="823495"/>
                  <a:pt x="690890" y="792558"/>
                  <a:pt x="764400" y="732578"/>
                </a:cubicBezTo>
                <a:cubicBezTo>
                  <a:pt x="837909" y="672598"/>
                  <a:pt x="873384" y="594940"/>
                  <a:pt x="870823" y="499603"/>
                </a:cubicBezTo>
                <a:cubicBezTo>
                  <a:pt x="869968" y="416683"/>
                  <a:pt x="844478" y="351442"/>
                  <a:pt x="794353" y="303879"/>
                </a:cubicBezTo>
                <a:cubicBezTo>
                  <a:pt x="744228" y="256316"/>
                  <a:pt x="674596" y="231483"/>
                  <a:pt x="585458" y="229380"/>
                </a:cubicBezTo>
                <a:cubicBezTo>
                  <a:pt x="513727" y="231378"/>
                  <a:pt x="447189" y="248214"/>
                  <a:pt x="385843" y="279887"/>
                </a:cubicBezTo>
                <a:cubicBezTo>
                  <a:pt x="324497" y="311561"/>
                  <a:pt x="267399" y="353652"/>
                  <a:pt x="214550" y="406161"/>
                </a:cubicBezTo>
                <a:lnTo>
                  <a:pt x="63103" y="224339"/>
                </a:lnTo>
                <a:cubicBezTo>
                  <a:pt x="135937" y="157646"/>
                  <a:pt x="216177" y="103872"/>
                  <a:pt x="303823" y="63017"/>
                </a:cubicBezTo>
                <a:cubicBezTo>
                  <a:pt x="391468" y="22161"/>
                  <a:pt x="488710" y="1155"/>
                  <a:pt x="5955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9900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16A5967-601A-4C29-BE83-4E718FCCEA6F}"/>
              </a:ext>
            </a:extLst>
          </p:cNvPr>
          <p:cNvSpPr txBox="1"/>
          <p:nvPr/>
        </p:nvSpPr>
        <p:spPr>
          <a:xfrm>
            <a:off x="8653883" y="2202486"/>
            <a:ext cx="1067784" cy="1857440"/>
          </a:xfrm>
          <a:custGeom>
            <a:avLst/>
            <a:gdLst/>
            <a:ahLst/>
            <a:cxnLst/>
            <a:rect l="l" t="t" r="r" b="b"/>
            <a:pathLst>
              <a:path w="1067784" h="1857440">
                <a:moveTo>
                  <a:pt x="807714" y="287435"/>
                </a:moveTo>
                <a:cubicBezTo>
                  <a:pt x="784947" y="334204"/>
                  <a:pt x="761075" y="381445"/>
                  <a:pt x="736097" y="429158"/>
                </a:cubicBezTo>
                <a:cubicBezTo>
                  <a:pt x="711120" y="476872"/>
                  <a:pt x="685353" y="524743"/>
                  <a:pt x="658797" y="572771"/>
                </a:cubicBezTo>
                <a:lnTo>
                  <a:pt x="292799" y="1133332"/>
                </a:lnTo>
                <a:lnTo>
                  <a:pt x="802672" y="1133332"/>
                </a:lnTo>
                <a:lnTo>
                  <a:pt x="802672" y="645998"/>
                </a:lnTo>
                <a:cubicBezTo>
                  <a:pt x="802987" y="593182"/>
                  <a:pt x="804878" y="533422"/>
                  <a:pt x="808345" y="466718"/>
                </a:cubicBezTo>
                <a:cubicBezTo>
                  <a:pt x="811811" y="400014"/>
                  <a:pt x="814963" y="340253"/>
                  <a:pt x="817799" y="287435"/>
                </a:cubicBezTo>
                <a:close/>
                <a:moveTo>
                  <a:pt x="739569" y="0"/>
                </a:moveTo>
                <a:lnTo>
                  <a:pt x="1067784" y="0"/>
                </a:lnTo>
                <a:lnTo>
                  <a:pt x="1067784" y="1857440"/>
                </a:lnTo>
                <a:lnTo>
                  <a:pt x="802672" y="1857440"/>
                </a:lnTo>
                <a:lnTo>
                  <a:pt x="802672" y="1357664"/>
                </a:lnTo>
                <a:lnTo>
                  <a:pt x="0" y="1357664"/>
                </a:lnTo>
                <a:lnTo>
                  <a:pt x="0" y="1163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9900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92891D1-C312-4F4B-9418-A110075ED9E3}"/>
              </a:ext>
            </a:extLst>
          </p:cNvPr>
          <p:cNvGrpSpPr/>
          <p:nvPr/>
        </p:nvGrpSpPr>
        <p:grpSpPr>
          <a:xfrm>
            <a:off x="2993308" y="1563555"/>
            <a:ext cx="913922" cy="3540464"/>
            <a:chOff x="2993308" y="1563555"/>
            <a:chExt cx="913922" cy="3540464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981B7B0A-18CB-4373-80FA-AE5D45F88E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3308" y="1939170"/>
              <a:ext cx="7212" cy="3164849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63649A3-E538-456A-9BEC-FE0C0ECBE799}"/>
                </a:ext>
              </a:extLst>
            </p:cNvPr>
            <p:cNvSpPr txBox="1"/>
            <p:nvPr/>
          </p:nvSpPr>
          <p:spPr>
            <a:xfrm>
              <a:off x="3291677" y="1563555"/>
              <a:ext cx="615553" cy="30700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43472CC-8DD1-4C14-A536-17C633F671A5}"/>
                </a:ext>
              </a:extLst>
            </p:cNvPr>
            <p:cNvSpPr txBox="1"/>
            <p:nvPr/>
          </p:nvSpPr>
          <p:spPr>
            <a:xfrm rot="5400000">
              <a:off x="2301249" y="3881672"/>
              <a:ext cx="175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Work review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612362D-7B05-47D2-B861-B42C6F44AA13}"/>
              </a:ext>
            </a:extLst>
          </p:cNvPr>
          <p:cNvGrpSpPr/>
          <p:nvPr/>
        </p:nvGrpSpPr>
        <p:grpSpPr>
          <a:xfrm>
            <a:off x="5236595" y="853481"/>
            <a:ext cx="958546" cy="4250538"/>
            <a:chOff x="5236595" y="853481"/>
            <a:chExt cx="958546" cy="4250538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6ECC35DD-5909-4500-AB18-E4FD147777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6595" y="853481"/>
              <a:ext cx="4308" cy="4250538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E58E6B7-ACC7-45FE-B9F9-5174B29301BB}"/>
                </a:ext>
              </a:extLst>
            </p:cNvPr>
            <p:cNvSpPr txBox="1"/>
            <p:nvPr/>
          </p:nvSpPr>
          <p:spPr>
            <a:xfrm>
              <a:off x="5579588" y="925213"/>
              <a:ext cx="615553" cy="31347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151B47D-BE4E-48CF-B371-53576A13A8BB}"/>
                </a:ext>
              </a:extLst>
            </p:cNvPr>
            <p:cNvSpPr txBox="1"/>
            <p:nvPr/>
          </p:nvSpPr>
          <p:spPr>
            <a:xfrm rot="5400000">
              <a:off x="4458464" y="3112887"/>
              <a:ext cx="1925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Project display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06A5A1E-6531-4140-8C07-3378D64BCE29}"/>
              </a:ext>
            </a:extLst>
          </p:cNvPr>
          <p:cNvGrpSpPr/>
          <p:nvPr/>
        </p:nvGrpSpPr>
        <p:grpSpPr>
          <a:xfrm>
            <a:off x="7481286" y="570452"/>
            <a:ext cx="1088396" cy="5214528"/>
            <a:chOff x="7481286" y="570452"/>
            <a:chExt cx="1088396" cy="5214528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842B62A5-D664-4F47-A9DB-91551BD50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1286" y="570452"/>
              <a:ext cx="0" cy="5214528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E9F3B81-40C2-4FB2-BBD4-C82088FC0DAD}"/>
                </a:ext>
              </a:extLst>
            </p:cNvPr>
            <p:cNvSpPr txBox="1"/>
            <p:nvPr/>
          </p:nvSpPr>
          <p:spPr>
            <a:xfrm>
              <a:off x="7954129" y="612471"/>
              <a:ext cx="615553" cy="30079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679E882E-5094-4397-A592-D999A47EAAA5}"/>
                </a:ext>
              </a:extLst>
            </p:cNvPr>
            <p:cNvSpPr txBox="1"/>
            <p:nvPr/>
          </p:nvSpPr>
          <p:spPr>
            <a:xfrm rot="5400000">
              <a:off x="6312178" y="3074086"/>
              <a:ext cx="281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Summarize experience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2D69623-07AB-4F85-A62C-FC819CD36A5B}"/>
              </a:ext>
            </a:extLst>
          </p:cNvPr>
          <p:cNvGrpSpPr/>
          <p:nvPr/>
        </p:nvGrpSpPr>
        <p:grpSpPr>
          <a:xfrm>
            <a:off x="9712978" y="1466142"/>
            <a:ext cx="1014097" cy="3894565"/>
            <a:chOff x="9712978" y="1466142"/>
            <a:chExt cx="1014097" cy="3894565"/>
          </a:xfrm>
        </p:grpSpPr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2B72A3C3-3D09-4655-ADAF-36D3F1151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2978" y="1497293"/>
              <a:ext cx="8692" cy="3606726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4EF1FBC-1396-44DD-A802-FB9A7A274091}"/>
                </a:ext>
              </a:extLst>
            </p:cNvPr>
            <p:cNvSpPr txBox="1"/>
            <p:nvPr/>
          </p:nvSpPr>
          <p:spPr>
            <a:xfrm>
              <a:off x="10111522" y="1466142"/>
              <a:ext cx="615553" cy="255454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6582AF5-C2C4-48A0-ABB0-F192CC8B5CA0}"/>
                </a:ext>
              </a:extLst>
            </p:cNvPr>
            <p:cNvSpPr txBox="1"/>
            <p:nvPr/>
          </p:nvSpPr>
          <p:spPr>
            <a:xfrm rot="5400000">
              <a:off x="8967700" y="4141257"/>
              <a:ext cx="2069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Next year plan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D8252A-0B9D-4383-9B21-10E0FC84C3A8}"/>
              </a:ext>
            </a:extLst>
          </p:cNvPr>
          <p:cNvGrpSpPr/>
          <p:nvPr/>
        </p:nvGrpSpPr>
        <p:grpSpPr>
          <a:xfrm>
            <a:off x="-102833" y="5067780"/>
            <a:ext cx="12294834" cy="1538293"/>
            <a:chOff x="-102833" y="5067780"/>
            <a:chExt cx="12294834" cy="153829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C41F3B3-AE7B-46AF-8066-4EA15ACF8E81}"/>
                </a:ext>
              </a:extLst>
            </p:cNvPr>
            <p:cNvSpPr/>
            <p:nvPr/>
          </p:nvSpPr>
          <p:spPr>
            <a:xfrm>
              <a:off x="15" y="5067780"/>
              <a:ext cx="12191985" cy="1104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6" name="Picture 8">
              <a:extLst>
                <a:ext uri="{FF2B5EF4-FFF2-40B4-BE49-F238E27FC236}">
                  <a16:creationId xmlns:a16="http://schemas.microsoft.com/office/drawing/2014/main" id="{BEAC28B5-5910-4C6E-B609-53157B118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823161" y="237234"/>
              <a:ext cx="442845" cy="12294834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8361E6B1-DEF4-4244-AC2E-27C1693B68D1}"/>
              </a:ext>
            </a:extLst>
          </p:cNvPr>
          <p:cNvSpPr txBox="1"/>
          <p:nvPr/>
        </p:nvSpPr>
        <p:spPr>
          <a:xfrm>
            <a:off x="3793190" y="5122463"/>
            <a:ext cx="4728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7CB8D3"/>
                </a:solidFill>
                <a:cs typeface="+mn-ea"/>
                <a:sym typeface="+mn-lt"/>
              </a:rPr>
              <a:t>CONTENTS</a:t>
            </a:r>
            <a:endParaRPr lang="zh-CN" altLang="en-US" sz="6600" dirty="0">
              <a:solidFill>
                <a:srgbClr val="7CB8D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2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7" grpId="0" animBg="1"/>
      <p:bldP spid="40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8325B134-BE4E-47D9-8A23-889C8BC087A8}"/>
              </a:ext>
            </a:extLst>
          </p:cNvPr>
          <p:cNvGrpSpPr/>
          <p:nvPr/>
        </p:nvGrpSpPr>
        <p:grpSpPr>
          <a:xfrm flipH="1">
            <a:off x="4051009" y="-120289"/>
            <a:ext cx="8146203" cy="7518105"/>
            <a:chOff x="1" y="-117313"/>
            <a:chExt cx="6679799" cy="7518105"/>
          </a:xfrm>
        </p:grpSpPr>
        <p:sp>
          <p:nvSpPr>
            <p:cNvPr id="39" name="Rectangle 7">
              <a:extLst>
                <a:ext uri="{FF2B5EF4-FFF2-40B4-BE49-F238E27FC236}">
                  <a16:creationId xmlns:a16="http://schemas.microsoft.com/office/drawing/2014/main" id="{B5331475-FA02-477A-8E9A-8C736F9A3DFE}"/>
                </a:ext>
              </a:extLst>
            </p:cNvPr>
            <p:cNvSpPr/>
            <p:nvPr/>
          </p:nvSpPr>
          <p:spPr>
            <a:xfrm>
              <a:off x="1" y="0"/>
              <a:ext cx="6522097" cy="6858000"/>
            </a:xfrm>
            <a:custGeom>
              <a:avLst/>
              <a:gdLst>
                <a:gd name="connsiteX0" fmla="*/ 0 w 4626428"/>
                <a:gd name="connsiteY0" fmla="*/ 0 h 6858000"/>
                <a:gd name="connsiteX1" fmla="*/ 4626428 w 4626428"/>
                <a:gd name="connsiteY1" fmla="*/ 0 h 6858000"/>
                <a:gd name="connsiteX2" fmla="*/ 4626428 w 4626428"/>
                <a:gd name="connsiteY2" fmla="*/ 6858000 h 6858000"/>
                <a:gd name="connsiteX3" fmla="*/ 0 w 4626428"/>
                <a:gd name="connsiteY3" fmla="*/ 6858000 h 6858000"/>
                <a:gd name="connsiteX4" fmla="*/ 0 w 4626428"/>
                <a:gd name="connsiteY4" fmla="*/ 0 h 6858000"/>
                <a:gd name="connsiteX0" fmla="*/ 0 w 6509657"/>
                <a:gd name="connsiteY0" fmla="*/ 0 h 6858000"/>
                <a:gd name="connsiteX1" fmla="*/ 6509657 w 6509657"/>
                <a:gd name="connsiteY1" fmla="*/ 10885 h 6858000"/>
                <a:gd name="connsiteX2" fmla="*/ 4626428 w 6509657"/>
                <a:gd name="connsiteY2" fmla="*/ 6858000 h 6858000"/>
                <a:gd name="connsiteX3" fmla="*/ 0 w 6509657"/>
                <a:gd name="connsiteY3" fmla="*/ 6858000 h 6858000"/>
                <a:gd name="connsiteX4" fmla="*/ 0 w 650965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57" h="6858000">
                  <a:moveTo>
                    <a:pt x="0" y="0"/>
                  </a:moveTo>
                  <a:lnTo>
                    <a:pt x="6509657" y="10885"/>
                  </a:lnTo>
                  <a:lnTo>
                    <a:pt x="46264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id="{56A2E483-C4A5-4982-A07E-B3DBDAC1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11173" flipH="1">
              <a:off x="5541018" y="-117313"/>
              <a:ext cx="1138782" cy="7518105"/>
            </a:xfrm>
            <a:prstGeom prst="rect">
              <a:avLst/>
            </a:prstGeom>
          </p:spPr>
        </p:pic>
      </p:grpSp>
      <p:grpSp>
        <p:nvGrpSpPr>
          <p:cNvPr id="2" name="Group 16">
            <a:extLst>
              <a:ext uri="{FF2B5EF4-FFF2-40B4-BE49-F238E27FC236}">
                <a16:creationId xmlns:a16="http://schemas.microsoft.com/office/drawing/2014/main" id="{0AEE0427-95BF-41D2-90D4-73DDB9126682}"/>
              </a:ext>
            </a:extLst>
          </p:cNvPr>
          <p:cNvGrpSpPr/>
          <p:nvPr/>
        </p:nvGrpSpPr>
        <p:grpSpPr>
          <a:xfrm>
            <a:off x="-766317" y="1026374"/>
            <a:ext cx="6976482" cy="4755260"/>
            <a:chOff x="-123861" y="1754987"/>
            <a:chExt cx="6976482" cy="47552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97D3E3-5065-4BCC-9195-B27D5A5EE7EF}"/>
                </a:ext>
              </a:extLst>
            </p:cNvPr>
            <p:cNvGrpSpPr/>
            <p:nvPr/>
          </p:nvGrpSpPr>
          <p:grpSpPr>
            <a:xfrm>
              <a:off x="-123861" y="1754987"/>
              <a:ext cx="6976482" cy="4755260"/>
              <a:chOff x="-123861" y="1754987"/>
              <a:chExt cx="6976482" cy="47552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F8DA432-0247-45D7-8332-73C6B86CB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23861" y="4605247"/>
                <a:ext cx="6976482" cy="1905000"/>
              </a:xfrm>
              <a:prstGeom prst="rect">
                <a:avLst/>
              </a:prstGeom>
            </p:spPr>
          </p:pic>
          <p:graphicFrame>
            <p:nvGraphicFramePr>
              <p:cNvPr id="8" name="Chart 5">
                <a:extLst>
                  <a:ext uri="{FF2B5EF4-FFF2-40B4-BE49-F238E27FC236}">
                    <a16:creationId xmlns:a16="http://schemas.microsoft.com/office/drawing/2014/main" id="{2F0B1392-E445-4DC5-8A10-7127C81C4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13338443"/>
                  </p:ext>
                </p:extLst>
              </p:nvPr>
            </p:nvGraphicFramePr>
            <p:xfrm>
              <a:off x="-123859" y="1754987"/>
              <a:ext cx="6976480" cy="46509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D1B0E3AB-B8C4-4620-B117-8C08CCA2DB2B}"/>
                </a:ext>
              </a:extLst>
            </p:cNvPr>
            <p:cNvSpPr txBox="1"/>
            <p:nvPr/>
          </p:nvSpPr>
          <p:spPr>
            <a:xfrm>
              <a:off x="2227296" y="4367377"/>
              <a:ext cx="227416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>
                      <a:alpha val="7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>
                      <a:alpha val="7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>
                      <a:alpha val="7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>
                      <a:alpha val="70000"/>
                    </a:schemeClr>
                  </a:solidFill>
                  <a:cs typeface="+mn-ea"/>
                  <a:sym typeface="+mn-lt"/>
                </a:rPr>
                <a:t> is simply dummy text of the printing and typesetting.</a:t>
              </a:r>
            </a:p>
          </p:txBody>
        </p:sp>
        <p:sp>
          <p:nvSpPr>
            <p:cNvPr id="5" name="Title 4">
              <a:extLst>
                <a:ext uri="{FF2B5EF4-FFF2-40B4-BE49-F238E27FC236}">
                  <a16:creationId xmlns:a16="http://schemas.microsoft.com/office/drawing/2014/main" id="{A3A29EEB-8412-4565-AECE-05B668132A76}"/>
                </a:ext>
              </a:extLst>
            </p:cNvPr>
            <p:cNvSpPr txBox="1">
              <a:spLocks/>
            </p:cNvSpPr>
            <p:nvPr/>
          </p:nvSpPr>
          <p:spPr>
            <a:xfrm>
              <a:off x="1841445" y="3712748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$</a:t>
              </a:r>
              <a:r>
                <a:rPr 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21,241,251</a:t>
              </a: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47D0F6B1-9512-4F0B-A9AD-9D3E497C937F}"/>
                </a:ext>
              </a:extLst>
            </p:cNvPr>
            <p:cNvSpPr/>
            <p:nvPr/>
          </p:nvSpPr>
          <p:spPr>
            <a:xfrm>
              <a:off x="3123769" y="3073902"/>
              <a:ext cx="4812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B26CB7CD-FECC-42E3-924E-4D325AF64DB0}"/>
              </a:ext>
            </a:extLst>
          </p:cNvPr>
          <p:cNvGrpSpPr/>
          <p:nvPr/>
        </p:nvGrpSpPr>
        <p:grpSpPr>
          <a:xfrm>
            <a:off x="5926154" y="1382674"/>
            <a:ext cx="5462823" cy="839295"/>
            <a:chOff x="5959692" y="2516212"/>
            <a:chExt cx="5462823" cy="839295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D896775-2639-40C4-85C5-CD7C5FB6AB1C}"/>
                </a:ext>
              </a:extLst>
            </p:cNvPr>
            <p:cNvSpPr txBox="1"/>
            <p:nvPr/>
          </p:nvSpPr>
          <p:spPr>
            <a:xfrm>
              <a:off x="8738663" y="2518606"/>
              <a:ext cx="258286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 is simply dummy text of the printing.</a:t>
              </a:r>
            </a:p>
          </p:txBody>
        </p:sp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D1B919F6-3478-4C6B-B863-5DC14AE87992}"/>
                </a:ext>
              </a:extLst>
            </p:cNvPr>
            <p:cNvSpPr txBox="1">
              <a:spLocks/>
            </p:cNvSpPr>
            <p:nvPr/>
          </p:nvSpPr>
          <p:spPr>
            <a:xfrm>
              <a:off x="5959692" y="2516212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$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32,000k</a:t>
              </a:r>
            </a:p>
          </p:txBody>
        </p: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16EDA651-B6B3-4E1D-83DC-5C475A8891B1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6486861" y="3170841"/>
              <a:ext cx="4250851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B9E0D193-8B06-4999-9865-2991CB51755F}"/>
                </a:ext>
              </a:extLst>
            </p:cNvPr>
            <p:cNvCxnSpPr>
              <a:endCxn id="14" idx="2"/>
            </p:cNvCxnSpPr>
            <p:nvPr/>
          </p:nvCxnSpPr>
          <p:spPr>
            <a:xfrm>
              <a:off x="6486861" y="3170841"/>
              <a:ext cx="2633711" cy="1129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98630955-8340-4391-9BD4-F8D3D8AFC30E}"/>
                </a:ext>
              </a:extLst>
            </p:cNvPr>
            <p:cNvSpPr/>
            <p:nvPr/>
          </p:nvSpPr>
          <p:spPr>
            <a:xfrm>
              <a:off x="9120572" y="3095236"/>
              <a:ext cx="173789" cy="1737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13894D9-B5F2-42AA-A3BF-0A01E8C7347D}"/>
                </a:ext>
              </a:extLst>
            </p:cNvPr>
            <p:cNvSpPr txBox="1"/>
            <p:nvPr/>
          </p:nvSpPr>
          <p:spPr>
            <a:xfrm>
              <a:off x="10737712" y="29861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58%</a:t>
              </a: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B87E4F00-FAD4-4B24-9B6D-D39F1F2B5633}"/>
              </a:ext>
            </a:extLst>
          </p:cNvPr>
          <p:cNvGrpSpPr/>
          <p:nvPr/>
        </p:nvGrpSpPr>
        <p:grpSpPr>
          <a:xfrm>
            <a:off x="5926154" y="2406494"/>
            <a:ext cx="5462823" cy="839295"/>
            <a:chOff x="5959692" y="2516212"/>
            <a:chExt cx="5462823" cy="839295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7D2A5808-B45A-4901-8AFD-9FAFD399F6F1}"/>
                </a:ext>
              </a:extLst>
            </p:cNvPr>
            <p:cNvSpPr txBox="1"/>
            <p:nvPr/>
          </p:nvSpPr>
          <p:spPr>
            <a:xfrm>
              <a:off x="8738663" y="2518606"/>
              <a:ext cx="258286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 is simply dummy text of the printing.</a:t>
              </a:r>
            </a:p>
          </p:txBody>
        </p:sp>
        <p:sp>
          <p:nvSpPr>
            <p:cNvPr id="18" name="Title 4">
              <a:extLst>
                <a:ext uri="{FF2B5EF4-FFF2-40B4-BE49-F238E27FC236}">
                  <a16:creationId xmlns:a16="http://schemas.microsoft.com/office/drawing/2014/main" id="{BEAE9818-2B6A-48E1-8C15-6721282764B9}"/>
                </a:ext>
              </a:extLst>
            </p:cNvPr>
            <p:cNvSpPr txBox="1">
              <a:spLocks/>
            </p:cNvSpPr>
            <p:nvPr/>
          </p:nvSpPr>
          <p:spPr>
            <a:xfrm>
              <a:off x="5959692" y="2516212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$</a:t>
              </a:r>
              <a:r>
                <a:rPr lang="en-US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16,000k</a:t>
              </a:r>
            </a:p>
          </p:txBody>
        </p:sp>
        <p:cxnSp>
          <p:nvCxnSpPr>
            <p:cNvPr id="19" name="Straight Connector 23">
              <a:extLst>
                <a:ext uri="{FF2B5EF4-FFF2-40B4-BE49-F238E27FC236}">
                  <a16:creationId xmlns:a16="http://schemas.microsoft.com/office/drawing/2014/main" id="{DCB51FB0-975F-47E1-999C-8007265A41C5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6486861" y="3170841"/>
              <a:ext cx="4250851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8A239DCC-A37B-4C6E-801A-D1CBB6279F55}"/>
                </a:ext>
              </a:extLst>
            </p:cNvPr>
            <p:cNvCxnSpPr/>
            <p:nvPr/>
          </p:nvCxnSpPr>
          <p:spPr>
            <a:xfrm>
              <a:off x="6486861" y="3170841"/>
              <a:ext cx="2018892" cy="0"/>
            </a:xfrm>
            <a:prstGeom prst="line">
              <a:avLst/>
            </a:prstGeom>
            <a:ln w="50800">
              <a:solidFill>
                <a:srgbClr val="7CB8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5">
              <a:extLst>
                <a:ext uri="{FF2B5EF4-FFF2-40B4-BE49-F238E27FC236}">
                  <a16:creationId xmlns:a16="http://schemas.microsoft.com/office/drawing/2014/main" id="{87112841-F221-44C3-9784-2A0074B51F23}"/>
                </a:ext>
              </a:extLst>
            </p:cNvPr>
            <p:cNvSpPr/>
            <p:nvPr/>
          </p:nvSpPr>
          <p:spPr>
            <a:xfrm>
              <a:off x="8418858" y="3095236"/>
              <a:ext cx="173789" cy="173789"/>
            </a:xfrm>
            <a:prstGeom prst="ellipse">
              <a:avLst/>
            </a:prstGeom>
            <a:solidFill>
              <a:srgbClr val="7C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6C6705D9-6AAF-4D4F-8B2A-4A9C92830F86}"/>
                </a:ext>
              </a:extLst>
            </p:cNvPr>
            <p:cNvSpPr txBox="1"/>
            <p:nvPr/>
          </p:nvSpPr>
          <p:spPr>
            <a:xfrm>
              <a:off x="10737712" y="29861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CB8D3"/>
                  </a:solidFill>
                  <a:cs typeface="+mn-ea"/>
                  <a:sym typeface="+mn-lt"/>
                </a:rPr>
                <a:t>23%</a:t>
              </a: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74189BA1-2423-4E41-B94A-C585A638EC4D}"/>
              </a:ext>
            </a:extLst>
          </p:cNvPr>
          <p:cNvGrpSpPr/>
          <p:nvPr/>
        </p:nvGrpSpPr>
        <p:grpSpPr>
          <a:xfrm>
            <a:off x="5926154" y="3430314"/>
            <a:ext cx="5462823" cy="839295"/>
            <a:chOff x="5959692" y="2516212"/>
            <a:chExt cx="5462823" cy="839295"/>
          </a:xfrm>
        </p:grpSpPr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7193B296-FBF5-4C21-BC57-1D0669572909}"/>
                </a:ext>
              </a:extLst>
            </p:cNvPr>
            <p:cNvSpPr txBox="1"/>
            <p:nvPr/>
          </p:nvSpPr>
          <p:spPr>
            <a:xfrm>
              <a:off x="8738663" y="2518606"/>
              <a:ext cx="258286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 is simply dummy text of the printing.</a:t>
              </a:r>
            </a:p>
          </p:txBody>
        </p:sp>
        <p:sp>
          <p:nvSpPr>
            <p:cNvPr id="25" name="Title 4">
              <a:extLst>
                <a:ext uri="{FF2B5EF4-FFF2-40B4-BE49-F238E27FC236}">
                  <a16:creationId xmlns:a16="http://schemas.microsoft.com/office/drawing/2014/main" id="{30442BA8-3113-44F6-87DB-CEBA3334E015}"/>
                </a:ext>
              </a:extLst>
            </p:cNvPr>
            <p:cNvSpPr txBox="1">
              <a:spLocks/>
            </p:cNvSpPr>
            <p:nvPr/>
          </p:nvSpPr>
          <p:spPr>
            <a:xfrm>
              <a:off x="5959692" y="2516212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rgbClr val="C7B68B"/>
                  </a:solidFill>
                  <a:latin typeface="+mn-lt"/>
                  <a:ea typeface="+mn-ea"/>
                  <a:cs typeface="+mn-ea"/>
                  <a:sym typeface="+mn-lt"/>
                </a:rPr>
                <a:t>$</a:t>
              </a:r>
              <a:r>
                <a:rPr lang="en-US" dirty="0">
                  <a:solidFill>
                    <a:srgbClr val="C7B68B"/>
                  </a:solidFill>
                  <a:latin typeface="+mn-lt"/>
                  <a:ea typeface="+mn-ea"/>
                  <a:cs typeface="+mn-ea"/>
                  <a:sym typeface="+mn-lt"/>
                </a:rPr>
                <a:t>8,000k</a:t>
              </a:r>
            </a:p>
          </p:txBody>
        </p:sp>
        <p:cxnSp>
          <p:nvCxnSpPr>
            <p:cNvPr id="26" name="Straight Connector 30">
              <a:extLst>
                <a:ext uri="{FF2B5EF4-FFF2-40B4-BE49-F238E27FC236}">
                  <a16:creationId xmlns:a16="http://schemas.microsoft.com/office/drawing/2014/main" id="{F98ECEFA-4FCF-4680-B1B8-571C8ECB566C}"/>
                </a:ext>
              </a:extLst>
            </p:cNvPr>
            <p:cNvCxnSpPr>
              <a:endCxn id="29" idx="1"/>
            </p:cNvCxnSpPr>
            <p:nvPr/>
          </p:nvCxnSpPr>
          <p:spPr>
            <a:xfrm>
              <a:off x="6486861" y="3170841"/>
              <a:ext cx="4250851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1">
              <a:extLst>
                <a:ext uri="{FF2B5EF4-FFF2-40B4-BE49-F238E27FC236}">
                  <a16:creationId xmlns:a16="http://schemas.microsoft.com/office/drawing/2014/main" id="{504D1ABA-2CDB-42BD-B92F-A6908C28BB96}"/>
                </a:ext>
              </a:extLst>
            </p:cNvPr>
            <p:cNvCxnSpPr>
              <a:endCxn id="25" idx="2"/>
            </p:cNvCxnSpPr>
            <p:nvPr/>
          </p:nvCxnSpPr>
          <p:spPr>
            <a:xfrm>
              <a:off x="6486861" y="3170841"/>
              <a:ext cx="995765" cy="0"/>
            </a:xfrm>
            <a:prstGeom prst="line">
              <a:avLst/>
            </a:prstGeom>
            <a:ln w="50800">
              <a:solidFill>
                <a:srgbClr val="C7B6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698714F4-4C5B-4A2C-8EAF-028C59AB2951}"/>
                </a:ext>
              </a:extLst>
            </p:cNvPr>
            <p:cNvSpPr/>
            <p:nvPr/>
          </p:nvSpPr>
          <p:spPr>
            <a:xfrm>
              <a:off x="7398332" y="3095236"/>
              <a:ext cx="173789" cy="173789"/>
            </a:xfrm>
            <a:prstGeom prst="ellipse">
              <a:avLst/>
            </a:prstGeom>
            <a:solidFill>
              <a:srgbClr val="C7B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8128EA4A-340D-48E4-A526-86B039C9E422}"/>
                </a:ext>
              </a:extLst>
            </p:cNvPr>
            <p:cNvSpPr txBox="1"/>
            <p:nvPr/>
          </p:nvSpPr>
          <p:spPr>
            <a:xfrm>
              <a:off x="10737712" y="29861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7B68B"/>
                  </a:solidFill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30" name="Group 34">
            <a:extLst>
              <a:ext uri="{FF2B5EF4-FFF2-40B4-BE49-F238E27FC236}">
                <a16:creationId xmlns:a16="http://schemas.microsoft.com/office/drawing/2014/main" id="{A0EB5C65-D4AB-4C95-8524-8A9746329458}"/>
              </a:ext>
            </a:extLst>
          </p:cNvPr>
          <p:cNvGrpSpPr/>
          <p:nvPr/>
        </p:nvGrpSpPr>
        <p:grpSpPr>
          <a:xfrm>
            <a:off x="5926154" y="4454133"/>
            <a:ext cx="5361834" cy="839295"/>
            <a:chOff x="5959692" y="2516212"/>
            <a:chExt cx="5361834" cy="839295"/>
          </a:xfrm>
        </p:grpSpPr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1E0EA8AE-642C-41C2-B6DA-50D309A7E72E}"/>
                </a:ext>
              </a:extLst>
            </p:cNvPr>
            <p:cNvSpPr txBox="1"/>
            <p:nvPr/>
          </p:nvSpPr>
          <p:spPr>
            <a:xfrm>
              <a:off x="8738663" y="2518606"/>
              <a:ext cx="258286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  <a:alpha val="70000"/>
                    </a:schemeClr>
                  </a:solidFill>
                  <a:cs typeface="+mn-ea"/>
                  <a:sym typeface="+mn-lt"/>
                </a:rPr>
                <a:t> is simply dummy text of the printing.</a:t>
              </a:r>
            </a:p>
          </p:txBody>
        </p:sp>
        <p:sp>
          <p:nvSpPr>
            <p:cNvPr id="32" name="Title 4">
              <a:extLst>
                <a:ext uri="{FF2B5EF4-FFF2-40B4-BE49-F238E27FC236}">
                  <a16:creationId xmlns:a16="http://schemas.microsoft.com/office/drawing/2014/main" id="{11DFFC14-0541-437F-8F47-77837EC26A42}"/>
                </a:ext>
              </a:extLst>
            </p:cNvPr>
            <p:cNvSpPr txBox="1">
              <a:spLocks/>
            </p:cNvSpPr>
            <p:nvPr/>
          </p:nvSpPr>
          <p:spPr>
            <a:xfrm>
              <a:off x="5959692" y="2516212"/>
              <a:ext cx="3045868" cy="654629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baseline="30000" dirty="0">
                  <a:solidFill>
                    <a:srgbClr val="2384B3"/>
                  </a:solidFill>
                  <a:latin typeface="+mn-lt"/>
                  <a:ea typeface="+mn-ea"/>
                  <a:cs typeface="+mn-ea"/>
                  <a:sym typeface="+mn-lt"/>
                </a:rPr>
                <a:t>$</a:t>
              </a:r>
              <a:r>
                <a:rPr lang="en-US" dirty="0">
                  <a:solidFill>
                    <a:srgbClr val="2384B3"/>
                  </a:solidFill>
                  <a:latin typeface="+mn-lt"/>
                  <a:ea typeface="+mn-ea"/>
                  <a:cs typeface="+mn-ea"/>
                  <a:sym typeface="+mn-lt"/>
                </a:rPr>
                <a:t>7,000k</a:t>
              </a:r>
            </a:p>
          </p:txBody>
        </p:sp>
        <p:cxnSp>
          <p:nvCxnSpPr>
            <p:cNvPr id="33" name="Straight Connector 37">
              <a:extLst>
                <a:ext uri="{FF2B5EF4-FFF2-40B4-BE49-F238E27FC236}">
                  <a16:creationId xmlns:a16="http://schemas.microsoft.com/office/drawing/2014/main" id="{D4D75B46-7A95-404C-8FA8-EF140507CF75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6486861" y="3170841"/>
              <a:ext cx="4250851" cy="0"/>
            </a:xfrm>
            <a:prstGeom prst="line">
              <a:avLst/>
            </a:prstGeom>
            <a:ln w="50800">
              <a:solidFill>
                <a:schemeClr val="bg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8">
              <a:extLst>
                <a:ext uri="{FF2B5EF4-FFF2-40B4-BE49-F238E27FC236}">
                  <a16:creationId xmlns:a16="http://schemas.microsoft.com/office/drawing/2014/main" id="{055A4FD3-D06C-4580-9ECF-57F5D5773897}"/>
                </a:ext>
              </a:extLst>
            </p:cNvPr>
            <p:cNvCxnSpPr/>
            <p:nvPr/>
          </p:nvCxnSpPr>
          <p:spPr>
            <a:xfrm>
              <a:off x="6486861" y="3170841"/>
              <a:ext cx="706459" cy="0"/>
            </a:xfrm>
            <a:prstGeom prst="line">
              <a:avLst/>
            </a:prstGeom>
            <a:ln w="50800">
              <a:solidFill>
                <a:srgbClr val="2384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9">
              <a:extLst>
                <a:ext uri="{FF2B5EF4-FFF2-40B4-BE49-F238E27FC236}">
                  <a16:creationId xmlns:a16="http://schemas.microsoft.com/office/drawing/2014/main" id="{B2D79DBD-B6DC-4BE9-BED2-52D6F1CD3F50}"/>
                </a:ext>
              </a:extLst>
            </p:cNvPr>
            <p:cNvSpPr/>
            <p:nvPr/>
          </p:nvSpPr>
          <p:spPr>
            <a:xfrm>
              <a:off x="7106425" y="3095236"/>
              <a:ext cx="173789" cy="173789"/>
            </a:xfrm>
            <a:prstGeom prst="ellipse">
              <a:avLst/>
            </a:prstGeom>
            <a:solidFill>
              <a:srgbClr val="2384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319875ED-B161-4933-865F-D039DA6CA4AC}"/>
                </a:ext>
              </a:extLst>
            </p:cNvPr>
            <p:cNvSpPr txBox="1"/>
            <p:nvPr/>
          </p:nvSpPr>
          <p:spPr>
            <a:xfrm>
              <a:off x="10737712" y="2986175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2384B3"/>
                  </a:solidFill>
                  <a:cs typeface="+mn-ea"/>
                  <a:sym typeface="+mn-lt"/>
                </a:rPr>
                <a:t>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5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c="http://schemas.openxmlformats.org/drawingml/2006/chart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a16="http://schemas.microsoft.com/office/drawing/2014/main" xmlns:a14="http://schemas.microsoft.com/office/drawing/2010/main" xmlns:c="http://schemas.openxmlformats.org/drawingml/2006/chart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92CB117-3494-4DB2-B8AF-B799B8A437A7}"/>
              </a:ext>
            </a:extLst>
          </p:cNvPr>
          <p:cNvCxnSpPr>
            <a:cxnSpLocks/>
          </p:cNvCxnSpPr>
          <p:nvPr/>
        </p:nvCxnSpPr>
        <p:spPr>
          <a:xfrm flipV="1">
            <a:off x="6432207" y="3071563"/>
            <a:ext cx="4923148" cy="6999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B6F7B47-0E25-4027-88B7-F9BF5DE1217C}"/>
              </a:ext>
            </a:extLst>
          </p:cNvPr>
          <p:cNvSpPr txBox="1"/>
          <p:nvPr/>
        </p:nvSpPr>
        <p:spPr>
          <a:xfrm>
            <a:off x="7428019" y="2532803"/>
            <a:ext cx="27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4400192-0A7B-41AB-9ADA-30C624242EC1}"/>
              </a:ext>
            </a:extLst>
          </p:cNvPr>
          <p:cNvSpPr txBox="1"/>
          <p:nvPr/>
        </p:nvSpPr>
        <p:spPr>
          <a:xfrm>
            <a:off x="7942065" y="3791133"/>
            <a:ext cx="207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C2CE3D-0393-49AF-A75B-5E7D65AA7BF6}"/>
              </a:ext>
            </a:extLst>
          </p:cNvPr>
          <p:cNvGrpSpPr/>
          <p:nvPr/>
        </p:nvGrpSpPr>
        <p:grpSpPr>
          <a:xfrm>
            <a:off x="7942065" y="3213554"/>
            <a:ext cx="2170222" cy="388530"/>
            <a:chOff x="7942065" y="3213554"/>
            <a:chExt cx="2170222" cy="38853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9D1CD46-6FA1-494F-886B-49F0869CABA0}"/>
                </a:ext>
              </a:extLst>
            </p:cNvPr>
            <p:cNvSpPr/>
            <p:nvPr/>
          </p:nvSpPr>
          <p:spPr>
            <a:xfrm>
              <a:off x="7942065" y="3267611"/>
              <a:ext cx="2071393" cy="334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438E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39887F2-1493-443C-8E65-A0307AB64DC8}"/>
                </a:ext>
              </a:extLst>
            </p:cNvPr>
            <p:cNvSpPr txBox="1"/>
            <p:nvPr/>
          </p:nvSpPr>
          <p:spPr>
            <a:xfrm>
              <a:off x="8184638" y="3213554"/>
              <a:ext cx="1927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38EAF"/>
                  </a:solidFill>
                  <a:cs typeface="+mn-ea"/>
                  <a:sym typeface="+mn-lt"/>
                </a:rPr>
                <a:t>Next year plan</a:t>
              </a:r>
              <a:endParaRPr lang="zh-CN" altLang="en-US" dirty="0">
                <a:solidFill>
                  <a:srgbClr val="438EA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81A64F-D458-4DFC-984F-0C79E7BE0A1D}"/>
              </a:ext>
            </a:extLst>
          </p:cNvPr>
          <p:cNvGrpSpPr/>
          <p:nvPr/>
        </p:nvGrpSpPr>
        <p:grpSpPr>
          <a:xfrm>
            <a:off x="1" y="-180813"/>
            <a:ext cx="6679561" cy="7518105"/>
            <a:chOff x="1" y="-180813"/>
            <a:chExt cx="6679561" cy="7518105"/>
          </a:xfrm>
        </p:grpSpPr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EFD86D8B-A592-4548-AB13-830FC026E7DE}"/>
                </a:ext>
              </a:extLst>
            </p:cNvPr>
            <p:cNvSpPr/>
            <p:nvPr/>
          </p:nvSpPr>
          <p:spPr>
            <a:xfrm>
              <a:off x="1" y="0"/>
              <a:ext cx="6522097" cy="6858000"/>
            </a:xfrm>
            <a:custGeom>
              <a:avLst/>
              <a:gdLst>
                <a:gd name="connsiteX0" fmla="*/ 0 w 4626428"/>
                <a:gd name="connsiteY0" fmla="*/ 0 h 6858000"/>
                <a:gd name="connsiteX1" fmla="*/ 4626428 w 4626428"/>
                <a:gd name="connsiteY1" fmla="*/ 0 h 6858000"/>
                <a:gd name="connsiteX2" fmla="*/ 4626428 w 4626428"/>
                <a:gd name="connsiteY2" fmla="*/ 6858000 h 6858000"/>
                <a:gd name="connsiteX3" fmla="*/ 0 w 4626428"/>
                <a:gd name="connsiteY3" fmla="*/ 6858000 h 6858000"/>
                <a:gd name="connsiteX4" fmla="*/ 0 w 4626428"/>
                <a:gd name="connsiteY4" fmla="*/ 0 h 6858000"/>
                <a:gd name="connsiteX0" fmla="*/ 0 w 6509657"/>
                <a:gd name="connsiteY0" fmla="*/ 0 h 6858000"/>
                <a:gd name="connsiteX1" fmla="*/ 6509657 w 6509657"/>
                <a:gd name="connsiteY1" fmla="*/ 10885 h 6858000"/>
                <a:gd name="connsiteX2" fmla="*/ 4626428 w 6509657"/>
                <a:gd name="connsiteY2" fmla="*/ 6858000 h 6858000"/>
                <a:gd name="connsiteX3" fmla="*/ 0 w 6509657"/>
                <a:gd name="connsiteY3" fmla="*/ 6858000 h 6858000"/>
                <a:gd name="connsiteX4" fmla="*/ 0 w 650965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57" h="6858000">
                  <a:moveTo>
                    <a:pt x="0" y="0"/>
                  </a:moveTo>
                  <a:lnTo>
                    <a:pt x="6509657" y="10885"/>
                  </a:lnTo>
                  <a:lnTo>
                    <a:pt x="46264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2CC1F52E-2B12-40CA-A8F1-EAB173757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7994" flipH="1">
              <a:off x="5540780" y="-180813"/>
              <a:ext cx="1138782" cy="7518105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98DA09B-DB4D-47D5-9CF9-053C057B640B}"/>
              </a:ext>
            </a:extLst>
          </p:cNvPr>
          <p:cNvSpPr txBox="1"/>
          <p:nvPr/>
        </p:nvSpPr>
        <p:spPr>
          <a:xfrm>
            <a:off x="294753" y="1963567"/>
            <a:ext cx="50449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i="1" dirty="0">
                <a:solidFill>
                  <a:schemeClr val="bg1"/>
                </a:solidFill>
                <a:cs typeface="+mn-ea"/>
                <a:sym typeface="+mn-lt"/>
              </a:rPr>
              <a:t>FOUR</a:t>
            </a:r>
            <a:endParaRPr lang="zh-CN" altLang="en-US" sz="138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6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15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1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CCF1DD41-DEAE-45B4-94E8-669543F30D06}"/>
              </a:ext>
            </a:extLst>
          </p:cNvPr>
          <p:cNvGrpSpPr/>
          <p:nvPr/>
        </p:nvGrpSpPr>
        <p:grpSpPr>
          <a:xfrm>
            <a:off x="-2966917" y="1654551"/>
            <a:ext cx="18130064" cy="3828330"/>
            <a:chOff x="-2966917" y="1654551"/>
            <a:chExt cx="18130064" cy="3828330"/>
          </a:xfrm>
        </p:grpSpPr>
        <p:pic>
          <p:nvPicPr>
            <p:cNvPr id="2" name="Picture 44">
              <a:extLst>
                <a:ext uri="{FF2B5EF4-FFF2-40B4-BE49-F238E27FC236}">
                  <a16:creationId xmlns:a16="http://schemas.microsoft.com/office/drawing/2014/main" id="{9469D9CD-BC60-40B8-A580-839B50830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1143" y="3577881"/>
              <a:ext cx="3558104" cy="1905000"/>
            </a:xfrm>
            <a:prstGeom prst="rect">
              <a:avLst/>
            </a:prstGeom>
          </p:spPr>
        </p:pic>
        <p:pic>
          <p:nvPicPr>
            <p:cNvPr id="3" name="Picture 45">
              <a:extLst>
                <a:ext uri="{FF2B5EF4-FFF2-40B4-BE49-F238E27FC236}">
                  <a16:creationId xmlns:a16="http://schemas.microsoft.com/office/drawing/2014/main" id="{A645DCDD-4472-45A5-BB26-6A86B931C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7787" y="3577881"/>
              <a:ext cx="3558104" cy="1905000"/>
            </a:xfrm>
            <a:prstGeom prst="rect">
              <a:avLst/>
            </a:prstGeom>
          </p:spPr>
        </p:pic>
        <p:pic>
          <p:nvPicPr>
            <p:cNvPr id="4" name="Picture 46">
              <a:extLst>
                <a:ext uri="{FF2B5EF4-FFF2-40B4-BE49-F238E27FC236}">
                  <a16:creationId xmlns:a16="http://schemas.microsoft.com/office/drawing/2014/main" id="{73AAF23C-133C-4D1D-A115-3AFF84351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5945288" y="1654551"/>
              <a:ext cx="3558104" cy="1905000"/>
            </a:xfrm>
            <a:prstGeom prst="rect">
              <a:avLst/>
            </a:prstGeom>
          </p:spPr>
        </p:pic>
        <p:pic>
          <p:nvPicPr>
            <p:cNvPr id="5" name="Picture 47">
              <a:extLst>
                <a:ext uri="{FF2B5EF4-FFF2-40B4-BE49-F238E27FC236}">
                  <a16:creationId xmlns:a16="http://schemas.microsoft.com/office/drawing/2014/main" id="{208D8AF7-E866-4C7F-83EC-DF45DAE32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3661296" y="1654551"/>
              <a:ext cx="3558104" cy="1905000"/>
            </a:xfrm>
            <a:prstGeom prst="rect">
              <a:avLst/>
            </a:prstGeom>
          </p:spPr>
        </p:pic>
        <p:pic>
          <p:nvPicPr>
            <p:cNvPr id="6" name="Picture 48">
              <a:extLst>
                <a:ext uri="{FF2B5EF4-FFF2-40B4-BE49-F238E27FC236}">
                  <a16:creationId xmlns:a16="http://schemas.microsoft.com/office/drawing/2014/main" id="{28969B54-6FDD-4B8A-A4D5-A8BC4A87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392805" y="1654551"/>
              <a:ext cx="3558104" cy="1905000"/>
            </a:xfrm>
            <a:prstGeom prst="rect">
              <a:avLst/>
            </a:prstGeom>
          </p:spPr>
        </p:pic>
        <p:pic>
          <p:nvPicPr>
            <p:cNvPr id="7" name="Picture 43">
              <a:extLst>
                <a:ext uri="{FF2B5EF4-FFF2-40B4-BE49-F238E27FC236}">
                  <a16:creationId xmlns:a16="http://schemas.microsoft.com/office/drawing/2014/main" id="{740FA6AE-4CD3-4CE8-B820-434551CB8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7071" y="3577881"/>
              <a:ext cx="3558104" cy="1905000"/>
            </a:xfrm>
            <a:prstGeom prst="rect">
              <a:avLst/>
            </a:prstGeom>
          </p:spPr>
        </p:pic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FBB853E4-BDAB-42BE-AC8F-F53AD2553C1A}"/>
                </a:ext>
              </a:extLst>
            </p:cNvPr>
            <p:cNvGrpSpPr/>
            <p:nvPr/>
          </p:nvGrpSpPr>
          <p:grpSpPr>
            <a:xfrm>
              <a:off x="-2966917" y="2158410"/>
              <a:ext cx="18130064" cy="3280747"/>
              <a:chOff x="-2966917" y="2158410"/>
              <a:chExt cx="18130064" cy="3280747"/>
            </a:xfrm>
          </p:grpSpPr>
          <p:grpSp>
            <p:nvGrpSpPr>
              <p:cNvPr id="8" name="Group 4">
                <a:extLst>
                  <a:ext uri="{FF2B5EF4-FFF2-40B4-BE49-F238E27FC236}">
                    <a16:creationId xmlns:a16="http://schemas.microsoft.com/office/drawing/2014/main" id="{CB9D1F47-0D06-4707-9CEF-66A762A7DAF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41334" y="2158410"/>
                <a:ext cx="9598250" cy="2814502"/>
                <a:chOff x="59" y="1053"/>
                <a:chExt cx="7564" cy="2218"/>
              </a:xfrm>
            </p:grpSpPr>
            <p:sp>
              <p:nvSpPr>
                <p:cNvPr id="9" name="Freeform 5">
                  <a:extLst>
                    <a:ext uri="{FF2B5EF4-FFF2-40B4-BE49-F238E27FC236}">
                      <a16:creationId xmlns:a16="http://schemas.microsoft.com/office/drawing/2014/main" id="{33F55AAF-2562-4571-8EB6-403B15BB9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7" y="1584"/>
                  <a:ext cx="2106" cy="1687"/>
                </a:xfrm>
                <a:custGeom>
                  <a:avLst/>
                  <a:gdLst>
                    <a:gd name="T0" fmla="*/ 488 w 891"/>
                    <a:gd name="T1" fmla="*/ 244 h 712"/>
                    <a:gd name="T2" fmla="*/ 488 w 891"/>
                    <a:gd name="T3" fmla="*/ 469 h 712"/>
                    <a:gd name="T4" fmla="*/ 342 w 891"/>
                    <a:gd name="T5" fmla="*/ 693 h 712"/>
                    <a:gd name="T6" fmla="*/ 244 w 891"/>
                    <a:gd name="T7" fmla="*/ 712 h 712"/>
                    <a:gd name="T8" fmla="*/ 146 w 891"/>
                    <a:gd name="T9" fmla="*/ 693 h 712"/>
                    <a:gd name="T10" fmla="*/ 0 w 891"/>
                    <a:gd name="T11" fmla="*/ 469 h 712"/>
                    <a:gd name="T12" fmla="*/ 0 w 891"/>
                    <a:gd name="T13" fmla="*/ 244 h 712"/>
                    <a:gd name="T14" fmla="*/ 107 w 891"/>
                    <a:gd name="T15" fmla="*/ 244 h 712"/>
                    <a:gd name="T16" fmla="*/ 107 w 891"/>
                    <a:gd name="T17" fmla="*/ 469 h 712"/>
                    <a:gd name="T18" fmla="*/ 186 w 891"/>
                    <a:gd name="T19" fmla="*/ 594 h 712"/>
                    <a:gd name="T20" fmla="*/ 244 w 891"/>
                    <a:gd name="T21" fmla="*/ 605 h 712"/>
                    <a:gd name="T22" fmla="*/ 302 w 891"/>
                    <a:gd name="T23" fmla="*/ 594 h 712"/>
                    <a:gd name="T24" fmla="*/ 381 w 891"/>
                    <a:gd name="T25" fmla="*/ 469 h 712"/>
                    <a:gd name="T26" fmla="*/ 381 w 891"/>
                    <a:gd name="T27" fmla="*/ 244 h 712"/>
                    <a:gd name="T28" fmla="*/ 381 w 891"/>
                    <a:gd name="T29" fmla="*/ 244 h 712"/>
                    <a:gd name="T30" fmla="*/ 451 w 891"/>
                    <a:gd name="T31" fmla="*/ 68 h 712"/>
                    <a:gd name="T32" fmla="*/ 624 w 891"/>
                    <a:gd name="T33" fmla="*/ 0 h 712"/>
                    <a:gd name="T34" fmla="*/ 891 w 891"/>
                    <a:gd name="T35" fmla="*/ 0 h 712"/>
                    <a:gd name="T36" fmla="*/ 891 w 891"/>
                    <a:gd name="T37" fmla="*/ 107 h 712"/>
                    <a:gd name="T38" fmla="*/ 624 w 891"/>
                    <a:gd name="T39" fmla="*/ 107 h 712"/>
                    <a:gd name="T40" fmla="*/ 527 w 891"/>
                    <a:gd name="T41" fmla="*/ 143 h 712"/>
                    <a:gd name="T42" fmla="*/ 488 w 891"/>
                    <a:gd name="T43" fmla="*/ 244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1" h="712">
                      <a:moveTo>
                        <a:pt x="488" y="244"/>
                      </a:moveTo>
                      <a:cubicBezTo>
                        <a:pt x="488" y="469"/>
                        <a:pt x="488" y="469"/>
                        <a:pt x="488" y="469"/>
                      </a:cubicBezTo>
                      <a:cubicBezTo>
                        <a:pt x="488" y="585"/>
                        <a:pt x="424" y="660"/>
                        <a:pt x="342" y="693"/>
                      </a:cubicBezTo>
                      <a:cubicBezTo>
                        <a:pt x="311" y="705"/>
                        <a:pt x="277" y="712"/>
                        <a:pt x="244" y="712"/>
                      </a:cubicBezTo>
                      <a:cubicBezTo>
                        <a:pt x="211" y="712"/>
                        <a:pt x="177" y="705"/>
                        <a:pt x="146" y="693"/>
                      </a:cubicBezTo>
                      <a:cubicBezTo>
                        <a:pt x="64" y="660"/>
                        <a:pt x="0" y="585"/>
                        <a:pt x="0" y="469"/>
                      </a:cubicBezTo>
                      <a:cubicBezTo>
                        <a:pt x="0" y="244"/>
                        <a:pt x="0" y="244"/>
                        <a:pt x="0" y="244"/>
                      </a:cubicBezTo>
                      <a:cubicBezTo>
                        <a:pt x="107" y="244"/>
                        <a:pt x="107" y="244"/>
                        <a:pt x="107" y="244"/>
                      </a:cubicBezTo>
                      <a:cubicBezTo>
                        <a:pt x="107" y="469"/>
                        <a:pt x="107" y="469"/>
                        <a:pt x="107" y="469"/>
                      </a:cubicBezTo>
                      <a:cubicBezTo>
                        <a:pt x="107" y="535"/>
                        <a:pt x="142" y="576"/>
                        <a:pt x="186" y="594"/>
                      </a:cubicBezTo>
                      <a:cubicBezTo>
                        <a:pt x="204" y="601"/>
                        <a:pt x="224" y="605"/>
                        <a:pt x="244" y="605"/>
                      </a:cubicBezTo>
                      <a:cubicBezTo>
                        <a:pt x="264" y="605"/>
                        <a:pt x="284" y="601"/>
                        <a:pt x="302" y="594"/>
                      </a:cubicBezTo>
                      <a:cubicBezTo>
                        <a:pt x="346" y="576"/>
                        <a:pt x="381" y="535"/>
                        <a:pt x="381" y="469"/>
                      </a:cubicBezTo>
                      <a:cubicBezTo>
                        <a:pt x="381" y="244"/>
                        <a:pt x="381" y="244"/>
                        <a:pt x="381" y="244"/>
                      </a:cubicBezTo>
                      <a:cubicBezTo>
                        <a:pt x="381" y="244"/>
                        <a:pt x="381" y="244"/>
                        <a:pt x="381" y="244"/>
                      </a:cubicBezTo>
                      <a:cubicBezTo>
                        <a:pt x="381" y="179"/>
                        <a:pt x="404" y="115"/>
                        <a:pt x="451" y="68"/>
                      </a:cubicBezTo>
                      <a:cubicBezTo>
                        <a:pt x="492" y="27"/>
                        <a:pt x="550" y="0"/>
                        <a:pt x="624" y="0"/>
                      </a:cubicBezTo>
                      <a:cubicBezTo>
                        <a:pt x="891" y="0"/>
                        <a:pt x="891" y="0"/>
                        <a:pt x="891" y="0"/>
                      </a:cubicBezTo>
                      <a:cubicBezTo>
                        <a:pt x="891" y="107"/>
                        <a:pt x="891" y="107"/>
                        <a:pt x="891" y="107"/>
                      </a:cubicBezTo>
                      <a:cubicBezTo>
                        <a:pt x="624" y="107"/>
                        <a:pt x="624" y="107"/>
                        <a:pt x="624" y="107"/>
                      </a:cubicBezTo>
                      <a:cubicBezTo>
                        <a:pt x="581" y="107"/>
                        <a:pt x="548" y="121"/>
                        <a:pt x="527" y="143"/>
                      </a:cubicBezTo>
                      <a:cubicBezTo>
                        <a:pt x="501" y="169"/>
                        <a:pt x="488" y="206"/>
                        <a:pt x="488" y="2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5E97A9F7-0598-4D8A-9E8F-74716BD51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" y="1053"/>
                  <a:ext cx="2107" cy="1688"/>
                </a:xfrm>
                <a:custGeom>
                  <a:avLst/>
                  <a:gdLst>
                    <a:gd name="T0" fmla="*/ 510 w 891"/>
                    <a:gd name="T1" fmla="*/ 468 h 712"/>
                    <a:gd name="T2" fmla="*/ 440 w 891"/>
                    <a:gd name="T3" fmla="*/ 644 h 712"/>
                    <a:gd name="T4" fmla="*/ 267 w 891"/>
                    <a:gd name="T5" fmla="*/ 712 h 712"/>
                    <a:gd name="T6" fmla="*/ 0 w 891"/>
                    <a:gd name="T7" fmla="*/ 712 h 712"/>
                    <a:gd name="T8" fmla="*/ 0 w 891"/>
                    <a:gd name="T9" fmla="*/ 605 h 712"/>
                    <a:gd name="T10" fmla="*/ 267 w 891"/>
                    <a:gd name="T11" fmla="*/ 605 h 712"/>
                    <a:gd name="T12" fmla="*/ 364 w 891"/>
                    <a:gd name="T13" fmla="*/ 569 h 712"/>
                    <a:gd name="T14" fmla="*/ 403 w 891"/>
                    <a:gd name="T15" fmla="*/ 468 h 712"/>
                    <a:gd name="T16" fmla="*/ 403 w 891"/>
                    <a:gd name="T17" fmla="*/ 242 h 712"/>
                    <a:gd name="T18" fmla="*/ 549 w 891"/>
                    <a:gd name="T19" fmla="*/ 19 h 712"/>
                    <a:gd name="T20" fmla="*/ 647 w 891"/>
                    <a:gd name="T21" fmla="*/ 0 h 712"/>
                    <a:gd name="T22" fmla="*/ 744 w 891"/>
                    <a:gd name="T23" fmla="*/ 19 h 712"/>
                    <a:gd name="T24" fmla="*/ 891 w 891"/>
                    <a:gd name="T25" fmla="*/ 242 h 712"/>
                    <a:gd name="T26" fmla="*/ 891 w 891"/>
                    <a:gd name="T27" fmla="*/ 468 h 712"/>
                    <a:gd name="T28" fmla="*/ 784 w 891"/>
                    <a:gd name="T29" fmla="*/ 468 h 712"/>
                    <a:gd name="T30" fmla="*/ 784 w 891"/>
                    <a:gd name="T31" fmla="*/ 242 h 712"/>
                    <a:gd name="T32" fmla="*/ 705 w 891"/>
                    <a:gd name="T33" fmla="*/ 118 h 712"/>
                    <a:gd name="T34" fmla="*/ 647 w 891"/>
                    <a:gd name="T35" fmla="*/ 107 h 712"/>
                    <a:gd name="T36" fmla="*/ 589 w 891"/>
                    <a:gd name="T37" fmla="*/ 118 h 712"/>
                    <a:gd name="T38" fmla="*/ 510 w 891"/>
                    <a:gd name="T39" fmla="*/ 242 h 712"/>
                    <a:gd name="T40" fmla="*/ 510 w 891"/>
                    <a:gd name="T41" fmla="*/ 46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91" h="712">
                      <a:moveTo>
                        <a:pt x="510" y="468"/>
                      </a:moveTo>
                      <a:cubicBezTo>
                        <a:pt x="510" y="532"/>
                        <a:pt x="486" y="597"/>
                        <a:pt x="440" y="644"/>
                      </a:cubicBezTo>
                      <a:cubicBezTo>
                        <a:pt x="399" y="685"/>
                        <a:pt x="341" y="712"/>
                        <a:pt x="267" y="712"/>
                      </a:cubicBezTo>
                      <a:cubicBezTo>
                        <a:pt x="0" y="712"/>
                        <a:pt x="0" y="712"/>
                        <a:pt x="0" y="712"/>
                      </a:cubicBezTo>
                      <a:cubicBezTo>
                        <a:pt x="0" y="605"/>
                        <a:pt x="0" y="605"/>
                        <a:pt x="0" y="605"/>
                      </a:cubicBezTo>
                      <a:cubicBezTo>
                        <a:pt x="267" y="605"/>
                        <a:pt x="267" y="605"/>
                        <a:pt x="267" y="605"/>
                      </a:cubicBezTo>
                      <a:cubicBezTo>
                        <a:pt x="310" y="605"/>
                        <a:pt x="342" y="590"/>
                        <a:pt x="364" y="569"/>
                      </a:cubicBezTo>
                      <a:cubicBezTo>
                        <a:pt x="390" y="543"/>
                        <a:pt x="403" y="505"/>
                        <a:pt x="403" y="468"/>
                      </a:cubicBezTo>
                      <a:cubicBezTo>
                        <a:pt x="403" y="242"/>
                        <a:pt x="403" y="242"/>
                        <a:pt x="403" y="242"/>
                      </a:cubicBezTo>
                      <a:cubicBezTo>
                        <a:pt x="403" y="126"/>
                        <a:pt x="467" y="52"/>
                        <a:pt x="549" y="19"/>
                      </a:cubicBezTo>
                      <a:cubicBezTo>
                        <a:pt x="580" y="6"/>
                        <a:pt x="613" y="0"/>
                        <a:pt x="647" y="0"/>
                      </a:cubicBezTo>
                      <a:cubicBezTo>
                        <a:pt x="680" y="0"/>
                        <a:pt x="713" y="6"/>
                        <a:pt x="744" y="19"/>
                      </a:cubicBezTo>
                      <a:cubicBezTo>
                        <a:pt x="827" y="52"/>
                        <a:pt x="891" y="126"/>
                        <a:pt x="891" y="242"/>
                      </a:cubicBezTo>
                      <a:cubicBezTo>
                        <a:pt x="891" y="468"/>
                        <a:pt x="891" y="468"/>
                        <a:pt x="891" y="468"/>
                      </a:cubicBezTo>
                      <a:cubicBezTo>
                        <a:pt x="784" y="468"/>
                        <a:pt x="784" y="468"/>
                        <a:pt x="784" y="468"/>
                      </a:cubicBezTo>
                      <a:cubicBezTo>
                        <a:pt x="784" y="242"/>
                        <a:pt x="784" y="242"/>
                        <a:pt x="784" y="242"/>
                      </a:cubicBezTo>
                      <a:cubicBezTo>
                        <a:pt x="784" y="177"/>
                        <a:pt x="749" y="135"/>
                        <a:pt x="705" y="118"/>
                      </a:cubicBezTo>
                      <a:cubicBezTo>
                        <a:pt x="687" y="110"/>
                        <a:pt x="667" y="107"/>
                        <a:pt x="647" y="107"/>
                      </a:cubicBezTo>
                      <a:cubicBezTo>
                        <a:pt x="626" y="107"/>
                        <a:pt x="607" y="110"/>
                        <a:pt x="589" y="118"/>
                      </a:cubicBezTo>
                      <a:cubicBezTo>
                        <a:pt x="544" y="135"/>
                        <a:pt x="510" y="177"/>
                        <a:pt x="510" y="242"/>
                      </a:cubicBezTo>
                      <a:lnTo>
                        <a:pt x="510" y="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D387C7CE-AD6F-4A9E-AE3E-150130A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2162"/>
                  <a:ext cx="1154" cy="1109"/>
                </a:xfrm>
                <a:custGeom>
                  <a:avLst/>
                  <a:gdLst>
                    <a:gd name="T0" fmla="*/ 488 w 488"/>
                    <a:gd name="T1" fmla="*/ 0 h 468"/>
                    <a:gd name="T2" fmla="*/ 488 w 488"/>
                    <a:gd name="T3" fmla="*/ 225 h 468"/>
                    <a:gd name="T4" fmla="*/ 342 w 488"/>
                    <a:gd name="T5" fmla="*/ 449 h 468"/>
                    <a:gd name="T6" fmla="*/ 244 w 488"/>
                    <a:gd name="T7" fmla="*/ 468 h 468"/>
                    <a:gd name="T8" fmla="*/ 146 w 488"/>
                    <a:gd name="T9" fmla="*/ 449 h 468"/>
                    <a:gd name="T10" fmla="*/ 0 w 488"/>
                    <a:gd name="T11" fmla="*/ 225 h 468"/>
                    <a:gd name="T12" fmla="*/ 0 w 488"/>
                    <a:gd name="T13" fmla="*/ 0 h 468"/>
                    <a:gd name="T14" fmla="*/ 107 w 488"/>
                    <a:gd name="T15" fmla="*/ 0 h 468"/>
                    <a:gd name="T16" fmla="*/ 107 w 488"/>
                    <a:gd name="T17" fmla="*/ 225 h 468"/>
                    <a:gd name="T18" fmla="*/ 186 w 488"/>
                    <a:gd name="T19" fmla="*/ 350 h 468"/>
                    <a:gd name="T20" fmla="*/ 244 w 488"/>
                    <a:gd name="T21" fmla="*/ 361 h 468"/>
                    <a:gd name="T22" fmla="*/ 302 w 488"/>
                    <a:gd name="T23" fmla="*/ 350 h 468"/>
                    <a:gd name="T24" fmla="*/ 381 w 488"/>
                    <a:gd name="T25" fmla="*/ 225 h 468"/>
                    <a:gd name="T26" fmla="*/ 381 w 488"/>
                    <a:gd name="T27" fmla="*/ 0 h 468"/>
                    <a:gd name="T28" fmla="*/ 488 w 488"/>
                    <a:gd name="T29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8" h="468">
                      <a:moveTo>
                        <a:pt x="488" y="0"/>
                      </a:moveTo>
                      <a:cubicBezTo>
                        <a:pt x="488" y="225"/>
                        <a:pt x="488" y="225"/>
                        <a:pt x="488" y="225"/>
                      </a:cubicBezTo>
                      <a:cubicBezTo>
                        <a:pt x="488" y="341"/>
                        <a:pt x="424" y="416"/>
                        <a:pt x="342" y="449"/>
                      </a:cubicBezTo>
                      <a:cubicBezTo>
                        <a:pt x="310" y="461"/>
                        <a:pt x="277" y="468"/>
                        <a:pt x="244" y="468"/>
                      </a:cubicBezTo>
                      <a:cubicBezTo>
                        <a:pt x="211" y="468"/>
                        <a:pt x="177" y="461"/>
                        <a:pt x="146" y="449"/>
                      </a:cubicBezTo>
                      <a:cubicBezTo>
                        <a:pt x="64" y="416"/>
                        <a:pt x="0" y="341"/>
                        <a:pt x="0" y="22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7" y="225"/>
                        <a:pt x="107" y="225"/>
                        <a:pt x="107" y="225"/>
                      </a:cubicBezTo>
                      <a:cubicBezTo>
                        <a:pt x="107" y="291"/>
                        <a:pt x="141" y="332"/>
                        <a:pt x="186" y="350"/>
                      </a:cubicBezTo>
                      <a:cubicBezTo>
                        <a:pt x="204" y="357"/>
                        <a:pt x="224" y="361"/>
                        <a:pt x="244" y="361"/>
                      </a:cubicBezTo>
                      <a:cubicBezTo>
                        <a:pt x="264" y="361"/>
                        <a:pt x="284" y="357"/>
                        <a:pt x="302" y="350"/>
                      </a:cubicBezTo>
                      <a:cubicBezTo>
                        <a:pt x="346" y="332"/>
                        <a:pt x="381" y="291"/>
                        <a:pt x="381" y="225"/>
                      </a:cubicBezTo>
                      <a:cubicBezTo>
                        <a:pt x="381" y="0"/>
                        <a:pt x="381" y="0"/>
                        <a:pt x="381" y="0"/>
                      </a:cubicBez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8">
                  <a:extLst>
                    <a:ext uri="{FF2B5EF4-FFF2-40B4-BE49-F238E27FC236}">
                      <a16:creationId xmlns:a16="http://schemas.microsoft.com/office/drawing/2014/main" id="{2FFC9A2E-13E2-4278-B7F5-BC8EB6C61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4" y="1053"/>
                  <a:ext cx="1154" cy="1109"/>
                </a:xfrm>
                <a:custGeom>
                  <a:avLst/>
                  <a:gdLst>
                    <a:gd name="T0" fmla="*/ 0 w 488"/>
                    <a:gd name="T1" fmla="*/ 468 h 468"/>
                    <a:gd name="T2" fmla="*/ 0 w 488"/>
                    <a:gd name="T3" fmla="*/ 242 h 468"/>
                    <a:gd name="T4" fmla="*/ 146 w 488"/>
                    <a:gd name="T5" fmla="*/ 19 h 468"/>
                    <a:gd name="T6" fmla="*/ 244 w 488"/>
                    <a:gd name="T7" fmla="*/ 0 h 468"/>
                    <a:gd name="T8" fmla="*/ 342 w 488"/>
                    <a:gd name="T9" fmla="*/ 19 h 468"/>
                    <a:gd name="T10" fmla="*/ 488 w 488"/>
                    <a:gd name="T11" fmla="*/ 242 h 468"/>
                    <a:gd name="T12" fmla="*/ 488 w 488"/>
                    <a:gd name="T13" fmla="*/ 468 h 468"/>
                    <a:gd name="T14" fmla="*/ 381 w 488"/>
                    <a:gd name="T15" fmla="*/ 468 h 468"/>
                    <a:gd name="T16" fmla="*/ 381 w 488"/>
                    <a:gd name="T17" fmla="*/ 242 h 468"/>
                    <a:gd name="T18" fmla="*/ 302 w 488"/>
                    <a:gd name="T19" fmla="*/ 118 h 468"/>
                    <a:gd name="T20" fmla="*/ 244 w 488"/>
                    <a:gd name="T21" fmla="*/ 107 h 468"/>
                    <a:gd name="T22" fmla="*/ 186 w 488"/>
                    <a:gd name="T23" fmla="*/ 118 h 468"/>
                    <a:gd name="T24" fmla="*/ 107 w 488"/>
                    <a:gd name="T25" fmla="*/ 242 h 468"/>
                    <a:gd name="T26" fmla="*/ 107 w 488"/>
                    <a:gd name="T27" fmla="*/ 468 h 468"/>
                    <a:gd name="T28" fmla="*/ 0 w 488"/>
                    <a:gd name="T29" fmla="*/ 46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8" h="468">
                      <a:moveTo>
                        <a:pt x="0" y="468"/>
                      </a:move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0" y="126"/>
                        <a:pt x="64" y="52"/>
                        <a:pt x="146" y="19"/>
                      </a:cubicBezTo>
                      <a:cubicBezTo>
                        <a:pt x="177" y="6"/>
                        <a:pt x="211" y="0"/>
                        <a:pt x="244" y="0"/>
                      </a:cubicBezTo>
                      <a:cubicBezTo>
                        <a:pt x="277" y="0"/>
                        <a:pt x="310" y="6"/>
                        <a:pt x="342" y="19"/>
                      </a:cubicBezTo>
                      <a:cubicBezTo>
                        <a:pt x="424" y="52"/>
                        <a:pt x="488" y="126"/>
                        <a:pt x="488" y="242"/>
                      </a:cubicBezTo>
                      <a:cubicBezTo>
                        <a:pt x="488" y="468"/>
                        <a:pt x="488" y="468"/>
                        <a:pt x="488" y="468"/>
                      </a:cubicBezTo>
                      <a:cubicBezTo>
                        <a:pt x="381" y="468"/>
                        <a:pt x="381" y="468"/>
                        <a:pt x="381" y="468"/>
                      </a:cubicBezTo>
                      <a:cubicBezTo>
                        <a:pt x="381" y="242"/>
                        <a:pt x="381" y="242"/>
                        <a:pt x="381" y="242"/>
                      </a:cubicBezTo>
                      <a:cubicBezTo>
                        <a:pt x="381" y="177"/>
                        <a:pt x="346" y="135"/>
                        <a:pt x="302" y="118"/>
                      </a:cubicBezTo>
                      <a:cubicBezTo>
                        <a:pt x="284" y="110"/>
                        <a:pt x="264" y="107"/>
                        <a:pt x="244" y="107"/>
                      </a:cubicBezTo>
                      <a:cubicBezTo>
                        <a:pt x="224" y="107"/>
                        <a:pt x="204" y="110"/>
                        <a:pt x="186" y="118"/>
                      </a:cubicBezTo>
                      <a:cubicBezTo>
                        <a:pt x="141" y="135"/>
                        <a:pt x="107" y="177"/>
                        <a:pt x="107" y="242"/>
                      </a:cubicBezTo>
                      <a:cubicBezTo>
                        <a:pt x="107" y="468"/>
                        <a:pt x="107" y="468"/>
                        <a:pt x="107" y="468"/>
                      </a:cubicBez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9">
                  <a:extLst>
                    <a:ext uri="{FF2B5EF4-FFF2-40B4-BE49-F238E27FC236}">
                      <a16:creationId xmlns:a16="http://schemas.microsoft.com/office/drawing/2014/main" id="{7D602CEE-8B7C-4160-87AF-2B7E4AB8D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5" y="2162"/>
                  <a:ext cx="1154" cy="1109"/>
                </a:xfrm>
                <a:custGeom>
                  <a:avLst/>
                  <a:gdLst>
                    <a:gd name="T0" fmla="*/ 488 w 488"/>
                    <a:gd name="T1" fmla="*/ 0 h 468"/>
                    <a:gd name="T2" fmla="*/ 488 w 488"/>
                    <a:gd name="T3" fmla="*/ 225 h 468"/>
                    <a:gd name="T4" fmla="*/ 342 w 488"/>
                    <a:gd name="T5" fmla="*/ 449 h 468"/>
                    <a:gd name="T6" fmla="*/ 244 w 488"/>
                    <a:gd name="T7" fmla="*/ 468 h 468"/>
                    <a:gd name="T8" fmla="*/ 146 w 488"/>
                    <a:gd name="T9" fmla="*/ 449 h 468"/>
                    <a:gd name="T10" fmla="*/ 0 w 488"/>
                    <a:gd name="T11" fmla="*/ 225 h 468"/>
                    <a:gd name="T12" fmla="*/ 0 w 488"/>
                    <a:gd name="T13" fmla="*/ 0 h 468"/>
                    <a:gd name="T14" fmla="*/ 107 w 488"/>
                    <a:gd name="T15" fmla="*/ 0 h 468"/>
                    <a:gd name="T16" fmla="*/ 107 w 488"/>
                    <a:gd name="T17" fmla="*/ 225 h 468"/>
                    <a:gd name="T18" fmla="*/ 186 w 488"/>
                    <a:gd name="T19" fmla="*/ 350 h 468"/>
                    <a:gd name="T20" fmla="*/ 244 w 488"/>
                    <a:gd name="T21" fmla="*/ 361 h 468"/>
                    <a:gd name="T22" fmla="*/ 302 w 488"/>
                    <a:gd name="T23" fmla="*/ 350 h 468"/>
                    <a:gd name="T24" fmla="*/ 381 w 488"/>
                    <a:gd name="T25" fmla="*/ 225 h 468"/>
                    <a:gd name="T26" fmla="*/ 381 w 488"/>
                    <a:gd name="T27" fmla="*/ 0 h 468"/>
                    <a:gd name="T28" fmla="*/ 488 w 488"/>
                    <a:gd name="T29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8" h="468">
                      <a:moveTo>
                        <a:pt x="488" y="0"/>
                      </a:moveTo>
                      <a:cubicBezTo>
                        <a:pt x="488" y="225"/>
                        <a:pt x="488" y="225"/>
                        <a:pt x="488" y="225"/>
                      </a:cubicBezTo>
                      <a:cubicBezTo>
                        <a:pt x="488" y="341"/>
                        <a:pt x="424" y="416"/>
                        <a:pt x="342" y="449"/>
                      </a:cubicBezTo>
                      <a:cubicBezTo>
                        <a:pt x="311" y="461"/>
                        <a:pt x="277" y="468"/>
                        <a:pt x="244" y="468"/>
                      </a:cubicBezTo>
                      <a:cubicBezTo>
                        <a:pt x="211" y="468"/>
                        <a:pt x="177" y="461"/>
                        <a:pt x="146" y="449"/>
                      </a:cubicBezTo>
                      <a:cubicBezTo>
                        <a:pt x="64" y="416"/>
                        <a:pt x="0" y="341"/>
                        <a:pt x="0" y="22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7" y="225"/>
                        <a:pt x="107" y="225"/>
                        <a:pt x="107" y="225"/>
                      </a:cubicBezTo>
                      <a:cubicBezTo>
                        <a:pt x="107" y="291"/>
                        <a:pt x="141" y="332"/>
                        <a:pt x="186" y="350"/>
                      </a:cubicBezTo>
                      <a:cubicBezTo>
                        <a:pt x="204" y="357"/>
                        <a:pt x="224" y="361"/>
                        <a:pt x="244" y="361"/>
                      </a:cubicBezTo>
                      <a:cubicBezTo>
                        <a:pt x="264" y="361"/>
                        <a:pt x="284" y="357"/>
                        <a:pt x="302" y="350"/>
                      </a:cubicBezTo>
                      <a:cubicBezTo>
                        <a:pt x="346" y="332"/>
                        <a:pt x="381" y="291"/>
                        <a:pt x="381" y="225"/>
                      </a:cubicBezTo>
                      <a:cubicBezTo>
                        <a:pt x="381" y="0"/>
                        <a:pt x="381" y="0"/>
                        <a:pt x="381" y="0"/>
                      </a:cubicBezTo>
                      <a:lnTo>
                        <a:pt x="48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0">
                  <a:extLst>
                    <a:ext uri="{FF2B5EF4-FFF2-40B4-BE49-F238E27FC236}">
                      <a16:creationId xmlns:a16="http://schemas.microsoft.com/office/drawing/2014/main" id="{02411D1D-02A3-48AB-BD88-3DBFA143E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6" y="1053"/>
                  <a:ext cx="1154" cy="1109"/>
                </a:xfrm>
                <a:custGeom>
                  <a:avLst/>
                  <a:gdLst>
                    <a:gd name="T0" fmla="*/ 0 w 488"/>
                    <a:gd name="T1" fmla="*/ 468 h 468"/>
                    <a:gd name="T2" fmla="*/ 0 w 488"/>
                    <a:gd name="T3" fmla="*/ 242 h 468"/>
                    <a:gd name="T4" fmla="*/ 146 w 488"/>
                    <a:gd name="T5" fmla="*/ 19 h 468"/>
                    <a:gd name="T6" fmla="*/ 244 w 488"/>
                    <a:gd name="T7" fmla="*/ 0 h 468"/>
                    <a:gd name="T8" fmla="*/ 342 w 488"/>
                    <a:gd name="T9" fmla="*/ 19 h 468"/>
                    <a:gd name="T10" fmla="*/ 488 w 488"/>
                    <a:gd name="T11" fmla="*/ 242 h 468"/>
                    <a:gd name="T12" fmla="*/ 488 w 488"/>
                    <a:gd name="T13" fmla="*/ 468 h 468"/>
                    <a:gd name="T14" fmla="*/ 381 w 488"/>
                    <a:gd name="T15" fmla="*/ 468 h 468"/>
                    <a:gd name="T16" fmla="*/ 381 w 488"/>
                    <a:gd name="T17" fmla="*/ 242 h 468"/>
                    <a:gd name="T18" fmla="*/ 302 w 488"/>
                    <a:gd name="T19" fmla="*/ 118 h 468"/>
                    <a:gd name="T20" fmla="*/ 244 w 488"/>
                    <a:gd name="T21" fmla="*/ 107 h 468"/>
                    <a:gd name="T22" fmla="*/ 186 w 488"/>
                    <a:gd name="T23" fmla="*/ 118 h 468"/>
                    <a:gd name="T24" fmla="*/ 107 w 488"/>
                    <a:gd name="T25" fmla="*/ 242 h 468"/>
                    <a:gd name="T26" fmla="*/ 107 w 488"/>
                    <a:gd name="T27" fmla="*/ 468 h 468"/>
                    <a:gd name="T28" fmla="*/ 0 w 488"/>
                    <a:gd name="T29" fmla="*/ 46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88" h="468">
                      <a:moveTo>
                        <a:pt x="0" y="468"/>
                      </a:move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0" y="126"/>
                        <a:pt x="64" y="52"/>
                        <a:pt x="146" y="19"/>
                      </a:cubicBezTo>
                      <a:cubicBezTo>
                        <a:pt x="177" y="6"/>
                        <a:pt x="211" y="0"/>
                        <a:pt x="244" y="0"/>
                      </a:cubicBezTo>
                      <a:cubicBezTo>
                        <a:pt x="277" y="0"/>
                        <a:pt x="311" y="6"/>
                        <a:pt x="342" y="19"/>
                      </a:cubicBezTo>
                      <a:cubicBezTo>
                        <a:pt x="424" y="52"/>
                        <a:pt x="488" y="126"/>
                        <a:pt x="488" y="242"/>
                      </a:cubicBezTo>
                      <a:cubicBezTo>
                        <a:pt x="488" y="468"/>
                        <a:pt x="488" y="468"/>
                        <a:pt x="488" y="468"/>
                      </a:cubicBezTo>
                      <a:cubicBezTo>
                        <a:pt x="381" y="468"/>
                        <a:pt x="381" y="468"/>
                        <a:pt x="381" y="468"/>
                      </a:cubicBezTo>
                      <a:cubicBezTo>
                        <a:pt x="381" y="242"/>
                        <a:pt x="381" y="242"/>
                        <a:pt x="381" y="242"/>
                      </a:cubicBezTo>
                      <a:cubicBezTo>
                        <a:pt x="381" y="177"/>
                        <a:pt x="346" y="135"/>
                        <a:pt x="302" y="118"/>
                      </a:cubicBezTo>
                      <a:cubicBezTo>
                        <a:pt x="284" y="110"/>
                        <a:pt x="264" y="107"/>
                        <a:pt x="244" y="107"/>
                      </a:cubicBezTo>
                      <a:cubicBezTo>
                        <a:pt x="224" y="107"/>
                        <a:pt x="204" y="110"/>
                        <a:pt x="186" y="118"/>
                      </a:cubicBezTo>
                      <a:cubicBezTo>
                        <a:pt x="142" y="135"/>
                        <a:pt x="107" y="177"/>
                        <a:pt x="107" y="242"/>
                      </a:cubicBezTo>
                      <a:cubicBezTo>
                        <a:pt x="107" y="468"/>
                        <a:pt x="107" y="468"/>
                        <a:pt x="107" y="468"/>
                      </a:cubicBez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F2B0C839-C0E1-44DB-B51A-FAE10AB90D66}"/>
                  </a:ext>
                </a:extLst>
              </p:cNvPr>
              <p:cNvSpPr/>
              <p:nvPr/>
            </p:nvSpPr>
            <p:spPr>
              <a:xfrm>
                <a:off x="1" y="3976577"/>
                <a:ext cx="1241334" cy="323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3C6AD752-5ADB-4CFD-978F-A39CE314DF20}"/>
                  </a:ext>
                </a:extLst>
              </p:cNvPr>
              <p:cNvSpPr/>
              <p:nvPr/>
            </p:nvSpPr>
            <p:spPr>
              <a:xfrm>
                <a:off x="10822710" y="2832215"/>
                <a:ext cx="1369289" cy="3237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1" name="Picture 41">
                <a:extLst>
                  <a:ext uri="{FF2B5EF4-FFF2-40B4-BE49-F238E27FC236}">
                    <a16:creationId xmlns:a16="http://schemas.microsoft.com/office/drawing/2014/main" id="{407A8AB8-2D80-4E55-8B92-5DB188BCA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-927132" y="2260590"/>
                <a:ext cx="1138782" cy="5218351"/>
              </a:xfrm>
              <a:prstGeom prst="rect">
                <a:avLst/>
              </a:prstGeom>
            </p:spPr>
          </p:pic>
          <p:pic>
            <p:nvPicPr>
              <p:cNvPr id="42" name="Picture 42">
                <a:extLst>
                  <a:ext uri="{FF2B5EF4-FFF2-40B4-BE49-F238E27FC236}">
                    <a16:creationId xmlns:a16="http://schemas.microsoft.com/office/drawing/2014/main" id="{0A5CD05C-7852-431C-B5EF-40994F3C8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11984581" y="1122550"/>
                <a:ext cx="1138782" cy="5218351"/>
              </a:xfrm>
              <a:prstGeom prst="rect">
                <a:avLst/>
              </a:prstGeom>
            </p:spPr>
          </p:pic>
        </p:grpSp>
      </p:grpSp>
      <p:sp>
        <p:nvSpPr>
          <p:cNvPr id="17" name="Oval 11">
            <a:extLst>
              <a:ext uri="{FF2B5EF4-FFF2-40B4-BE49-F238E27FC236}">
                <a16:creationId xmlns:a16="http://schemas.microsoft.com/office/drawing/2014/main" id="{F27A6BE9-D140-4AA9-9941-393D7C8D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579" y="2396970"/>
            <a:ext cx="1002461" cy="1003729"/>
          </a:xfrm>
          <a:prstGeom prst="ellipse">
            <a:avLst/>
          </a:prstGeom>
          <a:solidFill>
            <a:srgbClr val="C7B68B"/>
          </a:solidFill>
          <a:ln>
            <a:noFill/>
          </a:ln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cs typeface="+mn-ea"/>
                <a:sym typeface="+mn-lt"/>
              </a:rPr>
              <a:t>V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731C6927-28FB-404F-9CC1-EF5D0AED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010" y="3738236"/>
            <a:ext cx="1002461" cy="1003729"/>
          </a:xfrm>
          <a:prstGeom prst="ellipse">
            <a:avLst/>
          </a:prstGeom>
          <a:solidFill>
            <a:srgbClr val="7CB8D3"/>
          </a:solidFill>
          <a:ln>
            <a:noFill/>
          </a:ln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F12BD86A-5AA4-423F-A22C-B95EE854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23" y="2390625"/>
            <a:ext cx="1002461" cy="10037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cs typeface="+mn-ea"/>
                <a:sym typeface="+mn-lt"/>
              </a:rPr>
              <a:t>@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C7E8815F-88D7-4DA6-BA63-A4028741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175" y="3738236"/>
            <a:ext cx="1002461" cy="1003729"/>
          </a:xfrm>
          <a:prstGeom prst="ellipse">
            <a:avLst/>
          </a:prstGeom>
          <a:solidFill>
            <a:srgbClr val="438EAF"/>
          </a:solidFill>
          <a:ln>
            <a:noFill/>
          </a:ln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cs typeface="+mn-ea"/>
                <a:sym typeface="+mn-lt"/>
              </a:rPr>
              <a:t>^</a:t>
            </a: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C2C25D7B-09B6-4E50-929E-37A743AA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488" y="2390625"/>
            <a:ext cx="1002461" cy="1003729"/>
          </a:xfrm>
          <a:prstGeom prst="ellipse">
            <a:avLst/>
          </a:prstGeom>
          <a:solidFill>
            <a:srgbClr val="E5D4C2"/>
          </a:solidFill>
          <a:ln>
            <a:noFill/>
          </a:ln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cs typeface="+mn-ea"/>
                <a:sym typeface="+mn-lt"/>
              </a:rPr>
              <a:t>$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E7312A-9107-4E18-A194-04421899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340" y="3738236"/>
            <a:ext cx="1004999" cy="10037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cs typeface="+mn-ea"/>
                <a:sym typeface="+mn-lt"/>
              </a:rPr>
              <a:t>&amp;</a:t>
            </a: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A9D9EA63-E145-4E0C-8DF4-1F434FCB364B}"/>
              </a:ext>
            </a:extLst>
          </p:cNvPr>
          <p:cNvGrpSpPr/>
          <p:nvPr/>
        </p:nvGrpSpPr>
        <p:grpSpPr>
          <a:xfrm>
            <a:off x="1970875" y="701659"/>
            <a:ext cx="2248618" cy="1067865"/>
            <a:chOff x="7904776" y="2332967"/>
            <a:chExt cx="2248618" cy="1067865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E4E10FB7-1C23-438A-BF39-AA25F1B3B125}"/>
                </a:ext>
              </a:extLst>
            </p:cNvPr>
            <p:cNvSpPr txBox="1"/>
            <p:nvPr/>
          </p:nvSpPr>
          <p:spPr>
            <a:xfrm>
              <a:off x="7904777" y="2643702"/>
              <a:ext cx="224861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25" name="Title 4">
              <a:extLst>
                <a:ext uri="{FF2B5EF4-FFF2-40B4-BE49-F238E27FC236}">
                  <a16:creationId xmlns:a16="http://schemas.microsoft.com/office/drawing/2014/main" id="{4FEA1370-CB69-4CF3-BC10-47C374CA0006}"/>
                </a:ext>
              </a:extLst>
            </p:cNvPr>
            <p:cNvSpPr txBox="1">
              <a:spLocks/>
            </p:cNvSpPr>
            <p:nvPr/>
          </p:nvSpPr>
          <p:spPr>
            <a:xfrm>
              <a:off x="7904776" y="2332967"/>
              <a:ext cx="2248617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Option 01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6E8B9FA-9180-42CD-92D6-10589FA21AF0}"/>
              </a:ext>
            </a:extLst>
          </p:cNvPr>
          <p:cNvGrpSpPr/>
          <p:nvPr/>
        </p:nvGrpSpPr>
        <p:grpSpPr>
          <a:xfrm>
            <a:off x="4303772" y="701659"/>
            <a:ext cx="2248618" cy="1067865"/>
            <a:chOff x="7904776" y="2332967"/>
            <a:chExt cx="2248618" cy="1067865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EE6D4DAB-6422-42C9-840E-F2263F10EC7C}"/>
                </a:ext>
              </a:extLst>
            </p:cNvPr>
            <p:cNvSpPr txBox="1"/>
            <p:nvPr/>
          </p:nvSpPr>
          <p:spPr>
            <a:xfrm>
              <a:off x="7904777" y="2643702"/>
              <a:ext cx="224861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28" name="Title 4">
              <a:extLst>
                <a:ext uri="{FF2B5EF4-FFF2-40B4-BE49-F238E27FC236}">
                  <a16:creationId xmlns:a16="http://schemas.microsoft.com/office/drawing/2014/main" id="{A04E3235-9542-471E-A112-ED17582363AD}"/>
                </a:ext>
              </a:extLst>
            </p:cNvPr>
            <p:cNvSpPr txBox="1">
              <a:spLocks/>
            </p:cNvSpPr>
            <p:nvPr/>
          </p:nvSpPr>
          <p:spPr>
            <a:xfrm>
              <a:off x="7904776" y="2332967"/>
              <a:ext cx="2248617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Option 03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21B40CE-DF98-4683-A9B0-E4305C7D1FD8}"/>
              </a:ext>
            </a:extLst>
          </p:cNvPr>
          <p:cNvGrpSpPr/>
          <p:nvPr/>
        </p:nvGrpSpPr>
        <p:grpSpPr>
          <a:xfrm>
            <a:off x="6636669" y="701659"/>
            <a:ext cx="2248618" cy="1067865"/>
            <a:chOff x="7904776" y="2332967"/>
            <a:chExt cx="2248618" cy="1067865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EB2BE496-D2D6-4A4D-A6A2-14F7157C9FC2}"/>
                </a:ext>
              </a:extLst>
            </p:cNvPr>
            <p:cNvSpPr txBox="1"/>
            <p:nvPr/>
          </p:nvSpPr>
          <p:spPr>
            <a:xfrm>
              <a:off x="7904777" y="2643702"/>
              <a:ext cx="224861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31" name="Title 4">
              <a:extLst>
                <a:ext uri="{FF2B5EF4-FFF2-40B4-BE49-F238E27FC236}">
                  <a16:creationId xmlns:a16="http://schemas.microsoft.com/office/drawing/2014/main" id="{B1C2CC87-6351-4D03-9F4A-8D301460D42D}"/>
                </a:ext>
              </a:extLst>
            </p:cNvPr>
            <p:cNvSpPr txBox="1">
              <a:spLocks/>
            </p:cNvSpPr>
            <p:nvPr/>
          </p:nvSpPr>
          <p:spPr>
            <a:xfrm>
              <a:off x="7904776" y="2332967"/>
              <a:ext cx="2248617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Option 05</a:t>
              </a: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1A94C2E6-904D-45CB-90B3-EAC972367F36}"/>
              </a:ext>
            </a:extLst>
          </p:cNvPr>
          <p:cNvGrpSpPr/>
          <p:nvPr/>
        </p:nvGrpSpPr>
        <p:grpSpPr>
          <a:xfrm>
            <a:off x="3191731" y="5112784"/>
            <a:ext cx="2248618" cy="1067865"/>
            <a:chOff x="7904776" y="2332967"/>
            <a:chExt cx="2248618" cy="1067865"/>
          </a:xfrm>
        </p:grpSpPr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C69CC31-FEAE-43E0-ACCE-78496F42EB49}"/>
                </a:ext>
              </a:extLst>
            </p:cNvPr>
            <p:cNvSpPr txBox="1"/>
            <p:nvPr/>
          </p:nvSpPr>
          <p:spPr>
            <a:xfrm>
              <a:off x="7904777" y="2643702"/>
              <a:ext cx="224861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34" name="Title 4">
              <a:extLst>
                <a:ext uri="{FF2B5EF4-FFF2-40B4-BE49-F238E27FC236}">
                  <a16:creationId xmlns:a16="http://schemas.microsoft.com/office/drawing/2014/main" id="{E6ECCF41-A536-4BD1-817E-490A7BC7A113}"/>
                </a:ext>
              </a:extLst>
            </p:cNvPr>
            <p:cNvSpPr txBox="1">
              <a:spLocks/>
            </p:cNvSpPr>
            <p:nvPr/>
          </p:nvSpPr>
          <p:spPr>
            <a:xfrm>
              <a:off x="7904776" y="2332967"/>
              <a:ext cx="2248617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Option 02</a:t>
              </a: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384FB21-FD2B-45D6-98EA-B8D3F8B3D274}"/>
              </a:ext>
            </a:extLst>
          </p:cNvPr>
          <p:cNvGrpSpPr/>
          <p:nvPr/>
        </p:nvGrpSpPr>
        <p:grpSpPr>
          <a:xfrm>
            <a:off x="5524628" y="5112784"/>
            <a:ext cx="2248618" cy="1067865"/>
            <a:chOff x="7904776" y="2332967"/>
            <a:chExt cx="2248618" cy="1067865"/>
          </a:xfrm>
        </p:grpSpPr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11D517E5-9434-4A0F-B800-F9100ADD5C62}"/>
                </a:ext>
              </a:extLst>
            </p:cNvPr>
            <p:cNvSpPr txBox="1"/>
            <p:nvPr/>
          </p:nvSpPr>
          <p:spPr>
            <a:xfrm>
              <a:off x="7904777" y="2643702"/>
              <a:ext cx="224861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37" name="Title 4">
              <a:extLst>
                <a:ext uri="{FF2B5EF4-FFF2-40B4-BE49-F238E27FC236}">
                  <a16:creationId xmlns:a16="http://schemas.microsoft.com/office/drawing/2014/main" id="{E1D48300-DCBE-40E1-A519-E89B890D248B}"/>
                </a:ext>
              </a:extLst>
            </p:cNvPr>
            <p:cNvSpPr txBox="1">
              <a:spLocks/>
            </p:cNvSpPr>
            <p:nvPr/>
          </p:nvSpPr>
          <p:spPr>
            <a:xfrm>
              <a:off x="7904776" y="2332967"/>
              <a:ext cx="2248617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Option 04</a:t>
              </a: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B4D15CD1-D9D7-4CDC-923B-BB2A4E530D6F}"/>
              </a:ext>
            </a:extLst>
          </p:cNvPr>
          <p:cNvGrpSpPr/>
          <p:nvPr/>
        </p:nvGrpSpPr>
        <p:grpSpPr>
          <a:xfrm>
            <a:off x="7857525" y="5112784"/>
            <a:ext cx="2248618" cy="1067865"/>
            <a:chOff x="7904776" y="2332967"/>
            <a:chExt cx="2248618" cy="1067865"/>
          </a:xfrm>
        </p:grpSpPr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262C1D43-31B4-482F-AF43-F12E11B32E21}"/>
                </a:ext>
              </a:extLst>
            </p:cNvPr>
            <p:cNvSpPr txBox="1"/>
            <p:nvPr/>
          </p:nvSpPr>
          <p:spPr>
            <a:xfrm>
              <a:off x="7904777" y="2643702"/>
              <a:ext cx="224861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  <p:sp>
          <p:nvSpPr>
            <p:cNvPr id="40" name="Title 4">
              <a:extLst>
                <a:ext uri="{FF2B5EF4-FFF2-40B4-BE49-F238E27FC236}">
                  <a16:creationId xmlns:a16="http://schemas.microsoft.com/office/drawing/2014/main" id="{964466A2-C9ED-4766-8CCA-12C4A68A19AB}"/>
                </a:ext>
              </a:extLst>
            </p:cNvPr>
            <p:cNvSpPr txBox="1">
              <a:spLocks/>
            </p:cNvSpPr>
            <p:nvPr/>
          </p:nvSpPr>
          <p:spPr>
            <a:xfrm>
              <a:off x="7904776" y="2332967"/>
              <a:ext cx="2248617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Option 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9331DBE1-C618-4123-8DCE-8A65B61E7884}"/>
              </a:ext>
            </a:extLst>
          </p:cNvPr>
          <p:cNvGrpSpPr/>
          <p:nvPr/>
        </p:nvGrpSpPr>
        <p:grpSpPr>
          <a:xfrm>
            <a:off x="4637804" y="682920"/>
            <a:ext cx="2820665" cy="5492160"/>
            <a:chOff x="8659748" y="1097515"/>
            <a:chExt cx="2351860" cy="4579343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AF20868-32F5-4318-B5A0-6107ED4C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9748" y="1097515"/>
              <a:ext cx="2351860" cy="4579343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55048CB-FCAB-47B4-B474-579D4AB5A40F}"/>
                </a:ext>
              </a:extLst>
            </p:cNvPr>
            <p:cNvSpPr/>
            <p:nvPr/>
          </p:nvSpPr>
          <p:spPr>
            <a:xfrm>
              <a:off x="8815388" y="1585913"/>
              <a:ext cx="2038350" cy="3605211"/>
            </a:xfrm>
            <a:prstGeom prst="rect">
              <a:avLst/>
            </a:prstGeom>
            <a:blipFill dpi="0" rotWithShape="1">
              <a:blip r:embed="rId4"/>
              <a:srcRect/>
              <a:tile tx="0" ty="0" sx="60000" sy="60000" flip="none" algn="b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Picture 33">
            <a:extLst>
              <a:ext uri="{FF2B5EF4-FFF2-40B4-BE49-F238E27FC236}">
                <a16:creationId xmlns:a16="http://schemas.microsoft.com/office/drawing/2014/main" id="{0755D62B-AE93-4215-9D52-241C000AB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5659324" y="5390012"/>
            <a:ext cx="785567" cy="217580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119E012-E829-453A-8C91-0D72E9E4F45A}"/>
              </a:ext>
            </a:extLst>
          </p:cNvPr>
          <p:cNvGrpSpPr/>
          <p:nvPr/>
        </p:nvGrpSpPr>
        <p:grpSpPr>
          <a:xfrm>
            <a:off x="6757940" y="1149076"/>
            <a:ext cx="3853363" cy="2595310"/>
            <a:chOff x="6757940" y="1149076"/>
            <a:chExt cx="3853363" cy="2595310"/>
          </a:xfrm>
        </p:grpSpPr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146601FA-A609-44AD-A628-37A2253CF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7747040" y="1520082"/>
              <a:ext cx="1138782" cy="3116979"/>
            </a:xfrm>
            <a:prstGeom prst="rect">
              <a:avLst/>
            </a:prstGeom>
          </p:spPr>
        </p:pic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6352EEC3-933C-4F5D-BAB2-22D5103CEB85}"/>
                </a:ext>
              </a:extLst>
            </p:cNvPr>
            <p:cNvGrpSpPr/>
            <p:nvPr/>
          </p:nvGrpSpPr>
          <p:grpSpPr>
            <a:xfrm>
              <a:off x="6757940" y="1888312"/>
              <a:ext cx="3116981" cy="886870"/>
              <a:chOff x="2219120" y="2333004"/>
              <a:chExt cx="3116981" cy="886870"/>
            </a:xfrm>
          </p:grpSpPr>
          <p:sp>
            <p:nvSpPr>
              <p:cNvPr id="10" name="Right Triangle 15">
                <a:extLst>
                  <a:ext uri="{FF2B5EF4-FFF2-40B4-BE49-F238E27FC236}">
                    <a16:creationId xmlns:a16="http://schemas.microsoft.com/office/drawing/2014/main" id="{6188D167-0DFA-49C8-920F-27B66605571B}"/>
                  </a:ext>
                </a:extLst>
              </p:cNvPr>
              <p:cNvSpPr/>
              <p:nvPr/>
            </p:nvSpPr>
            <p:spPr>
              <a:xfrm rot="10800000" flipH="1">
                <a:off x="2532056" y="2958988"/>
                <a:ext cx="228764" cy="260886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rgbClr val="438E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9081D8EF-9A37-4050-B720-C03C61F787D7}"/>
                  </a:ext>
                </a:extLst>
              </p:cNvPr>
              <p:cNvSpPr/>
              <p:nvPr/>
            </p:nvSpPr>
            <p:spPr>
              <a:xfrm>
                <a:off x="2219120" y="2333004"/>
                <a:ext cx="3116981" cy="6178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38E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5C0826A4-622D-4E63-99EB-71E98FE67A38}"/>
                  </a:ext>
                </a:extLst>
              </p:cNvPr>
              <p:cNvSpPr/>
              <p:nvPr/>
            </p:nvSpPr>
            <p:spPr>
              <a:xfrm>
                <a:off x="2225469" y="2351888"/>
                <a:ext cx="2471525" cy="595915"/>
              </a:xfrm>
              <a:prstGeom prst="rect">
                <a:avLst/>
              </a:prstGeom>
              <a:solidFill>
                <a:srgbClr val="E5D4C2">
                  <a:alpha val="8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TextBox 16">
                <a:extLst>
                  <a:ext uri="{FF2B5EF4-FFF2-40B4-BE49-F238E27FC236}">
                    <a16:creationId xmlns:a16="http://schemas.microsoft.com/office/drawing/2014/main" id="{160E8741-82DC-4861-9CB5-5C55B4DF062D}"/>
                  </a:ext>
                </a:extLst>
              </p:cNvPr>
              <p:cNvSpPr txBox="1"/>
              <p:nvPr/>
            </p:nvSpPr>
            <p:spPr>
              <a:xfrm>
                <a:off x="2290496" y="2351889"/>
                <a:ext cx="962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A4E70"/>
                    </a:solidFill>
                    <a:cs typeface="+mn-ea"/>
                    <a:sym typeface="+mn-lt"/>
                  </a:rPr>
                  <a:t>85%</a:t>
                </a:r>
              </a:p>
            </p:txBody>
          </p:sp>
        </p:grpSp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3BE4C0EE-0193-4F46-90FA-CF89A3A0AABE}"/>
                </a:ext>
              </a:extLst>
            </p:cNvPr>
            <p:cNvSpPr txBox="1">
              <a:spLocks/>
            </p:cNvSpPr>
            <p:nvPr/>
          </p:nvSpPr>
          <p:spPr>
            <a:xfrm>
              <a:off x="8105809" y="1149076"/>
              <a:ext cx="2505494" cy="72831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Sample</a:t>
              </a:r>
            </a:p>
            <a:p>
              <a:pPr algn="l"/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0DC46010-285E-4DFF-A3AE-C566B0FC2A14}"/>
                </a:ext>
              </a:extLst>
            </p:cNvPr>
            <p:cNvSpPr txBox="1"/>
            <p:nvPr/>
          </p:nvSpPr>
          <p:spPr>
            <a:xfrm>
              <a:off x="7995779" y="2765657"/>
              <a:ext cx="176911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3E3B1C-F77B-4F6E-A29A-496804CE4391}"/>
              </a:ext>
            </a:extLst>
          </p:cNvPr>
          <p:cNvGrpSpPr/>
          <p:nvPr/>
        </p:nvGrpSpPr>
        <p:grpSpPr>
          <a:xfrm>
            <a:off x="2440288" y="2749883"/>
            <a:ext cx="2928056" cy="2870517"/>
            <a:chOff x="2440288" y="2749883"/>
            <a:chExt cx="2928056" cy="2870517"/>
          </a:xfrm>
        </p:grpSpPr>
        <p:grpSp>
          <p:nvGrpSpPr>
            <p:cNvPr id="2" name="Group 7">
              <a:extLst>
                <a:ext uri="{FF2B5EF4-FFF2-40B4-BE49-F238E27FC236}">
                  <a16:creationId xmlns:a16="http://schemas.microsoft.com/office/drawing/2014/main" id="{4747B9C4-0692-4AAC-82CB-72E8F4E3FA05}"/>
                </a:ext>
              </a:extLst>
            </p:cNvPr>
            <p:cNvGrpSpPr/>
            <p:nvPr/>
          </p:nvGrpSpPr>
          <p:grpSpPr>
            <a:xfrm>
              <a:off x="2492998" y="3644400"/>
              <a:ext cx="2875346" cy="879276"/>
              <a:chOff x="1228173" y="2331073"/>
              <a:chExt cx="2875346" cy="879276"/>
            </a:xfrm>
          </p:grpSpPr>
          <p:sp>
            <p:nvSpPr>
              <p:cNvPr id="3" name="Rectangle 8">
                <a:extLst>
                  <a:ext uri="{FF2B5EF4-FFF2-40B4-BE49-F238E27FC236}">
                    <a16:creationId xmlns:a16="http://schemas.microsoft.com/office/drawing/2014/main" id="{3131C7A9-3BE2-478E-8BEF-5BA830632680}"/>
                  </a:ext>
                </a:extLst>
              </p:cNvPr>
              <p:cNvSpPr/>
              <p:nvPr/>
            </p:nvSpPr>
            <p:spPr>
              <a:xfrm>
                <a:off x="1228173" y="2333004"/>
                <a:ext cx="2875346" cy="6178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Rectangle 9">
                <a:extLst>
                  <a:ext uri="{FF2B5EF4-FFF2-40B4-BE49-F238E27FC236}">
                    <a16:creationId xmlns:a16="http://schemas.microsoft.com/office/drawing/2014/main" id="{DA986708-A83A-476E-9E6B-FD30F3863857}"/>
                  </a:ext>
                </a:extLst>
              </p:cNvPr>
              <p:cNvSpPr/>
              <p:nvPr/>
            </p:nvSpPr>
            <p:spPr>
              <a:xfrm>
                <a:off x="1234067" y="2331073"/>
                <a:ext cx="1349570" cy="618390"/>
              </a:xfrm>
              <a:prstGeom prst="rect">
                <a:avLst/>
              </a:prstGeom>
              <a:solidFill>
                <a:srgbClr val="438EAF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Right Triangle 10">
                <a:extLst>
                  <a:ext uri="{FF2B5EF4-FFF2-40B4-BE49-F238E27FC236}">
                    <a16:creationId xmlns:a16="http://schemas.microsoft.com/office/drawing/2014/main" id="{01F8AC37-5F91-45E0-81A9-0075BD28CA6E}"/>
                  </a:ext>
                </a:extLst>
              </p:cNvPr>
              <p:cNvSpPr/>
              <p:nvPr/>
            </p:nvSpPr>
            <p:spPr>
              <a:xfrm rot="10800000" flipH="1">
                <a:off x="3718182" y="2949463"/>
                <a:ext cx="228764" cy="260886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712D9C0A-B02E-4284-968C-522428030FD4}"/>
                  </a:ext>
                </a:extLst>
              </p:cNvPr>
              <p:cNvSpPr txBox="1"/>
              <p:nvPr/>
            </p:nvSpPr>
            <p:spPr>
              <a:xfrm>
                <a:off x="1285025" y="2351889"/>
                <a:ext cx="962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A4E70"/>
                    </a:solidFill>
                    <a:cs typeface="+mn-ea"/>
                    <a:sym typeface="+mn-lt"/>
                  </a:rPr>
                  <a:t>42%</a:t>
                </a:r>
              </a:p>
            </p:txBody>
          </p:sp>
        </p:grpSp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33707E2F-9F95-4605-B5A4-769464D50AAA}"/>
                </a:ext>
              </a:extLst>
            </p:cNvPr>
            <p:cNvSpPr txBox="1">
              <a:spLocks/>
            </p:cNvSpPr>
            <p:nvPr/>
          </p:nvSpPr>
          <p:spPr>
            <a:xfrm>
              <a:off x="2440288" y="2749883"/>
              <a:ext cx="2505494" cy="728311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Sample</a:t>
              </a:r>
            </a:p>
            <a:p>
              <a:pPr algn="l"/>
              <a:r>
                <a:rPr 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</a:t>
              </a:r>
            </a:p>
          </p:txBody>
        </p:sp>
        <p:pic>
          <p:nvPicPr>
            <p:cNvPr id="16" name="Picture 21">
              <a:extLst>
                <a:ext uri="{FF2B5EF4-FFF2-40B4-BE49-F238E27FC236}">
                  <a16:creationId xmlns:a16="http://schemas.microsoft.com/office/drawing/2014/main" id="{5EEEE5AC-5BB4-4014-9AB6-ED6336B7A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3362544" y="3414657"/>
              <a:ext cx="1138782" cy="2872817"/>
            </a:xfrm>
            <a:prstGeom prst="rect">
              <a:avLst/>
            </a:prstGeom>
          </p:spPr>
        </p:pic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id="{1FB40749-08DB-4C16-87F6-943B83916C07}"/>
                </a:ext>
              </a:extLst>
            </p:cNvPr>
            <p:cNvSpPr txBox="1"/>
            <p:nvPr/>
          </p:nvSpPr>
          <p:spPr>
            <a:xfrm>
              <a:off x="2440288" y="4641671"/>
              <a:ext cx="176911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4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F2E8A080-0590-4CE0-A265-B48060BACAEA}"/>
              </a:ext>
            </a:extLst>
          </p:cNvPr>
          <p:cNvSpPr/>
          <p:nvPr/>
        </p:nvSpPr>
        <p:spPr>
          <a:xfrm rot="2830814">
            <a:off x="-1101766" y="4733672"/>
            <a:ext cx="4720353" cy="4546200"/>
          </a:xfrm>
          <a:prstGeom prst="roundRect">
            <a:avLst/>
          </a:prstGeom>
          <a:solidFill>
            <a:srgbClr val="438EA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2B086A5-30BC-48A6-B39A-522A8F4F2A25}"/>
              </a:ext>
            </a:extLst>
          </p:cNvPr>
          <p:cNvSpPr/>
          <p:nvPr/>
        </p:nvSpPr>
        <p:spPr>
          <a:xfrm rot="2830814">
            <a:off x="1607317" y="5170915"/>
            <a:ext cx="4720353" cy="4546200"/>
          </a:xfrm>
          <a:prstGeom prst="roundRect">
            <a:avLst/>
          </a:prstGeom>
          <a:solidFill>
            <a:srgbClr val="F9F7F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3E7FFC06-9A20-424D-A01D-6313876A0676}"/>
              </a:ext>
            </a:extLst>
          </p:cNvPr>
          <p:cNvSpPr/>
          <p:nvPr/>
        </p:nvSpPr>
        <p:spPr>
          <a:xfrm rot="2830814">
            <a:off x="5013738" y="4781288"/>
            <a:ext cx="4720353" cy="4546200"/>
          </a:xfrm>
          <a:prstGeom prst="roundRect">
            <a:avLst/>
          </a:prstGeom>
          <a:solidFill>
            <a:srgbClr val="438EAF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7FF8867F-7496-4473-8800-094954C3433E}"/>
              </a:ext>
            </a:extLst>
          </p:cNvPr>
          <p:cNvSpPr/>
          <p:nvPr/>
        </p:nvSpPr>
        <p:spPr>
          <a:xfrm rot="2830814">
            <a:off x="7475048" y="5170915"/>
            <a:ext cx="4720353" cy="4546200"/>
          </a:xfrm>
          <a:prstGeom prst="roundRect">
            <a:avLst/>
          </a:prstGeom>
          <a:solidFill>
            <a:srgbClr val="F9F7F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75DE197-33E0-4E4A-BA11-470ABDCDEA9F}"/>
              </a:ext>
            </a:extLst>
          </p:cNvPr>
          <p:cNvGrpSpPr/>
          <p:nvPr/>
        </p:nvGrpSpPr>
        <p:grpSpPr>
          <a:xfrm>
            <a:off x="750170" y="1266992"/>
            <a:ext cx="2159376" cy="2782494"/>
            <a:chOff x="750170" y="1266992"/>
            <a:chExt cx="2159376" cy="278249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C21DEC1-9E31-4FAF-B0E1-BB09A7625F04}"/>
                </a:ext>
              </a:extLst>
            </p:cNvPr>
            <p:cNvGrpSpPr/>
            <p:nvPr/>
          </p:nvGrpSpPr>
          <p:grpSpPr>
            <a:xfrm>
              <a:off x="750170" y="1266992"/>
              <a:ext cx="1016479" cy="1016479"/>
              <a:chOff x="2871375" y="2994014"/>
              <a:chExt cx="1016479" cy="1016479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44A95E37-6B8E-4145-9E11-B03328390A0A}"/>
                  </a:ext>
                </a:extLst>
              </p:cNvPr>
              <p:cNvSpPr/>
              <p:nvPr/>
            </p:nvSpPr>
            <p:spPr>
              <a:xfrm>
                <a:off x="2871375" y="2994014"/>
                <a:ext cx="1016479" cy="1016479"/>
              </a:xfrm>
              <a:prstGeom prst="ellipse">
                <a:avLst/>
              </a:prstGeom>
              <a:solidFill>
                <a:srgbClr val="7CB8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9FF428C-B192-4F6E-A2E2-3E0CF29BC6E3}"/>
                  </a:ext>
                </a:extLst>
              </p:cNvPr>
              <p:cNvSpPr txBox="1"/>
              <p:nvPr/>
            </p:nvSpPr>
            <p:spPr>
              <a:xfrm>
                <a:off x="2928926" y="3179087"/>
                <a:ext cx="958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0B9DCC1-0E78-416C-AADB-2761F2B4DC99}"/>
                </a:ext>
              </a:extLst>
            </p:cNvPr>
            <p:cNvCxnSpPr>
              <a:cxnSpLocks/>
              <a:stCxn id="36" idx="4"/>
            </p:cNvCxnSpPr>
            <p:nvPr/>
          </p:nvCxnSpPr>
          <p:spPr>
            <a:xfrm flipH="1">
              <a:off x="1236648" y="2283471"/>
              <a:ext cx="21762" cy="176601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EB84F10-F58A-44B2-B1FA-497C50C073E1}"/>
                </a:ext>
              </a:extLst>
            </p:cNvPr>
            <p:cNvSpPr txBox="1"/>
            <p:nvPr/>
          </p:nvSpPr>
          <p:spPr>
            <a:xfrm>
              <a:off x="1342349" y="2354721"/>
              <a:ext cx="156719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Loem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ipsum dolor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sameman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tanam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casectetur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tamam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dalam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qoue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sampe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8AB1E2F-AC51-4CAF-A080-9FD9D7621192}"/>
              </a:ext>
            </a:extLst>
          </p:cNvPr>
          <p:cNvGrpSpPr/>
          <p:nvPr/>
        </p:nvGrpSpPr>
        <p:grpSpPr>
          <a:xfrm>
            <a:off x="6728076" y="1967971"/>
            <a:ext cx="2581857" cy="2215720"/>
            <a:chOff x="6728076" y="1967971"/>
            <a:chExt cx="2581857" cy="221572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B49947ED-88A3-4962-BD16-7772A99D5A33}"/>
                </a:ext>
              </a:extLst>
            </p:cNvPr>
            <p:cNvGrpSpPr/>
            <p:nvPr/>
          </p:nvGrpSpPr>
          <p:grpSpPr>
            <a:xfrm>
              <a:off x="6728076" y="1967971"/>
              <a:ext cx="1016479" cy="1016479"/>
              <a:chOff x="2871375" y="2994014"/>
              <a:chExt cx="1016479" cy="1016479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ED1ACB9-AB81-48B7-AEFF-5766E0AAAA17}"/>
                  </a:ext>
                </a:extLst>
              </p:cNvPr>
              <p:cNvSpPr/>
              <p:nvPr/>
            </p:nvSpPr>
            <p:spPr>
              <a:xfrm>
                <a:off x="2871375" y="2994014"/>
                <a:ext cx="1016479" cy="1016479"/>
              </a:xfrm>
              <a:prstGeom prst="ellipse">
                <a:avLst/>
              </a:prstGeom>
              <a:solidFill>
                <a:srgbClr val="E5D4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CA0BCFF-EADF-40CE-8673-CFEA37001056}"/>
                  </a:ext>
                </a:extLst>
              </p:cNvPr>
              <p:cNvSpPr txBox="1"/>
              <p:nvPr/>
            </p:nvSpPr>
            <p:spPr>
              <a:xfrm>
                <a:off x="2928926" y="3179087"/>
                <a:ext cx="956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2384B3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dirty="0">
                  <a:solidFill>
                    <a:srgbClr val="2384B3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41F1BA4-E4AD-4C50-A6FE-017A18FD3C8F}"/>
                </a:ext>
              </a:extLst>
            </p:cNvPr>
            <p:cNvCxnSpPr>
              <a:cxnSpLocks/>
            </p:cNvCxnSpPr>
            <p:nvPr/>
          </p:nvCxnSpPr>
          <p:spPr>
            <a:xfrm>
              <a:off x="7263899" y="2984448"/>
              <a:ext cx="0" cy="1112653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96ECA40-82D2-4D38-A5C2-206D5664E402}"/>
                </a:ext>
              </a:extLst>
            </p:cNvPr>
            <p:cNvSpPr txBox="1"/>
            <p:nvPr/>
          </p:nvSpPr>
          <p:spPr>
            <a:xfrm>
              <a:off x="7742736" y="2583253"/>
              <a:ext cx="156719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Loem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ipsum dolor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sameman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tanam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casectetur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tamam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dalam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qoue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sampe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EC2708E-6F20-45BB-8826-6D4072113B28}"/>
              </a:ext>
            </a:extLst>
          </p:cNvPr>
          <p:cNvGrpSpPr/>
          <p:nvPr/>
        </p:nvGrpSpPr>
        <p:grpSpPr>
          <a:xfrm>
            <a:off x="3497423" y="1686331"/>
            <a:ext cx="2278192" cy="2779358"/>
            <a:chOff x="3497423" y="1686331"/>
            <a:chExt cx="2278192" cy="2779358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8E90D1D5-A0BC-468D-84D5-FE89C5DBE352}"/>
                </a:ext>
              </a:extLst>
            </p:cNvPr>
            <p:cNvGrpSpPr/>
            <p:nvPr/>
          </p:nvGrpSpPr>
          <p:grpSpPr>
            <a:xfrm>
              <a:off x="3497423" y="1686331"/>
              <a:ext cx="1041740" cy="1016479"/>
              <a:chOff x="8535373" y="2968548"/>
              <a:chExt cx="1041740" cy="1016479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D9DB511A-0F11-4A1B-919B-4AB39645A4FE}"/>
                  </a:ext>
                </a:extLst>
              </p:cNvPr>
              <p:cNvSpPr/>
              <p:nvPr/>
            </p:nvSpPr>
            <p:spPr>
              <a:xfrm>
                <a:off x="8535373" y="2968548"/>
                <a:ext cx="1016479" cy="1016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F9C23BAE-C90F-41E0-A356-F247B2770314}"/>
                  </a:ext>
                </a:extLst>
              </p:cNvPr>
              <p:cNvSpPr txBox="1"/>
              <p:nvPr/>
            </p:nvSpPr>
            <p:spPr>
              <a:xfrm>
                <a:off x="8620569" y="3105833"/>
                <a:ext cx="956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438EAF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dirty="0">
                  <a:solidFill>
                    <a:srgbClr val="438EAF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80605F8-365B-46AF-810E-96C54BF9A6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7629" y="2699674"/>
              <a:ext cx="21762" cy="176601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695DF06-3ABD-4914-99A0-32B275678FCC}"/>
                </a:ext>
              </a:extLst>
            </p:cNvPr>
            <p:cNvSpPr txBox="1"/>
            <p:nvPr/>
          </p:nvSpPr>
          <p:spPr>
            <a:xfrm>
              <a:off x="4208418" y="2716866"/>
              <a:ext cx="156719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Loem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ipsum dolor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sameman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tanam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casectetur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tamam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dalam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qoue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sampe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A49D890-3F89-42A5-8B7D-6385AE81299C}"/>
              </a:ext>
            </a:extLst>
          </p:cNvPr>
          <p:cNvGrpSpPr/>
          <p:nvPr/>
        </p:nvGrpSpPr>
        <p:grpSpPr>
          <a:xfrm>
            <a:off x="9325955" y="800704"/>
            <a:ext cx="2385346" cy="3677688"/>
            <a:chOff x="9325955" y="800704"/>
            <a:chExt cx="2385346" cy="3677688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A12B0898-9B40-47AD-8D03-6DDB2A018794}"/>
                </a:ext>
              </a:extLst>
            </p:cNvPr>
            <p:cNvGrpSpPr/>
            <p:nvPr/>
          </p:nvGrpSpPr>
          <p:grpSpPr>
            <a:xfrm>
              <a:off x="9325955" y="800704"/>
              <a:ext cx="1041740" cy="1016479"/>
              <a:chOff x="8535373" y="2968548"/>
              <a:chExt cx="1041740" cy="1016479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948954E0-8BFF-48BD-9100-9E6DB2DBBC5D}"/>
                  </a:ext>
                </a:extLst>
              </p:cNvPr>
              <p:cNvSpPr/>
              <p:nvPr/>
            </p:nvSpPr>
            <p:spPr>
              <a:xfrm>
                <a:off x="8535373" y="2968548"/>
                <a:ext cx="1016479" cy="1016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4576436-2B47-435B-B182-E68806DB220A}"/>
                  </a:ext>
                </a:extLst>
              </p:cNvPr>
              <p:cNvSpPr txBox="1"/>
              <p:nvPr/>
            </p:nvSpPr>
            <p:spPr>
              <a:xfrm>
                <a:off x="8620569" y="3105833"/>
                <a:ext cx="9565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438EAF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dirty="0">
                  <a:solidFill>
                    <a:srgbClr val="438EAF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442BFD61-D985-45AF-BA77-EDC2E804D759}"/>
                </a:ext>
              </a:extLst>
            </p:cNvPr>
            <p:cNvCxnSpPr>
              <a:cxnSpLocks/>
            </p:cNvCxnSpPr>
            <p:nvPr/>
          </p:nvCxnSpPr>
          <p:spPr>
            <a:xfrm>
              <a:off x="9841118" y="1847082"/>
              <a:ext cx="0" cy="263131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606C060-D6D5-4951-BD95-9A7B6C8E2A35}"/>
                </a:ext>
              </a:extLst>
            </p:cNvPr>
            <p:cNvSpPr txBox="1"/>
            <p:nvPr/>
          </p:nvSpPr>
          <p:spPr>
            <a:xfrm>
              <a:off x="10144104" y="2002591"/>
              <a:ext cx="156719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Loem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ipsum dolor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sameman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tanam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casectetur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tamam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dalam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qoue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sampe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3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07A54B1-9665-46BC-938E-0EF4AA68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68" y="2019299"/>
            <a:ext cx="8175803" cy="24253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80C61C4-70A6-43E5-83F2-F6EAABAE4182}"/>
              </a:ext>
            </a:extLst>
          </p:cNvPr>
          <p:cNvSpPr txBox="1"/>
          <p:nvPr/>
        </p:nvSpPr>
        <p:spPr>
          <a:xfrm>
            <a:off x="2207231" y="2447132"/>
            <a:ext cx="7854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THANK  YOU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D163D4-076F-417A-B577-8A9F4345C59A}"/>
              </a:ext>
            </a:extLst>
          </p:cNvPr>
          <p:cNvSpPr txBox="1"/>
          <p:nvPr/>
        </p:nvSpPr>
        <p:spPr>
          <a:xfrm>
            <a:off x="4669703" y="4872459"/>
            <a:ext cx="24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26AB533-EFE2-459B-8118-16B9D6A6C1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133" y="685990"/>
            <a:ext cx="675470" cy="746262"/>
          </a:xfrm>
          <a:prstGeom prst="rect">
            <a:avLst/>
          </a:prstGeom>
        </p:spPr>
      </p:pic>
      <p:sp>
        <p:nvSpPr>
          <p:cNvPr id="6" name="TextBox 3">
            <a:hlinkClick r:id="rId5"/>
            <a:extLst>
              <a:ext uri="{FF2B5EF4-FFF2-40B4-BE49-F238E27FC236}">
                <a16:creationId xmlns:a16="http://schemas.microsoft.com/office/drawing/2014/main" id="{CA45518D-9D8B-D812-2615-72EB9DA7FD5C}"/>
              </a:ext>
            </a:extLst>
          </p:cNvPr>
          <p:cNvSpPr txBox="1"/>
          <p:nvPr/>
        </p:nvSpPr>
        <p:spPr>
          <a:xfrm>
            <a:off x="3311061" y="617201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92CB117-3494-4DB2-B8AF-B799B8A437A7}"/>
              </a:ext>
            </a:extLst>
          </p:cNvPr>
          <p:cNvCxnSpPr>
            <a:cxnSpLocks/>
          </p:cNvCxnSpPr>
          <p:nvPr/>
        </p:nvCxnSpPr>
        <p:spPr>
          <a:xfrm flipV="1">
            <a:off x="6432207" y="3071563"/>
            <a:ext cx="4923148" cy="6999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BB6F7B47-0E25-4027-88B7-F9BF5DE1217C}"/>
              </a:ext>
            </a:extLst>
          </p:cNvPr>
          <p:cNvSpPr txBox="1"/>
          <p:nvPr/>
        </p:nvSpPr>
        <p:spPr>
          <a:xfrm>
            <a:off x="7428019" y="2532803"/>
            <a:ext cx="27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4400192-0A7B-41AB-9ADA-30C624242EC1}"/>
              </a:ext>
            </a:extLst>
          </p:cNvPr>
          <p:cNvSpPr txBox="1"/>
          <p:nvPr/>
        </p:nvSpPr>
        <p:spPr>
          <a:xfrm>
            <a:off x="7942065" y="3791133"/>
            <a:ext cx="207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C2CE3D-0393-49AF-A75B-5E7D65AA7BF6}"/>
              </a:ext>
            </a:extLst>
          </p:cNvPr>
          <p:cNvGrpSpPr/>
          <p:nvPr/>
        </p:nvGrpSpPr>
        <p:grpSpPr>
          <a:xfrm>
            <a:off x="7942065" y="3232752"/>
            <a:ext cx="2071393" cy="369332"/>
            <a:chOff x="7942065" y="3232752"/>
            <a:chExt cx="2071393" cy="36933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9D1CD46-6FA1-494F-886B-49F0869CABA0}"/>
                </a:ext>
              </a:extLst>
            </p:cNvPr>
            <p:cNvSpPr/>
            <p:nvPr/>
          </p:nvSpPr>
          <p:spPr>
            <a:xfrm>
              <a:off x="7942065" y="3267611"/>
              <a:ext cx="2071393" cy="334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438E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39887F2-1493-443C-8E65-A0307AB64DC8}"/>
                </a:ext>
              </a:extLst>
            </p:cNvPr>
            <p:cNvSpPr txBox="1"/>
            <p:nvPr/>
          </p:nvSpPr>
          <p:spPr>
            <a:xfrm>
              <a:off x="8280892" y="3232752"/>
              <a:ext cx="1618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38EAF"/>
                  </a:solidFill>
                  <a:cs typeface="+mn-ea"/>
                  <a:sym typeface="+mn-lt"/>
                </a:rPr>
                <a:t>Work review</a:t>
              </a:r>
              <a:endParaRPr lang="zh-CN" altLang="en-US" dirty="0">
                <a:solidFill>
                  <a:srgbClr val="438EA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81A64F-D458-4DFC-984F-0C79E7BE0A1D}"/>
              </a:ext>
            </a:extLst>
          </p:cNvPr>
          <p:cNvGrpSpPr/>
          <p:nvPr/>
        </p:nvGrpSpPr>
        <p:grpSpPr>
          <a:xfrm>
            <a:off x="1" y="-180813"/>
            <a:ext cx="6679561" cy="7518105"/>
            <a:chOff x="1" y="-180813"/>
            <a:chExt cx="6679561" cy="7518105"/>
          </a:xfrm>
        </p:grpSpPr>
        <p:sp>
          <p:nvSpPr>
            <p:cNvPr id="44" name="Rectangle 7">
              <a:extLst>
                <a:ext uri="{FF2B5EF4-FFF2-40B4-BE49-F238E27FC236}">
                  <a16:creationId xmlns:a16="http://schemas.microsoft.com/office/drawing/2014/main" id="{EFD86D8B-A592-4548-AB13-830FC026E7DE}"/>
                </a:ext>
              </a:extLst>
            </p:cNvPr>
            <p:cNvSpPr/>
            <p:nvPr/>
          </p:nvSpPr>
          <p:spPr>
            <a:xfrm>
              <a:off x="1" y="0"/>
              <a:ext cx="6522097" cy="6858000"/>
            </a:xfrm>
            <a:custGeom>
              <a:avLst/>
              <a:gdLst>
                <a:gd name="connsiteX0" fmla="*/ 0 w 4626428"/>
                <a:gd name="connsiteY0" fmla="*/ 0 h 6858000"/>
                <a:gd name="connsiteX1" fmla="*/ 4626428 w 4626428"/>
                <a:gd name="connsiteY1" fmla="*/ 0 h 6858000"/>
                <a:gd name="connsiteX2" fmla="*/ 4626428 w 4626428"/>
                <a:gd name="connsiteY2" fmla="*/ 6858000 h 6858000"/>
                <a:gd name="connsiteX3" fmla="*/ 0 w 4626428"/>
                <a:gd name="connsiteY3" fmla="*/ 6858000 h 6858000"/>
                <a:gd name="connsiteX4" fmla="*/ 0 w 4626428"/>
                <a:gd name="connsiteY4" fmla="*/ 0 h 6858000"/>
                <a:gd name="connsiteX0" fmla="*/ 0 w 6509657"/>
                <a:gd name="connsiteY0" fmla="*/ 0 h 6858000"/>
                <a:gd name="connsiteX1" fmla="*/ 6509657 w 6509657"/>
                <a:gd name="connsiteY1" fmla="*/ 10885 h 6858000"/>
                <a:gd name="connsiteX2" fmla="*/ 4626428 w 6509657"/>
                <a:gd name="connsiteY2" fmla="*/ 6858000 h 6858000"/>
                <a:gd name="connsiteX3" fmla="*/ 0 w 6509657"/>
                <a:gd name="connsiteY3" fmla="*/ 6858000 h 6858000"/>
                <a:gd name="connsiteX4" fmla="*/ 0 w 650965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657" h="6858000">
                  <a:moveTo>
                    <a:pt x="0" y="0"/>
                  </a:moveTo>
                  <a:lnTo>
                    <a:pt x="6509657" y="10885"/>
                  </a:lnTo>
                  <a:lnTo>
                    <a:pt x="462642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pic>
          <p:nvPicPr>
            <p:cNvPr id="46" name="Picture 8">
              <a:extLst>
                <a:ext uri="{FF2B5EF4-FFF2-40B4-BE49-F238E27FC236}">
                  <a16:creationId xmlns:a16="http://schemas.microsoft.com/office/drawing/2014/main" id="{2CC1F52E-2B12-40CA-A8F1-EAB173757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37994" flipH="1">
              <a:off x="5540780" y="-180813"/>
              <a:ext cx="1138782" cy="7518105"/>
            </a:xfrm>
            <a:prstGeom prst="rect">
              <a:avLst/>
            </a:prstGeom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98DA09B-DB4D-47D5-9CF9-053C057B640B}"/>
              </a:ext>
            </a:extLst>
          </p:cNvPr>
          <p:cNvSpPr txBox="1"/>
          <p:nvPr/>
        </p:nvSpPr>
        <p:spPr>
          <a:xfrm>
            <a:off x="348037" y="1671029"/>
            <a:ext cx="482055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i="1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lang="zh-CN" altLang="en-US" sz="16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5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15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6C4FEC-A609-47C7-AD9E-8F1FBEF3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84" y="512470"/>
            <a:ext cx="10481185" cy="59909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Parallelogram 4">
            <a:extLst>
              <a:ext uri="{FF2B5EF4-FFF2-40B4-BE49-F238E27FC236}">
                <a16:creationId xmlns:a16="http://schemas.microsoft.com/office/drawing/2014/main" id="{6B28D1C9-5818-4FDF-9CE9-C6D7E361DE20}"/>
              </a:ext>
            </a:extLst>
          </p:cNvPr>
          <p:cNvSpPr/>
          <p:nvPr/>
        </p:nvSpPr>
        <p:spPr>
          <a:xfrm>
            <a:off x="2352870" y="512470"/>
            <a:ext cx="2251054" cy="4702628"/>
          </a:xfrm>
          <a:prstGeom prst="parallelogram">
            <a:avLst>
              <a:gd name="adj" fmla="val 76528"/>
            </a:avLst>
          </a:prstGeom>
          <a:solidFill>
            <a:srgbClr val="E5D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FDB5D6D6-47F7-43FF-9425-18E2348AEC3B}"/>
              </a:ext>
            </a:extLst>
          </p:cNvPr>
          <p:cNvSpPr/>
          <p:nvPr/>
        </p:nvSpPr>
        <p:spPr>
          <a:xfrm>
            <a:off x="1901681" y="5408156"/>
            <a:ext cx="3026216" cy="560129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i="1">
                <a:solidFill>
                  <a:schemeClr val="tx1"/>
                </a:solidFill>
                <a:cs typeface="+mn-ea"/>
                <a:sym typeface="+mn-lt"/>
              </a:rPr>
              <a:t>Creative Designer</a:t>
            </a:r>
          </a:p>
        </p:txBody>
      </p:sp>
      <p:sp>
        <p:nvSpPr>
          <p:cNvPr id="5" name="Parallelogram 10">
            <a:extLst>
              <a:ext uri="{FF2B5EF4-FFF2-40B4-BE49-F238E27FC236}">
                <a16:creationId xmlns:a16="http://schemas.microsoft.com/office/drawing/2014/main" id="{3CC641A6-3703-45FB-BD86-1CAEFBD12E9B}"/>
              </a:ext>
            </a:extLst>
          </p:cNvPr>
          <p:cNvSpPr/>
          <p:nvPr/>
        </p:nvSpPr>
        <p:spPr>
          <a:xfrm>
            <a:off x="1718193" y="5074124"/>
            <a:ext cx="2885731" cy="467431"/>
          </a:xfrm>
          <a:prstGeom prst="parallelogram">
            <a:avLst/>
          </a:prstGeom>
          <a:solidFill>
            <a:srgbClr val="438EAF"/>
          </a:solidFill>
          <a:ln>
            <a:noFill/>
          </a:ln>
          <a:effectLst>
            <a:outerShdw blurRad="2032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cs typeface="+mn-ea"/>
                <a:sym typeface="+mn-lt"/>
              </a:rPr>
              <a:t>John Doe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C06242-D9B5-4564-B51F-E63DC478F7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498" y="1624112"/>
            <a:ext cx="2397119" cy="3450012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74E09E26-2646-4C91-BECC-021E16C0FA83}"/>
              </a:ext>
            </a:extLst>
          </p:cNvPr>
          <p:cNvSpPr txBox="1">
            <a:spLocks/>
          </p:cNvSpPr>
          <p:nvPr/>
        </p:nvSpPr>
        <p:spPr>
          <a:xfrm>
            <a:off x="5730950" y="1946221"/>
            <a:ext cx="5169807" cy="21032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E5D4C2"/>
                </a:solidFill>
                <a:latin typeface="+mn-lt"/>
                <a:ea typeface="+mn-ea"/>
                <a:cs typeface="+mn-ea"/>
                <a:sym typeface="+mn-lt"/>
              </a:rPr>
              <a:t>Amazing Presentation, only Style remains the same.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30C52C7-44E1-4C2D-9F07-2ED39F1ED12D}"/>
              </a:ext>
            </a:extLst>
          </p:cNvPr>
          <p:cNvSpPr txBox="1"/>
          <p:nvPr/>
        </p:nvSpPr>
        <p:spPr>
          <a:xfrm>
            <a:off x="5730951" y="1638445"/>
            <a:ext cx="272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A B O U T    C O M P A N Y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F635A43-9FBF-4C71-874E-7661C5064DDC}"/>
              </a:ext>
            </a:extLst>
          </p:cNvPr>
          <p:cNvSpPr txBox="1"/>
          <p:nvPr/>
        </p:nvSpPr>
        <p:spPr>
          <a:xfrm>
            <a:off x="5809053" y="4252360"/>
            <a:ext cx="47947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 is simply dummy text of the printing and typesetting industry.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 has been the industry's standard dummy text ever since the 1500s, when an unknown printer took a galley of type and scrambled it to make a type specimen book. It has survived not only five centuries,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9B3159-F3AD-48C5-983A-837637027DE6}"/>
              </a:ext>
            </a:extLst>
          </p:cNvPr>
          <p:cNvSpPr txBox="1"/>
          <p:nvPr/>
        </p:nvSpPr>
        <p:spPr>
          <a:xfrm>
            <a:off x="10267036" y="1916754"/>
            <a:ext cx="336804" cy="568357"/>
          </a:xfrm>
          <a:custGeom>
            <a:avLst/>
            <a:gdLst/>
            <a:ahLst/>
            <a:cxnLst/>
            <a:rect l="l" t="t" r="r" b="b"/>
            <a:pathLst>
              <a:path w="336804" h="568357">
                <a:moveTo>
                  <a:pt x="157877" y="0"/>
                </a:moveTo>
                <a:cubicBezTo>
                  <a:pt x="205591" y="0"/>
                  <a:pt x="247341" y="16841"/>
                  <a:pt x="283126" y="50521"/>
                </a:cubicBezTo>
                <a:cubicBezTo>
                  <a:pt x="318912" y="84201"/>
                  <a:pt x="336804" y="131915"/>
                  <a:pt x="336804" y="193663"/>
                </a:cubicBezTo>
                <a:cubicBezTo>
                  <a:pt x="336804" y="230150"/>
                  <a:pt x="330489" y="267689"/>
                  <a:pt x="317859" y="306281"/>
                </a:cubicBezTo>
                <a:cubicBezTo>
                  <a:pt x="305229" y="344873"/>
                  <a:pt x="287336" y="381010"/>
                  <a:pt x="264181" y="414690"/>
                </a:cubicBezTo>
                <a:cubicBezTo>
                  <a:pt x="241026" y="448371"/>
                  <a:pt x="212608" y="478893"/>
                  <a:pt x="178928" y="506259"/>
                </a:cubicBezTo>
                <a:cubicBezTo>
                  <a:pt x="145247" y="533624"/>
                  <a:pt x="107357" y="554324"/>
                  <a:pt x="65256" y="568357"/>
                </a:cubicBezTo>
                <a:lnTo>
                  <a:pt x="56836" y="547307"/>
                </a:lnTo>
                <a:cubicBezTo>
                  <a:pt x="97533" y="529063"/>
                  <a:pt x="128758" y="498540"/>
                  <a:pt x="150510" y="455738"/>
                </a:cubicBezTo>
                <a:cubicBezTo>
                  <a:pt x="172262" y="412936"/>
                  <a:pt x="188751" y="366976"/>
                  <a:pt x="199978" y="317859"/>
                </a:cubicBezTo>
                <a:cubicBezTo>
                  <a:pt x="184541" y="322069"/>
                  <a:pt x="169806" y="324174"/>
                  <a:pt x="155772" y="324174"/>
                </a:cubicBezTo>
                <a:cubicBezTo>
                  <a:pt x="112268" y="324174"/>
                  <a:pt x="75431" y="308386"/>
                  <a:pt x="45259" y="276811"/>
                </a:cubicBezTo>
                <a:cubicBezTo>
                  <a:pt x="15086" y="245236"/>
                  <a:pt x="0" y="207696"/>
                  <a:pt x="0" y="164192"/>
                </a:cubicBezTo>
                <a:cubicBezTo>
                  <a:pt x="0" y="119285"/>
                  <a:pt x="15788" y="80693"/>
                  <a:pt x="47364" y="48416"/>
                </a:cubicBezTo>
                <a:cubicBezTo>
                  <a:pt x="78939" y="16139"/>
                  <a:pt x="115777" y="0"/>
                  <a:pt x="157877" y="0"/>
                </a:cubicBezTo>
                <a:close/>
              </a:path>
            </a:pathLst>
          </a:custGeom>
          <a:solidFill>
            <a:srgbClr val="E5D4C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6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1" grpId="0"/>
          <p:bldP spid="12" grpId="0"/>
          <p:bldP spid="16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1" grpId="0"/>
          <p:bldP spid="12" grpId="0"/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261DDEDF-F728-4965-8AFD-DEE42FF8BD3F}"/>
              </a:ext>
            </a:extLst>
          </p:cNvPr>
          <p:cNvGrpSpPr/>
          <p:nvPr/>
        </p:nvGrpSpPr>
        <p:grpSpPr>
          <a:xfrm>
            <a:off x="897894" y="383908"/>
            <a:ext cx="2240506" cy="6090184"/>
            <a:chOff x="897894" y="383908"/>
            <a:chExt cx="2240506" cy="6090184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A30240B0-705C-45F9-8363-27769C2F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894" y="383908"/>
              <a:ext cx="2240506" cy="60901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2E1693F-5A7B-4E9B-9682-3092D81E9A57}"/>
                </a:ext>
              </a:extLst>
            </p:cNvPr>
            <p:cNvGrpSpPr/>
            <p:nvPr/>
          </p:nvGrpSpPr>
          <p:grpSpPr>
            <a:xfrm>
              <a:off x="1397457" y="665252"/>
              <a:ext cx="1337613" cy="1337613"/>
              <a:chOff x="1397457" y="665252"/>
              <a:chExt cx="1337613" cy="1337613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D7A5BB1B-016F-4925-8198-E9F69FD75AF6}"/>
                  </a:ext>
                </a:extLst>
              </p:cNvPr>
              <p:cNvSpPr/>
              <p:nvPr/>
            </p:nvSpPr>
            <p:spPr>
              <a:xfrm>
                <a:off x="1397457" y="665252"/>
                <a:ext cx="1337613" cy="1337613"/>
              </a:xfrm>
              <a:prstGeom prst="ellipse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-10124" t="-53921" r="-1" b="-32679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0CAD028-F1F9-4D6F-9F6C-98ED3670DAD7}"/>
                  </a:ext>
                </a:extLst>
              </p:cNvPr>
              <p:cNvSpPr txBox="1"/>
              <p:nvPr/>
            </p:nvSpPr>
            <p:spPr>
              <a:xfrm>
                <a:off x="1809537" y="920021"/>
                <a:ext cx="545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640F73F-01A2-49CD-B570-E7C1544C1E66}"/>
              </a:ext>
            </a:extLst>
          </p:cNvPr>
          <p:cNvGrpSpPr/>
          <p:nvPr/>
        </p:nvGrpSpPr>
        <p:grpSpPr>
          <a:xfrm>
            <a:off x="3476293" y="382917"/>
            <a:ext cx="2240506" cy="6090184"/>
            <a:chOff x="3476293" y="382917"/>
            <a:chExt cx="2240506" cy="6090184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C6020516-CA2B-4C39-8A05-4B83632EB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6293" y="382917"/>
              <a:ext cx="2240506" cy="60901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3C98344-4EBE-4D47-BCEE-70A1B2312345}"/>
                </a:ext>
              </a:extLst>
            </p:cNvPr>
            <p:cNvGrpSpPr/>
            <p:nvPr/>
          </p:nvGrpSpPr>
          <p:grpSpPr>
            <a:xfrm>
              <a:off x="3947384" y="665252"/>
              <a:ext cx="1337613" cy="1337613"/>
              <a:chOff x="3947384" y="665252"/>
              <a:chExt cx="1337613" cy="1337613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08C81E69-137F-4509-B163-418FC488D19B}"/>
                  </a:ext>
                </a:extLst>
              </p:cNvPr>
              <p:cNvSpPr/>
              <p:nvPr/>
            </p:nvSpPr>
            <p:spPr>
              <a:xfrm>
                <a:off x="3947384" y="665252"/>
                <a:ext cx="1337613" cy="1337613"/>
              </a:xfrm>
              <a:prstGeom prst="ellipse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82B54421-FD5A-4475-AC4E-F3042421C452}"/>
                  </a:ext>
                </a:extLst>
              </p:cNvPr>
              <p:cNvSpPr txBox="1"/>
              <p:nvPr/>
            </p:nvSpPr>
            <p:spPr>
              <a:xfrm>
                <a:off x="4353738" y="894393"/>
                <a:ext cx="545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4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311806-909F-40FE-A12F-2568034E9E9B}"/>
              </a:ext>
            </a:extLst>
          </p:cNvPr>
          <p:cNvGrpSpPr/>
          <p:nvPr/>
        </p:nvGrpSpPr>
        <p:grpSpPr>
          <a:xfrm>
            <a:off x="6076967" y="382917"/>
            <a:ext cx="2240506" cy="6090184"/>
            <a:chOff x="6076967" y="382917"/>
            <a:chExt cx="2240506" cy="6090184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5F1D0600-1D74-4E39-9ED6-3566CF8E9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967" y="382917"/>
              <a:ext cx="2240506" cy="60901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E65C314-F7C8-4B8B-976F-400F98DAC48C}"/>
                </a:ext>
              </a:extLst>
            </p:cNvPr>
            <p:cNvGrpSpPr/>
            <p:nvPr/>
          </p:nvGrpSpPr>
          <p:grpSpPr>
            <a:xfrm>
              <a:off x="6527123" y="655653"/>
              <a:ext cx="1337613" cy="1337613"/>
              <a:chOff x="6527123" y="655653"/>
              <a:chExt cx="1337613" cy="1337613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5D4FFDDE-2DA4-406D-83B5-9661AC62A601}"/>
                  </a:ext>
                </a:extLst>
              </p:cNvPr>
              <p:cNvSpPr/>
              <p:nvPr/>
            </p:nvSpPr>
            <p:spPr>
              <a:xfrm>
                <a:off x="6527123" y="655653"/>
                <a:ext cx="1337613" cy="1337613"/>
              </a:xfrm>
              <a:prstGeom prst="ellipse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C3602C0-4221-4CF6-BEA5-BEF33CC3407F}"/>
                  </a:ext>
                </a:extLst>
              </p:cNvPr>
              <p:cNvSpPr txBox="1"/>
              <p:nvPr/>
            </p:nvSpPr>
            <p:spPr>
              <a:xfrm>
                <a:off x="6928067" y="894393"/>
                <a:ext cx="545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4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ED508B-9DCC-423F-BE12-2B333A808FEC}"/>
              </a:ext>
            </a:extLst>
          </p:cNvPr>
          <p:cNvGrpSpPr/>
          <p:nvPr/>
        </p:nvGrpSpPr>
        <p:grpSpPr>
          <a:xfrm>
            <a:off x="8619521" y="382917"/>
            <a:ext cx="2240506" cy="6090184"/>
            <a:chOff x="8619521" y="382917"/>
            <a:chExt cx="2240506" cy="6090184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A705381D-5263-4F35-82E7-C308020AB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9521" y="382917"/>
              <a:ext cx="2240506" cy="60901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FFAD201-FAFA-476A-BE2F-22E63D139CA7}"/>
                </a:ext>
              </a:extLst>
            </p:cNvPr>
            <p:cNvGrpSpPr/>
            <p:nvPr/>
          </p:nvGrpSpPr>
          <p:grpSpPr>
            <a:xfrm>
              <a:off x="9053602" y="654878"/>
              <a:ext cx="1337613" cy="1337613"/>
              <a:chOff x="9053602" y="654878"/>
              <a:chExt cx="1337613" cy="1337613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50A445F-DC25-46D6-B179-49D600D522B3}"/>
                  </a:ext>
                </a:extLst>
              </p:cNvPr>
              <p:cNvSpPr/>
              <p:nvPr/>
            </p:nvSpPr>
            <p:spPr>
              <a:xfrm>
                <a:off x="9053602" y="654878"/>
                <a:ext cx="1337613" cy="1337613"/>
              </a:xfrm>
              <a:prstGeom prst="ellipse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56EE1B9B-421A-4131-A940-6741BF65880E}"/>
                  </a:ext>
                </a:extLst>
              </p:cNvPr>
              <p:cNvSpPr txBox="1"/>
              <p:nvPr/>
            </p:nvSpPr>
            <p:spPr>
              <a:xfrm>
                <a:off x="9471912" y="850778"/>
                <a:ext cx="545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4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444525-A0AF-4549-9288-770B7BA37EC6}"/>
              </a:ext>
            </a:extLst>
          </p:cNvPr>
          <p:cNvGrpSpPr/>
          <p:nvPr/>
        </p:nvGrpSpPr>
        <p:grpSpPr>
          <a:xfrm>
            <a:off x="528415" y="2426638"/>
            <a:ext cx="3016828" cy="2049285"/>
            <a:chOff x="945612" y="3430810"/>
            <a:chExt cx="3016828" cy="2049285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E773636-D49E-40B2-AC20-B0AF5CCB8A2E}"/>
                </a:ext>
              </a:extLst>
            </p:cNvPr>
            <p:cNvSpPr txBox="1"/>
            <p:nvPr/>
          </p:nvSpPr>
          <p:spPr>
            <a:xfrm>
              <a:off x="1435511" y="4076954"/>
              <a:ext cx="2037032" cy="140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20" name="Title 4">
              <a:extLst>
                <a:ext uri="{FF2B5EF4-FFF2-40B4-BE49-F238E27FC236}">
                  <a16:creationId xmlns:a16="http://schemas.microsoft.com/office/drawing/2014/main" id="{4638A2FB-6BE3-4767-B24C-FB01428DA8B1}"/>
                </a:ext>
              </a:extLst>
            </p:cNvPr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altLang="zh-CN" sz="2000" dirty="0">
                  <a:solidFill>
                    <a:srgbClr val="0A4E70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rgbClr val="0A4E7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1" name="Straight Connector 11">
              <a:extLst>
                <a:ext uri="{FF2B5EF4-FFF2-40B4-BE49-F238E27FC236}">
                  <a16:creationId xmlns:a16="http://schemas.microsoft.com/office/drawing/2014/main" id="{20133ACD-DC5E-4D83-A489-3BE86726200E}"/>
                </a:ext>
              </a:extLst>
            </p:cNvPr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C238F276-8859-401F-8B59-C8EA99BA47C4}"/>
              </a:ext>
            </a:extLst>
          </p:cNvPr>
          <p:cNvGrpSpPr/>
          <p:nvPr/>
        </p:nvGrpSpPr>
        <p:grpSpPr>
          <a:xfrm>
            <a:off x="3081524" y="2426638"/>
            <a:ext cx="3016828" cy="2049285"/>
            <a:chOff x="945612" y="3430810"/>
            <a:chExt cx="3016828" cy="2049285"/>
          </a:xfrm>
        </p:grpSpPr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611B8D59-C301-4A65-8954-F160616B02A8}"/>
                </a:ext>
              </a:extLst>
            </p:cNvPr>
            <p:cNvSpPr txBox="1"/>
            <p:nvPr/>
          </p:nvSpPr>
          <p:spPr>
            <a:xfrm>
              <a:off x="1435511" y="4076954"/>
              <a:ext cx="2037032" cy="140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28" name="Title 4">
              <a:extLst>
                <a:ext uri="{FF2B5EF4-FFF2-40B4-BE49-F238E27FC236}">
                  <a16:creationId xmlns:a16="http://schemas.microsoft.com/office/drawing/2014/main" id="{C9D48630-347D-406D-854A-07C94F4A1E17}"/>
                </a:ext>
              </a:extLst>
            </p:cNvPr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altLang="zh-CN" sz="2000" dirty="0">
                  <a:solidFill>
                    <a:srgbClr val="0A4E70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rgbClr val="0A4E7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9" name="Straight Connector 20">
              <a:extLst>
                <a:ext uri="{FF2B5EF4-FFF2-40B4-BE49-F238E27FC236}">
                  <a16:creationId xmlns:a16="http://schemas.microsoft.com/office/drawing/2014/main" id="{72D18351-9399-46B8-9DDE-031B30D0EC78}"/>
                </a:ext>
              </a:extLst>
            </p:cNvPr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1">
            <a:extLst>
              <a:ext uri="{FF2B5EF4-FFF2-40B4-BE49-F238E27FC236}">
                <a16:creationId xmlns:a16="http://schemas.microsoft.com/office/drawing/2014/main" id="{7C4B1CF5-EF02-48E8-91A9-CC289E522D93}"/>
              </a:ext>
            </a:extLst>
          </p:cNvPr>
          <p:cNvGrpSpPr/>
          <p:nvPr/>
        </p:nvGrpSpPr>
        <p:grpSpPr>
          <a:xfrm>
            <a:off x="5634633" y="2426638"/>
            <a:ext cx="3016828" cy="2049285"/>
            <a:chOff x="945612" y="3430810"/>
            <a:chExt cx="3016828" cy="2049285"/>
          </a:xfrm>
        </p:grpSpPr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4A17A67A-A7F9-40D8-9DB8-1D97A208EB84}"/>
                </a:ext>
              </a:extLst>
            </p:cNvPr>
            <p:cNvSpPr txBox="1"/>
            <p:nvPr/>
          </p:nvSpPr>
          <p:spPr>
            <a:xfrm>
              <a:off x="1435511" y="4076954"/>
              <a:ext cx="2037032" cy="140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36" name="Title 4">
              <a:extLst>
                <a:ext uri="{FF2B5EF4-FFF2-40B4-BE49-F238E27FC236}">
                  <a16:creationId xmlns:a16="http://schemas.microsoft.com/office/drawing/2014/main" id="{CE6132BF-4D2F-4E00-A2C6-E548BEDA9F69}"/>
                </a:ext>
              </a:extLst>
            </p:cNvPr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altLang="zh-CN" sz="2000" dirty="0">
                  <a:solidFill>
                    <a:srgbClr val="0A4E70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rgbClr val="0A4E7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7" name="Straight Connector 28">
              <a:extLst>
                <a:ext uri="{FF2B5EF4-FFF2-40B4-BE49-F238E27FC236}">
                  <a16:creationId xmlns:a16="http://schemas.microsoft.com/office/drawing/2014/main" id="{BB719433-6F12-45F6-BA72-1D8459756ED5}"/>
                </a:ext>
              </a:extLst>
            </p:cNvPr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0">
            <a:extLst>
              <a:ext uri="{FF2B5EF4-FFF2-40B4-BE49-F238E27FC236}">
                <a16:creationId xmlns:a16="http://schemas.microsoft.com/office/drawing/2014/main" id="{EBE0EB3F-596F-4052-A5F9-85F27D177347}"/>
              </a:ext>
            </a:extLst>
          </p:cNvPr>
          <p:cNvGrpSpPr/>
          <p:nvPr/>
        </p:nvGrpSpPr>
        <p:grpSpPr>
          <a:xfrm>
            <a:off x="8187742" y="2426638"/>
            <a:ext cx="3016828" cy="2049285"/>
            <a:chOff x="945612" y="3430810"/>
            <a:chExt cx="3016828" cy="2049285"/>
          </a:xfrm>
        </p:grpSpPr>
        <p:sp>
          <p:nvSpPr>
            <p:cNvPr id="43" name="TextBox 35">
              <a:extLst>
                <a:ext uri="{FF2B5EF4-FFF2-40B4-BE49-F238E27FC236}">
                  <a16:creationId xmlns:a16="http://schemas.microsoft.com/office/drawing/2014/main" id="{81818035-E7BE-4A2E-983B-21C1777A94B9}"/>
                </a:ext>
              </a:extLst>
            </p:cNvPr>
            <p:cNvSpPr txBox="1"/>
            <p:nvPr/>
          </p:nvSpPr>
          <p:spPr>
            <a:xfrm>
              <a:off x="1435511" y="4076954"/>
              <a:ext cx="2037032" cy="140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 is simply dummy text of the printing and typesetting industry.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 has been the industry's standard.</a:t>
              </a:r>
            </a:p>
          </p:txBody>
        </p:sp>
        <p:sp>
          <p:nvSpPr>
            <p:cNvPr id="44" name="Title 4">
              <a:extLst>
                <a:ext uri="{FF2B5EF4-FFF2-40B4-BE49-F238E27FC236}">
                  <a16:creationId xmlns:a16="http://schemas.microsoft.com/office/drawing/2014/main" id="{789A5FF2-09A3-4637-8A5B-A358BB6ECCE8}"/>
                </a:ext>
              </a:extLst>
            </p:cNvPr>
            <p:cNvSpPr txBox="1">
              <a:spLocks/>
            </p:cNvSpPr>
            <p:nvPr/>
          </p:nvSpPr>
          <p:spPr>
            <a:xfrm>
              <a:off x="945612" y="3430810"/>
              <a:ext cx="30168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r>
                <a:rPr lang="en-US" altLang="zh-CN" sz="2000" dirty="0">
                  <a:solidFill>
                    <a:srgbClr val="0A4E70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dirty="0">
                <a:solidFill>
                  <a:srgbClr val="0A4E7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5" name="Straight Connector 37">
              <a:extLst>
                <a:ext uri="{FF2B5EF4-FFF2-40B4-BE49-F238E27FC236}">
                  <a16:creationId xmlns:a16="http://schemas.microsoft.com/office/drawing/2014/main" id="{EE946DE7-5FED-4A9F-9544-CF0EF9066DDA}"/>
                </a:ext>
              </a:extLst>
            </p:cNvPr>
            <p:cNvCxnSpPr/>
            <p:nvPr/>
          </p:nvCxnSpPr>
          <p:spPr>
            <a:xfrm>
              <a:off x="2142298" y="3884729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0BDADDF-1A51-4DAA-A217-528D9AAC6A2C}"/>
              </a:ext>
            </a:extLst>
          </p:cNvPr>
          <p:cNvGrpSpPr/>
          <p:nvPr/>
        </p:nvGrpSpPr>
        <p:grpSpPr>
          <a:xfrm>
            <a:off x="-131228" y="4935798"/>
            <a:ext cx="12294834" cy="1538293"/>
            <a:chOff x="-131228" y="4935798"/>
            <a:chExt cx="12294834" cy="1538293"/>
          </a:xfrm>
        </p:grpSpPr>
        <p:pic>
          <p:nvPicPr>
            <p:cNvPr id="50" name="Picture 8">
              <a:extLst>
                <a:ext uri="{FF2B5EF4-FFF2-40B4-BE49-F238E27FC236}">
                  <a16:creationId xmlns:a16="http://schemas.microsoft.com/office/drawing/2014/main" id="{8AD5C3D7-7763-461E-8380-93B6059B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794766" y="105252"/>
              <a:ext cx="442845" cy="12294834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87C7465-8E43-456D-BD6F-573BB2F0A657}"/>
                </a:ext>
              </a:extLst>
            </p:cNvPr>
            <p:cNvGrpSpPr/>
            <p:nvPr/>
          </p:nvGrpSpPr>
          <p:grpSpPr>
            <a:xfrm>
              <a:off x="-28380" y="4935798"/>
              <a:ext cx="12191985" cy="1104147"/>
              <a:chOff x="-28380" y="4935798"/>
              <a:chExt cx="12191985" cy="1104147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61A9C73-CB57-45E0-B2FA-5BAFDBC010B6}"/>
                  </a:ext>
                </a:extLst>
              </p:cNvPr>
              <p:cNvSpPr/>
              <p:nvPr/>
            </p:nvSpPr>
            <p:spPr>
              <a:xfrm>
                <a:off x="-28380" y="4935798"/>
                <a:ext cx="12191985" cy="1104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62E0C434-2923-4D7C-81AC-00EF4A4B4C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7895" y="5171815"/>
                <a:ext cx="10515600" cy="62341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>
                    <a:solidFill>
                      <a:srgbClr val="2384B3"/>
                    </a:solidFill>
                    <a:latin typeface="+mn-lt"/>
                    <a:ea typeface="+mn-ea"/>
                    <a:cs typeface="+mn-ea"/>
                    <a:sym typeface="+mn-lt"/>
                  </a:rPr>
                  <a:t>How we do 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1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>
            <a:extLst>
              <a:ext uri="{FF2B5EF4-FFF2-40B4-BE49-F238E27FC236}">
                <a16:creationId xmlns:a16="http://schemas.microsoft.com/office/drawing/2014/main" id="{935B6BBB-882F-4B6D-92F4-7F10EEAF3AC0}"/>
              </a:ext>
            </a:extLst>
          </p:cNvPr>
          <p:cNvGrpSpPr/>
          <p:nvPr/>
        </p:nvGrpSpPr>
        <p:grpSpPr>
          <a:xfrm>
            <a:off x="1044501" y="1334183"/>
            <a:ext cx="4708991" cy="3005472"/>
            <a:chOff x="1044501" y="1334183"/>
            <a:chExt cx="4708991" cy="3005472"/>
          </a:xfrm>
        </p:grpSpPr>
        <p:grpSp>
          <p:nvGrpSpPr>
            <p:cNvPr id="43" name="Group 37">
              <a:extLst>
                <a:ext uri="{FF2B5EF4-FFF2-40B4-BE49-F238E27FC236}">
                  <a16:creationId xmlns:a16="http://schemas.microsoft.com/office/drawing/2014/main" id="{ACB0A9B7-AB01-48E2-9E01-AA7B80C892AF}"/>
                </a:ext>
              </a:extLst>
            </p:cNvPr>
            <p:cNvGrpSpPr/>
            <p:nvPr/>
          </p:nvGrpSpPr>
          <p:grpSpPr>
            <a:xfrm>
              <a:off x="1044501" y="1334183"/>
              <a:ext cx="4708991" cy="3005472"/>
              <a:chOff x="1315090" y="1999299"/>
              <a:chExt cx="4708991" cy="3005472"/>
            </a:xfrm>
          </p:grpSpPr>
          <p:pic>
            <p:nvPicPr>
              <p:cNvPr id="44" name="Picture 32">
                <a:extLst>
                  <a:ext uri="{FF2B5EF4-FFF2-40B4-BE49-F238E27FC236}">
                    <a16:creationId xmlns:a16="http://schemas.microsoft.com/office/drawing/2014/main" id="{B0FA6053-7DD2-452E-BE37-44A3A6AB2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100194" y="2080885"/>
                <a:ext cx="1138782" cy="4708989"/>
              </a:xfrm>
              <a:prstGeom prst="rect">
                <a:avLst/>
              </a:prstGeom>
            </p:spPr>
          </p:pic>
          <p:sp>
            <p:nvSpPr>
              <p:cNvPr id="45" name="Rectangle 4">
                <a:extLst>
                  <a:ext uri="{FF2B5EF4-FFF2-40B4-BE49-F238E27FC236}">
                    <a16:creationId xmlns:a16="http://schemas.microsoft.com/office/drawing/2014/main" id="{5A2F1C7F-9379-4D9E-BE51-84C46AA057E4}"/>
                  </a:ext>
                </a:extLst>
              </p:cNvPr>
              <p:cNvSpPr/>
              <p:nvPr/>
            </p:nvSpPr>
            <p:spPr>
              <a:xfrm>
                <a:off x="1315092" y="1999299"/>
                <a:ext cx="4708989" cy="1848650"/>
              </a:xfrm>
              <a:prstGeom prst="rect">
                <a:avLst/>
              </a:prstGeom>
              <a:solidFill>
                <a:srgbClr val="7CB8D3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TextBox 12">
                <a:extLst>
                  <a:ext uri="{FF2B5EF4-FFF2-40B4-BE49-F238E27FC236}">
                    <a16:creationId xmlns:a16="http://schemas.microsoft.com/office/drawing/2014/main" id="{F08F5FD4-7294-4AC9-B0EB-0862229094F9}"/>
                  </a:ext>
                </a:extLst>
              </p:cNvPr>
              <p:cNvSpPr txBox="1"/>
              <p:nvPr/>
            </p:nvSpPr>
            <p:spPr>
              <a:xfrm>
                <a:off x="2204085" y="2845738"/>
                <a:ext cx="304586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dummy.</a:t>
                </a:r>
              </a:p>
            </p:txBody>
          </p:sp>
          <p:sp>
            <p:nvSpPr>
              <p:cNvPr id="47" name="Title 4">
                <a:extLst>
                  <a:ext uri="{FF2B5EF4-FFF2-40B4-BE49-F238E27FC236}">
                    <a16:creationId xmlns:a16="http://schemas.microsoft.com/office/drawing/2014/main" id="{0FA40055-4E5E-4AD5-91CC-38563D9BBE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4084" y="2199594"/>
                <a:ext cx="304586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en-US" altLang="zh-CN" sz="20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cxnSp>
            <p:nvCxnSpPr>
              <p:cNvPr id="48" name="Straight Connector 14">
                <a:extLst>
                  <a:ext uri="{FF2B5EF4-FFF2-40B4-BE49-F238E27FC236}">
                    <a16:creationId xmlns:a16="http://schemas.microsoft.com/office/drawing/2014/main" id="{29542967-93BA-492C-AC1F-C9A82D963FBC}"/>
                  </a:ext>
                </a:extLst>
              </p:cNvPr>
              <p:cNvCxnSpPr/>
              <p:nvPr/>
            </p:nvCxnSpPr>
            <p:spPr>
              <a:xfrm>
                <a:off x="2308391" y="2653513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9">
              <a:extLst>
                <a:ext uri="{FF2B5EF4-FFF2-40B4-BE49-F238E27FC236}">
                  <a16:creationId xmlns:a16="http://schemas.microsoft.com/office/drawing/2014/main" id="{8B5C11FD-DBB8-4D52-9EF2-DF5CCC29BD96}"/>
                </a:ext>
              </a:extLst>
            </p:cNvPr>
            <p:cNvGrpSpPr/>
            <p:nvPr/>
          </p:nvGrpSpPr>
          <p:grpSpPr>
            <a:xfrm>
              <a:off x="1244507" y="1534478"/>
              <a:ext cx="488984" cy="401218"/>
              <a:chOff x="5555669" y="5879907"/>
              <a:chExt cx="694804" cy="570096"/>
            </a:xfrm>
            <a:solidFill>
              <a:schemeClr val="bg1"/>
            </a:solidFill>
          </p:grpSpPr>
          <p:sp>
            <p:nvSpPr>
              <p:cNvPr id="65" name="Freeform 1345">
                <a:extLst>
                  <a:ext uri="{FF2B5EF4-FFF2-40B4-BE49-F238E27FC236}">
                    <a16:creationId xmlns:a16="http://schemas.microsoft.com/office/drawing/2014/main" id="{FAC76F08-B62A-4AE2-B067-33FAAFAE1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127" y="6065696"/>
                <a:ext cx="78898" cy="81442"/>
              </a:xfrm>
              <a:custGeom>
                <a:avLst/>
                <a:gdLst>
                  <a:gd name="T0" fmla="*/ 31 w 63"/>
                  <a:gd name="T1" fmla="*/ 0 h 62"/>
                  <a:gd name="T2" fmla="*/ 31 w 63"/>
                  <a:gd name="T3" fmla="*/ 0 h 62"/>
                  <a:gd name="T4" fmla="*/ 25 w 63"/>
                  <a:gd name="T5" fmla="*/ 1 h 62"/>
                  <a:gd name="T6" fmla="*/ 19 w 63"/>
                  <a:gd name="T7" fmla="*/ 3 h 62"/>
                  <a:gd name="T8" fmla="*/ 14 w 63"/>
                  <a:gd name="T9" fmla="*/ 5 h 62"/>
                  <a:gd name="T10" fmla="*/ 10 w 63"/>
                  <a:gd name="T11" fmla="*/ 10 h 62"/>
                  <a:gd name="T12" fmla="*/ 5 w 63"/>
                  <a:gd name="T13" fmla="*/ 13 h 62"/>
                  <a:gd name="T14" fmla="*/ 3 w 63"/>
                  <a:gd name="T15" fmla="*/ 18 h 62"/>
                  <a:gd name="T16" fmla="*/ 2 w 63"/>
                  <a:gd name="T17" fmla="*/ 25 h 62"/>
                  <a:gd name="T18" fmla="*/ 0 w 63"/>
                  <a:gd name="T19" fmla="*/ 30 h 62"/>
                  <a:gd name="T20" fmla="*/ 0 w 63"/>
                  <a:gd name="T21" fmla="*/ 30 h 62"/>
                  <a:gd name="T22" fmla="*/ 2 w 63"/>
                  <a:gd name="T23" fmla="*/ 37 h 62"/>
                  <a:gd name="T24" fmla="*/ 3 w 63"/>
                  <a:gd name="T25" fmla="*/ 44 h 62"/>
                  <a:gd name="T26" fmla="*/ 5 w 63"/>
                  <a:gd name="T27" fmla="*/ 49 h 62"/>
                  <a:gd name="T28" fmla="*/ 10 w 63"/>
                  <a:gd name="T29" fmla="*/ 52 h 62"/>
                  <a:gd name="T30" fmla="*/ 14 w 63"/>
                  <a:gd name="T31" fmla="*/ 57 h 62"/>
                  <a:gd name="T32" fmla="*/ 19 w 63"/>
                  <a:gd name="T33" fmla="*/ 59 h 62"/>
                  <a:gd name="T34" fmla="*/ 25 w 63"/>
                  <a:gd name="T35" fmla="*/ 61 h 62"/>
                  <a:gd name="T36" fmla="*/ 31 w 63"/>
                  <a:gd name="T37" fmla="*/ 62 h 62"/>
                  <a:gd name="T38" fmla="*/ 31 w 63"/>
                  <a:gd name="T39" fmla="*/ 62 h 62"/>
                  <a:gd name="T40" fmla="*/ 37 w 63"/>
                  <a:gd name="T41" fmla="*/ 61 h 62"/>
                  <a:gd name="T42" fmla="*/ 44 w 63"/>
                  <a:gd name="T43" fmla="*/ 59 h 62"/>
                  <a:gd name="T44" fmla="*/ 49 w 63"/>
                  <a:gd name="T45" fmla="*/ 57 h 62"/>
                  <a:gd name="T46" fmla="*/ 53 w 63"/>
                  <a:gd name="T47" fmla="*/ 52 h 62"/>
                  <a:gd name="T48" fmla="*/ 58 w 63"/>
                  <a:gd name="T49" fmla="*/ 49 h 62"/>
                  <a:gd name="T50" fmla="*/ 59 w 63"/>
                  <a:gd name="T51" fmla="*/ 44 h 62"/>
                  <a:gd name="T52" fmla="*/ 61 w 63"/>
                  <a:gd name="T53" fmla="*/ 37 h 62"/>
                  <a:gd name="T54" fmla="*/ 63 w 63"/>
                  <a:gd name="T55" fmla="*/ 30 h 62"/>
                  <a:gd name="T56" fmla="*/ 63 w 63"/>
                  <a:gd name="T57" fmla="*/ 30 h 62"/>
                  <a:gd name="T58" fmla="*/ 61 w 63"/>
                  <a:gd name="T59" fmla="*/ 25 h 62"/>
                  <a:gd name="T60" fmla="*/ 59 w 63"/>
                  <a:gd name="T61" fmla="*/ 18 h 62"/>
                  <a:gd name="T62" fmla="*/ 58 w 63"/>
                  <a:gd name="T63" fmla="*/ 13 h 62"/>
                  <a:gd name="T64" fmla="*/ 53 w 63"/>
                  <a:gd name="T65" fmla="*/ 10 h 62"/>
                  <a:gd name="T66" fmla="*/ 49 w 63"/>
                  <a:gd name="T67" fmla="*/ 5 h 62"/>
                  <a:gd name="T68" fmla="*/ 44 w 63"/>
                  <a:gd name="T69" fmla="*/ 3 h 62"/>
                  <a:gd name="T70" fmla="*/ 37 w 63"/>
                  <a:gd name="T71" fmla="*/ 1 h 62"/>
                  <a:gd name="T72" fmla="*/ 31 w 63"/>
                  <a:gd name="T7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1" y="0"/>
                    </a:moveTo>
                    <a:lnTo>
                      <a:pt x="31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10"/>
                    </a:lnTo>
                    <a:lnTo>
                      <a:pt x="5" y="13"/>
                    </a:lnTo>
                    <a:lnTo>
                      <a:pt x="3" y="18"/>
                    </a:lnTo>
                    <a:lnTo>
                      <a:pt x="2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7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10" y="52"/>
                    </a:lnTo>
                    <a:lnTo>
                      <a:pt x="14" y="57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7" y="61"/>
                    </a:lnTo>
                    <a:lnTo>
                      <a:pt x="44" y="59"/>
                    </a:lnTo>
                    <a:lnTo>
                      <a:pt x="49" y="57"/>
                    </a:lnTo>
                    <a:lnTo>
                      <a:pt x="53" y="52"/>
                    </a:lnTo>
                    <a:lnTo>
                      <a:pt x="58" y="49"/>
                    </a:lnTo>
                    <a:lnTo>
                      <a:pt x="59" y="44"/>
                    </a:lnTo>
                    <a:lnTo>
                      <a:pt x="61" y="37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1" y="25"/>
                    </a:lnTo>
                    <a:lnTo>
                      <a:pt x="59" y="18"/>
                    </a:lnTo>
                    <a:lnTo>
                      <a:pt x="58" y="13"/>
                    </a:lnTo>
                    <a:lnTo>
                      <a:pt x="53" y="10"/>
                    </a:lnTo>
                    <a:lnTo>
                      <a:pt x="49" y="5"/>
                    </a:lnTo>
                    <a:lnTo>
                      <a:pt x="44" y="3"/>
                    </a:lnTo>
                    <a:lnTo>
                      <a:pt x="37" y="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346">
                <a:extLst>
                  <a:ext uri="{FF2B5EF4-FFF2-40B4-BE49-F238E27FC236}">
                    <a16:creationId xmlns:a16="http://schemas.microsoft.com/office/drawing/2014/main" id="{4E659798-B986-4B62-8CA6-A4F384B51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120" y="6065696"/>
                <a:ext cx="78898" cy="81442"/>
              </a:xfrm>
              <a:custGeom>
                <a:avLst/>
                <a:gdLst>
                  <a:gd name="T0" fmla="*/ 30 w 61"/>
                  <a:gd name="T1" fmla="*/ 0 h 62"/>
                  <a:gd name="T2" fmla="*/ 30 w 61"/>
                  <a:gd name="T3" fmla="*/ 0 h 62"/>
                  <a:gd name="T4" fmla="*/ 25 w 61"/>
                  <a:gd name="T5" fmla="*/ 1 h 62"/>
                  <a:gd name="T6" fmla="*/ 18 w 61"/>
                  <a:gd name="T7" fmla="*/ 3 h 62"/>
                  <a:gd name="T8" fmla="*/ 13 w 61"/>
                  <a:gd name="T9" fmla="*/ 5 h 62"/>
                  <a:gd name="T10" fmla="*/ 8 w 61"/>
                  <a:gd name="T11" fmla="*/ 10 h 62"/>
                  <a:gd name="T12" fmla="*/ 5 w 61"/>
                  <a:gd name="T13" fmla="*/ 13 h 62"/>
                  <a:gd name="T14" fmla="*/ 1 w 61"/>
                  <a:gd name="T15" fmla="*/ 18 h 62"/>
                  <a:gd name="T16" fmla="*/ 0 w 61"/>
                  <a:gd name="T17" fmla="*/ 25 h 62"/>
                  <a:gd name="T18" fmla="*/ 0 w 61"/>
                  <a:gd name="T19" fmla="*/ 30 h 62"/>
                  <a:gd name="T20" fmla="*/ 0 w 61"/>
                  <a:gd name="T21" fmla="*/ 30 h 62"/>
                  <a:gd name="T22" fmla="*/ 0 w 61"/>
                  <a:gd name="T23" fmla="*/ 37 h 62"/>
                  <a:gd name="T24" fmla="*/ 1 w 61"/>
                  <a:gd name="T25" fmla="*/ 44 h 62"/>
                  <a:gd name="T26" fmla="*/ 5 w 61"/>
                  <a:gd name="T27" fmla="*/ 49 h 62"/>
                  <a:gd name="T28" fmla="*/ 8 w 61"/>
                  <a:gd name="T29" fmla="*/ 52 h 62"/>
                  <a:gd name="T30" fmla="*/ 13 w 61"/>
                  <a:gd name="T31" fmla="*/ 57 h 62"/>
                  <a:gd name="T32" fmla="*/ 18 w 61"/>
                  <a:gd name="T33" fmla="*/ 59 h 62"/>
                  <a:gd name="T34" fmla="*/ 25 w 61"/>
                  <a:gd name="T35" fmla="*/ 61 h 62"/>
                  <a:gd name="T36" fmla="*/ 30 w 61"/>
                  <a:gd name="T37" fmla="*/ 62 h 62"/>
                  <a:gd name="T38" fmla="*/ 30 w 61"/>
                  <a:gd name="T39" fmla="*/ 62 h 62"/>
                  <a:gd name="T40" fmla="*/ 37 w 61"/>
                  <a:gd name="T41" fmla="*/ 61 h 62"/>
                  <a:gd name="T42" fmla="*/ 42 w 61"/>
                  <a:gd name="T43" fmla="*/ 59 h 62"/>
                  <a:gd name="T44" fmla="*/ 47 w 61"/>
                  <a:gd name="T45" fmla="*/ 57 h 62"/>
                  <a:gd name="T46" fmla="*/ 52 w 61"/>
                  <a:gd name="T47" fmla="*/ 52 h 62"/>
                  <a:gd name="T48" fmla="*/ 56 w 61"/>
                  <a:gd name="T49" fmla="*/ 49 h 62"/>
                  <a:gd name="T50" fmla="*/ 59 w 61"/>
                  <a:gd name="T51" fmla="*/ 44 h 62"/>
                  <a:gd name="T52" fmla="*/ 61 w 61"/>
                  <a:gd name="T53" fmla="*/ 37 h 62"/>
                  <a:gd name="T54" fmla="*/ 61 w 61"/>
                  <a:gd name="T55" fmla="*/ 30 h 62"/>
                  <a:gd name="T56" fmla="*/ 61 w 61"/>
                  <a:gd name="T57" fmla="*/ 30 h 62"/>
                  <a:gd name="T58" fmla="*/ 61 w 61"/>
                  <a:gd name="T59" fmla="*/ 25 h 62"/>
                  <a:gd name="T60" fmla="*/ 59 w 61"/>
                  <a:gd name="T61" fmla="*/ 18 h 62"/>
                  <a:gd name="T62" fmla="*/ 56 w 61"/>
                  <a:gd name="T63" fmla="*/ 13 h 62"/>
                  <a:gd name="T64" fmla="*/ 52 w 61"/>
                  <a:gd name="T65" fmla="*/ 10 h 62"/>
                  <a:gd name="T66" fmla="*/ 47 w 61"/>
                  <a:gd name="T67" fmla="*/ 5 h 62"/>
                  <a:gd name="T68" fmla="*/ 42 w 61"/>
                  <a:gd name="T69" fmla="*/ 3 h 62"/>
                  <a:gd name="T70" fmla="*/ 37 w 61"/>
                  <a:gd name="T71" fmla="*/ 1 h 62"/>
                  <a:gd name="T72" fmla="*/ 30 w 61"/>
                  <a:gd name="T7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" h="62">
                    <a:moveTo>
                      <a:pt x="30" y="0"/>
                    </a:moveTo>
                    <a:lnTo>
                      <a:pt x="30" y="0"/>
                    </a:lnTo>
                    <a:lnTo>
                      <a:pt x="25" y="1"/>
                    </a:lnTo>
                    <a:lnTo>
                      <a:pt x="18" y="3"/>
                    </a:lnTo>
                    <a:lnTo>
                      <a:pt x="13" y="5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1" y="18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1" y="44"/>
                    </a:lnTo>
                    <a:lnTo>
                      <a:pt x="5" y="49"/>
                    </a:lnTo>
                    <a:lnTo>
                      <a:pt x="8" y="52"/>
                    </a:lnTo>
                    <a:lnTo>
                      <a:pt x="13" y="57"/>
                    </a:lnTo>
                    <a:lnTo>
                      <a:pt x="18" y="59"/>
                    </a:lnTo>
                    <a:lnTo>
                      <a:pt x="25" y="61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7" y="61"/>
                    </a:lnTo>
                    <a:lnTo>
                      <a:pt x="42" y="59"/>
                    </a:lnTo>
                    <a:lnTo>
                      <a:pt x="47" y="57"/>
                    </a:lnTo>
                    <a:lnTo>
                      <a:pt x="52" y="52"/>
                    </a:lnTo>
                    <a:lnTo>
                      <a:pt x="56" y="49"/>
                    </a:lnTo>
                    <a:lnTo>
                      <a:pt x="59" y="44"/>
                    </a:lnTo>
                    <a:lnTo>
                      <a:pt x="61" y="37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25"/>
                    </a:lnTo>
                    <a:lnTo>
                      <a:pt x="59" y="18"/>
                    </a:lnTo>
                    <a:lnTo>
                      <a:pt x="56" y="13"/>
                    </a:lnTo>
                    <a:lnTo>
                      <a:pt x="52" y="10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7" y="1"/>
                    </a:lnTo>
                    <a:lnTo>
                      <a:pt x="3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347">
                <a:extLst>
                  <a:ext uri="{FF2B5EF4-FFF2-40B4-BE49-F238E27FC236}">
                    <a16:creationId xmlns:a16="http://schemas.microsoft.com/office/drawing/2014/main" id="{43A3DB16-5643-45E3-A550-93072B3B0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237" y="5994434"/>
                <a:ext cx="114529" cy="117073"/>
              </a:xfrm>
              <a:custGeom>
                <a:avLst/>
                <a:gdLst>
                  <a:gd name="T0" fmla="*/ 46 w 92"/>
                  <a:gd name="T1" fmla="*/ 0 h 91"/>
                  <a:gd name="T2" fmla="*/ 46 w 92"/>
                  <a:gd name="T3" fmla="*/ 0 h 91"/>
                  <a:gd name="T4" fmla="*/ 38 w 92"/>
                  <a:gd name="T5" fmla="*/ 2 h 91"/>
                  <a:gd name="T6" fmla="*/ 29 w 92"/>
                  <a:gd name="T7" fmla="*/ 3 h 91"/>
                  <a:gd name="T8" fmla="*/ 21 w 92"/>
                  <a:gd name="T9" fmla="*/ 8 h 91"/>
                  <a:gd name="T10" fmla="*/ 14 w 92"/>
                  <a:gd name="T11" fmla="*/ 13 h 91"/>
                  <a:gd name="T12" fmla="*/ 9 w 92"/>
                  <a:gd name="T13" fmla="*/ 20 h 91"/>
                  <a:gd name="T14" fmla="*/ 4 w 92"/>
                  <a:gd name="T15" fmla="*/ 29 h 91"/>
                  <a:gd name="T16" fmla="*/ 2 w 92"/>
                  <a:gd name="T17" fmla="*/ 37 h 91"/>
                  <a:gd name="T18" fmla="*/ 0 w 92"/>
                  <a:gd name="T19" fmla="*/ 46 h 91"/>
                  <a:gd name="T20" fmla="*/ 0 w 92"/>
                  <a:gd name="T21" fmla="*/ 46 h 91"/>
                  <a:gd name="T22" fmla="*/ 2 w 92"/>
                  <a:gd name="T23" fmla="*/ 56 h 91"/>
                  <a:gd name="T24" fmla="*/ 4 w 92"/>
                  <a:gd name="T25" fmla="*/ 64 h 91"/>
                  <a:gd name="T26" fmla="*/ 9 w 92"/>
                  <a:gd name="T27" fmla="*/ 71 h 91"/>
                  <a:gd name="T28" fmla="*/ 14 w 92"/>
                  <a:gd name="T29" fmla="*/ 78 h 91"/>
                  <a:gd name="T30" fmla="*/ 21 w 92"/>
                  <a:gd name="T31" fmla="*/ 84 h 91"/>
                  <a:gd name="T32" fmla="*/ 29 w 92"/>
                  <a:gd name="T33" fmla="*/ 88 h 91"/>
                  <a:gd name="T34" fmla="*/ 38 w 92"/>
                  <a:gd name="T35" fmla="*/ 91 h 91"/>
                  <a:gd name="T36" fmla="*/ 46 w 92"/>
                  <a:gd name="T37" fmla="*/ 91 h 91"/>
                  <a:gd name="T38" fmla="*/ 46 w 92"/>
                  <a:gd name="T39" fmla="*/ 91 h 91"/>
                  <a:gd name="T40" fmla="*/ 56 w 92"/>
                  <a:gd name="T41" fmla="*/ 91 h 91"/>
                  <a:gd name="T42" fmla="*/ 65 w 92"/>
                  <a:gd name="T43" fmla="*/ 88 h 91"/>
                  <a:gd name="T44" fmla="*/ 72 w 92"/>
                  <a:gd name="T45" fmla="*/ 84 h 91"/>
                  <a:gd name="T46" fmla="*/ 78 w 92"/>
                  <a:gd name="T47" fmla="*/ 78 h 91"/>
                  <a:gd name="T48" fmla="*/ 85 w 92"/>
                  <a:gd name="T49" fmla="*/ 71 h 91"/>
                  <a:gd name="T50" fmla="*/ 88 w 92"/>
                  <a:gd name="T51" fmla="*/ 64 h 91"/>
                  <a:gd name="T52" fmla="*/ 92 w 92"/>
                  <a:gd name="T53" fmla="*/ 56 h 91"/>
                  <a:gd name="T54" fmla="*/ 92 w 92"/>
                  <a:gd name="T55" fmla="*/ 46 h 91"/>
                  <a:gd name="T56" fmla="*/ 92 w 92"/>
                  <a:gd name="T57" fmla="*/ 46 h 91"/>
                  <a:gd name="T58" fmla="*/ 92 w 92"/>
                  <a:gd name="T59" fmla="*/ 37 h 91"/>
                  <a:gd name="T60" fmla="*/ 88 w 92"/>
                  <a:gd name="T61" fmla="*/ 29 h 91"/>
                  <a:gd name="T62" fmla="*/ 85 w 92"/>
                  <a:gd name="T63" fmla="*/ 20 h 91"/>
                  <a:gd name="T64" fmla="*/ 78 w 92"/>
                  <a:gd name="T65" fmla="*/ 13 h 91"/>
                  <a:gd name="T66" fmla="*/ 72 w 92"/>
                  <a:gd name="T67" fmla="*/ 8 h 91"/>
                  <a:gd name="T68" fmla="*/ 65 w 92"/>
                  <a:gd name="T69" fmla="*/ 3 h 91"/>
                  <a:gd name="T70" fmla="*/ 56 w 92"/>
                  <a:gd name="T71" fmla="*/ 2 h 91"/>
                  <a:gd name="T72" fmla="*/ 46 w 92"/>
                  <a:gd name="T7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" h="91">
                    <a:moveTo>
                      <a:pt x="46" y="0"/>
                    </a:moveTo>
                    <a:lnTo>
                      <a:pt x="46" y="0"/>
                    </a:lnTo>
                    <a:lnTo>
                      <a:pt x="38" y="2"/>
                    </a:lnTo>
                    <a:lnTo>
                      <a:pt x="29" y="3"/>
                    </a:lnTo>
                    <a:lnTo>
                      <a:pt x="21" y="8"/>
                    </a:lnTo>
                    <a:lnTo>
                      <a:pt x="14" y="13"/>
                    </a:lnTo>
                    <a:lnTo>
                      <a:pt x="9" y="20"/>
                    </a:lnTo>
                    <a:lnTo>
                      <a:pt x="4" y="29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4" y="64"/>
                    </a:lnTo>
                    <a:lnTo>
                      <a:pt x="9" y="71"/>
                    </a:lnTo>
                    <a:lnTo>
                      <a:pt x="14" y="78"/>
                    </a:lnTo>
                    <a:lnTo>
                      <a:pt x="21" y="84"/>
                    </a:lnTo>
                    <a:lnTo>
                      <a:pt x="29" y="88"/>
                    </a:lnTo>
                    <a:lnTo>
                      <a:pt x="38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6" y="91"/>
                    </a:lnTo>
                    <a:lnTo>
                      <a:pt x="65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5" y="71"/>
                    </a:lnTo>
                    <a:lnTo>
                      <a:pt x="88" y="64"/>
                    </a:lnTo>
                    <a:lnTo>
                      <a:pt x="92" y="5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37"/>
                    </a:lnTo>
                    <a:lnTo>
                      <a:pt x="88" y="29"/>
                    </a:lnTo>
                    <a:lnTo>
                      <a:pt x="85" y="20"/>
                    </a:lnTo>
                    <a:lnTo>
                      <a:pt x="78" y="13"/>
                    </a:lnTo>
                    <a:lnTo>
                      <a:pt x="72" y="8"/>
                    </a:lnTo>
                    <a:lnTo>
                      <a:pt x="65" y="3"/>
                    </a:lnTo>
                    <a:lnTo>
                      <a:pt x="56" y="2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348">
                <a:extLst>
                  <a:ext uri="{FF2B5EF4-FFF2-40B4-BE49-F238E27FC236}">
                    <a16:creationId xmlns:a16="http://schemas.microsoft.com/office/drawing/2014/main" id="{7F6B18E5-8189-42E0-A217-41ADB8D48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031" y="6167499"/>
                <a:ext cx="81442" cy="183245"/>
              </a:xfrm>
              <a:custGeom>
                <a:avLst/>
                <a:gdLst>
                  <a:gd name="T0" fmla="*/ 64 w 64"/>
                  <a:gd name="T1" fmla="*/ 144 h 144"/>
                  <a:gd name="T2" fmla="*/ 14 w 64"/>
                  <a:gd name="T3" fmla="*/ 144 h 144"/>
                  <a:gd name="T4" fmla="*/ 14 w 64"/>
                  <a:gd name="T5" fmla="*/ 48 h 144"/>
                  <a:gd name="T6" fmla="*/ 14 w 64"/>
                  <a:gd name="T7" fmla="*/ 48 h 144"/>
                  <a:gd name="T8" fmla="*/ 12 w 64"/>
                  <a:gd name="T9" fmla="*/ 36 h 144"/>
                  <a:gd name="T10" fmla="*/ 8 w 64"/>
                  <a:gd name="T11" fmla="*/ 24 h 144"/>
                  <a:gd name="T12" fmla="*/ 5 w 64"/>
                  <a:gd name="T13" fmla="*/ 14 h 144"/>
                  <a:gd name="T14" fmla="*/ 0 w 64"/>
                  <a:gd name="T15" fmla="*/ 2 h 144"/>
                  <a:gd name="T16" fmla="*/ 0 w 64"/>
                  <a:gd name="T17" fmla="*/ 2 h 144"/>
                  <a:gd name="T18" fmla="*/ 7 w 64"/>
                  <a:gd name="T19" fmla="*/ 0 h 144"/>
                  <a:gd name="T20" fmla="*/ 14 w 64"/>
                  <a:gd name="T21" fmla="*/ 0 h 144"/>
                  <a:gd name="T22" fmla="*/ 14 w 64"/>
                  <a:gd name="T23" fmla="*/ 0 h 144"/>
                  <a:gd name="T24" fmla="*/ 24 w 64"/>
                  <a:gd name="T25" fmla="*/ 2 h 144"/>
                  <a:gd name="T26" fmla="*/ 34 w 64"/>
                  <a:gd name="T27" fmla="*/ 4 h 144"/>
                  <a:gd name="T28" fmla="*/ 42 w 64"/>
                  <a:gd name="T29" fmla="*/ 9 h 144"/>
                  <a:gd name="T30" fmla="*/ 51 w 64"/>
                  <a:gd name="T31" fmla="*/ 15 h 144"/>
                  <a:gd name="T32" fmla="*/ 56 w 64"/>
                  <a:gd name="T33" fmla="*/ 22 h 144"/>
                  <a:gd name="T34" fmla="*/ 61 w 64"/>
                  <a:gd name="T35" fmla="*/ 31 h 144"/>
                  <a:gd name="T36" fmla="*/ 64 w 64"/>
                  <a:gd name="T37" fmla="*/ 41 h 144"/>
                  <a:gd name="T38" fmla="*/ 64 w 64"/>
                  <a:gd name="T39" fmla="*/ 51 h 144"/>
                  <a:gd name="T40" fmla="*/ 64 w 64"/>
                  <a:gd name="T4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" h="144">
                    <a:moveTo>
                      <a:pt x="64" y="144"/>
                    </a:moveTo>
                    <a:lnTo>
                      <a:pt x="14" y="144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2"/>
                    </a:lnTo>
                    <a:lnTo>
                      <a:pt x="34" y="4"/>
                    </a:lnTo>
                    <a:lnTo>
                      <a:pt x="42" y="9"/>
                    </a:lnTo>
                    <a:lnTo>
                      <a:pt x="51" y="15"/>
                    </a:lnTo>
                    <a:lnTo>
                      <a:pt x="56" y="22"/>
                    </a:lnTo>
                    <a:lnTo>
                      <a:pt x="61" y="31"/>
                    </a:lnTo>
                    <a:lnTo>
                      <a:pt x="64" y="41"/>
                    </a:lnTo>
                    <a:lnTo>
                      <a:pt x="64" y="51"/>
                    </a:lnTo>
                    <a:lnTo>
                      <a:pt x="64" y="144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349">
                <a:extLst>
                  <a:ext uri="{FF2B5EF4-FFF2-40B4-BE49-F238E27FC236}">
                    <a16:creationId xmlns:a16="http://schemas.microsoft.com/office/drawing/2014/main" id="{DA167AEC-BB65-4E91-9827-EDF60ACA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833" y="5994434"/>
                <a:ext cx="119619" cy="117073"/>
              </a:xfrm>
              <a:custGeom>
                <a:avLst/>
                <a:gdLst>
                  <a:gd name="T0" fmla="*/ 46 w 93"/>
                  <a:gd name="T1" fmla="*/ 0 h 91"/>
                  <a:gd name="T2" fmla="*/ 46 w 93"/>
                  <a:gd name="T3" fmla="*/ 0 h 91"/>
                  <a:gd name="T4" fmla="*/ 37 w 93"/>
                  <a:gd name="T5" fmla="*/ 2 h 91"/>
                  <a:gd name="T6" fmla="*/ 29 w 93"/>
                  <a:gd name="T7" fmla="*/ 3 h 91"/>
                  <a:gd name="T8" fmla="*/ 20 w 93"/>
                  <a:gd name="T9" fmla="*/ 8 h 91"/>
                  <a:gd name="T10" fmla="*/ 13 w 93"/>
                  <a:gd name="T11" fmla="*/ 13 h 91"/>
                  <a:gd name="T12" fmla="*/ 8 w 93"/>
                  <a:gd name="T13" fmla="*/ 20 h 91"/>
                  <a:gd name="T14" fmla="*/ 3 w 93"/>
                  <a:gd name="T15" fmla="*/ 29 h 91"/>
                  <a:gd name="T16" fmla="*/ 2 w 93"/>
                  <a:gd name="T17" fmla="*/ 37 h 91"/>
                  <a:gd name="T18" fmla="*/ 0 w 93"/>
                  <a:gd name="T19" fmla="*/ 46 h 91"/>
                  <a:gd name="T20" fmla="*/ 0 w 93"/>
                  <a:gd name="T21" fmla="*/ 46 h 91"/>
                  <a:gd name="T22" fmla="*/ 2 w 93"/>
                  <a:gd name="T23" fmla="*/ 56 h 91"/>
                  <a:gd name="T24" fmla="*/ 3 w 93"/>
                  <a:gd name="T25" fmla="*/ 64 h 91"/>
                  <a:gd name="T26" fmla="*/ 8 w 93"/>
                  <a:gd name="T27" fmla="*/ 71 h 91"/>
                  <a:gd name="T28" fmla="*/ 13 w 93"/>
                  <a:gd name="T29" fmla="*/ 78 h 91"/>
                  <a:gd name="T30" fmla="*/ 20 w 93"/>
                  <a:gd name="T31" fmla="*/ 84 h 91"/>
                  <a:gd name="T32" fmla="*/ 29 w 93"/>
                  <a:gd name="T33" fmla="*/ 88 h 91"/>
                  <a:gd name="T34" fmla="*/ 37 w 93"/>
                  <a:gd name="T35" fmla="*/ 91 h 91"/>
                  <a:gd name="T36" fmla="*/ 46 w 93"/>
                  <a:gd name="T37" fmla="*/ 91 h 91"/>
                  <a:gd name="T38" fmla="*/ 46 w 93"/>
                  <a:gd name="T39" fmla="*/ 91 h 91"/>
                  <a:gd name="T40" fmla="*/ 56 w 93"/>
                  <a:gd name="T41" fmla="*/ 91 h 91"/>
                  <a:gd name="T42" fmla="*/ 64 w 93"/>
                  <a:gd name="T43" fmla="*/ 88 h 91"/>
                  <a:gd name="T44" fmla="*/ 73 w 93"/>
                  <a:gd name="T45" fmla="*/ 84 h 91"/>
                  <a:gd name="T46" fmla="*/ 79 w 93"/>
                  <a:gd name="T47" fmla="*/ 78 h 91"/>
                  <a:gd name="T48" fmla="*/ 84 w 93"/>
                  <a:gd name="T49" fmla="*/ 71 h 91"/>
                  <a:gd name="T50" fmla="*/ 88 w 93"/>
                  <a:gd name="T51" fmla="*/ 64 h 91"/>
                  <a:gd name="T52" fmla="*/ 91 w 93"/>
                  <a:gd name="T53" fmla="*/ 56 h 91"/>
                  <a:gd name="T54" fmla="*/ 93 w 93"/>
                  <a:gd name="T55" fmla="*/ 46 h 91"/>
                  <a:gd name="T56" fmla="*/ 93 w 93"/>
                  <a:gd name="T57" fmla="*/ 46 h 91"/>
                  <a:gd name="T58" fmla="*/ 91 w 93"/>
                  <a:gd name="T59" fmla="*/ 37 h 91"/>
                  <a:gd name="T60" fmla="*/ 88 w 93"/>
                  <a:gd name="T61" fmla="*/ 29 h 91"/>
                  <a:gd name="T62" fmla="*/ 84 w 93"/>
                  <a:gd name="T63" fmla="*/ 20 h 91"/>
                  <a:gd name="T64" fmla="*/ 79 w 93"/>
                  <a:gd name="T65" fmla="*/ 13 h 91"/>
                  <a:gd name="T66" fmla="*/ 73 w 93"/>
                  <a:gd name="T67" fmla="*/ 8 h 91"/>
                  <a:gd name="T68" fmla="*/ 64 w 93"/>
                  <a:gd name="T69" fmla="*/ 3 h 91"/>
                  <a:gd name="T70" fmla="*/ 56 w 93"/>
                  <a:gd name="T71" fmla="*/ 2 h 91"/>
                  <a:gd name="T72" fmla="*/ 46 w 93"/>
                  <a:gd name="T7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" h="91">
                    <a:moveTo>
                      <a:pt x="46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9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0"/>
                    </a:lnTo>
                    <a:lnTo>
                      <a:pt x="3" y="29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56"/>
                    </a:lnTo>
                    <a:lnTo>
                      <a:pt x="3" y="64"/>
                    </a:lnTo>
                    <a:lnTo>
                      <a:pt x="8" y="71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9" y="88"/>
                    </a:lnTo>
                    <a:lnTo>
                      <a:pt x="37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6" y="91"/>
                    </a:lnTo>
                    <a:lnTo>
                      <a:pt x="64" y="88"/>
                    </a:lnTo>
                    <a:lnTo>
                      <a:pt x="73" y="84"/>
                    </a:lnTo>
                    <a:lnTo>
                      <a:pt x="79" y="78"/>
                    </a:lnTo>
                    <a:lnTo>
                      <a:pt x="84" y="71"/>
                    </a:lnTo>
                    <a:lnTo>
                      <a:pt x="88" y="64"/>
                    </a:lnTo>
                    <a:lnTo>
                      <a:pt x="91" y="56"/>
                    </a:lnTo>
                    <a:lnTo>
                      <a:pt x="93" y="46"/>
                    </a:lnTo>
                    <a:lnTo>
                      <a:pt x="93" y="46"/>
                    </a:lnTo>
                    <a:lnTo>
                      <a:pt x="91" y="37"/>
                    </a:lnTo>
                    <a:lnTo>
                      <a:pt x="88" y="29"/>
                    </a:lnTo>
                    <a:lnTo>
                      <a:pt x="84" y="20"/>
                    </a:lnTo>
                    <a:lnTo>
                      <a:pt x="79" y="13"/>
                    </a:lnTo>
                    <a:lnTo>
                      <a:pt x="73" y="8"/>
                    </a:lnTo>
                    <a:lnTo>
                      <a:pt x="64" y="3"/>
                    </a:lnTo>
                    <a:lnTo>
                      <a:pt x="56" y="2"/>
                    </a:lnTo>
                    <a:lnTo>
                      <a:pt x="4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350">
                <a:extLst>
                  <a:ext uri="{FF2B5EF4-FFF2-40B4-BE49-F238E27FC236}">
                    <a16:creationId xmlns:a16="http://schemas.microsoft.com/office/drawing/2014/main" id="{8CAA11E7-2CB8-4EAD-874F-C74D6C32D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669" y="6167499"/>
                <a:ext cx="83988" cy="183245"/>
              </a:xfrm>
              <a:custGeom>
                <a:avLst/>
                <a:gdLst>
                  <a:gd name="T0" fmla="*/ 51 w 66"/>
                  <a:gd name="T1" fmla="*/ 0 h 144"/>
                  <a:gd name="T2" fmla="*/ 51 w 66"/>
                  <a:gd name="T3" fmla="*/ 0 h 144"/>
                  <a:gd name="T4" fmla="*/ 60 w 66"/>
                  <a:gd name="T5" fmla="*/ 0 h 144"/>
                  <a:gd name="T6" fmla="*/ 66 w 66"/>
                  <a:gd name="T7" fmla="*/ 2 h 144"/>
                  <a:gd name="T8" fmla="*/ 66 w 66"/>
                  <a:gd name="T9" fmla="*/ 2 h 144"/>
                  <a:gd name="T10" fmla="*/ 61 w 66"/>
                  <a:gd name="T11" fmla="*/ 14 h 144"/>
                  <a:gd name="T12" fmla="*/ 56 w 66"/>
                  <a:gd name="T13" fmla="*/ 24 h 144"/>
                  <a:gd name="T14" fmla="*/ 55 w 66"/>
                  <a:gd name="T15" fmla="*/ 36 h 144"/>
                  <a:gd name="T16" fmla="*/ 53 w 66"/>
                  <a:gd name="T17" fmla="*/ 48 h 144"/>
                  <a:gd name="T18" fmla="*/ 53 w 66"/>
                  <a:gd name="T19" fmla="*/ 144 h 144"/>
                  <a:gd name="T20" fmla="*/ 0 w 66"/>
                  <a:gd name="T21" fmla="*/ 144 h 144"/>
                  <a:gd name="T22" fmla="*/ 0 w 66"/>
                  <a:gd name="T23" fmla="*/ 51 h 144"/>
                  <a:gd name="T24" fmla="*/ 0 w 66"/>
                  <a:gd name="T25" fmla="*/ 51 h 144"/>
                  <a:gd name="T26" fmla="*/ 2 w 66"/>
                  <a:gd name="T27" fmla="*/ 41 h 144"/>
                  <a:gd name="T28" fmla="*/ 5 w 66"/>
                  <a:gd name="T29" fmla="*/ 31 h 144"/>
                  <a:gd name="T30" fmla="*/ 9 w 66"/>
                  <a:gd name="T31" fmla="*/ 22 h 144"/>
                  <a:gd name="T32" fmla="*/ 16 w 66"/>
                  <a:gd name="T33" fmla="*/ 15 h 144"/>
                  <a:gd name="T34" fmla="*/ 22 w 66"/>
                  <a:gd name="T35" fmla="*/ 9 h 144"/>
                  <a:gd name="T36" fmla="*/ 33 w 66"/>
                  <a:gd name="T37" fmla="*/ 4 h 144"/>
                  <a:gd name="T38" fmla="*/ 41 w 66"/>
                  <a:gd name="T39" fmla="*/ 2 h 144"/>
                  <a:gd name="T40" fmla="*/ 51 w 66"/>
                  <a:gd name="T4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144">
                    <a:moveTo>
                      <a:pt x="51" y="0"/>
                    </a:moveTo>
                    <a:lnTo>
                      <a:pt x="51" y="0"/>
                    </a:lnTo>
                    <a:lnTo>
                      <a:pt x="60" y="0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1" y="14"/>
                    </a:lnTo>
                    <a:lnTo>
                      <a:pt x="56" y="24"/>
                    </a:lnTo>
                    <a:lnTo>
                      <a:pt x="55" y="36"/>
                    </a:lnTo>
                    <a:lnTo>
                      <a:pt x="53" y="48"/>
                    </a:lnTo>
                    <a:lnTo>
                      <a:pt x="53" y="144"/>
                    </a:lnTo>
                    <a:lnTo>
                      <a:pt x="0" y="1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1"/>
                    </a:lnTo>
                    <a:lnTo>
                      <a:pt x="5" y="31"/>
                    </a:lnTo>
                    <a:lnTo>
                      <a:pt x="9" y="22"/>
                    </a:lnTo>
                    <a:lnTo>
                      <a:pt x="16" y="15"/>
                    </a:lnTo>
                    <a:lnTo>
                      <a:pt x="22" y="9"/>
                    </a:lnTo>
                    <a:lnTo>
                      <a:pt x="33" y="4"/>
                    </a:lnTo>
                    <a:lnTo>
                      <a:pt x="41" y="2"/>
                    </a:lnTo>
                    <a:lnTo>
                      <a:pt x="51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351">
                <a:extLst>
                  <a:ext uri="{FF2B5EF4-FFF2-40B4-BE49-F238E27FC236}">
                    <a16:creationId xmlns:a16="http://schemas.microsoft.com/office/drawing/2014/main" id="{4A2E34F4-1FC0-45D6-B7E7-F2B2200BA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7812" y="5879907"/>
                <a:ext cx="170520" cy="170520"/>
              </a:xfrm>
              <a:custGeom>
                <a:avLst/>
                <a:gdLst>
                  <a:gd name="T0" fmla="*/ 68 w 136"/>
                  <a:gd name="T1" fmla="*/ 0 h 136"/>
                  <a:gd name="T2" fmla="*/ 68 w 136"/>
                  <a:gd name="T3" fmla="*/ 0 h 136"/>
                  <a:gd name="T4" fmla="*/ 54 w 136"/>
                  <a:gd name="T5" fmla="*/ 2 h 136"/>
                  <a:gd name="T6" fmla="*/ 42 w 136"/>
                  <a:gd name="T7" fmla="*/ 6 h 136"/>
                  <a:gd name="T8" fmla="*/ 31 w 136"/>
                  <a:gd name="T9" fmla="*/ 12 h 136"/>
                  <a:gd name="T10" fmla="*/ 20 w 136"/>
                  <a:gd name="T11" fmla="*/ 21 h 136"/>
                  <a:gd name="T12" fmla="*/ 12 w 136"/>
                  <a:gd name="T13" fmla="*/ 31 h 136"/>
                  <a:gd name="T14" fmla="*/ 5 w 136"/>
                  <a:gd name="T15" fmla="*/ 41 h 136"/>
                  <a:gd name="T16" fmla="*/ 2 w 136"/>
                  <a:gd name="T17" fmla="*/ 55 h 136"/>
                  <a:gd name="T18" fmla="*/ 0 w 136"/>
                  <a:gd name="T19" fmla="*/ 68 h 136"/>
                  <a:gd name="T20" fmla="*/ 0 w 136"/>
                  <a:gd name="T21" fmla="*/ 68 h 136"/>
                  <a:gd name="T22" fmla="*/ 2 w 136"/>
                  <a:gd name="T23" fmla="*/ 82 h 136"/>
                  <a:gd name="T24" fmla="*/ 5 w 136"/>
                  <a:gd name="T25" fmla="*/ 95 h 136"/>
                  <a:gd name="T26" fmla="*/ 12 w 136"/>
                  <a:gd name="T27" fmla="*/ 105 h 136"/>
                  <a:gd name="T28" fmla="*/ 20 w 136"/>
                  <a:gd name="T29" fmla="*/ 116 h 136"/>
                  <a:gd name="T30" fmla="*/ 31 w 136"/>
                  <a:gd name="T31" fmla="*/ 124 h 136"/>
                  <a:gd name="T32" fmla="*/ 42 w 136"/>
                  <a:gd name="T33" fmla="*/ 131 h 136"/>
                  <a:gd name="T34" fmla="*/ 54 w 136"/>
                  <a:gd name="T35" fmla="*/ 134 h 136"/>
                  <a:gd name="T36" fmla="*/ 68 w 136"/>
                  <a:gd name="T37" fmla="*/ 136 h 136"/>
                  <a:gd name="T38" fmla="*/ 68 w 136"/>
                  <a:gd name="T39" fmla="*/ 136 h 136"/>
                  <a:gd name="T40" fmla="*/ 81 w 136"/>
                  <a:gd name="T41" fmla="*/ 134 h 136"/>
                  <a:gd name="T42" fmla="*/ 95 w 136"/>
                  <a:gd name="T43" fmla="*/ 131 h 136"/>
                  <a:gd name="T44" fmla="*/ 107 w 136"/>
                  <a:gd name="T45" fmla="*/ 124 h 136"/>
                  <a:gd name="T46" fmla="*/ 117 w 136"/>
                  <a:gd name="T47" fmla="*/ 116 h 136"/>
                  <a:gd name="T48" fmla="*/ 125 w 136"/>
                  <a:gd name="T49" fmla="*/ 105 h 136"/>
                  <a:gd name="T50" fmla="*/ 130 w 136"/>
                  <a:gd name="T51" fmla="*/ 95 h 136"/>
                  <a:gd name="T52" fmla="*/ 136 w 136"/>
                  <a:gd name="T53" fmla="*/ 82 h 136"/>
                  <a:gd name="T54" fmla="*/ 136 w 136"/>
                  <a:gd name="T55" fmla="*/ 68 h 136"/>
                  <a:gd name="T56" fmla="*/ 136 w 136"/>
                  <a:gd name="T57" fmla="*/ 68 h 136"/>
                  <a:gd name="T58" fmla="*/ 136 w 136"/>
                  <a:gd name="T59" fmla="*/ 55 h 136"/>
                  <a:gd name="T60" fmla="*/ 130 w 136"/>
                  <a:gd name="T61" fmla="*/ 41 h 136"/>
                  <a:gd name="T62" fmla="*/ 125 w 136"/>
                  <a:gd name="T63" fmla="*/ 31 h 136"/>
                  <a:gd name="T64" fmla="*/ 117 w 136"/>
                  <a:gd name="T65" fmla="*/ 21 h 136"/>
                  <a:gd name="T66" fmla="*/ 107 w 136"/>
                  <a:gd name="T67" fmla="*/ 12 h 136"/>
                  <a:gd name="T68" fmla="*/ 95 w 136"/>
                  <a:gd name="T69" fmla="*/ 6 h 136"/>
                  <a:gd name="T70" fmla="*/ 81 w 136"/>
                  <a:gd name="T71" fmla="*/ 2 h 136"/>
                  <a:gd name="T72" fmla="*/ 68 w 136"/>
                  <a:gd name="T7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" h="136">
                    <a:moveTo>
                      <a:pt x="68" y="0"/>
                    </a:moveTo>
                    <a:lnTo>
                      <a:pt x="68" y="0"/>
                    </a:lnTo>
                    <a:lnTo>
                      <a:pt x="54" y="2"/>
                    </a:lnTo>
                    <a:lnTo>
                      <a:pt x="42" y="6"/>
                    </a:lnTo>
                    <a:lnTo>
                      <a:pt x="31" y="12"/>
                    </a:lnTo>
                    <a:lnTo>
                      <a:pt x="20" y="21"/>
                    </a:lnTo>
                    <a:lnTo>
                      <a:pt x="12" y="31"/>
                    </a:lnTo>
                    <a:lnTo>
                      <a:pt x="5" y="41"/>
                    </a:lnTo>
                    <a:lnTo>
                      <a:pt x="2" y="5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82"/>
                    </a:lnTo>
                    <a:lnTo>
                      <a:pt x="5" y="95"/>
                    </a:lnTo>
                    <a:lnTo>
                      <a:pt x="12" y="105"/>
                    </a:lnTo>
                    <a:lnTo>
                      <a:pt x="20" y="116"/>
                    </a:lnTo>
                    <a:lnTo>
                      <a:pt x="31" y="124"/>
                    </a:lnTo>
                    <a:lnTo>
                      <a:pt x="42" y="131"/>
                    </a:lnTo>
                    <a:lnTo>
                      <a:pt x="54" y="134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81" y="134"/>
                    </a:lnTo>
                    <a:lnTo>
                      <a:pt x="95" y="131"/>
                    </a:lnTo>
                    <a:lnTo>
                      <a:pt x="107" y="124"/>
                    </a:lnTo>
                    <a:lnTo>
                      <a:pt x="117" y="116"/>
                    </a:lnTo>
                    <a:lnTo>
                      <a:pt x="125" y="105"/>
                    </a:lnTo>
                    <a:lnTo>
                      <a:pt x="130" y="95"/>
                    </a:lnTo>
                    <a:lnTo>
                      <a:pt x="136" y="82"/>
                    </a:lnTo>
                    <a:lnTo>
                      <a:pt x="136" y="68"/>
                    </a:lnTo>
                    <a:lnTo>
                      <a:pt x="136" y="68"/>
                    </a:lnTo>
                    <a:lnTo>
                      <a:pt x="136" y="55"/>
                    </a:lnTo>
                    <a:lnTo>
                      <a:pt x="130" y="41"/>
                    </a:lnTo>
                    <a:lnTo>
                      <a:pt x="125" y="31"/>
                    </a:lnTo>
                    <a:lnTo>
                      <a:pt x="117" y="21"/>
                    </a:lnTo>
                    <a:lnTo>
                      <a:pt x="107" y="12"/>
                    </a:lnTo>
                    <a:lnTo>
                      <a:pt x="95" y="6"/>
                    </a:lnTo>
                    <a:lnTo>
                      <a:pt x="81" y="2"/>
                    </a:lnTo>
                    <a:lnTo>
                      <a:pt x="68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352">
                <a:extLst>
                  <a:ext uri="{FF2B5EF4-FFF2-40B4-BE49-F238E27FC236}">
                    <a16:creationId xmlns:a16="http://schemas.microsoft.com/office/drawing/2014/main" id="{C9713FF5-F7F9-4F61-B1C6-6DCCF9612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1778" y="6134414"/>
                <a:ext cx="122163" cy="262143"/>
              </a:xfrm>
              <a:custGeom>
                <a:avLst/>
                <a:gdLst>
                  <a:gd name="T0" fmla="*/ 95 w 95"/>
                  <a:gd name="T1" fmla="*/ 205 h 205"/>
                  <a:gd name="T2" fmla="*/ 13 w 95"/>
                  <a:gd name="T3" fmla="*/ 205 h 205"/>
                  <a:gd name="T4" fmla="*/ 13 w 95"/>
                  <a:gd name="T5" fmla="*/ 59 h 205"/>
                  <a:gd name="T6" fmla="*/ 13 w 95"/>
                  <a:gd name="T7" fmla="*/ 59 h 205"/>
                  <a:gd name="T8" fmla="*/ 13 w 95"/>
                  <a:gd name="T9" fmla="*/ 44 h 205"/>
                  <a:gd name="T10" fmla="*/ 10 w 95"/>
                  <a:gd name="T11" fmla="*/ 29 h 205"/>
                  <a:gd name="T12" fmla="*/ 5 w 95"/>
                  <a:gd name="T13" fmla="*/ 15 h 205"/>
                  <a:gd name="T14" fmla="*/ 0 w 95"/>
                  <a:gd name="T15" fmla="*/ 3 h 205"/>
                  <a:gd name="T16" fmla="*/ 0 w 95"/>
                  <a:gd name="T17" fmla="*/ 3 h 205"/>
                  <a:gd name="T18" fmla="*/ 10 w 95"/>
                  <a:gd name="T19" fmla="*/ 0 h 205"/>
                  <a:gd name="T20" fmla="*/ 20 w 95"/>
                  <a:gd name="T21" fmla="*/ 0 h 205"/>
                  <a:gd name="T22" fmla="*/ 20 w 95"/>
                  <a:gd name="T23" fmla="*/ 0 h 205"/>
                  <a:gd name="T24" fmla="*/ 35 w 95"/>
                  <a:gd name="T25" fmla="*/ 2 h 205"/>
                  <a:gd name="T26" fmla="*/ 49 w 95"/>
                  <a:gd name="T27" fmla="*/ 5 h 205"/>
                  <a:gd name="T28" fmla="*/ 61 w 95"/>
                  <a:gd name="T29" fmla="*/ 12 h 205"/>
                  <a:gd name="T30" fmla="*/ 73 w 95"/>
                  <a:gd name="T31" fmla="*/ 22 h 205"/>
                  <a:gd name="T32" fmla="*/ 81 w 95"/>
                  <a:gd name="T33" fmla="*/ 32 h 205"/>
                  <a:gd name="T34" fmla="*/ 88 w 95"/>
                  <a:gd name="T35" fmla="*/ 44 h 205"/>
                  <a:gd name="T36" fmla="*/ 93 w 95"/>
                  <a:gd name="T37" fmla="*/ 57 h 205"/>
                  <a:gd name="T38" fmla="*/ 95 w 95"/>
                  <a:gd name="T39" fmla="*/ 73 h 205"/>
                  <a:gd name="T40" fmla="*/ 95 w 95"/>
                  <a:gd name="T41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205">
                    <a:moveTo>
                      <a:pt x="95" y="205"/>
                    </a:moveTo>
                    <a:lnTo>
                      <a:pt x="13" y="205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44"/>
                    </a:lnTo>
                    <a:lnTo>
                      <a:pt x="10" y="29"/>
                    </a:lnTo>
                    <a:lnTo>
                      <a:pt x="5" y="1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5" y="2"/>
                    </a:lnTo>
                    <a:lnTo>
                      <a:pt x="49" y="5"/>
                    </a:lnTo>
                    <a:lnTo>
                      <a:pt x="61" y="12"/>
                    </a:lnTo>
                    <a:lnTo>
                      <a:pt x="73" y="22"/>
                    </a:lnTo>
                    <a:lnTo>
                      <a:pt x="81" y="32"/>
                    </a:lnTo>
                    <a:lnTo>
                      <a:pt x="88" y="44"/>
                    </a:lnTo>
                    <a:lnTo>
                      <a:pt x="93" y="57"/>
                    </a:lnTo>
                    <a:lnTo>
                      <a:pt x="95" y="73"/>
                    </a:lnTo>
                    <a:lnTo>
                      <a:pt x="95" y="20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353">
                <a:extLst>
                  <a:ext uri="{FF2B5EF4-FFF2-40B4-BE49-F238E27FC236}">
                    <a16:creationId xmlns:a16="http://schemas.microsoft.com/office/drawing/2014/main" id="{AAC05510-4C4F-4C82-9EF9-9CEEC2079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747" y="6134414"/>
                <a:ext cx="119619" cy="262143"/>
              </a:xfrm>
              <a:custGeom>
                <a:avLst/>
                <a:gdLst>
                  <a:gd name="T0" fmla="*/ 79 w 95"/>
                  <a:gd name="T1" fmla="*/ 59 h 205"/>
                  <a:gd name="T2" fmla="*/ 79 w 95"/>
                  <a:gd name="T3" fmla="*/ 205 h 205"/>
                  <a:gd name="T4" fmla="*/ 0 w 95"/>
                  <a:gd name="T5" fmla="*/ 205 h 205"/>
                  <a:gd name="T6" fmla="*/ 0 w 95"/>
                  <a:gd name="T7" fmla="*/ 73 h 205"/>
                  <a:gd name="T8" fmla="*/ 0 w 95"/>
                  <a:gd name="T9" fmla="*/ 73 h 205"/>
                  <a:gd name="T10" fmla="*/ 1 w 95"/>
                  <a:gd name="T11" fmla="*/ 57 h 205"/>
                  <a:gd name="T12" fmla="*/ 7 w 95"/>
                  <a:gd name="T13" fmla="*/ 44 h 205"/>
                  <a:gd name="T14" fmla="*/ 13 w 95"/>
                  <a:gd name="T15" fmla="*/ 32 h 205"/>
                  <a:gd name="T16" fmla="*/ 22 w 95"/>
                  <a:gd name="T17" fmla="*/ 22 h 205"/>
                  <a:gd name="T18" fmla="*/ 32 w 95"/>
                  <a:gd name="T19" fmla="*/ 12 h 205"/>
                  <a:gd name="T20" fmla="*/ 45 w 95"/>
                  <a:gd name="T21" fmla="*/ 5 h 205"/>
                  <a:gd name="T22" fmla="*/ 59 w 95"/>
                  <a:gd name="T23" fmla="*/ 2 h 205"/>
                  <a:gd name="T24" fmla="*/ 73 w 95"/>
                  <a:gd name="T25" fmla="*/ 0 h 205"/>
                  <a:gd name="T26" fmla="*/ 73 w 95"/>
                  <a:gd name="T27" fmla="*/ 0 h 205"/>
                  <a:gd name="T28" fmla="*/ 84 w 95"/>
                  <a:gd name="T29" fmla="*/ 0 h 205"/>
                  <a:gd name="T30" fmla="*/ 95 w 95"/>
                  <a:gd name="T31" fmla="*/ 3 h 205"/>
                  <a:gd name="T32" fmla="*/ 95 w 95"/>
                  <a:gd name="T33" fmla="*/ 3 h 205"/>
                  <a:gd name="T34" fmla="*/ 88 w 95"/>
                  <a:gd name="T35" fmla="*/ 15 h 205"/>
                  <a:gd name="T36" fmla="*/ 84 w 95"/>
                  <a:gd name="T37" fmla="*/ 29 h 205"/>
                  <a:gd name="T38" fmla="*/ 81 w 95"/>
                  <a:gd name="T39" fmla="*/ 44 h 205"/>
                  <a:gd name="T40" fmla="*/ 79 w 95"/>
                  <a:gd name="T41" fmla="*/ 59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205">
                    <a:moveTo>
                      <a:pt x="79" y="59"/>
                    </a:moveTo>
                    <a:lnTo>
                      <a:pt x="79" y="205"/>
                    </a:lnTo>
                    <a:lnTo>
                      <a:pt x="0" y="20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1" y="57"/>
                    </a:lnTo>
                    <a:lnTo>
                      <a:pt x="7" y="44"/>
                    </a:lnTo>
                    <a:lnTo>
                      <a:pt x="13" y="32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5" y="5"/>
                    </a:lnTo>
                    <a:lnTo>
                      <a:pt x="59" y="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88" y="15"/>
                    </a:lnTo>
                    <a:lnTo>
                      <a:pt x="84" y="29"/>
                    </a:lnTo>
                    <a:lnTo>
                      <a:pt x="81" y="44"/>
                    </a:lnTo>
                    <a:lnTo>
                      <a:pt x="79" y="59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354">
                <a:extLst>
                  <a:ext uri="{FF2B5EF4-FFF2-40B4-BE49-F238E27FC236}">
                    <a16:creationId xmlns:a16="http://schemas.microsoft.com/office/drawing/2014/main" id="{F84F7459-8A23-4735-A07A-E45AA342F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6911" y="6075877"/>
                <a:ext cx="272323" cy="374126"/>
              </a:xfrm>
              <a:custGeom>
                <a:avLst/>
                <a:gdLst>
                  <a:gd name="T0" fmla="*/ 0 w 213"/>
                  <a:gd name="T1" fmla="*/ 295 h 295"/>
                  <a:gd name="T2" fmla="*/ 213 w 213"/>
                  <a:gd name="T3" fmla="*/ 295 h 295"/>
                  <a:gd name="T4" fmla="*/ 213 w 213"/>
                  <a:gd name="T5" fmla="*/ 107 h 295"/>
                  <a:gd name="T6" fmla="*/ 213 w 213"/>
                  <a:gd name="T7" fmla="*/ 107 h 295"/>
                  <a:gd name="T8" fmla="*/ 213 w 213"/>
                  <a:gd name="T9" fmla="*/ 95 h 295"/>
                  <a:gd name="T10" fmla="*/ 212 w 213"/>
                  <a:gd name="T11" fmla="*/ 85 h 295"/>
                  <a:gd name="T12" fmla="*/ 208 w 213"/>
                  <a:gd name="T13" fmla="*/ 75 h 295"/>
                  <a:gd name="T14" fmla="*/ 205 w 213"/>
                  <a:gd name="T15" fmla="*/ 65 h 295"/>
                  <a:gd name="T16" fmla="*/ 195 w 213"/>
                  <a:gd name="T17" fmla="*/ 48 h 295"/>
                  <a:gd name="T18" fmla="*/ 183 w 213"/>
                  <a:gd name="T19" fmla="*/ 31 h 295"/>
                  <a:gd name="T20" fmla="*/ 166 w 213"/>
                  <a:gd name="T21" fmla="*/ 19 h 295"/>
                  <a:gd name="T22" fmla="*/ 149 w 213"/>
                  <a:gd name="T23" fmla="*/ 9 h 295"/>
                  <a:gd name="T24" fmla="*/ 139 w 213"/>
                  <a:gd name="T25" fmla="*/ 6 h 295"/>
                  <a:gd name="T26" fmla="*/ 129 w 213"/>
                  <a:gd name="T27" fmla="*/ 2 h 295"/>
                  <a:gd name="T28" fmla="*/ 119 w 213"/>
                  <a:gd name="T29" fmla="*/ 0 h 295"/>
                  <a:gd name="T30" fmla="*/ 107 w 213"/>
                  <a:gd name="T31" fmla="*/ 0 h 295"/>
                  <a:gd name="T32" fmla="*/ 107 w 213"/>
                  <a:gd name="T33" fmla="*/ 0 h 295"/>
                  <a:gd name="T34" fmla="*/ 97 w 213"/>
                  <a:gd name="T35" fmla="*/ 0 h 295"/>
                  <a:gd name="T36" fmla="*/ 87 w 213"/>
                  <a:gd name="T37" fmla="*/ 2 h 295"/>
                  <a:gd name="T38" fmla="*/ 76 w 213"/>
                  <a:gd name="T39" fmla="*/ 6 h 295"/>
                  <a:gd name="T40" fmla="*/ 66 w 213"/>
                  <a:gd name="T41" fmla="*/ 9 h 295"/>
                  <a:gd name="T42" fmla="*/ 48 w 213"/>
                  <a:gd name="T43" fmla="*/ 19 h 295"/>
                  <a:gd name="T44" fmla="*/ 32 w 213"/>
                  <a:gd name="T45" fmla="*/ 31 h 295"/>
                  <a:gd name="T46" fmla="*/ 19 w 213"/>
                  <a:gd name="T47" fmla="*/ 48 h 295"/>
                  <a:gd name="T48" fmla="*/ 9 w 213"/>
                  <a:gd name="T49" fmla="*/ 65 h 295"/>
                  <a:gd name="T50" fmla="*/ 5 w 213"/>
                  <a:gd name="T51" fmla="*/ 75 h 295"/>
                  <a:gd name="T52" fmla="*/ 4 w 213"/>
                  <a:gd name="T53" fmla="*/ 85 h 295"/>
                  <a:gd name="T54" fmla="*/ 2 w 213"/>
                  <a:gd name="T55" fmla="*/ 95 h 295"/>
                  <a:gd name="T56" fmla="*/ 0 w 213"/>
                  <a:gd name="T57" fmla="*/ 107 h 295"/>
                  <a:gd name="T58" fmla="*/ 0 w 213"/>
                  <a:gd name="T5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3" h="295">
                    <a:moveTo>
                      <a:pt x="0" y="295"/>
                    </a:moveTo>
                    <a:lnTo>
                      <a:pt x="213" y="295"/>
                    </a:lnTo>
                    <a:lnTo>
                      <a:pt x="213" y="107"/>
                    </a:lnTo>
                    <a:lnTo>
                      <a:pt x="213" y="107"/>
                    </a:lnTo>
                    <a:lnTo>
                      <a:pt x="213" y="95"/>
                    </a:lnTo>
                    <a:lnTo>
                      <a:pt x="212" y="85"/>
                    </a:lnTo>
                    <a:lnTo>
                      <a:pt x="208" y="75"/>
                    </a:lnTo>
                    <a:lnTo>
                      <a:pt x="205" y="65"/>
                    </a:lnTo>
                    <a:lnTo>
                      <a:pt x="195" y="48"/>
                    </a:lnTo>
                    <a:lnTo>
                      <a:pt x="183" y="31"/>
                    </a:lnTo>
                    <a:lnTo>
                      <a:pt x="166" y="19"/>
                    </a:lnTo>
                    <a:lnTo>
                      <a:pt x="149" y="9"/>
                    </a:lnTo>
                    <a:lnTo>
                      <a:pt x="139" y="6"/>
                    </a:lnTo>
                    <a:lnTo>
                      <a:pt x="129" y="2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0"/>
                    </a:lnTo>
                    <a:lnTo>
                      <a:pt x="87" y="2"/>
                    </a:lnTo>
                    <a:lnTo>
                      <a:pt x="76" y="6"/>
                    </a:lnTo>
                    <a:lnTo>
                      <a:pt x="66" y="9"/>
                    </a:lnTo>
                    <a:lnTo>
                      <a:pt x="48" y="19"/>
                    </a:lnTo>
                    <a:lnTo>
                      <a:pt x="32" y="31"/>
                    </a:lnTo>
                    <a:lnTo>
                      <a:pt x="19" y="48"/>
                    </a:lnTo>
                    <a:lnTo>
                      <a:pt x="9" y="65"/>
                    </a:lnTo>
                    <a:lnTo>
                      <a:pt x="5" y="75"/>
                    </a:lnTo>
                    <a:lnTo>
                      <a:pt x="4" y="85"/>
                    </a:lnTo>
                    <a:lnTo>
                      <a:pt x="2" y="95"/>
                    </a:lnTo>
                    <a:lnTo>
                      <a:pt x="0" y="107"/>
                    </a:lnTo>
                    <a:lnTo>
                      <a:pt x="0" y="29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ECC03B8F-DDCA-45CF-A1A7-5BD313A79D95}"/>
              </a:ext>
            </a:extLst>
          </p:cNvPr>
          <p:cNvGrpSpPr/>
          <p:nvPr/>
        </p:nvGrpSpPr>
        <p:grpSpPr>
          <a:xfrm>
            <a:off x="6096000" y="1334183"/>
            <a:ext cx="4715014" cy="3005473"/>
            <a:chOff x="6096000" y="1334183"/>
            <a:chExt cx="4715014" cy="300547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7662CDB-ADE7-4ECE-B856-CF19D408EBDC}"/>
                </a:ext>
              </a:extLst>
            </p:cNvPr>
            <p:cNvGrpSpPr/>
            <p:nvPr/>
          </p:nvGrpSpPr>
          <p:grpSpPr>
            <a:xfrm>
              <a:off x="6096000" y="1334183"/>
              <a:ext cx="4715014" cy="3005473"/>
              <a:chOff x="6195317" y="1999299"/>
              <a:chExt cx="4715014" cy="3005473"/>
            </a:xfrm>
          </p:grpSpPr>
          <p:pic>
            <p:nvPicPr>
              <p:cNvPr id="30" name="Picture 34">
                <a:extLst>
                  <a:ext uri="{FF2B5EF4-FFF2-40B4-BE49-F238E27FC236}">
                    <a16:creationId xmlns:a16="http://schemas.microsoft.com/office/drawing/2014/main" id="{D6D81698-96AA-426F-9508-24F57CFFD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7986446" y="2080886"/>
                <a:ext cx="1138782" cy="4708989"/>
              </a:xfrm>
              <a:prstGeom prst="rect">
                <a:avLst/>
              </a:prstGeom>
            </p:spPr>
          </p:pic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41A22A00-E0C1-443A-B585-EADEF147AF2C}"/>
                  </a:ext>
                </a:extLst>
              </p:cNvPr>
              <p:cNvSpPr/>
              <p:nvPr/>
            </p:nvSpPr>
            <p:spPr>
              <a:xfrm>
                <a:off x="6195317" y="1999299"/>
                <a:ext cx="4708989" cy="1848650"/>
              </a:xfrm>
              <a:prstGeom prst="rect">
                <a:avLst/>
              </a:prstGeom>
              <a:solidFill>
                <a:srgbClr val="7CB8D3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7D87179B-46AD-4DAE-A3C6-1BCF517F6E16}"/>
                  </a:ext>
                </a:extLst>
              </p:cNvPr>
              <p:cNvSpPr txBox="1"/>
              <p:nvPr/>
            </p:nvSpPr>
            <p:spPr>
              <a:xfrm>
                <a:off x="7002085" y="2845738"/>
                <a:ext cx="304586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dummy.</a:t>
                </a:r>
              </a:p>
            </p:txBody>
          </p:sp>
          <p:sp>
            <p:nvSpPr>
              <p:cNvPr id="33" name="Title 4">
                <a:extLst>
                  <a:ext uri="{FF2B5EF4-FFF2-40B4-BE49-F238E27FC236}">
                    <a16:creationId xmlns:a16="http://schemas.microsoft.com/office/drawing/2014/main" id="{9D2B7BAE-DD0B-4D9B-9F12-BC1990A808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2084" y="2199594"/>
                <a:ext cx="304586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r"/>
                <a:r>
                  <a:rPr lang="en-US" altLang="zh-CN" sz="20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cxnSp>
            <p:nvCxnSpPr>
              <p:cNvPr id="34" name="Straight Connector 20">
                <a:extLst>
                  <a:ext uri="{FF2B5EF4-FFF2-40B4-BE49-F238E27FC236}">
                    <a16:creationId xmlns:a16="http://schemas.microsoft.com/office/drawing/2014/main" id="{243AC049-4906-407A-BD19-4761567C6545}"/>
                  </a:ext>
                </a:extLst>
              </p:cNvPr>
              <p:cNvCxnSpPr/>
              <p:nvPr/>
            </p:nvCxnSpPr>
            <p:spPr>
              <a:xfrm>
                <a:off x="9335884" y="2653513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37">
              <a:extLst>
                <a:ext uri="{FF2B5EF4-FFF2-40B4-BE49-F238E27FC236}">
                  <a16:creationId xmlns:a16="http://schemas.microsoft.com/office/drawing/2014/main" id="{107DD42D-E18C-4406-A4C8-1777F6AB1728}"/>
                </a:ext>
              </a:extLst>
            </p:cNvPr>
            <p:cNvGrpSpPr/>
            <p:nvPr/>
          </p:nvGrpSpPr>
          <p:grpSpPr>
            <a:xfrm>
              <a:off x="10163476" y="1504892"/>
              <a:ext cx="426672" cy="370097"/>
              <a:chOff x="3171825" y="2530475"/>
              <a:chExt cx="287338" cy="249238"/>
            </a:xfrm>
            <a:solidFill>
              <a:schemeClr val="bg1"/>
            </a:solidFill>
          </p:grpSpPr>
          <p:sp>
            <p:nvSpPr>
              <p:cNvPr id="76" name="Freeform 535">
                <a:extLst>
                  <a:ext uri="{FF2B5EF4-FFF2-40B4-BE49-F238E27FC236}">
                    <a16:creationId xmlns:a16="http://schemas.microsoft.com/office/drawing/2014/main" id="{039E29E5-00BA-40F8-95A6-507A8261B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0400" y="2640013"/>
                <a:ext cx="230188" cy="139700"/>
              </a:xfrm>
              <a:custGeom>
                <a:avLst/>
                <a:gdLst>
                  <a:gd name="T0" fmla="*/ 481 w 722"/>
                  <a:gd name="T1" fmla="*/ 407 h 437"/>
                  <a:gd name="T2" fmla="*/ 632 w 722"/>
                  <a:gd name="T3" fmla="*/ 106 h 437"/>
                  <a:gd name="T4" fmla="*/ 361 w 722"/>
                  <a:gd name="T5" fmla="*/ 287 h 437"/>
                  <a:gd name="T6" fmla="*/ 90 w 722"/>
                  <a:gd name="T7" fmla="*/ 106 h 437"/>
                  <a:gd name="T8" fmla="*/ 361 w 722"/>
                  <a:gd name="T9" fmla="*/ 287 h 437"/>
                  <a:gd name="T10" fmla="*/ 584 w 722"/>
                  <a:gd name="T11" fmla="*/ 10 h 437"/>
                  <a:gd name="T12" fmla="*/ 555 w 722"/>
                  <a:gd name="T13" fmla="*/ 28 h 437"/>
                  <a:gd name="T14" fmla="*/ 523 w 722"/>
                  <a:gd name="T15" fmla="*/ 39 h 437"/>
                  <a:gd name="T16" fmla="*/ 487 w 722"/>
                  <a:gd name="T17" fmla="*/ 45 h 437"/>
                  <a:gd name="T18" fmla="*/ 450 w 722"/>
                  <a:gd name="T19" fmla="*/ 46 h 437"/>
                  <a:gd name="T20" fmla="*/ 418 w 722"/>
                  <a:gd name="T21" fmla="*/ 42 h 437"/>
                  <a:gd name="T22" fmla="*/ 388 w 722"/>
                  <a:gd name="T23" fmla="*/ 33 h 437"/>
                  <a:gd name="T24" fmla="*/ 360 w 722"/>
                  <a:gd name="T25" fmla="*/ 22 h 437"/>
                  <a:gd name="T26" fmla="*/ 336 w 722"/>
                  <a:gd name="T27" fmla="*/ 22 h 437"/>
                  <a:gd name="T28" fmla="*/ 312 w 722"/>
                  <a:gd name="T29" fmla="*/ 34 h 437"/>
                  <a:gd name="T30" fmla="*/ 285 w 722"/>
                  <a:gd name="T31" fmla="*/ 42 h 437"/>
                  <a:gd name="T32" fmla="*/ 256 w 722"/>
                  <a:gd name="T33" fmla="*/ 46 h 437"/>
                  <a:gd name="T34" fmla="*/ 223 w 722"/>
                  <a:gd name="T35" fmla="*/ 45 h 437"/>
                  <a:gd name="T36" fmla="*/ 188 w 722"/>
                  <a:gd name="T37" fmla="*/ 39 h 437"/>
                  <a:gd name="T38" fmla="*/ 159 w 722"/>
                  <a:gd name="T39" fmla="*/ 28 h 437"/>
                  <a:gd name="T40" fmla="*/ 135 w 722"/>
                  <a:gd name="T41" fmla="*/ 10 h 437"/>
                  <a:gd name="T42" fmla="*/ 110 w 722"/>
                  <a:gd name="T43" fmla="*/ 4 h 437"/>
                  <a:gd name="T44" fmla="*/ 83 w 722"/>
                  <a:gd name="T45" fmla="*/ 10 h 437"/>
                  <a:gd name="T46" fmla="*/ 48 w 722"/>
                  <a:gd name="T47" fmla="*/ 15 h 437"/>
                  <a:gd name="T48" fmla="*/ 15 w 722"/>
                  <a:gd name="T49" fmla="*/ 15 h 437"/>
                  <a:gd name="T50" fmla="*/ 0 w 722"/>
                  <a:gd name="T51" fmla="*/ 422 h 437"/>
                  <a:gd name="T52" fmla="*/ 1 w 722"/>
                  <a:gd name="T53" fmla="*/ 428 h 437"/>
                  <a:gd name="T54" fmla="*/ 4 w 722"/>
                  <a:gd name="T55" fmla="*/ 433 h 437"/>
                  <a:gd name="T56" fmla="*/ 9 w 722"/>
                  <a:gd name="T57" fmla="*/ 436 h 437"/>
                  <a:gd name="T58" fmla="*/ 15 w 722"/>
                  <a:gd name="T59" fmla="*/ 437 h 437"/>
                  <a:gd name="T60" fmla="*/ 647 w 722"/>
                  <a:gd name="T61" fmla="*/ 437 h 437"/>
                  <a:gd name="T62" fmla="*/ 711 w 722"/>
                  <a:gd name="T63" fmla="*/ 437 h 437"/>
                  <a:gd name="T64" fmla="*/ 716 w 722"/>
                  <a:gd name="T65" fmla="*/ 435 h 437"/>
                  <a:gd name="T66" fmla="*/ 720 w 722"/>
                  <a:gd name="T67" fmla="*/ 431 h 437"/>
                  <a:gd name="T68" fmla="*/ 722 w 722"/>
                  <a:gd name="T69" fmla="*/ 426 h 437"/>
                  <a:gd name="T70" fmla="*/ 722 w 722"/>
                  <a:gd name="T71" fmla="*/ 9 h 437"/>
                  <a:gd name="T72" fmla="*/ 700 w 722"/>
                  <a:gd name="T73" fmla="*/ 14 h 437"/>
                  <a:gd name="T74" fmla="*/ 677 w 722"/>
                  <a:gd name="T75" fmla="*/ 16 h 437"/>
                  <a:gd name="T76" fmla="*/ 636 w 722"/>
                  <a:gd name="T77" fmla="*/ 12 h 437"/>
                  <a:gd name="T78" fmla="*/ 597 w 722"/>
                  <a:gd name="T79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2" h="437">
                    <a:moveTo>
                      <a:pt x="632" y="407"/>
                    </a:moveTo>
                    <a:lnTo>
                      <a:pt x="481" y="407"/>
                    </a:lnTo>
                    <a:lnTo>
                      <a:pt x="481" y="106"/>
                    </a:lnTo>
                    <a:lnTo>
                      <a:pt x="632" y="106"/>
                    </a:lnTo>
                    <a:lnTo>
                      <a:pt x="632" y="407"/>
                    </a:lnTo>
                    <a:close/>
                    <a:moveTo>
                      <a:pt x="361" y="287"/>
                    </a:moveTo>
                    <a:lnTo>
                      <a:pt x="90" y="287"/>
                    </a:lnTo>
                    <a:lnTo>
                      <a:pt x="90" y="106"/>
                    </a:lnTo>
                    <a:lnTo>
                      <a:pt x="361" y="106"/>
                    </a:lnTo>
                    <a:lnTo>
                      <a:pt x="361" y="287"/>
                    </a:lnTo>
                    <a:close/>
                    <a:moveTo>
                      <a:pt x="597" y="0"/>
                    </a:moveTo>
                    <a:lnTo>
                      <a:pt x="584" y="10"/>
                    </a:lnTo>
                    <a:lnTo>
                      <a:pt x="570" y="20"/>
                    </a:lnTo>
                    <a:lnTo>
                      <a:pt x="555" y="28"/>
                    </a:lnTo>
                    <a:lnTo>
                      <a:pt x="540" y="34"/>
                    </a:lnTo>
                    <a:lnTo>
                      <a:pt x="523" y="39"/>
                    </a:lnTo>
                    <a:lnTo>
                      <a:pt x="505" y="43"/>
                    </a:lnTo>
                    <a:lnTo>
                      <a:pt x="487" y="45"/>
                    </a:lnTo>
                    <a:lnTo>
                      <a:pt x="466" y="46"/>
                    </a:lnTo>
                    <a:lnTo>
                      <a:pt x="450" y="46"/>
                    </a:lnTo>
                    <a:lnTo>
                      <a:pt x="434" y="44"/>
                    </a:lnTo>
                    <a:lnTo>
                      <a:pt x="418" y="42"/>
                    </a:lnTo>
                    <a:lnTo>
                      <a:pt x="403" y="38"/>
                    </a:lnTo>
                    <a:lnTo>
                      <a:pt x="388" y="33"/>
                    </a:lnTo>
                    <a:lnTo>
                      <a:pt x="374" y="29"/>
                    </a:lnTo>
                    <a:lnTo>
                      <a:pt x="360" y="22"/>
                    </a:lnTo>
                    <a:lnTo>
                      <a:pt x="347" y="15"/>
                    </a:lnTo>
                    <a:lnTo>
                      <a:pt x="336" y="22"/>
                    </a:lnTo>
                    <a:lnTo>
                      <a:pt x="325" y="29"/>
                    </a:lnTo>
                    <a:lnTo>
                      <a:pt x="312" y="34"/>
                    </a:lnTo>
                    <a:lnTo>
                      <a:pt x="299" y="38"/>
                    </a:lnTo>
                    <a:lnTo>
                      <a:pt x="285" y="42"/>
                    </a:lnTo>
                    <a:lnTo>
                      <a:pt x="271" y="44"/>
                    </a:lnTo>
                    <a:lnTo>
                      <a:pt x="256" y="46"/>
                    </a:lnTo>
                    <a:lnTo>
                      <a:pt x="241" y="46"/>
                    </a:lnTo>
                    <a:lnTo>
                      <a:pt x="223" y="45"/>
                    </a:lnTo>
                    <a:lnTo>
                      <a:pt x="204" y="43"/>
                    </a:lnTo>
                    <a:lnTo>
                      <a:pt x="188" y="39"/>
                    </a:lnTo>
                    <a:lnTo>
                      <a:pt x="173" y="35"/>
                    </a:lnTo>
                    <a:lnTo>
                      <a:pt x="159" y="28"/>
                    </a:lnTo>
                    <a:lnTo>
                      <a:pt x="147" y="20"/>
                    </a:lnTo>
                    <a:lnTo>
                      <a:pt x="135" y="10"/>
                    </a:lnTo>
                    <a:lnTo>
                      <a:pt x="123" y="0"/>
                    </a:lnTo>
                    <a:lnTo>
                      <a:pt x="110" y="4"/>
                    </a:lnTo>
                    <a:lnTo>
                      <a:pt x="96" y="7"/>
                    </a:lnTo>
                    <a:lnTo>
                      <a:pt x="83" y="10"/>
                    </a:lnTo>
                    <a:lnTo>
                      <a:pt x="70" y="13"/>
                    </a:lnTo>
                    <a:lnTo>
                      <a:pt x="48" y="15"/>
                    </a:lnTo>
                    <a:lnTo>
                      <a:pt x="30" y="16"/>
                    </a:lnTo>
                    <a:lnTo>
                      <a:pt x="15" y="15"/>
                    </a:lnTo>
                    <a:lnTo>
                      <a:pt x="0" y="13"/>
                    </a:lnTo>
                    <a:lnTo>
                      <a:pt x="0" y="422"/>
                    </a:lnTo>
                    <a:lnTo>
                      <a:pt x="1" y="426"/>
                    </a:lnTo>
                    <a:lnTo>
                      <a:pt x="1" y="428"/>
                    </a:lnTo>
                    <a:lnTo>
                      <a:pt x="3" y="431"/>
                    </a:lnTo>
                    <a:lnTo>
                      <a:pt x="4" y="433"/>
                    </a:lnTo>
                    <a:lnTo>
                      <a:pt x="6" y="435"/>
                    </a:lnTo>
                    <a:lnTo>
                      <a:pt x="9" y="436"/>
                    </a:lnTo>
                    <a:lnTo>
                      <a:pt x="11" y="437"/>
                    </a:lnTo>
                    <a:lnTo>
                      <a:pt x="15" y="437"/>
                    </a:lnTo>
                    <a:lnTo>
                      <a:pt x="466" y="437"/>
                    </a:lnTo>
                    <a:lnTo>
                      <a:pt x="647" y="437"/>
                    </a:lnTo>
                    <a:lnTo>
                      <a:pt x="707" y="437"/>
                    </a:lnTo>
                    <a:lnTo>
                      <a:pt x="711" y="437"/>
                    </a:lnTo>
                    <a:lnTo>
                      <a:pt x="713" y="436"/>
                    </a:lnTo>
                    <a:lnTo>
                      <a:pt x="716" y="435"/>
                    </a:lnTo>
                    <a:lnTo>
                      <a:pt x="718" y="433"/>
                    </a:lnTo>
                    <a:lnTo>
                      <a:pt x="720" y="431"/>
                    </a:lnTo>
                    <a:lnTo>
                      <a:pt x="721" y="428"/>
                    </a:lnTo>
                    <a:lnTo>
                      <a:pt x="722" y="426"/>
                    </a:lnTo>
                    <a:lnTo>
                      <a:pt x="722" y="422"/>
                    </a:lnTo>
                    <a:lnTo>
                      <a:pt x="722" y="9"/>
                    </a:lnTo>
                    <a:lnTo>
                      <a:pt x="712" y="12"/>
                    </a:lnTo>
                    <a:lnTo>
                      <a:pt x="700" y="14"/>
                    </a:lnTo>
                    <a:lnTo>
                      <a:pt x="689" y="16"/>
                    </a:lnTo>
                    <a:lnTo>
                      <a:pt x="677" y="16"/>
                    </a:lnTo>
                    <a:lnTo>
                      <a:pt x="656" y="15"/>
                    </a:lnTo>
                    <a:lnTo>
                      <a:pt x="636" y="12"/>
                    </a:lnTo>
                    <a:lnTo>
                      <a:pt x="615" y="6"/>
                    </a:lnTo>
                    <a:lnTo>
                      <a:pt x="597" y="0"/>
                    </a:lnTo>
                    <a:lnTo>
                      <a:pt x="5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536">
                <a:extLst>
                  <a:ext uri="{FF2B5EF4-FFF2-40B4-BE49-F238E27FC236}">
                    <a16:creationId xmlns:a16="http://schemas.microsoft.com/office/drawing/2014/main" id="{0E9B5FB4-1454-4A4E-814C-3A95B4BFC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2488" y="2587625"/>
                <a:ext cx="66675" cy="47625"/>
              </a:xfrm>
              <a:custGeom>
                <a:avLst/>
                <a:gdLst>
                  <a:gd name="T0" fmla="*/ 196 w 211"/>
                  <a:gd name="T1" fmla="*/ 0 h 151"/>
                  <a:gd name="T2" fmla="*/ 181 w 211"/>
                  <a:gd name="T3" fmla="*/ 0 h 151"/>
                  <a:gd name="T4" fmla="*/ 0 w 211"/>
                  <a:gd name="T5" fmla="*/ 0 h 151"/>
                  <a:gd name="T6" fmla="*/ 0 w 211"/>
                  <a:gd name="T7" fmla="*/ 134 h 151"/>
                  <a:gd name="T8" fmla="*/ 11 w 211"/>
                  <a:gd name="T9" fmla="*/ 139 h 151"/>
                  <a:gd name="T10" fmla="*/ 23 w 211"/>
                  <a:gd name="T11" fmla="*/ 143 h 151"/>
                  <a:gd name="T12" fmla="*/ 34 w 211"/>
                  <a:gd name="T13" fmla="*/ 145 h 151"/>
                  <a:gd name="T14" fmla="*/ 44 w 211"/>
                  <a:gd name="T15" fmla="*/ 148 h 151"/>
                  <a:gd name="T16" fmla="*/ 63 w 211"/>
                  <a:gd name="T17" fmla="*/ 150 h 151"/>
                  <a:gd name="T18" fmla="*/ 75 w 211"/>
                  <a:gd name="T19" fmla="*/ 151 h 151"/>
                  <a:gd name="T20" fmla="*/ 87 w 211"/>
                  <a:gd name="T21" fmla="*/ 150 h 151"/>
                  <a:gd name="T22" fmla="*/ 98 w 211"/>
                  <a:gd name="T23" fmla="*/ 149 h 151"/>
                  <a:gd name="T24" fmla="*/ 110 w 211"/>
                  <a:gd name="T25" fmla="*/ 145 h 151"/>
                  <a:gd name="T26" fmla="*/ 120 w 211"/>
                  <a:gd name="T27" fmla="*/ 142 h 151"/>
                  <a:gd name="T28" fmla="*/ 120 w 211"/>
                  <a:gd name="T29" fmla="*/ 142 h 151"/>
                  <a:gd name="T30" fmla="*/ 130 w 211"/>
                  <a:gd name="T31" fmla="*/ 138 h 151"/>
                  <a:gd name="T32" fmla="*/ 139 w 211"/>
                  <a:gd name="T33" fmla="*/ 133 h 151"/>
                  <a:gd name="T34" fmla="*/ 147 w 211"/>
                  <a:gd name="T35" fmla="*/ 127 h 151"/>
                  <a:gd name="T36" fmla="*/ 156 w 211"/>
                  <a:gd name="T37" fmla="*/ 122 h 151"/>
                  <a:gd name="T38" fmla="*/ 163 w 211"/>
                  <a:gd name="T39" fmla="*/ 114 h 151"/>
                  <a:gd name="T40" fmla="*/ 171 w 211"/>
                  <a:gd name="T41" fmla="*/ 108 h 151"/>
                  <a:gd name="T42" fmla="*/ 178 w 211"/>
                  <a:gd name="T43" fmla="*/ 100 h 151"/>
                  <a:gd name="T44" fmla="*/ 185 w 211"/>
                  <a:gd name="T45" fmla="*/ 92 h 151"/>
                  <a:gd name="T46" fmla="*/ 190 w 211"/>
                  <a:gd name="T47" fmla="*/ 83 h 151"/>
                  <a:gd name="T48" fmla="*/ 196 w 211"/>
                  <a:gd name="T49" fmla="*/ 75 h 151"/>
                  <a:gd name="T50" fmla="*/ 200 w 211"/>
                  <a:gd name="T51" fmla="*/ 65 h 151"/>
                  <a:gd name="T52" fmla="*/ 204 w 211"/>
                  <a:gd name="T53" fmla="*/ 55 h 151"/>
                  <a:gd name="T54" fmla="*/ 206 w 211"/>
                  <a:gd name="T55" fmla="*/ 46 h 151"/>
                  <a:gd name="T56" fmla="*/ 208 w 211"/>
                  <a:gd name="T57" fmla="*/ 36 h 151"/>
                  <a:gd name="T58" fmla="*/ 211 w 211"/>
                  <a:gd name="T59" fmla="*/ 25 h 151"/>
                  <a:gd name="T60" fmla="*/ 211 w 211"/>
                  <a:gd name="T61" fmla="*/ 16 h 151"/>
                  <a:gd name="T62" fmla="*/ 211 w 211"/>
                  <a:gd name="T63" fmla="*/ 0 h 151"/>
                  <a:gd name="T64" fmla="*/ 196 w 211"/>
                  <a:gd name="T65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1" h="151">
                    <a:moveTo>
                      <a:pt x="196" y="0"/>
                    </a:moveTo>
                    <a:lnTo>
                      <a:pt x="181" y="0"/>
                    </a:lnTo>
                    <a:lnTo>
                      <a:pt x="0" y="0"/>
                    </a:lnTo>
                    <a:lnTo>
                      <a:pt x="0" y="134"/>
                    </a:lnTo>
                    <a:lnTo>
                      <a:pt x="11" y="139"/>
                    </a:lnTo>
                    <a:lnTo>
                      <a:pt x="23" y="143"/>
                    </a:lnTo>
                    <a:lnTo>
                      <a:pt x="34" y="145"/>
                    </a:lnTo>
                    <a:lnTo>
                      <a:pt x="44" y="148"/>
                    </a:lnTo>
                    <a:lnTo>
                      <a:pt x="63" y="150"/>
                    </a:lnTo>
                    <a:lnTo>
                      <a:pt x="75" y="151"/>
                    </a:lnTo>
                    <a:lnTo>
                      <a:pt x="87" y="150"/>
                    </a:lnTo>
                    <a:lnTo>
                      <a:pt x="98" y="149"/>
                    </a:lnTo>
                    <a:lnTo>
                      <a:pt x="110" y="145"/>
                    </a:lnTo>
                    <a:lnTo>
                      <a:pt x="120" y="142"/>
                    </a:lnTo>
                    <a:lnTo>
                      <a:pt x="120" y="142"/>
                    </a:lnTo>
                    <a:lnTo>
                      <a:pt x="130" y="138"/>
                    </a:lnTo>
                    <a:lnTo>
                      <a:pt x="139" y="133"/>
                    </a:lnTo>
                    <a:lnTo>
                      <a:pt x="147" y="127"/>
                    </a:lnTo>
                    <a:lnTo>
                      <a:pt x="156" y="122"/>
                    </a:lnTo>
                    <a:lnTo>
                      <a:pt x="163" y="114"/>
                    </a:lnTo>
                    <a:lnTo>
                      <a:pt x="171" y="108"/>
                    </a:lnTo>
                    <a:lnTo>
                      <a:pt x="178" y="100"/>
                    </a:lnTo>
                    <a:lnTo>
                      <a:pt x="185" y="92"/>
                    </a:lnTo>
                    <a:lnTo>
                      <a:pt x="190" y="83"/>
                    </a:lnTo>
                    <a:lnTo>
                      <a:pt x="196" y="75"/>
                    </a:lnTo>
                    <a:lnTo>
                      <a:pt x="200" y="65"/>
                    </a:lnTo>
                    <a:lnTo>
                      <a:pt x="204" y="55"/>
                    </a:lnTo>
                    <a:lnTo>
                      <a:pt x="206" y="46"/>
                    </a:lnTo>
                    <a:lnTo>
                      <a:pt x="208" y="36"/>
                    </a:lnTo>
                    <a:lnTo>
                      <a:pt x="211" y="25"/>
                    </a:lnTo>
                    <a:lnTo>
                      <a:pt x="211" y="16"/>
                    </a:lnTo>
                    <a:lnTo>
                      <a:pt x="211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37">
                <a:extLst>
                  <a:ext uri="{FF2B5EF4-FFF2-40B4-BE49-F238E27FC236}">
                    <a16:creationId xmlns:a16="http://schemas.microsoft.com/office/drawing/2014/main" id="{297B8AEA-36AD-4B22-ABE8-58213B51E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288" y="2587625"/>
                <a:ext cx="66675" cy="57150"/>
              </a:xfrm>
              <a:custGeom>
                <a:avLst/>
                <a:gdLst>
                  <a:gd name="T0" fmla="*/ 213 w 213"/>
                  <a:gd name="T1" fmla="*/ 143 h 181"/>
                  <a:gd name="T2" fmla="*/ 211 w 213"/>
                  <a:gd name="T3" fmla="*/ 140 h 181"/>
                  <a:gd name="T4" fmla="*/ 211 w 213"/>
                  <a:gd name="T5" fmla="*/ 136 h 181"/>
                  <a:gd name="T6" fmla="*/ 211 w 213"/>
                  <a:gd name="T7" fmla="*/ 0 h 181"/>
                  <a:gd name="T8" fmla="*/ 0 w 213"/>
                  <a:gd name="T9" fmla="*/ 0 h 181"/>
                  <a:gd name="T10" fmla="*/ 0 w 213"/>
                  <a:gd name="T11" fmla="*/ 151 h 181"/>
                  <a:gd name="T12" fmla="*/ 0 w 213"/>
                  <a:gd name="T13" fmla="*/ 152 h 181"/>
                  <a:gd name="T14" fmla="*/ 0 w 213"/>
                  <a:gd name="T15" fmla="*/ 153 h 181"/>
                  <a:gd name="T16" fmla="*/ 11 w 213"/>
                  <a:gd name="T17" fmla="*/ 159 h 181"/>
                  <a:gd name="T18" fmla="*/ 23 w 213"/>
                  <a:gd name="T19" fmla="*/ 165 h 181"/>
                  <a:gd name="T20" fmla="*/ 34 w 213"/>
                  <a:gd name="T21" fmla="*/ 169 h 181"/>
                  <a:gd name="T22" fmla="*/ 48 w 213"/>
                  <a:gd name="T23" fmla="*/ 173 h 181"/>
                  <a:gd name="T24" fmla="*/ 61 w 213"/>
                  <a:gd name="T25" fmla="*/ 177 h 181"/>
                  <a:gd name="T26" fmla="*/ 76 w 213"/>
                  <a:gd name="T27" fmla="*/ 179 h 181"/>
                  <a:gd name="T28" fmla="*/ 90 w 213"/>
                  <a:gd name="T29" fmla="*/ 181 h 181"/>
                  <a:gd name="T30" fmla="*/ 105 w 213"/>
                  <a:gd name="T31" fmla="*/ 181 h 181"/>
                  <a:gd name="T32" fmla="*/ 122 w 213"/>
                  <a:gd name="T33" fmla="*/ 180 h 181"/>
                  <a:gd name="T34" fmla="*/ 138 w 213"/>
                  <a:gd name="T35" fmla="*/ 179 h 181"/>
                  <a:gd name="T36" fmla="*/ 152 w 213"/>
                  <a:gd name="T37" fmla="*/ 175 h 181"/>
                  <a:gd name="T38" fmla="*/ 166 w 213"/>
                  <a:gd name="T39" fmla="*/ 171 h 181"/>
                  <a:gd name="T40" fmla="*/ 179 w 213"/>
                  <a:gd name="T41" fmla="*/ 167 h 181"/>
                  <a:gd name="T42" fmla="*/ 192 w 213"/>
                  <a:gd name="T43" fmla="*/ 160 h 181"/>
                  <a:gd name="T44" fmla="*/ 203 w 213"/>
                  <a:gd name="T45" fmla="*/ 153 h 181"/>
                  <a:gd name="T46" fmla="*/ 213 w 213"/>
                  <a:gd name="T47" fmla="*/ 14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3" h="181">
                    <a:moveTo>
                      <a:pt x="213" y="143"/>
                    </a:moveTo>
                    <a:lnTo>
                      <a:pt x="211" y="140"/>
                    </a:lnTo>
                    <a:lnTo>
                      <a:pt x="211" y="136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0" y="152"/>
                    </a:lnTo>
                    <a:lnTo>
                      <a:pt x="0" y="153"/>
                    </a:lnTo>
                    <a:lnTo>
                      <a:pt x="11" y="159"/>
                    </a:lnTo>
                    <a:lnTo>
                      <a:pt x="23" y="165"/>
                    </a:lnTo>
                    <a:lnTo>
                      <a:pt x="34" y="169"/>
                    </a:lnTo>
                    <a:lnTo>
                      <a:pt x="48" y="173"/>
                    </a:lnTo>
                    <a:lnTo>
                      <a:pt x="61" y="177"/>
                    </a:lnTo>
                    <a:lnTo>
                      <a:pt x="76" y="179"/>
                    </a:lnTo>
                    <a:lnTo>
                      <a:pt x="90" y="181"/>
                    </a:lnTo>
                    <a:lnTo>
                      <a:pt x="105" y="181"/>
                    </a:lnTo>
                    <a:lnTo>
                      <a:pt x="122" y="180"/>
                    </a:lnTo>
                    <a:lnTo>
                      <a:pt x="138" y="179"/>
                    </a:lnTo>
                    <a:lnTo>
                      <a:pt x="152" y="175"/>
                    </a:lnTo>
                    <a:lnTo>
                      <a:pt x="166" y="171"/>
                    </a:lnTo>
                    <a:lnTo>
                      <a:pt x="179" y="167"/>
                    </a:lnTo>
                    <a:lnTo>
                      <a:pt x="192" y="160"/>
                    </a:lnTo>
                    <a:lnTo>
                      <a:pt x="203" y="153"/>
                    </a:lnTo>
                    <a:lnTo>
                      <a:pt x="213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538">
                <a:extLst>
                  <a:ext uri="{FF2B5EF4-FFF2-40B4-BE49-F238E27FC236}">
                    <a16:creationId xmlns:a16="http://schemas.microsoft.com/office/drawing/2014/main" id="{E3DDD067-8414-41E9-AAF6-173C87A0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2587625"/>
                <a:ext cx="57150" cy="57150"/>
              </a:xfrm>
              <a:custGeom>
                <a:avLst/>
                <a:gdLst>
                  <a:gd name="T0" fmla="*/ 0 w 181"/>
                  <a:gd name="T1" fmla="*/ 0 h 181"/>
                  <a:gd name="T2" fmla="*/ 0 w 181"/>
                  <a:gd name="T3" fmla="*/ 149 h 181"/>
                  <a:gd name="T4" fmla="*/ 8 w 181"/>
                  <a:gd name="T5" fmla="*/ 157 h 181"/>
                  <a:gd name="T6" fmla="*/ 18 w 181"/>
                  <a:gd name="T7" fmla="*/ 164 h 181"/>
                  <a:gd name="T8" fmla="*/ 28 w 181"/>
                  <a:gd name="T9" fmla="*/ 169 h 181"/>
                  <a:gd name="T10" fmla="*/ 38 w 181"/>
                  <a:gd name="T11" fmla="*/ 173 h 181"/>
                  <a:gd name="T12" fmla="*/ 49 w 181"/>
                  <a:gd name="T13" fmla="*/ 177 h 181"/>
                  <a:gd name="T14" fmla="*/ 62 w 181"/>
                  <a:gd name="T15" fmla="*/ 179 h 181"/>
                  <a:gd name="T16" fmla="*/ 75 w 181"/>
                  <a:gd name="T17" fmla="*/ 181 h 181"/>
                  <a:gd name="T18" fmla="*/ 90 w 181"/>
                  <a:gd name="T19" fmla="*/ 181 h 181"/>
                  <a:gd name="T20" fmla="*/ 103 w 181"/>
                  <a:gd name="T21" fmla="*/ 181 h 181"/>
                  <a:gd name="T22" fmla="*/ 116 w 181"/>
                  <a:gd name="T23" fmla="*/ 179 h 181"/>
                  <a:gd name="T24" fmla="*/ 129 w 181"/>
                  <a:gd name="T25" fmla="*/ 178 h 181"/>
                  <a:gd name="T26" fmla="*/ 139 w 181"/>
                  <a:gd name="T27" fmla="*/ 174 h 181"/>
                  <a:gd name="T28" fmla="*/ 151 w 181"/>
                  <a:gd name="T29" fmla="*/ 170 h 181"/>
                  <a:gd name="T30" fmla="*/ 161 w 181"/>
                  <a:gd name="T31" fmla="*/ 166 h 181"/>
                  <a:gd name="T32" fmla="*/ 171 w 181"/>
                  <a:gd name="T33" fmla="*/ 160 h 181"/>
                  <a:gd name="T34" fmla="*/ 181 w 181"/>
                  <a:gd name="T35" fmla="*/ 154 h 181"/>
                  <a:gd name="T36" fmla="*/ 180 w 181"/>
                  <a:gd name="T37" fmla="*/ 152 h 181"/>
                  <a:gd name="T38" fmla="*/ 180 w 181"/>
                  <a:gd name="T39" fmla="*/ 151 h 181"/>
                  <a:gd name="T40" fmla="*/ 180 w 181"/>
                  <a:gd name="T41" fmla="*/ 0 h 181"/>
                  <a:gd name="T42" fmla="*/ 0 w 181"/>
                  <a:gd name="T4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1" h="181">
                    <a:moveTo>
                      <a:pt x="0" y="0"/>
                    </a:moveTo>
                    <a:lnTo>
                      <a:pt x="0" y="149"/>
                    </a:lnTo>
                    <a:lnTo>
                      <a:pt x="8" y="157"/>
                    </a:lnTo>
                    <a:lnTo>
                      <a:pt x="18" y="164"/>
                    </a:lnTo>
                    <a:lnTo>
                      <a:pt x="28" y="169"/>
                    </a:lnTo>
                    <a:lnTo>
                      <a:pt x="38" y="173"/>
                    </a:lnTo>
                    <a:lnTo>
                      <a:pt x="49" y="177"/>
                    </a:lnTo>
                    <a:lnTo>
                      <a:pt x="62" y="179"/>
                    </a:lnTo>
                    <a:lnTo>
                      <a:pt x="75" y="181"/>
                    </a:lnTo>
                    <a:lnTo>
                      <a:pt x="90" y="181"/>
                    </a:lnTo>
                    <a:lnTo>
                      <a:pt x="103" y="181"/>
                    </a:lnTo>
                    <a:lnTo>
                      <a:pt x="116" y="179"/>
                    </a:lnTo>
                    <a:lnTo>
                      <a:pt x="129" y="178"/>
                    </a:lnTo>
                    <a:lnTo>
                      <a:pt x="139" y="174"/>
                    </a:lnTo>
                    <a:lnTo>
                      <a:pt x="151" y="170"/>
                    </a:lnTo>
                    <a:lnTo>
                      <a:pt x="161" y="166"/>
                    </a:lnTo>
                    <a:lnTo>
                      <a:pt x="171" y="160"/>
                    </a:lnTo>
                    <a:lnTo>
                      <a:pt x="181" y="154"/>
                    </a:lnTo>
                    <a:lnTo>
                      <a:pt x="180" y="152"/>
                    </a:lnTo>
                    <a:lnTo>
                      <a:pt x="180" y="151"/>
                    </a:lnTo>
                    <a:lnTo>
                      <a:pt x="18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539">
                <a:extLst>
                  <a:ext uri="{FF2B5EF4-FFF2-40B4-BE49-F238E27FC236}">
                    <a16:creationId xmlns:a16="http://schemas.microsoft.com/office/drawing/2014/main" id="{1D3D9F06-F871-49B4-BAD8-D8481CB1D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825" y="2587625"/>
                <a:ext cx="68263" cy="47625"/>
              </a:xfrm>
              <a:custGeom>
                <a:avLst/>
                <a:gdLst>
                  <a:gd name="T0" fmla="*/ 211 w 211"/>
                  <a:gd name="T1" fmla="*/ 133 h 151"/>
                  <a:gd name="T2" fmla="*/ 211 w 211"/>
                  <a:gd name="T3" fmla="*/ 0 h 151"/>
                  <a:gd name="T4" fmla="*/ 30 w 211"/>
                  <a:gd name="T5" fmla="*/ 0 h 151"/>
                  <a:gd name="T6" fmla="*/ 15 w 211"/>
                  <a:gd name="T7" fmla="*/ 0 h 151"/>
                  <a:gd name="T8" fmla="*/ 0 w 211"/>
                  <a:gd name="T9" fmla="*/ 0 h 151"/>
                  <a:gd name="T10" fmla="*/ 0 w 211"/>
                  <a:gd name="T11" fmla="*/ 16 h 151"/>
                  <a:gd name="T12" fmla="*/ 1 w 211"/>
                  <a:gd name="T13" fmla="*/ 30 h 151"/>
                  <a:gd name="T14" fmla="*/ 2 w 211"/>
                  <a:gd name="T15" fmla="*/ 42 h 151"/>
                  <a:gd name="T16" fmla="*/ 5 w 211"/>
                  <a:gd name="T17" fmla="*/ 56 h 151"/>
                  <a:gd name="T18" fmla="*/ 9 w 211"/>
                  <a:gd name="T19" fmla="*/ 68 h 151"/>
                  <a:gd name="T20" fmla="*/ 13 w 211"/>
                  <a:gd name="T21" fmla="*/ 80 h 151"/>
                  <a:gd name="T22" fmla="*/ 20 w 211"/>
                  <a:gd name="T23" fmla="*/ 92 h 151"/>
                  <a:gd name="T24" fmla="*/ 26 w 211"/>
                  <a:gd name="T25" fmla="*/ 101 h 151"/>
                  <a:gd name="T26" fmla="*/ 35 w 211"/>
                  <a:gd name="T27" fmla="*/ 111 h 151"/>
                  <a:gd name="T28" fmla="*/ 42 w 211"/>
                  <a:gd name="T29" fmla="*/ 120 h 151"/>
                  <a:gd name="T30" fmla="*/ 52 w 211"/>
                  <a:gd name="T31" fmla="*/ 128 h 151"/>
                  <a:gd name="T32" fmla="*/ 62 w 211"/>
                  <a:gd name="T33" fmla="*/ 135 h 151"/>
                  <a:gd name="T34" fmla="*/ 72 w 211"/>
                  <a:gd name="T35" fmla="*/ 140 h 151"/>
                  <a:gd name="T36" fmla="*/ 84 w 211"/>
                  <a:gd name="T37" fmla="*/ 144 h 151"/>
                  <a:gd name="T38" fmla="*/ 95 w 211"/>
                  <a:gd name="T39" fmla="*/ 148 h 151"/>
                  <a:gd name="T40" fmla="*/ 108 w 211"/>
                  <a:gd name="T41" fmla="*/ 150 h 151"/>
                  <a:gd name="T42" fmla="*/ 120 w 211"/>
                  <a:gd name="T43" fmla="*/ 151 h 151"/>
                  <a:gd name="T44" fmla="*/ 137 w 211"/>
                  <a:gd name="T45" fmla="*/ 150 h 151"/>
                  <a:gd name="T46" fmla="*/ 159 w 211"/>
                  <a:gd name="T47" fmla="*/ 147 h 151"/>
                  <a:gd name="T48" fmla="*/ 172 w 211"/>
                  <a:gd name="T49" fmla="*/ 144 h 151"/>
                  <a:gd name="T50" fmla="*/ 185 w 211"/>
                  <a:gd name="T51" fmla="*/ 141 h 151"/>
                  <a:gd name="T52" fmla="*/ 198 w 211"/>
                  <a:gd name="T53" fmla="*/ 138 h 151"/>
                  <a:gd name="T54" fmla="*/ 211 w 211"/>
                  <a:gd name="T55" fmla="*/ 133 h 151"/>
                  <a:gd name="T56" fmla="*/ 211 w 211"/>
                  <a:gd name="T57" fmla="*/ 1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1" h="151">
                    <a:moveTo>
                      <a:pt x="211" y="133"/>
                    </a:moveTo>
                    <a:lnTo>
                      <a:pt x="211" y="0"/>
                    </a:lnTo>
                    <a:lnTo>
                      <a:pt x="30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" y="30"/>
                    </a:lnTo>
                    <a:lnTo>
                      <a:pt x="2" y="42"/>
                    </a:lnTo>
                    <a:lnTo>
                      <a:pt x="5" y="56"/>
                    </a:lnTo>
                    <a:lnTo>
                      <a:pt x="9" y="68"/>
                    </a:lnTo>
                    <a:lnTo>
                      <a:pt x="13" y="80"/>
                    </a:lnTo>
                    <a:lnTo>
                      <a:pt x="20" y="92"/>
                    </a:lnTo>
                    <a:lnTo>
                      <a:pt x="26" y="101"/>
                    </a:lnTo>
                    <a:lnTo>
                      <a:pt x="35" y="111"/>
                    </a:lnTo>
                    <a:lnTo>
                      <a:pt x="42" y="120"/>
                    </a:lnTo>
                    <a:lnTo>
                      <a:pt x="52" y="128"/>
                    </a:lnTo>
                    <a:lnTo>
                      <a:pt x="62" y="135"/>
                    </a:lnTo>
                    <a:lnTo>
                      <a:pt x="72" y="140"/>
                    </a:lnTo>
                    <a:lnTo>
                      <a:pt x="84" y="144"/>
                    </a:lnTo>
                    <a:lnTo>
                      <a:pt x="95" y="148"/>
                    </a:lnTo>
                    <a:lnTo>
                      <a:pt x="108" y="150"/>
                    </a:lnTo>
                    <a:lnTo>
                      <a:pt x="120" y="151"/>
                    </a:lnTo>
                    <a:lnTo>
                      <a:pt x="137" y="150"/>
                    </a:lnTo>
                    <a:lnTo>
                      <a:pt x="159" y="147"/>
                    </a:lnTo>
                    <a:lnTo>
                      <a:pt x="172" y="144"/>
                    </a:lnTo>
                    <a:lnTo>
                      <a:pt x="185" y="141"/>
                    </a:lnTo>
                    <a:lnTo>
                      <a:pt x="198" y="138"/>
                    </a:lnTo>
                    <a:lnTo>
                      <a:pt x="211" y="133"/>
                    </a:lnTo>
                    <a:lnTo>
                      <a:pt x="211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540">
                <a:extLst>
                  <a:ext uri="{FF2B5EF4-FFF2-40B4-BE49-F238E27FC236}">
                    <a16:creationId xmlns:a16="http://schemas.microsoft.com/office/drawing/2014/main" id="{C8AAACA5-35F9-498F-BAD6-C71F8F161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963" y="2722563"/>
                <a:ext cx="9525" cy="9525"/>
              </a:xfrm>
              <a:custGeom>
                <a:avLst/>
                <a:gdLst>
                  <a:gd name="T0" fmla="*/ 15 w 30"/>
                  <a:gd name="T1" fmla="*/ 30 h 30"/>
                  <a:gd name="T2" fmla="*/ 17 w 30"/>
                  <a:gd name="T3" fmla="*/ 29 h 30"/>
                  <a:gd name="T4" fmla="*/ 21 w 30"/>
                  <a:gd name="T5" fmla="*/ 28 h 30"/>
                  <a:gd name="T6" fmla="*/ 23 w 30"/>
                  <a:gd name="T7" fmla="*/ 27 h 30"/>
                  <a:gd name="T8" fmla="*/ 26 w 30"/>
                  <a:gd name="T9" fmla="*/ 25 h 30"/>
                  <a:gd name="T10" fmla="*/ 27 w 30"/>
                  <a:gd name="T11" fmla="*/ 23 h 30"/>
                  <a:gd name="T12" fmla="*/ 29 w 30"/>
                  <a:gd name="T13" fmla="*/ 21 h 30"/>
                  <a:gd name="T14" fmla="*/ 29 w 30"/>
                  <a:gd name="T15" fmla="*/ 17 h 30"/>
                  <a:gd name="T16" fmla="*/ 30 w 30"/>
                  <a:gd name="T17" fmla="*/ 15 h 30"/>
                  <a:gd name="T18" fmla="*/ 29 w 30"/>
                  <a:gd name="T19" fmla="*/ 12 h 30"/>
                  <a:gd name="T20" fmla="*/ 29 w 30"/>
                  <a:gd name="T21" fmla="*/ 9 h 30"/>
                  <a:gd name="T22" fmla="*/ 27 w 30"/>
                  <a:gd name="T23" fmla="*/ 7 h 30"/>
                  <a:gd name="T24" fmla="*/ 26 w 30"/>
                  <a:gd name="T25" fmla="*/ 4 h 30"/>
                  <a:gd name="T26" fmla="*/ 23 w 30"/>
                  <a:gd name="T27" fmla="*/ 2 h 30"/>
                  <a:gd name="T28" fmla="*/ 21 w 30"/>
                  <a:gd name="T29" fmla="*/ 1 h 30"/>
                  <a:gd name="T30" fmla="*/ 17 w 30"/>
                  <a:gd name="T31" fmla="*/ 0 h 30"/>
                  <a:gd name="T32" fmla="*/ 15 w 30"/>
                  <a:gd name="T33" fmla="*/ 0 h 30"/>
                  <a:gd name="T34" fmla="*/ 12 w 30"/>
                  <a:gd name="T35" fmla="*/ 0 h 30"/>
                  <a:gd name="T36" fmla="*/ 9 w 30"/>
                  <a:gd name="T37" fmla="*/ 1 h 30"/>
                  <a:gd name="T38" fmla="*/ 7 w 30"/>
                  <a:gd name="T39" fmla="*/ 2 h 30"/>
                  <a:gd name="T40" fmla="*/ 5 w 30"/>
                  <a:gd name="T41" fmla="*/ 4 h 30"/>
                  <a:gd name="T42" fmla="*/ 2 w 30"/>
                  <a:gd name="T43" fmla="*/ 7 h 30"/>
                  <a:gd name="T44" fmla="*/ 1 w 30"/>
                  <a:gd name="T45" fmla="*/ 9 h 30"/>
                  <a:gd name="T46" fmla="*/ 0 w 30"/>
                  <a:gd name="T47" fmla="*/ 12 h 30"/>
                  <a:gd name="T48" fmla="*/ 0 w 30"/>
                  <a:gd name="T49" fmla="*/ 15 h 30"/>
                  <a:gd name="T50" fmla="*/ 0 w 30"/>
                  <a:gd name="T51" fmla="*/ 17 h 30"/>
                  <a:gd name="T52" fmla="*/ 1 w 30"/>
                  <a:gd name="T53" fmla="*/ 21 h 30"/>
                  <a:gd name="T54" fmla="*/ 2 w 30"/>
                  <a:gd name="T55" fmla="*/ 23 h 30"/>
                  <a:gd name="T56" fmla="*/ 5 w 30"/>
                  <a:gd name="T57" fmla="*/ 25 h 30"/>
                  <a:gd name="T58" fmla="*/ 7 w 30"/>
                  <a:gd name="T59" fmla="*/ 27 h 30"/>
                  <a:gd name="T60" fmla="*/ 9 w 30"/>
                  <a:gd name="T61" fmla="*/ 28 h 30"/>
                  <a:gd name="T62" fmla="*/ 12 w 30"/>
                  <a:gd name="T63" fmla="*/ 29 h 30"/>
                  <a:gd name="T64" fmla="*/ 15 w 30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7" y="29"/>
                    </a:lnTo>
                    <a:lnTo>
                      <a:pt x="21" y="28"/>
                    </a:lnTo>
                    <a:lnTo>
                      <a:pt x="23" y="27"/>
                    </a:lnTo>
                    <a:lnTo>
                      <a:pt x="26" y="25"/>
                    </a:lnTo>
                    <a:lnTo>
                      <a:pt x="27" y="23"/>
                    </a:lnTo>
                    <a:lnTo>
                      <a:pt x="29" y="21"/>
                    </a:lnTo>
                    <a:lnTo>
                      <a:pt x="29" y="17"/>
                    </a:lnTo>
                    <a:lnTo>
                      <a:pt x="30" y="15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9" y="28"/>
                    </a:lnTo>
                    <a:lnTo>
                      <a:pt x="12" y="29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Freeform 541">
                <a:extLst>
                  <a:ext uri="{FF2B5EF4-FFF2-40B4-BE49-F238E27FC236}">
                    <a16:creationId xmlns:a16="http://schemas.microsoft.com/office/drawing/2014/main" id="{AFE1D4AD-1CC4-418F-AB1E-77CDD8F19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2530475"/>
                <a:ext cx="80963" cy="47625"/>
              </a:xfrm>
              <a:custGeom>
                <a:avLst/>
                <a:gdLst>
                  <a:gd name="T0" fmla="*/ 35 w 258"/>
                  <a:gd name="T1" fmla="*/ 151 h 151"/>
                  <a:gd name="T2" fmla="*/ 208 w 258"/>
                  <a:gd name="T3" fmla="*/ 151 h 151"/>
                  <a:gd name="T4" fmla="*/ 258 w 258"/>
                  <a:gd name="T5" fmla="*/ 0 h 151"/>
                  <a:gd name="T6" fmla="*/ 99 w 258"/>
                  <a:gd name="T7" fmla="*/ 0 h 151"/>
                  <a:gd name="T8" fmla="*/ 95 w 258"/>
                  <a:gd name="T9" fmla="*/ 1 h 151"/>
                  <a:gd name="T10" fmla="*/ 91 w 258"/>
                  <a:gd name="T11" fmla="*/ 2 h 151"/>
                  <a:gd name="T12" fmla="*/ 88 w 258"/>
                  <a:gd name="T13" fmla="*/ 5 h 151"/>
                  <a:gd name="T14" fmla="*/ 86 w 258"/>
                  <a:gd name="T15" fmla="*/ 8 h 151"/>
                  <a:gd name="T16" fmla="*/ 18 w 258"/>
                  <a:gd name="T17" fmla="*/ 120 h 151"/>
                  <a:gd name="T18" fmla="*/ 0 w 258"/>
                  <a:gd name="T19" fmla="*/ 151 h 151"/>
                  <a:gd name="T20" fmla="*/ 9 w 258"/>
                  <a:gd name="T21" fmla="*/ 151 h 151"/>
                  <a:gd name="T22" fmla="*/ 35 w 258"/>
                  <a:gd name="T2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8" h="151">
                    <a:moveTo>
                      <a:pt x="35" y="151"/>
                    </a:moveTo>
                    <a:lnTo>
                      <a:pt x="208" y="151"/>
                    </a:lnTo>
                    <a:lnTo>
                      <a:pt x="258" y="0"/>
                    </a:lnTo>
                    <a:lnTo>
                      <a:pt x="99" y="0"/>
                    </a:lnTo>
                    <a:lnTo>
                      <a:pt x="95" y="1"/>
                    </a:lnTo>
                    <a:lnTo>
                      <a:pt x="91" y="2"/>
                    </a:lnTo>
                    <a:lnTo>
                      <a:pt x="88" y="5"/>
                    </a:lnTo>
                    <a:lnTo>
                      <a:pt x="86" y="8"/>
                    </a:lnTo>
                    <a:lnTo>
                      <a:pt x="18" y="120"/>
                    </a:lnTo>
                    <a:lnTo>
                      <a:pt x="0" y="151"/>
                    </a:lnTo>
                    <a:lnTo>
                      <a:pt x="9" y="151"/>
                    </a:lnTo>
                    <a:lnTo>
                      <a:pt x="35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42">
                <a:extLst>
                  <a:ext uri="{FF2B5EF4-FFF2-40B4-BE49-F238E27FC236}">
                    <a16:creationId xmlns:a16="http://schemas.microsoft.com/office/drawing/2014/main" id="{72181767-6BB4-4E4D-8335-C03FC8016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200" y="2530475"/>
                <a:ext cx="55563" cy="47625"/>
              </a:xfrm>
              <a:custGeom>
                <a:avLst/>
                <a:gdLst>
                  <a:gd name="T0" fmla="*/ 175 w 175"/>
                  <a:gd name="T1" fmla="*/ 151 h 151"/>
                  <a:gd name="T2" fmla="*/ 175 w 175"/>
                  <a:gd name="T3" fmla="*/ 0 h 151"/>
                  <a:gd name="T4" fmla="*/ 51 w 175"/>
                  <a:gd name="T5" fmla="*/ 0 h 151"/>
                  <a:gd name="T6" fmla="*/ 0 w 175"/>
                  <a:gd name="T7" fmla="*/ 151 h 151"/>
                  <a:gd name="T8" fmla="*/ 175 w 175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51">
                    <a:moveTo>
                      <a:pt x="175" y="151"/>
                    </a:moveTo>
                    <a:lnTo>
                      <a:pt x="175" y="0"/>
                    </a:lnTo>
                    <a:lnTo>
                      <a:pt x="51" y="0"/>
                    </a:lnTo>
                    <a:lnTo>
                      <a:pt x="0" y="151"/>
                    </a:lnTo>
                    <a:lnTo>
                      <a:pt x="175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543">
                <a:extLst>
                  <a:ext uri="{FF2B5EF4-FFF2-40B4-BE49-F238E27FC236}">
                    <a16:creationId xmlns:a16="http://schemas.microsoft.com/office/drawing/2014/main" id="{F69FDF59-DEDF-4C7A-8576-6B78CEE6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025" y="2530475"/>
                <a:ext cx="82550" cy="47625"/>
              </a:xfrm>
              <a:custGeom>
                <a:avLst/>
                <a:gdLst>
                  <a:gd name="T0" fmla="*/ 223 w 258"/>
                  <a:gd name="T1" fmla="*/ 151 h 151"/>
                  <a:gd name="T2" fmla="*/ 250 w 258"/>
                  <a:gd name="T3" fmla="*/ 151 h 151"/>
                  <a:gd name="T4" fmla="*/ 258 w 258"/>
                  <a:gd name="T5" fmla="*/ 151 h 151"/>
                  <a:gd name="T6" fmla="*/ 240 w 258"/>
                  <a:gd name="T7" fmla="*/ 120 h 151"/>
                  <a:gd name="T8" fmla="*/ 172 w 258"/>
                  <a:gd name="T9" fmla="*/ 8 h 151"/>
                  <a:gd name="T10" fmla="*/ 170 w 258"/>
                  <a:gd name="T11" fmla="*/ 5 h 151"/>
                  <a:gd name="T12" fmla="*/ 167 w 258"/>
                  <a:gd name="T13" fmla="*/ 2 h 151"/>
                  <a:gd name="T14" fmla="*/ 164 w 258"/>
                  <a:gd name="T15" fmla="*/ 1 h 151"/>
                  <a:gd name="T16" fmla="*/ 159 w 258"/>
                  <a:gd name="T17" fmla="*/ 0 h 151"/>
                  <a:gd name="T18" fmla="*/ 0 w 258"/>
                  <a:gd name="T19" fmla="*/ 0 h 151"/>
                  <a:gd name="T20" fmla="*/ 50 w 258"/>
                  <a:gd name="T21" fmla="*/ 151 h 151"/>
                  <a:gd name="T22" fmla="*/ 223 w 258"/>
                  <a:gd name="T2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8" h="151">
                    <a:moveTo>
                      <a:pt x="223" y="151"/>
                    </a:moveTo>
                    <a:lnTo>
                      <a:pt x="250" y="151"/>
                    </a:lnTo>
                    <a:lnTo>
                      <a:pt x="258" y="151"/>
                    </a:lnTo>
                    <a:lnTo>
                      <a:pt x="240" y="120"/>
                    </a:lnTo>
                    <a:lnTo>
                      <a:pt x="172" y="8"/>
                    </a:lnTo>
                    <a:lnTo>
                      <a:pt x="170" y="5"/>
                    </a:lnTo>
                    <a:lnTo>
                      <a:pt x="167" y="2"/>
                    </a:lnTo>
                    <a:lnTo>
                      <a:pt x="164" y="1"/>
                    </a:lnTo>
                    <a:lnTo>
                      <a:pt x="159" y="0"/>
                    </a:lnTo>
                    <a:lnTo>
                      <a:pt x="0" y="0"/>
                    </a:lnTo>
                    <a:lnTo>
                      <a:pt x="50" y="151"/>
                    </a:lnTo>
                    <a:lnTo>
                      <a:pt x="223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44">
                <a:extLst>
                  <a:ext uri="{FF2B5EF4-FFF2-40B4-BE49-F238E27FC236}">
                    <a16:creationId xmlns:a16="http://schemas.microsoft.com/office/drawing/2014/main" id="{F727E2A9-F735-4C7A-BC6A-2A35F84B7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288" y="2530475"/>
                <a:ext cx="65088" cy="47625"/>
              </a:xfrm>
              <a:custGeom>
                <a:avLst/>
                <a:gdLst>
                  <a:gd name="T0" fmla="*/ 154 w 205"/>
                  <a:gd name="T1" fmla="*/ 0 h 151"/>
                  <a:gd name="T2" fmla="*/ 0 w 205"/>
                  <a:gd name="T3" fmla="*/ 0 h 151"/>
                  <a:gd name="T4" fmla="*/ 0 w 205"/>
                  <a:gd name="T5" fmla="*/ 151 h 151"/>
                  <a:gd name="T6" fmla="*/ 205 w 205"/>
                  <a:gd name="T7" fmla="*/ 151 h 151"/>
                  <a:gd name="T8" fmla="*/ 154 w 205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51">
                    <a:moveTo>
                      <a:pt x="154" y="0"/>
                    </a:moveTo>
                    <a:lnTo>
                      <a:pt x="0" y="0"/>
                    </a:lnTo>
                    <a:lnTo>
                      <a:pt x="0" y="151"/>
                    </a:lnTo>
                    <a:lnTo>
                      <a:pt x="205" y="151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CD9D1DD-6802-4C82-8682-3C6D0D9902C7}"/>
              </a:ext>
            </a:extLst>
          </p:cNvPr>
          <p:cNvGrpSpPr/>
          <p:nvPr/>
        </p:nvGrpSpPr>
        <p:grpSpPr>
          <a:xfrm>
            <a:off x="1044502" y="3604969"/>
            <a:ext cx="4708990" cy="2998318"/>
            <a:chOff x="1044502" y="3604969"/>
            <a:chExt cx="4708990" cy="2998318"/>
          </a:xfrm>
        </p:grpSpPr>
        <p:grpSp>
          <p:nvGrpSpPr>
            <p:cNvPr id="22" name="Group 36">
              <a:extLst>
                <a:ext uri="{FF2B5EF4-FFF2-40B4-BE49-F238E27FC236}">
                  <a16:creationId xmlns:a16="http://schemas.microsoft.com/office/drawing/2014/main" id="{C9A31741-E1CF-4FB5-8EF5-CCE5E6A557D6}"/>
                </a:ext>
              </a:extLst>
            </p:cNvPr>
            <p:cNvGrpSpPr/>
            <p:nvPr/>
          </p:nvGrpSpPr>
          <p:grpSpPr>
            <a:xfrm>
              <a:off x="1044502" y="3604969"/>
              <a:ext cx="4708990" cy="2998318"/>
              <a:chOff x="1315090" y="4043507"/>
              <a:chExt cx="4708990" cy="2998318"/>
            </a:xfrm>
          </p:grpSpPr>
          <p:pic>
            <p:nvPicPr>
              <p:cNvPr id="23" name="Picture 31">
                <a:extLst>
                  <a:ext uri="{FF2B5EF4-FFF2-40B4-BE49-F238E27FC236}">
                    <a16:creationId xmlns:a16="http://schemas.microsoft.com/office/drawing/2014/main" id="{703F41CD-2A20-4376-B5F8-B8E792EE6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3100194" y="4117939"/>
                <a:ext cx="1138782" cy="4708989"/>
              </a:xfrm>
              <a:prstGeom prst="rect">
                <a:avLst/>
              </a:prstGeom>
            </p:spPr>
          </p:pic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CA259F75-959B-4930-BD1C-E5074D2A7A12}"/>
                  </a:ext>
                </a:extLst>
              </p:cNvPr>
              <p:cNvSpPr/>
              <p:nvPr/>
            </p:nvSpPr>
            <p:spPr>
              <a:xfrm>
                <a:off x="1315091" y="4043507"/>
                <a:ext cx="4708989" cy="1848650"/>
              </a:xfrm>
              <a:prstGeom prst="rect">
                <a:avLst/>
              </a:prstGeom>
              <a:solidFill>
                <a:srgbClr val="7CB8D3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3CEE1F11-1D6B-4A10-8D0D-1414850D3F48}"/>
                  </a:ext>
                </a:extLst>
              </p:cNvPr>
              <p:cNvSpPr txBox="1"/>
              <p:nvPr/>
            </p:nvSpPr>
            <p:spPr>
              <a:xfrm>
                <a:off x="2204085" y="4899543"/>
                <a:ext cx="304586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dummy.</a:t>
                </a:r>
              </a:p>
            </p:txBody>
          </p:sp>
          <p:sp>
            <p:nvSpPr>
              <p:cNvPr id="26" name="Title 4">
                <a:extLst>
                  <a:ext uri="{FF2B5EF4-FFF2-40B4-BE49-F238E27FC236}">
                    <a16:creationId xmlns:a16="http://schemas.microsoft.com/office/drawing/2014/main" id="{C7F542F0-B2B2-4EE6-88AF-9C11E0C886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4084" y="4253399"/>
                <a:ext cx="304586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en-US" altLang="zh-CN" sz="20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cxnSp>
            <p:nvCxnSpPr>
              <p:cNvPr id="27" name="Straight Connector 17">
                <a:extLst>
                  <a:ext uri="{FF2B5EF4-FFF2-40B4-BE49-F238E27FC236}">
                    <a16:creationId xmlns:a16="http://schemas.microsoft.com/office/drawing/2014/main" id="{B73F3790-9CB1-40C4-8E0D-7BCC004AC6D4}"/>
                  </a:ext>
                </a:extLst>
              </p:cNvPr>
              <p:cNvCxnSpPr/>
              <p:nvPr/>
            </p:nvCxnSpPr>
            <p:spPr>
              <a:xfrm>
                <a:off x="2308391" y="4707318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143">
              <a:extLst>
                <a:ext uri="{FF2B5EF4-FFF2-40B4-BE49-F238E27FC236}">
                  <a16:creationId xmlns:a16="http://schemas.microsoft.com/office/drawing/2014/main" id="{F6825EB7-75FA-4996-95E8-2B648D371289}"/>
                </a:ext>
              </a:extLst>
            </p:cNvPr>
            <p:cNvGrpSpPr/>
            <p:nvPr/>
          </p:nvGrpSpPr>
          <p:grpSpPr>
            <a:xfrm>
              <a:off x="1244507" y="3814861"/>
              <a:ext cx="425451" cy="427039"/>
              <a:chOff x="2957513" y="5392738"/>
              <a:chExt cx="425450" cy="427038"/>
            </a:xfrm>
            <a:solidFill>
              <a:schemeClr val="bg1"/>
            </a:solidFill>
            <a:effectLst>
              <a:outerShdw blurRad="25400" dist="12700" algn="l" rotWithShape="0">
                <a:prstClr val="black">
                  <a:alpha val="14000"/>
                </a:prstClr>
              </a:outerShdw>
            </a:effectLst>
          </p:grpSpPr>
          <p:sp>
            <p:nvSpPr>
              <p:cNvPr id="87" name="Freeform 144">
                <a:extLst>
                  <a:ext uri="{FF2B5EF4-FFF2-40B4-BE49-F238E27FC236}">
                    <a16:creationId xmlns:a16="http://schemas.microsoft.com/office/drawing/2014/main" id="{BAD05264-5BEE-4411-A189-19679C14A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513" y="5392738"/>
                <a:ext cx="425450" cy="295275"/>
              </a:xfrm>
              <a:custGeom>
                <a:avLst/>
                <a:gdLst>
                  <a:gd name="T0" fmla="*/ 914 w 1075"/>
                  <a:gd name="T1" fmla="*/ 746 h 747"/>
                  <a:gd name="T2" fmla="*/ 966 w 1075"/>
                  <a:gd name="T3" fmla="*/ 732 h 747"/>
                  <a:gd name="T4" fmla="*/ 1010 w 1075"/>
                  <a:gd name="T5" fmla="*/ 706 h 747"/>
                  <a:gd name="T6" fmla="*/ 1045 w 1075"/>
                  <a:gd name="T7" fmla="*/ 668 h 747"/>
                  <a:gd name="T8" fmla="*/ 1066 w 1075"/>
                  <a:gd name="T9" fmla="*/ 621 h 747"/>
                  <a:gd name="T10" fmla="*/ 1075 w 1075"/>
                  <a:gd name="T11" fmla="*/ 568 h 747"/>
                  <a:gd name="T12" fmla="*/ 1070 w 1075"/>
                  <a:gd name="T13" fmla="*/ 529 h 747"/>
                  <a:gd name="T14" fmla="*/ 1050 w 1075"/>
                  <a:gd name="T15" fmla="*/ 478 h 747"/>
                  <a:gd name="T16" fmla="*/ 1015 w 1075"/>
                  <a:gd name="T17" fmla="*/ 435 h 747"/>
                  <a:gd name="T18" fmla="*/ 1015 w 1075"/>
                  <a:gd name="T19" fmla="*/ 420 h 747"/>
                  <a:gd name="T20" fmla="*/ 1007 w 1075"/>
                  <a:gd name="T21" fmla="*/ 369 h 747"/>
                  <a:gd name="T22" fmla="*/ 987 w 1075"/>
                  <a:gd name="T23" fmla="*/ 326 h 747"/>
                  <a:gd name="T24" fmla="*/ 954 w 1075"/>
                  <a:gd name="T25" fmla="*/ 289 h 747"/>
                  <a:gd name="T26" fmla="*/ 912 w 1075"/>
                  <a:gd name="T27" fmla="*/ 264 h 747"/>
                  <a:gd name="T28" fmla="*/ 864 w 1075"/>
                  <a:gd name="T29" fmla="*/ 252 h 747"/>
                  <a:gd name="T30" fmla="*/ 830 w 1075"/>
                  <a:gd name="T31" fmla="*/ 252 h 747"/>
                  <a:gd name="T32" fmla="*/ 780 w 1075"/>
                  <a:gd name="T33" fmla="*/ 264 h 747"/>
                  <a:gd name="T34" fmla="*/ 769 w 1075"/>
                  <a:gd name="T35" fmla="*/ 211 h 747"/>
                  <a:gd name="T36" fmla="*/ 736 w 1075"/>
                  <a:gd name="T37" fmla="*/ 137 h 747"/>
                  <a:gd name="T38" fmla="*/ 684 w 1075"/>
                  <a:gd name="T39" fmla="*/ 77 h 747"/>
                  <a:gd name="T40" fmla="*/ 619 w 1075"/>
                  <a:gd name="T41" fmla="*/ 31 h 747"/>
                  <a:gd name="T42" fmla="*/ 541 w 1075"/>
                  <a:gd name="T43" fmla="*/ 6 h 747"/>
                  <a:gd name="T44" fmla="*/ 484 w 1075"/>
                  <a:gd name="T45" fmla="*/ 0 h 747"/>
                  <a:gd name="T46" fmla="*/ 440 w 1075"/>
                  <a:gd name="T47" fmla="*/ 3 h 747"/>
                  <a:gd name="T48" fmla="*/ 371 w 1075"/>
                  <a:gd name="T49" fmla="*/ 23 h 747"/>
                  <a:gd name="T50" fmla="*/ 297 w 1075"/>
                  <a:gd name="T51" fmla="*/ 67 h 747"/>
                  <a:gd name="T52" fmla="*/ 241 w 1075"/>
                  <a:gd name="T53" fmla="*/ 129 h 747"/>
                  <a:gd name="T54" fmla="*/ 202 w 1075"/>
                  <a:gd name="T55" fmla="*/ 205 h 747"/>
                  <a:gd name="T56" fmla="*/ 190 w 1075"/>
                  <a:gd name="T57" fmla="*/ 263 h 747"/>
                  <a:gd name="T58" fmla="*/ 187 w 1075"/>
                  <a:gd name="T59" fmla="*/ 292 h 747"/>
                  <a:gd name="T60" fmla="*/ 131 w 1075"/>
                  <a:gd name="T61" fmla="*/ 311 h 747"/>
                  <a:gd name="T62" fmla="*/ 81 w 1075"/>
                  <a:gd name="T63" fmla="*/ 342 h 747"/>
                  <a:gd name="T64" fmla="*/ 43 w 1075"/>
                  <a:gd name="T65" fmla="*/ 386 h 747"/>
                  <a:gd name="T66" fmla="*/ 15 w 1075"/>
                  <a:gd name="T67" fmla="*/ 438 h 747"/>
                  <a:gd name="T68" fmla="*/ 2 w 1075"/>
                  <a:gd name="T69" fmla="*/ 497 h 747"/>
                  <a:gd name="T70" fmla="*/ 0 w 1075"/>
                  <a:gd name="T71" fmla="*/ 531 h 747"/>
                  <a:gd name="T72" fmla="*/ 6 w 1075"/>
                  <a:gd name="T73" fmla="*/ 572 h 747"/>
                  <a:gd name="T74" fmla="*/ 20 w 1075"/>
                  <a:gd name="T75" fmla="*/ 609 h 747"/>
                  <a:gd name="T76" fmla="*/ 38 w 1075"/>
                  <a:gd name="T77" fmla="*/ 643 h 747"/>
                  <a:gd name="T78" fmla="*/ 72 w 1075"/>
                  <a:gd name="T79" fmla="*/ 683 h 747"/>
                  <a:gd name="T80" fmla="*/ 103 w 1075"/>
                  <a:gd name="T81" fmla="*/ 709 h 747"/>
                  <a:gd name="T82" fmla="*/ 145 w 1075"/>
                  <a:gd name="T83" fmla="*/ 733 h 747"/>
                  <a:gd name="T84" fmla="*/ 193 w 1075"/>
                  <a:gd name="T85" fmla="*/ 746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5" h="747">
                    <a:moveTo>
                      <a:pt x="896" y="747"/>
                    </a:moveTo>
                    <a:lnTo>
                      <a:pt x="896" y="747"/>
                    </a:lnTo>
                    <a:lnTo>
                      <a:pt x="914" y="746"/>
                    </a:lnTo>
                    <a:lnTo>
                      <a:pt x="932" y="743"/>
                    </a:lnTo>
                    <a:lnTo>
                      <a:pt x="949" y="738"/>
                    </a:lnTo>
                    <a:lnTo>
                      <a:pt x="966" y="732"/>
                    </a:lnTo>
                    <a:lnTo>
                      <a:pt x="982" y="725"/>
                    </a:lnTo>
                    <a:lnTo>
                      <a:pt x="996" y="717"/>
                    </a:lnTo>
                    <a:lnTo>
                      <a:pt x="1010" y="706"/>
                    </a:lnTo>
                    <a:lnTo>
                      <a:pt x="1023" y="695"/>
                    </a:lnTo>
                    <a:lnTo>
                      <a:pt x="1034" y="682"/>
                    </a:lnTo>
                    <a:lnTo>
                      <a:pt x="1045" y="668"/>
                    </a:lnTo>
                    <a:lnTo>
                      <a:pt x="1053" y="654"/>
                    </a:lnTo>
                    <a:lnTo>
                      <a:pt x="1060" y="638"/>
                    </a:lnTo>
                    <a:lnTo>
                      <a:pt x="1066" y="621"/>
                    </a:lnTo>
                    <a:lnTo>
                      <a:pt x="1071" y="604"/>
                    </a:lnTo>
                    <a:lnTo>
                      <a:pt x="1074" y="586"/>
                    </a:lnTo>
                    <a:lnTo>
                      <a:pt x="1075" y="568"/>
                    </a:lnTo>
                    <a:lnTo>
                      <a:pt x="1075" y="568"/>
                    </a:lnTo>
                    <a:lnTo>
                      <a:pt x="1074" y="549"/>
                    </a:lnTo>
                    <a:lnTo>
                      <a:pt x="1070" y="529"/>
                    </a:lnTo>
                    <a:lnTo>
                      <a:pt x="1065" y="511"/>
                    </a:lnTo>
                    <a:lnTo>
                      <a:pt x="1058" y="494"/>
                    </a:lnTo>
                    <a:lnTo>
                      <a:pt x="1050" y="478"/>
                    </a:lnTo>
                    <a:lnTo>
                      <a:pt x="1040" y="462"/>
                    </a:lnTo>
                    <a:lnTo>
                      <a:pt x="1028" y="447"/>
                    </a:lnTo>
                    <a:lnTo>
                      <a:pt x="1015" y="435"/>
                    </a:lnTo>
                    <a:lnTo>
                      <a:pt x="1015" y="435"/>
                    </a:lnTo>
                    <a:lnTo>
                      <a:pt x="1015" y="420"/>
                    </a:lnTo>
                    <a:lnTo>
                      <a:pt x="1015" y="420"/>
                    </a:lnTo>
                    <a:lnTo>
                      <a:pt x="1015" y="403"/>
                    </a:lnTo>
                    <a:lnTo>
                      <a:pt x="1012" y="386"/>
                    </a:lnTo>
                    <a:lnTo>
                      <a:pt x="1007" y="369"/>
                    </a:lnTo>
                    <a:lnTo>
                      <a:pt x="1002" y="354"/>
                    </a:lnTo>
                    <a:lnTo>
                      <a:pt x="995" y="339"/>
                    </a:lnTo>
                    <a:lnTo>
                      <a:pt x="987" y="326"/>
                    </a:lnTo>
                    <a:lnTo>
                      <a:pt x="977" y="312"/>
                    </a:lnTo>
                    <a:lnTo>
                      <a:pt x="966" y="300"/>
                    </a:lnTo>
                    <a:lnTo>
                      <a:pt x="954" y="289"/>
                    </a:lnTo>
                    <a:lnTo>
                      <a:pt x="941" y="280"/>
                    </a:lnTo>
                    <a:lnTo>
                      <a:pt x="926" y="271"/>
                    </a:lnTo>
                    <a:lnTo>
                      <a:pt x="912" y="264"/>
                    </a:lnTo>
                    <a:lnTo>
                      <a:pt x="896" y="259"/>
                    </a:lnTo>
                    <a:lnTo>
                      <a:pt x="881" y="254"/>
                    </a:lnTo>
                    <a:lnTo>
                      <a:pt x="864" y="252"/>
                    </a:lnTo>
                    <a:lnTo>
                      <a:pt x="847" y="251"/>
                    </a:lnTo>
                    <a:lnTo>
                      <a:pt x="847" y="251"/>
                    </a:lnTo>
                    <a:lnTo>
                      <a:pt x="830" y="252"/>
                    </a:lnTo>
                    <a:lnTo>
                      <a:pt x="813" y="254"/>
                    </a:lnTo>
                    <a:lnTo>
                      <a:pt x="796" y="259"/>
                    </a:lnTo>
                    <a:lnTo>
                      <a:pt x="780" y="264"/>
                    </a:lnTo>
                    <a:lnTo>
                      <a:pt x="780" y="264"/>
                    </a:lnTo>
                    <a:lnTo>
                      <a:pt x="777" y="237"/>
                    </a:lnTo>
                    <a:lnTo>
                      <a:pt x="769" y="211"/>
                    </a:lnTo>
                    <a:lnTo>
                      <a:pt x="761" y="184"/>
                    </a:lnTo>
                    <a:lnTo>
                      <a:pt x="749" y="160"/>
                    </a:lnTo>
                    <a:lnTo>
                      <a:pt x="736" y="137"/>
                    </a:lnTo>
                    <a:lnTo>
                      <a:pt x="720" y="115"/>
                    </a:lnTo>
                    <a:lnTo>
                      <a:pt x="703" y="95"/>
                    </a:lnTo>
                    <a:lnTo>
                      <a:pt x="684" y="77"/>
                    </a:lnTo>
                    <a:lnTo>
                      <a:pt x="663" y="60"/>
                    </a:lnTo>
                    <a:lnTo>
                      <a:pt x="641" y="44"/>
                    </a:lnTo>
                    <a:lnTo>
                      <a:pt x="619" y="31"/>
                    </a:lnTo>
                    <a:lnTo>
                      <a:pt x="593" y="20"/>
                    </a:lnTo>
                    <a:lnTo>
                      <a:pt x="568" y="12"/>
                    </a:lnTo>
                    <a:lnTo>
                      <a:pt x="541" y="6"/>
                    </a:lnTo>
                    <a:lnTo>
                      <a:pt x="513" y="2"/>
                    </a:lnTo>
                    <a:lnTo>
                      <a:pt x="484" y="0"/>
                    </a:lnTo>
                    <a:lnTo>
                      <a:pt x="484" y="0"/>
                    </a:lnTo>
                    <a:lnTo>
                      <a:pt x="470" y="1"/>
                    </a:lnTo>
                    <a:lnTo>
                      <a:pt x="456" y="2"/>
                    </a:lnTo>
                    <a:lnTo>
                      <a:pt x="440" y="3"/>
                    </a:lnTo>
                    <a:lnTo>
                      <a:pt x="425" y="6"/>
                    </a:lnTo>
                    <a:lnTo>
                      <a:pt x="398" y="13"/>
                    </a:lnTo>
                    <a:lnTo>
                      <a:pt x="371" y="23"/>
                    </a:lnTo>
                    <a:lnTo>
                      <a:pt x="344" y="36"/>
                    </a:lnTo>
                    <a:lnTo>
                      <a:pt x="320" y="50"/>
                    </a:lnTo>
                    <a:lnTo>
                      <a:pt x="297" y="67"/>
                    </a:lnTo>
                    <a:lnTo>
                      <a:pt x="277" y="85"/>
                    </a:lnTo>
                    <a:lnTo>
                      <a:pt x="257" y="106"/>
                    </a:lnTo>
                    <a:lnTo>
                      <a:pt x="241" y="129"/>
                    </a:lnTo>
                    <a:lnTo>
                      <a:pt x="225" y="153"/>
                    </a:lnTo>
                    <a:lnTo>
                      <a:pt x="213" y="178"/>
                    </a:lnTo>
                    <a:lnTo>
                      <a:pt x="202" y="205"/>
                    </a:lnTo>
                    <a:lnTo>
                      <a:pt x="195" y="234"/>
                    </a:lnTo>
                    <a:lnTo>
                      <a:pt x="192" y="247"/>
                    </a:lnTo>
                    <a:lnTo>
                      <a:pt x="190" y="263"/>
                    </a:lnTo>
                    <a:lnTo>
                      <a:pt x="189" y="277"/>
                    </a:lnTo>
                    <a:lnTo>
                      <a:pt x="187" y="292"/>
                    </a:lnTo>
                    <a:lnTo>
                      <a:pt x="187" y="292"/>
                    </a:lnTo>
                    <a:lnTo>
                      <a:pt x="168" y="297"/>
                    </a:lnTo>
                    <a:lnTo>
                      <a:pt x="149" y="303"/>
                    </a:lnTo>
                    <a:lnTo>
                      <a:pt x="131" y="311"/>
                    </a:lnTo>
                    <a:lnTo>
                      <a:pt x="114" y="319"/>
                    </a:lnTo>
                    <a:lnTo>
                      <a:pt x="97" y="330"/>
                    </a:lnTo>
                    <a:lnTo>
                      <a:pt x="81" y="342"/>
                    </a:lnTo>
                    <a:lnTo>
                      <a:pt x="67" y="356"/>
                    </a:lnTo>
                    <a:lnTo>
                      <a:pt x="55" y="370"/>
                    </a:lnTo>
                    <a:lnTo>
                      <a:pt x="43" y="386"/>
                    </a:lnTo>
                    <a:lnTo>
                      <a:pt x="32" y="402"/>
                    </a:lnTo>
                    <a:lnTo>
                      <a:pt x="22" y="420"/>
                    </a:lnTo>
                    <a:lnTo>
                      <a:pt x="15" y="438"/>
                    </a:lnTo>
                    <a:lnTo>
                      <a:pt x="9" y="457"/>
                    </a:lnTo>
                    <a:lnTo>
                      <a:pt x="4" y="476"/>
                    </a:lnTo>
                    <a:lnTo>
                      <a:pt x="2" y="497"/>
                    </a:lnTo>
                    <a:lnTo>
                      <a:pt x="0" y="517"/>
                    </a:lnTo>
                    <a:lnTo>
                      <a:pt x="0" y="517"/>
                    </a:lnTo>
                    <a:lnTo>
                      <a:pt x="0" y="531"/>
                    </a:lnTo>
                    <a:lnTo>
                      <a:pt x="2" y="545"/>
                    </a:lnTo>
                    <a:lnTo>
                      <a:pt x="4" y="558"/>
                    </a:lnTo>
                    <a:lnTo>
                      <a:pt x="6" y="572"/>
                    </a:lnTo>
                    <a:lnTo>
                      <a:pt x="10" y="584"/>
                    </a:lnTo>
                    <a:lnTo>
                      <a:pt x="15" y="597"/>
                    </a:lnTo>
                    <a:lnTo>
                      <a:pt x="20" y="609"/>
                    </a:lnTo>
                    <a:lnTo>
                      <a:pt x="24" y="620"/>
                    </a:lnTo>
                    <a:lnTo>
                      <a:pt x="32" y="632"/>
                    </a:lnTo>
                    <a:lnTo>
                      <a:pt x="38" y="643"/>
                    </a:lnTo>
                    <a:lnTo>
                      <a:pt x="45" y="654"/>
                    </a:lnTo>
                    <a:lnTo>
                      <a:pt x="53" y="663"/>
                    </a:lnTo>
                    <a:lnTo>
                      <a:pt x="72" y="683"/>
                    </a:lnTo>
                    <a:lnTo>
                      <a:pt x="91" y="700"/>
                    </a:lnTo>
                    <a:lnTo>
                      <a:pt x="91" y="700"/>
                    </a:lnTo>
                    <a:lnTo>
                      <a:pt x="103" y="709"/>
                    </a:lnTo>
                    <a:lnTo>
                      <a:pt x="116" y="719"/>
                    </a:lnTo>
                    <a:lnTo>
                      <a:pt x="131" y="727"/>
                    </a:lnTo>
                    <a:lnTo>
                      <a:pt x="145" y="733"/>
                    </a:lnTo>
                    <a:lnTo>
                      <a:pt x="161" y="739"/>
                    </a:lnTo>
                    <a:lnTo>
                      <a:pt x="178" y="743"/>
                    </a:lnTo>
                    <a:lnTo>
                      <a:pt x="193" y="746"/>
                    </a:lnTo>
                    <a:lnTo>
                      <a:pt x="212" y="747"/>
                    </a:lnTo>
                    <a:lnTo>
                      <a:pt x="896" y="7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cs typeface="+mn-ea"/>
                  <a:sym typeface="+mn-lt"/>
                </a:endParaRPr>
              </a:p>
            </p:txBody>
          </p:sp>
          <p:sp>
            <p:nvSpPr>
              <p:cNvPr id="88" name="Freeform 145">
                <a:extLst>
                  <a:ext uri="{FF2B5EF4-FFF2-40B4-BE49-F238E27FC236}">
                    <a16:creationId xmlns:a16="http://schemas.microsoft.com/office/drawing/2014/main" id="{DF55213C-76CC-46F6-B49D-135E58695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5729288"/>
                <a:ext cx="228600" cy="90488"/>
              </a:xfrm>
              <a:custGeom>
                <a:avLst/>
                <a:gdLst>
                  <a:gd name="T0" fmla="*/ 0 w 577"/>
                  <a:gd name="T1" fmla="*/ 0 h 226"/>
                  <a:gd name="T2" fmla="*/ 7 w 577"/>
                  <a:gd name="T3" fmla="*/ 22 h 226"/>
                  <a:gd name="T4" fmla="*/ 26 w 577"/>
                  <a:gd name="T5" fmla="*/ 68 h 226"/>
                  <a:gd name="T6" fmla="*/ 53 w 577"/>
                  <a:gd name="T7" fmla="*/ 109 h 226"/>
                  <a:gd name="T8" fmla="*/ 86 w 577"/>
                  <a:gd name="T9" fmla="*/ 146 h 226"/>
                  <a:gd name="T10" fmla="*/ 123 w 577"/>
                  <a:gd name="T11" fmla="*/ 176 h 226"/>
                  <a:gd name="T12" fmla="*/ 167 w 577"/>
                  <a:gd name="T13" fmla="*/ 200 h 226"/>
                  <a:gd name="T14" fmla="*/ 212 w 577"/>
                  <a:gd name="T15" fmla="*/ 217 h 226"/>
                  <a:gd name="T16" fmla="*/ 263 w 577"/>
                  <a:gd name="T17" fmla="*/ 225 h 226"/>
                  <a:gd name="T18" fmla="*/ 288 w 577"/>
                  <a:gd name="T19" fmla="*/ 226 h 226"/>
                  <a:gd name="T20" fmla="*/ 339 w 577"/>
                  <a:gd name="T21" fmla="*/ 222 h 226"/>
                  <a:gd name="T22" fmla="*/ 387 w 577"/>
                  <a:gd name="T23" fmla="*/ 210 h 226"/>
                  <a:gd name="T24" fmla="*/ 432 w 577"/>
                  <a:gd name="T25" fmla="*/ 189 h 226"/>
                  <a:gd name="T26" fmla="*/ 473 w 577"/>
                  <a:gd name="T27" fmla="*/ 161 h 226"/>
                  <a:gd name="T28" fmla="*/ 508 w 577"/>
                  <a:gd name="T29" fmla="*/ 129 h 226"/>
                  <a:gd name="T30" fmla="*/ 538 w 577"/>
                  <a:gd name="T31" fmla="*/ 89 h 226"/>
                  <a:gd name="T32" fmla="*/ 561 w 577"/>
                  <a:gd name="T33" fmla="*/ 47 h 226"/>
                  <a:gd name="T34" fmla="*/ 577 w 577"/>
                  <a:gd name="T35" fmla="*/ 0 h 226"/>
                  <a:gd name="T36" fmla="*/ 502 w 577"/>
                  <a:gd name="T37" fmla="*/ 0 h 226"/>
                  <a:gd name="T38" fmla="*/ 489 w 577"/>
                  <a:gd name="T39" fmla="*/ 31 h 226"/>
                  <a:gd name="T40" fmla="*/ 471 w 577"/>
                  <a:gd name="T41" fmla="*/ 61 h 226"/>
                  <a:gd name="T42" fmla="*/ 448 w 577"/>
                  <a:gd name="T43" fmla="*/ 88 h 226"/>
                  <a:gd name="T44" fmla="*/ 421 w 577"/>
                  <a:gd name="T45" fmla="*/ 111 h 226"/>
                  <a:gd name="T46" fmla="*/ 392 w 577"/>
                  <a:gd name="T47" fmla="*/ 129 h 226"/>
                  <a:gd name="T48" fmla="*/ 360 w 577"/>
                  <a:gd name="T49" fmla="*/ 143 h 226"/>
                  <a:gd name="T50" fmla="*/ 325 w 577"/>
                  <a:gd name="T51" fmla="*/ 152 h 226"/>
                  <a:gd name="T52" fmla="*/ 288 w 577"/>
                  <a:gd name="T53" fmla="*/ 154 h 226"/>
                  <a:gd name="T54" fmla="*/ 270 w 577"/>
                  <a:gd name="T55" fmla="*/ 154 h 226"/>
                  <a:gd name="T56" fmla="*/ 234 w 577"/>
                  <a:gd name="T57" fmla="*/ 148 h 226"/>
                  <a:gd name="T58" fmla="*/ 200 w 577"/>
                  <a:gd name="T59" fmla="*/ 136 h 226"/>
                  <a:gd name="T60" fmla="*/ 170 w 577"/>
                  <a:gd name="T61" fmla="*/ 120 h 226"/>
                  <a:gd name="T62" fmla="*/ 141 w 577"/>
                  <a:gd name="T63" fmla="*/ 100 h 226"/>
                  <a:gd name="T64" fmla="*/ 117 w 577"/>
                  <a:gd name="T65" fmla="*/ 74 h 226"/>
                  <a:gd name="T66" fmla="*/ 96 w 577"/>
                  <a:gd name="T67" fmla="*/ 47 h 226"/>
                  <a:gd name="T68" fmla="*/ 81 w 577"/>
                  <a:gd name="T69" fmla="*/ 15 h 226"/>
                  <a:gd name="T70" fmla="*/ 75 w 577"/>
                  <a:gd name="T71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7" h="226">
                    <a:moveTo>
                      <a:pt x="7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22"/>
                    </a:lnTo>
                    <a:lnTo>
                      <a:pt x="16" y="47"/>
                    </a:lnTo>
                    <a:lnTo>
                      <a:pt x="26" y="68"/>
                    </a:lnTo>
                    <a:lnTo>
                      <a:pt x="39" y="89"/>
                    </a:lnTo>
                    <a:lnTo>
                      <a:pt x="53" y="109"/>
                    </a:lnTo>
                    <a:lnTo>
                      <a:pt x="69" y="129"/>
                    </a:lnTo>
                    <a:lnTo>
                      <a:pt x="86" y="146"/>
                    </a:lnTo>
                    <a:lnTo>
                      <a:pt x="104" y="161"/>
                    </a:lnTo>
                    <a:lnTo>
                      <a:pt x="123" y="176"/>
                    </a:lnTo>
                    <a:lnTo>
                      <a:pt x="144" y="189"/>
                    </a:lnTo>
                    <a:lnTo>
                      <a:pt x="167" y="200"/>
                    </a:lnTo>
                    <a:lnTo>
                      <a:pt x="189" y="210"/>
                    </a:lnTo>
                    <a:lnTo>
                      <a:pt x="212" y="217"/>
                    </a:lnTo>
                    <a:lnTo>
                      <a:pt x="238" y="222"/>
                    </a:lnTo>
                    <a:lnTo>
                      <a:pt x="263" y="225"/>
                    </a:lnTo>
                    <a:lnTo>
                      <a:pt x="288" y="226"/>
                    </a:lnTo>
                    <a:lnTo>
                      <a:pt x="288" y="226"/>
                    </a:lnTo>
                    <a:lnTo>
                      <a:pt x="314" y="225"/>
                    </a:lnTo>
                    <a:lnTo>
                      <a:pt x="339" y="222"/>
                    </a:lnTo>
                    <a:lnTo>
                      <a:pt x="365" y="217"/>
                    </a:lnTo>
                    <a:lnTo>
                      <a:pt x="387" y="210"/>
                    </a:lnTo>
                    <a:lnTo>
                      <a:pt x="410" y="200"/>
                    </a:lnTo>
                    <a:lnTo>
                      <a:pt x="432" y="189"/>
                    </a:lnTo>
                    <a:lnTo>
                      <a:pt x="454" y="176"/>
                    </a:lnTo>
                    <a:lnTo>
                      <a:pt x="473" y="161"/>
                    </a:lnTo>
                    <a:lnTo>
                      <a:pt x="491" y="146"/>
                    </a:lnTo>
                    <a:lnTo>
                      <a:pt x="508" y="129"/>
                    </a:lnTo>
                    <a:lnTo>
                      <a:pt x="524" y="109"/>
                    </a:lnTo>
                    <a:lnTo>
                      <a:pt x="538" y="89"/>
                    </a:lnTo>
                    <a:lnTo>
                      <a:pt x="550" y="68"/>
                    </a:lnTo>
                    <a:lnTo>
                      <a:pt x="561" y="47"/>
                    </a:lnTo>
                    <a:lnTo>
                      <a:pt x="570" y="22"/>
                    </a:lnTo>
                    <a:lnTo>
                      <a:pt x="577" y="0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496" y="15"/>
                    </a:lnTo>
                    <a:lnTo>
                      <a:pt x="489" y="31"/>
                    </a:lnTo>
                    <a:lnTo>
                      <a:pt x="480" y="47"/>
                    </a:lnTo>
                    <a:lnTo>
                      <a:pt x="471" y="61"/>
                    </a:lnTo>
                    <a:lnTo>
                      <a:pt x="460" y="74"/>
                    </a:lnTo>
                    <a:lnTo>
                      <a:pt x="448" y="88"/>
                    </a:lnTo>
                    <a:lnTo>
                      <a:pt x="436" y="100"/>
                    </a:lnTo>
                    <a:lnTo>
                      <a:pt x="421" y="111"/>
                    </a:lnTo>
                    <a:lnTo>
                      <a:pt x="407" y="120"/>
                    </a:lnTo>
                    <a:lnTo>
                      <a:pt x="392" y="129"/>
                    </a:lnTo>
                    <a:lnTo>
                      <a:pt x="377" y="136"/>
                    </a:lnTo>
                    <a:lnTo>
                      <a:pt x="360" y="143"/>
                    </a:lnTo>
                    <a:lnTo>
                      <a:pt x="343" y="148"/>
                    </a:lnTo>
                    <a:lnTo>
                      <a:pt x="325" y="152"/>
                    </a:lnTo>
                    <a:lnTo>
                      <a:pt x="307" y="154"/>
                    </a:lnTo>
                    <a:lnTo>
                      <a:pt x="288" y="154"/>
                    </a:lnTo>
                    <a:lnTo>
                      <a:pt x="288" y="154"/>
                    </a:lnTo>
                    <a:lnTo>
                      <a:pt x="270" y="154"/>
                    </a:lnTo>
                    <a:lnTo>
                      <a:pt x="252" y="152"/>
                    </a:lnTo>
                    <a:lnTo>
                      <a:pt x="234" y="148"/>
                    </a:lnTo>
                    <a:lnTo>
                      <a:pt x="217" y="143"/>
                    </a:lnTo>
                    <a:lnTo>
                      <a:pt x="200" y="136"/>
                    </a:lnTo>
                    <a:lnTo>
                      <a:pt x="185" y="129"/>
                    </a:lnTo>
                    <a:lnTo>
                      <a:pt x="170" y="120"/>
                    </a:lnTo>
                    <a:lnTo>
                      <a:pt x="156" y="111"/>
                    </a:lnTo>
                    <a:lnTo>
                      <a:pt x="141" y="100"/>
                    </a:lnTo>
                    <a:lnTo>
                      <a:pt x="129" y="88"/>
                    </a:lnTo>
                    <a:lnTo>
                      <a:pt x="117" y="74"/>
                    </a:lnTo>
                    <a:lnTo>
                      <a:pt x="106" y="61"/>
                    </a:lnTo>
                    <a:lnTo>
                      <a:pt x="96" y="47"/>
                    </a:lnTo>
                    <a:lnTo>
                      <a:pt x="88" y="31"/>
                    </a:lnTo>
                    <a:lnTo>
                      <a:pt x="81" y="15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cs typeface="+mn-ea"/>
                  <a:sym typeface="+mn-lt"/>
                </a:endParaRPr>
              </a:p>
            </p:txBody>
          </p:sp>
          <p:sp>
            <p:nvSpPr>
              <p:cNvPr id="89" name="Freeform 146">
                <a:extLst>
                  <a:ext uri="{FF2B5EF4-FFF2-40B4-BE49-F238E27FC236}">
                    <a16:creationId xmlns:a16="http://schemas.microsoft.com/office/drawing/2014/main" id="{BCFE2754-9F42-4AB1-8215-67CE91FFA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200" y="5719763"/>
                <a:ext cx="123825" cy="44450"/>
              </a:xfrm>
              <a:custGeom>
                <a:avLst/>
                <a:gdLst>
                  <a:gd name="T0" fmla="*/ 314 w 314"/>
                  <a:gd name="T1" fmla="*/ 0 h 110"/>
                  <a:gd name="T2" fmla="*/ 248 w 314"/>
                  <a:gd name="T3" fmla="*/ 0 h 110"/>
                  <a:gd name="T4" fmla="*/ 248 w 314"/>
                  <a:gd name="T5" fmla="*/ 0 h 110"/>
                  <a:gd name="T6" fmla="*/ 240 w 314"/>
                  <a:gd name="T7" fmla="*/ 11 h 110"/>
                  <a:gd name="T8" fmla="*/ 231 w 314"/>
                  <a:gd name="T9" fmla="*/ 21 h 110"/>
                  <a:gd name="T10" fmla="*/ 220 w 314"/>
                  <a:gd name="T11" fmla="*/ 29 h 110"/>
                  <a:gd name="T12" fmla="*/ 209 w 314"/>
                  <a:gd name="T13" fmla="*/ 36 h 110"/>
                  <a:gd name="T14" fmla="*/ 197 w 314"/>
                  <a:gd name="T15" fmla="*/ 42 h 110"/>
                  <a:gd name="T16" fmla="*/ 185 w 314"/>
                  <a:gd name="T17" fmla="*/ 46 h 110"/>
                  <a:gd name="T18" fmla="*/ 172 w 314"/>
                  <a:gd name="T19" fmla="*/ 48 h 110"/>
                  <a:gd name="T20" fmla="*/ 157 w 314"/>
                  <a:gd name="T21" fmla="*/ 50 h 110"/>
                  <a:gd name="T22" fmla="*/ 157 w 314"/>
                  <a:gd name="T23" fmla="*/ 50 h 110"/>
                  <a:gd name="T24" fmla="*/ 143 w 314"/>
                  <a:gd name="T25" fmla="*/ 48 h 110"/>
                  <a:gd name="T26" fmla="*/ 130 w 314"/>
                  <a:gd name="T27" fmla="*/ 46 h 110"/>
                  <a:gd name="T28" fmla="*/ 118 w 314"/>
                  <a:gd name="T29" fmla="*/ 42 h 110"/>
                  <a:gd name="T30" fmla="*/ 106 w 314"/>
                  <a:gd name="T31" fmla="*/ 36 h 110"/>
                  <a:gd name="T32" fmla="*/ 95 w 314"/>
                  <a:gd name="T33" fmla="*/ 29 h 110"/>
                  <a:gd name="T34" fmla="*/ 84 w 314"/>
                  <a:gd name="T35" fmla="*/ 21 h 110"/>
                  <a:gd name="T36" fmla="*/ 75 w 314"/>
                  <a:gd name="T37" fmla="*/ 11 h 110"/>
                  <a:gd name="T38" fmla="*/ 67 w 314"/>
                  <a:gd name="T39" fmla="*/ 0 h 110"/>
                  <a:gd name="T40" fmla="*/ 0 w 314"/>
                  <a:gd name="T41" fmla="*/ 0 h 110"/>
                  <a:gd name="T42" fmla="*/ 0 w 314"/>
                  <a:gd name="T43" fmla="*/ 0 h 110"/>
                  <a:gd name="T44" fmla="*/ 5 w 314"/>
                  <a:gd name="T45" fmla="*/ 12 h 110"/>
                  <a:gd name="T46" fmla="*/ 11 w 314"/>
                  <a:gd name="T47" fmla="*/ 23 h 110"/>
                  <a:gd name="T48" fmla="*/ 17 w 314"/>
                  <a:gd name="T49" fmla="*/ 34 h 110"/>
                  <a:gd name="T50" fmla="*/ 25 w 314"/>
                  <a:gd name="T51" fmla="*/ 44 h 110"/>
                  <a:gd name="T52" fmla="*/ 33 w 314"/>
                  <a:gd name="T53" fmla="*/ 53 h 110"/>
                  <a:gd name="T54" fmla="*/ 42 w 314"/>
                  <a:gd name="T55" fmla="*/ 63 h 110"/>
                  <a:gd name="T56" fmla="*/ 51 w 314"/>
                  <a:gd name="T57" fmla="*/ 71 h 110"/>
                  <a:gd name="T58" fmla="*/ 61 w 314"/>
                  <a:gd name="T59" fmla="*/ 79 h 110"/>
                  <a:gd name="T60" fmla="*/ 72 w 314"/>
                  <a:gd name="T61" fmla="*/ 86 h 110"/>
                  <a:gd name="T62" fmla="*/ 83 w 314"/>
                  <a:gd name="T63" fmla="*/ 92 h 110"/>
                  <a:gd name="T64" fmla="*/ 93 w 314"/>
                  <a:gd name="T65" fmla="*/ 97 h 110"/>
                  <a:gd name="T66" fmla="*/ 106 w 314"/>
                  <a:gd name="T67" fmla="*/ 102 h 110"/>
                  <a:gd name="T68" fmla="*/ 119 w 314"/>
                  <a:gd name="T69" fmla="*/ 105 h 110"/>
                  <a:gd name="T70" fmla="*/ 131 w 314"/>
                  <a:gd name="T71" fmla="*/ 108 h 110"/>
                  <a:gd name="T72" fmla="*/ 144 w 314"/>
                  <a:gd name="T73" fmla="*/ 109 h 110"/>
                  <a:gd name="T74" fmla="*/ 157 w 314"/>
                  <a:gd name="T75" fmla="*/ 110 h 110"/>
                  <a:gd name="T76" fmla="*/ 157 w 314"/>
                  <a:gd name="T77" fmla="*/ 110 h 110"/>
                  <a:gd name="T78" fmla="*/ 171 w 314"/>
                  <a:gd name="T79" fmla="*/ 109 h 110"/>
                  <a:gd name="T80" fmla="*/ 184 w 314"/>
                  <a:gd name="T81" fmla="*/ 108 h 110"/>
                  <a:gd name="T82" fmla="*/ 196 w 314"/>
                  <a:gd name="T83" fmla="*/ 105 h 110"/>
                  <a:gd name="T84" fmla="*/ 209 w 314"/>
                  <a:gd name="T85" fmla="*/ 102 h 110"/>
                  <a:gd name="T86" fmla="*/ 221 w 314"/>
                  <a:gd name="T87" fmla="*/ 97 h 110"/>
                  <a:gd name="T88" fmla="*/ 232 w 314"/>
                  <a:gd name="T89" fmla="*/ 92 h 110"/>
                  <a:gd name="T90" fmla="*/ 243 w 314"/>
                  <a:gd name="T91" fmla="*/ 86 h 110"/>
                  <a:gd name="T92" fmla="*/ 254 w 314"/>
                  <a:gd name="T93" fmla="*/ 79 h 110"/>
                  <a:gd name="T94" fmla="*/ 264 w 314"/>
                  <a:gd name="T95" fmla="*/ 71 h 110"/>
                  <a:gd name="T96" fmla="*/ 273 w 314"/>
                  <a:gd name="T97" fmla="*/ 63 h 110"/>
                  <a:gd name="T98" fmla="*/ 282 w 314"/>
                  <a:gd name="T99" fmla="*/ 53 h 110"/>
                  <a:gd name="T100" fmla="*/ 290 w 314"/>
                  <a:gd name="T101" fmla="*/ 44 h 110"/>
                  <a:gd name="T102" fmla="*/ 298 w 314"/>
                  <a:gd name="T103" fmla="*/ 34 h 110"/>
                  <a:gd name="T104" fmla="*/ 304 w 314"/>
                  <a:gd name="T105" fmla="*/ 23 h 110"/>
                  <a:gd name="T106" fmla="*/ 310 w 314"/>
                  <a:gd name="T107" fmla="*/ 12 h 110"/>
                  <a:gd name="T108" fmla="*/ 314 w 314"/>
                  <a:gd name="T109" fmla="*/ 0 h 110"/>
                  <a:gd name="T110" fmla="*/ 314 w 314"/>
                  <a:gd name="T1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4" h="110">
                    <a:moveTo>
                      <a:pt x="314" y="0"/>
                    </a:moveTo>
                    <a:lnTo>
                      <a:pt x="248" y="0"/>
                    </a:lnTo>
                    <a:lnTo>
                      <a:pt x="248" y="0"/>
                    </a:lnTo>
                    <a:lnTo>
                      <a:pt x="240" y="11"/>
                    </a:lnTo>
                    <a:lnTo>
                      <a:pt x="231" y="21"/>
                    </a:lnTo>
                    <a:lnTo>
                      <a:pt x="220" y="29"/>
                    </a:lnTo>
                    <a:lnTo>
                      <a:pt x="209" y="36"/>
                    </a:lnTo>
                    <a:lnTo>
                      <a:pt x="197" y="42"/>
                    </a:lnTo>
                    <a:lnTo>
                      <a:pt x="185" y="46"/>
                    </a:lnTo>
                    <a:lnTo>
                      <a:pt x="172" y="48"/>
                    </a:lnTo>
                    <a:lnTo>
                      <a:pt x="157" y="50"/>
                    </a:lnTo>
                    <a:lnTo>
                      <a:pt x="157" y="50"/>
                    </a:lnTo>
                    <a:lnTo>
                      <a:pt x="143" y="48"/>
                    </a:lnTo>
                    <a:lnTo>
                      <a:pt x="130" y="46"/>
                    </a:lnTo>
                    <a:lnTo>
                      <a:pt x="118" y="42"/>
                    </a:lnTo>
                    <a:lnTo>
                      <a:pt x="106" y="36"/>
                    </a:lnTo>
                    <a:lnTo>
                      <a:pt x="95" y="29"/>
                    </a:lnTo>
                    <a:lnTo>
                      <a:pt x="84" y="21"/>
                    </a:lnTo>
                    <a:lnTo>
                      <a:pt x="75" y="11"/>
                    </a:lnTo>
                    <a:lnTo>
                      <a:pt x="6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11" y="23"/>
                    </a:lnTo>
                    <a:lnTo>
                      <a:pt x="17" y="34"/>
                    </a:lnTo>
                    <a:lnTo>
                      <a:pt x="25" y="44"/>
                    </a:lnTo>
                    <a:lnTo>
                      <a:pt x="33" y="53"/>
                    </a:lnTo>
                    <a:lnTo>
                      <a:pt x="42" y="63"/>
                    </a:lnTo>
                    <a:lnTo>
                      <a:pt x="51" y="71"/>
                    </a:lnTo>
                    <a:lnTo>
                      <a:pt x="61" y="79"/>
                    </a:lnTo>
                    <a:lnTo>
                      <a:pt x="72" y="86"/>
                    </a:lnTo>
                    <a:lnTo>
                      <a:pt x="83" y="92"/>
                    </a:lnTo>
                    <a:lnTo>
                      <a:pt x="93" y="97"/>
                    </a:lnTo>
                    <a:lnTo>
                      <a:pt x="106" y="102"/>
                    </a:lnTo>
                    <a:lnTo>
                      <a:pt x="119" y="105"/>
                    </a:lnTo>
                    <a:lnTo>
                      <a:pt x="131" y="108"/>
                    </a:lnTo>
                    <a:lnTo>
                      <a:pt x="144" y="109"/>
                    </a:lnTo>
                    <a:lnTo>
                      <a:pt x="157" y="110"/>
                    </a:lnTo>
                    <a:lnTo>
                      <a:pt x="157" y="110"/>
                    </a:lnTo>
                    <a:lnTo>
                      <a:pt x="171" y="109"/>
                    </a:lnTo>
                    <a:lnTo>
                      <a:pt x="184" y="108"/>
                    </a:lnTo>
                    <a:lnTo>
                      <a:pt x="196" y="105"/>
                    </a:lnTo>
                    <a:lnTo>
                      <a:pt x="209" y="102"/>
                    </a:lnTo>
                    <a:lnTo>
                      <a:pt x="221" y="97"/>
                    </a:lnTo>
                    <a:lnTo>
                      <a:pt x="232" y="92"/>
                    </a:lnTo>
                    <a:lnTo>
                      <a:pt x="243" y="86"/>
                    </a:lnTo>
                    <a:lnTo>
                      <a:pt x="254" y="79"/>
                    </a:lnTo>
                    <a:lnTo>
                      <a:pt x="264" y="71"/>
                    </a:lnTo>
                    <a:lnTo>
                      <a:pt x="273" y="63"/>
                    </a:lnTo>
                    <a:lnTo>
                      <a:pt x="282" y="53"/>
                    </a:lnTo>
                    <a:lnTo>
                      <a:pt x="290" y="44"/>
                    </a:lnTo>
                    <a:lnTo>
                      <a:pt x="298" y="34"/>
                    </a:lnTo>
                    <a:lnTo>
                      <a:pt x="304" y="23"/>
                    </a:lnTo>
                    <a:lnTo>
                      <a:pt x="310" y="12"/>
                    </a:lnTo>
                    <a:lnTo>
                      <a:pt x="314" y="0"/>
                    </a:lnTo>
                    <a:lnTo>
                      <a:pt x="3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51FF8C83-0BAB-4185-B8AA-1C62115CB083}"/>
              </a:ext>
            </a:extLst>
          </p:cNvPr>
          <p:cNvGrpSpPr/>
          <p:nvPr/>
        </p:nvGrpSpPr>
        <p:grpSpPr>
          <a:xfrm>
            <a:off x="6096000" y="3604969"/>
            <a:ext cx="4715015" cy="2998319"/>
            <a:chOff x="6096000" y="3604969"/>
            <a:chExt cx="4715015" cy="299831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41FCCD-89FB-45FC-B264-369CDE558504}"/>
                </a:ext>
              </a:extLst>
            </p:cNvPr>
            <p:cNvGrpSpPr/>
            <p:nvPr/>
          </p:nvGrpSpPr>
          <p:grpSpPr>
            <a:xfrm>
              <a:off x="6096000" y="3604969"/>
              <a:ext cx="4715015" cy="2998319"/>
              <a:chOff x="6195316" y="4043507"/>
              <a:chExt cx="4715015" cy="2998319"/>
            </a:xfrm>
          </p:grpSpPr>
          <p:pic>
            <p:nvPicPr>
              <p:cNvPr id="37" name="Picture 33">
                <a:extLst>
                  <a:ext uri="{FF2B5EF4-FFF2-40B4-BE49-F238E27FC236}">
                    <a16:creationId xmlns:a16="http://schemas.microsoft.com/office/drawing/2014/main" id="{2BA1B9FB-0C40-4058-94AA-2054749EF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 flipH="1">
                <a:off x="7986446" y="4117940"/>
                <a:ext cx="1138782" cy="4708989"/>
              </a:xfrm>
              <a:prstGeom prst="rect">
                <a:avLst/>
              </a:prstGeom>
            </p:spPr>
          </p:pic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DEF91FE1-D708-4A47-8008-F7CA35954A53}"/>
                  </a:ext>
                </a:extLst>
              </p:cNvPr>
              <p:cNvSpPr/>
              <p:nvPr/>
            </p:nvSpPr>
            <p:spPr>
              <a:xfrm>
                <a:off x="6195316" y="4043507"/>
                <a:ext cx="4708989" cy="1848650"/>
              </a:xfrm>
              <a:prstGeom prst="rect">
                <a:avLst/>
              </a:prstGeom>
              <a:solidFill>
                <a:srgbClr val="7CB8D3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TextBox 21">
                <a:extLst>
                  <a:ext uri="{FF2B5EF4-FFF2-40B4-BE49-F238E27FC236}">
                    <a16:creationId xmlns:a16="http://schemas.microsoft.com/office/drawing/2014/main" id="{B0859501-45AA-42F7-8794-600972247026}"/>
                  </a:ext>
                </a:extLst>
              </p:cNvPr>
              <p:cNvSpPr txBox="1"/>
              <p:nvPr/>
            </p:nvSpPr>
            <p:spPr>
              <a:xfrm>
                <a:off x="7002085" y="4899543"/>
                <a:ext cx="3045868" cy="757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 text of the printing and typesetting industry.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Lorem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Ipsum</a:t>
                </a: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 is simply dummy.</a:t>
                </a:r>
              </a:p>
            </p:txBody>
          </p:sp>
          <p:sp>
            <p:nvSpPr>
              <p:cNvPr id="40" name="Title 4">
                <a:extLst>
                  <a:ext uri="{FF2B5EF4-FFF2-40B4-BE49-F238E27FC236}">
                    <a16:creationId xmlns:a16="http://schemas.microsoft.com/office/drawing/2014/main" id="{09BFAD8A-9171-45A3-9534-10D992EA78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2084" y="4253399"/>
                <a:ext cx="304586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r"/>
                <a:r>
                  <a:rPr lang="en-US" altLang="zh-CN" sz="2000" dirty="0">
                    <a:solidFill>
                      <a:srgbClr val="0A4E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  <p:cxnSp>
            <p:nvCxnSpPr>
              <p:cNvPr id="41" name="Straight Connector 23">
                <a:extLst>
                  <a:ext uri="{FF2B5EF4-FFF2-40B4-BE49-F238E27FC236}">
                    <a16:creationId xmlns:a16="http://schemas.microsoft.com/office/drawing/2014/main" id="{AE831BF0-4979-4795-BD53-D25B8ECD7C4D}"/>
                  </a:ext>
                </a:extLst>
              </p:cNvPr>
              <p:cNvCxnSpPr/>
              <p:nvPr/>
            </p:nvCxnSpPr>
            <p:spPr>
              <a:xfrm>
                <a:off x="9335884" y="4707318"/>
                <a:ext cx="613064" cy="0"/>
              </a:xfrm>
              <a:prstGeom prst="line">
                <a:avLst/>
              </a:prstGeom>
              <a:ln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163">
              <a:extLst>
                <a:ext uri="{FF2B5EF4-FFF2-40B4-BE49-F238E27FC236}">
                  <a16:creationId xmlns:a16="http://schemas.microsoft.com/office/drawing/2014/main" id="{F46A92A0-9AF1-4E5B-A95A-BADDC9B493C8}"/>
                </a:ext>
              </a:extLst>
            </p:cNvPr>
            <p:cNvGrpSpPr/>
            <p:nvPr/>
          </p:nvGrpSpPr>
          <p:grpSpPr>
            <a:xfrm>
              <a:off x="10302524" y="3778379"/>
              <a:ext cx="325372" cy="435579"/>
              <a:chOff x="4989513" y="3679826"/>
              <a:chExt cx="393700" cy="527050"/>
            </a:xfrm>
            <a:solidFill>
              <a:schemeClr val="bg1"/>
            </a:solidFill>
            <a:effectLst>
              <a:outerShdw blurRad="25400" dist="12700" algn="l" rotWithShape="0">
                <a:prstClr val="black">
                  <a:alpha val="21000"/>
                </a:prstClr>
              </a:outerShdw>
            </a:effectLst>
          </p:grpSpPr>
          <p:sp>
            <p:nvSpPr>
              <p:cNvPr id="91" name="Freeform 228">
                <a:extLst>
                  <a:ext uri="{FF2B5EF4-FFF2-40B4-BE49-F238E27FC236}">
                    <a16:creationId xmlns:a16="http://schemas.microsoft.com/office/drawing/2014/main" id="{5ED2FDF0-4655-4EAC-809D-60677A5E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351" y="3778251"/>
                <a:ext cx="201613" cy="193675"/>
              </a:xfrm>
              <a:custGeom>
                <a:avLst/>
                <a:gdLst>
                  <a:gd name="T0" fmla="*/ 59 w 127"/>
                  <a:gd name="T1" fmla="*/ 3 h 122"/>
                  <a:gd name="T2" fmla="*/ 59 w 127"/>
                  <a:gd name="T3" fmla="*/ 3 h 122"/>
                  <a:gd name="T4" fmla="*/ 61 w 127"/>
                  <a:gd name="T5" fmla="*/ 1 h 122"/>
                  <a:gd name="T6" fmla="*/ 63 w 127"/>
                  <a:gd name="T7" fmla="*/ 0 h 122"/>
                  <a:gd name="T8" fmla="*/ 66 w 127"/>
                  <a:gd name="T9" fmla="*/ 1 h 122"/>
                  <a:gd name="T10" fmla="*/ 67 w 127"/>
                  <a:gd name="T11" fmla="*/ 3 h 122"/>
                  <a:gd name="T12" fmla="*/ 79 w 127"/>
                  <a:gd name="T13" fmla="*/ 30 h 122"/>
                  <a:gd name="T14" fmla="*/ 79 w 127"/>
                  <a:gd name="T15" fmla="*/ 30 h 122"/>
                  <a:gd name="T16" fmla="*/ 81 w 127"/>
                  <a:gd name="T17" fmla="*/ 34 h 122"/>
                  <a:gd name="T18" fmla="*/ 85 w 127"/>
                  <a:gd name="T19" fmla="*/ 36 h 122"/>
                  <a:gd name="T20" fmla="*/ 89 w 127"/>
                  <a:gd name="T21" fmla="*/ 39 h 122"/>
                  <a:gd name="T22" fmla="*/ 93 w 127"/>
                  <a:gd name="T23" fmla="*/ 40 h 122"/>
                  <a:gd name="T24" fmla="*/ 122 w 127"/>
                  <a:gd name="T25" fmla="*/ 43 h 122"/>
                  <a:gd name="T26" fmla="*/ 122 w 127"/>
                  <a:gd name="T27" fmla="*/ 43 h 122"/>
                  <a:gd name="T28" fmla="*/ 125 w 127"/>
                  <a:gd name="T29" fmla="*/ 44 h 122"/>
                  <a:gd name="T30" fmla="*/ 127 w 127"/>
                  <a:gd name="T31" fmla="*/ 47 h 122"/>
                  <a:gd name="T32" fmla="*/ 127 w 127"/>
                  <a:gd name="T33" fmla="*/ 49 h 122"/>
                  <a:gd name="T34" fmla="*/ 125 w 127"/>
                  <a:gd name="T35" fmla="*/ 51 h 122"/>
                  <a:gd name="T36" fmla="*/ 103 w 127"/>
                  <a:gd name="T37" fmla="*/ 71 h 122"/>
                  <a:gd name="T38" fmla="*/ 103 w 127"/>
                  <a:gd name="T39" fmla="*/ 71 h 122"/>
                  <a:gd name="T40" fmla="*/ 101 w 127"/>
                  <a:gd name="T41" fmla="*/ 74 h 122"/>
                  <a:gd name="T42" fmla="*/ 99 w 127"/>
                  <a:gd name="T43" fmla="*/ 79 h 122"/>
                  <a:gd name="T44" fmla="*/ 97 w 127"/>
                  <a:gd name="T45" fmla="*/ 83 h 122"/>
                  <a:gd name="T46" fmla="*/ 97 w 127"/>
                  <a:gd name="T47" fmla="*/ 88 h 122"/>
                  <a:gd name="T48" fmla="*/ 103 w 127"/>
                  <a:gd name="T49" fmla="*/ 116 h 122"/>
                  <a:gd name="T50" fmla="*/ 103 w 127"/>
                  <a:gd name="T51" fmla="*/ 116 h 122"/>
                  <a:gd name="T52" fmla="*/ 104 w 127"/>
                  <a:gd name="T53" fmla="*/ 119 h 122"/>
                  <a:gd name="T54" fmla="*/ 102 w 127"/>
                  <a:gd name="T55" fmla="*/ 121 h 122"/>
                  <a:gd name="T56" fmla="*/ 100 w 127"/>
                  <a:gd name="T57" fmla="*/ 122 h 122"/>
                  <a:gd name="T58" fmla="*/ 97 w 127"/>
                  <a:gd name="T59" fmla="*/ 121 h 122"/>
                  <a:gd name="T60" fmla="*/ 71 w 127"/>
                  <a:gd name="T61" fmla="*/ 106 h 122"/>
                  <a:gd name="T62" fmla="*/ 71 w 127"/>
                  <a:gd name="T63" fmla="*/ 106 h 122"/>
                  <a:gd name="T64" fmla="*/ 68 w 127"/>
                  <a:gd name="T65" fmla="*/ 105 h 122"/>
                  <a:gd name="T66" fmla="*/ 63 w 127"/>
                  <a:gd name="T67" fmla="*/ 105 h 122"/>
                  <a:gd name="T68" fmla="*/ 59 w 127"/>
                  <a:gd name="T69" fmla="*/ 105 h 122"/>
                  <a:gd name="T70" fmla="*/ 54 w 127"/>
                  <a:gd name="T71" fmla="*/ 106 h 122"/>
                  <a:gd name="T72" fmla="*/ 29 w 127"/>
                  <a:gd name="T73" fmla="*/ 121 h 122"/>
                  <a:gd name="T74" fmla="*/ 29 w 127"/>
                  <a:gd name="T75" fmla="*/ 121 h 122"/>
                  <a:gd name="T76" fmla="*/ 26 w 127"/>
                  <a:gd name="T77" fmla="*/ 122 h 122"/>
                  <a:gd name="T78" fmla="*/ 23 w 127"/>
                  <a:gd name="T79" fmla="*/ 121 h 122"/>
                  <a:gd name="T80" fmla="*/ 22 w 127"/>
                  <a:gd name="T81" fmla="*/ 119 h 122"/>
                  <a:gd name="T82" fmla="*/ 22 w 127"/>
                  <a:gd name="T83" fmla="*/ 116 h 122"/>
                  <a:gd name="T84" fmla="*/ 28 w 127"/>
                  <a:gd name="T85" fmla="*/ 88 h 122"/>
                  <a:gd name="T86" fmla="*/ 28 w 127"/>
                  <a:gd name="T87" fmla="*/ 88 h 122"/>
                  <a:gd name="T88" fmla="*/ 28 w 127"/>
                  <a:gd name="T89" fmla="*/ 83 h 122"/>
                  <a:gd name="T90" fmla="*/ 28 w 127"/>
                  <a:gd name="T91" fmla="*/ 79 h 122"/>
                  <a:gd name="T92" fmla="*/ 26 w 127"/>
                  <a:gd name="T93" fmla="*/ 74 h 122"/>
                  <a:gd name="T94" fmla="*/ 23 w 127"/>
                  <a:gd name="T95" fmla="*/ 71 h 122"/>
                  <a:gd name="T96" fmla="*/ 2 w 127"/>
                  <a:gd name="T97" fmla="*/ 51 h 122"/>
                  <a:gd name="T98" fmla="*/ 2 w 127"/>
                  <a:gd name="T99" fmla="*/ 51 h 122"/>
                  <a:gd name="T100" fmla="*/ 0 w 127"/>
                  <a:gd name="T101" fmla="*/ 49 h 122"/>
                  <a:gd name="T102" fmla="*/ 0 w 127"/>
                  <a:gd name="T103" fmla="*/ 47 h 122"/>
                  <a:gd name="T104" fmla="*/ 1 w 127"/>
                  <a:gd name="T105" fmla="*/ 44 h 122"/>
                  <a:gd name="T106" fmla="*/ 4 w 127"/>
                  <a:gd name="T107" fmla="*/ 43 h 122"/>
                  <a:gd name="T108" fmla="*/ 34 w 127"/>
                  <a:gd name="T109" fmla="*/ 40 h 122"/>
                  <a:gd name="T110" fmla="*/ 34 w 127"/>
                  <a:gd name="T111" fmla="*/ 40 h 122"/>
                  <a:gd name="T112" fmla="*/ 37 w 127"/>
                  <a:gd name="T113" fmla="*/ 39 h 122"/>
                  <a:gd name="T114" fmla="*/ 42 w 127"/>
                  <a:gd name="T115" fmla="*/ 36 h 122"/>
                  <a:gd name="T116" fmla="*/ 44 w 127"/>
                  <a:gd name="T117" fmla="*/ 34 h 122"/>
                  <a:gd name="T118" fmla="*/ 47 w 127"/>
                  <a:gd name="T119" fmla="*/ 30 h 122"/>
                  <a:gd name="T120" fmla="*/ 59 w 127"/>
                  <a:gd name="T121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7" h="122">
                    <a:moveTo>
                      <a:pt x="59" y="3"/>
                    </a:moveTo>
                    <a:lnTo>
                      <a:pt x="59" y="3"/>
                    </a:lnTo>
                    <a:lnTo>
                      <a:pt x="61" y="1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7" y="3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1" y="34"/>
                    </a:lnTo>
                    <a:lnTo>
                      <a:pt x="85" y="36"/>
                    </a:lnTo>
                    <a:lnTo>
                      <a:pt x="89" y="39"/>
                    </a:lnTo>
                    <a:lnTo>
                      <a:pt x="93" y="40"/>
                    </a:lnTo>
                    <a:lnTo>
                      <a:pt x="122" y="43"/>
                    </a:lnTo>
                    <a:lnTo>
                      <a:pt x="122" y="43"/>
                    </a:lnTo>
                    <a:lnTo>
                      <a:pt x="125" y="44"/>
                    </a:lnTo>
                    <a:lnTo>
                      <a:pt x="127" y="47"/>
                    </a:lnTo>
                    <a:lnTo>
                      <a:pt x="127" y="49"/>
                    </a:lnTo>
                    <a:lnTo>
                      <a:pt x="125" y="51"/>
                    </a:lnTo>
                    <a:lnTo>
                      <a:pt x="103" y="71"/>
                    </a:lnTo>
                    <a:lnTo>
                      <a:pt x="103" y="71"/>
                    </a:lnTo>
                    <a:lnTo>
                      <a:pt x="101" y="74"/>
                    </a:lnTo>
                    <a:lnTo>
                      <a:pt x="99" y="79"/>
                    </a:lnTo>
                    <a:lnTo>
                      <a:pt x="97" y="83"/>
                    </a:lnTo>
                    <a:lnTo>
                      <a:pt x="97" y="88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4" y="119"/>
                    </a:lnTo>
                    <a:lnTo>
                      <a:pt x="102" y="121"/>
                    </a:lnTo>
                    <a:lnTo>
                      <a:pt x="100" y="122"/>
                    </a:lnTo>
                    <a:lnTo>
                      <a:pt x="97" y="121"/>
                    </a:lnTo>
                    <a:lnTo>
                      <a:pt x="71" y="106"/>
                    </a:lnTo>
                    <a:lnTo>
                      <a:pt x="71" y="106"/>
                    </a:lnTo>
                    <a:lnTo>
                      <a:pt x="68" y="105"/>
                    </a:lnTo>
                    <a:lnTo>
                      <a:pt x="63" y="105"/>
                    </a:lnTo>
                    <a:lnTo>
                      <a:pt x="59" y="105"/>
                    </a:lnTo>
                    <a:lnTo>
                      <a:pt x="54" y="106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26" y="122"/>
                    </a:lnTo>
                    <a:lnTo>
                      <a:pt x="23" y="121"/>
                    </a:lnTo>
                    <a:lnTo>
                      <a:pt x="22" y="119"/>
                    </a:lnTo>
                    <a:lnTo>
                      <a:pt x="22" y="116"/>
                    </a:lnTo>
                    <a:lnTo>
                      <a:pt x="28" y="88"/>
                    </a:lnTo>
                    <a:lnTo>
                      <a:pt x="28" y="88"/>
                    </a:lnTo>
                    <a:lnTo>
                      <a:pt x="28" y="83"/>
                    </a:lnTo>
                    <a:lnTo>
                      <a:pt x="28" y="79"/>
                    </a:lnTo>
                    <a:lnTo>
                      <a:pt x="26" y="74"/>
                    </a:lnTo>
                    <a:lnTo>
                      <a:pt x="23" y="7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1" y="44"/>
                    </a:lnTo>
                    <a:lnTo>
                      <a:pt x="4" y="43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7" y="39"/>
                    </a:lnTo>
                    <a:lnTo>
                      <a:pt x="42" y="36"/>
                    </a:lnTo>
                    <a:lnTo>
                      <a:pt x="44" y="34"/>
                    </a:lnTo>
                    <a:lnTo>
                      <a:pt x="47" y="30"/>
                    </a:lnTo>
                    <a:lnTo>
                      <a:pt x="5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cs typeface="+mn-ea"/>
                  <a:sym typeface="+mn-lt"/>
                </a:endParaRPr>
              </a:p>
            </p:txBody>
          </p:sp>
          <p:sp>
            <p:nvSpPr>
              <p:cNvPr id="92" name="Freeform 229">
                <a:extLst>
                  <a:ext uri="{FF2B5EF4-FFF2-40B4-BE49-F238E27FC236}">
                    <a16:creationId xmlns:a16="http://schemas.microsoft.com/office/drawing/2014/main" id="{7A7ED91F-4D21-41B5-8548-A5640ED4DD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9513" y="3679826"/>
                <a:ext cx="393700" cy="527050"/>
              </a:xfrm>
              <a:custGeom>
                <a:avLst/>
                <a:gdLst>
                  <a:gd name="T0" fmla="*/ 208 w 248"/>
                  <a:gd name="T1" fmla="*/ 213 h 332"/>
                  <a:gd name="T2" fmla="*/ 235 w 248"/>
                  <a:gd name="T3" fmla="*/ 179 h 332"/>
                  <a:gd name="T4" fmla="*/ 247 w 248"/>
                  <a:gd name="T5" fmla="*/ 138 h 332"/>
                  <a:gd name="T6" fmla="*/ 247 w 248"/>
                  <a:gd name="T7" fmla="*/ 111 h 332"/>
                  <a:gd name="T8" fmla="*/ 238 w 248"/>
                  <a:gd name="T9" fmla="*/ 75 h 332"/>
                  <a:gd name="T10" fmla="*/ 220 w 248"/>
                  <a:gd name="T11" fmla="*/ 45 h 332"/>
                  <a:gd name="T12" fmla="*/ 193 w 248"/>
                  <a:gd name="T13" fmla="*/ 21 h 332"/>
                  <a:gd name="T14" fmla="*/ 161 w 248"/>
                  <a:gd name="T15" fmla="*/ 5 h 332"/>
                  <a:gd name="T16" fmla="*/ 124 w 248"/>
                  <a:gd name="T17" fmla="*/ 0 h 332"/>
                  <a:gd name="T18" fmla="*/ 99 w 248"/>
                  <a:gd name="T19" fmla="*/ 2 h 332"/>
                  <a:gd name="T20" fmla="*/ 65 w 248"/>
                  <a:gd name="T21" fmla="*/ 14 h 332"/>
                  <a:gd name="T22" fmla="*/ 37 w 248"/>
                  <a:gd name="T23" fmla="*/ 36 h 332"/>
                  <a:gd name="T24" fmla="*/ 15 w 248"/>
                  <a:gd name="T25" fmla="*/ 64 h 332"/>
                  <a:gd name="T26" fmla="*/ 3 w 248"/>
                  <a:gd name="T27" fmla="*/ 98 h 332"/>
                  <a:gd name="T28" fmla="*/ 0 w 248"/>
                  <a:gd name="T29" fmla="*/ 123 h 332"/>
                  <a:gd name="T30" fmla="*/ 8 w 248"/>
                  <a:gd name="T31" fmla="*/ 167 h 332"/>
                  <a:gd name="T32" fmla="*/ 30 w 248"/>
                  <a:gd name="T33" fmla="*/ 203 h 332"/>
                  <a:gd name="T34" fmla="*/ 0 w 248"/>
                  <a:gd name="T35" fmla="*/ 286 h 332"/>
                  <a:gd name="T36" fmla="*/ 124 w 248"/>
                  <a:gd name="T37" fmla="*/ 246 h 332"/>
                  <a:gd name="T38" fmla="*/ 124 w 248"/>
                  <a:gd name="T39" fmla="*/ 246 h 332"/>
                  <a:gd name="T40" fmla="*/ 197 w 248"/>
                  <a:gd name="T41" fmla="*/ 280 h 332"/>
                  <a:gd name="T42" fmla="*/ 36 w 248"/>
                  <a:gd name="T43" fmla="*/ 123 h 332"/>
                  <a:gd name="T44" fmla="*/ 38 w 248"/>
                  <a:gd name="T45" fmla="*/ 105 h 332"/>
                  <a:gd name="T46" fmla="*/ 47 w 248"/>
                  <a:gd name="T47" fmla="*/ 81 h 332"/>
                  <a:gd name="T48" fmla="*/ 62 w 248"/>
                  <a:gd name="T49" fmla="*/ 61 h 332"/>
                  <a:gd name="T50" fmla="*/ 82 w 248"/>
                  <a:gd name="T51" fmla="*/ 46 h 332"/>
                  <a:gd name="T52" fmla="*/ 106 w 248"/>
                  <a:gd name="T53" fmla="*/ 37 h 332"/>
                  <a:gd name="T54" fmla="*/ 124 w 248"/>
                  <a:gd name="T55" fmla="*/ 35 h 332"/>
                  <a:gd name="T56" fmla="*/ 150 w 248"/>
                  <a:gd name="T57" fmla="*/ 39 h 332"/>
                  <a:gd name="T58" fmla="*/ 173 w 248"/>
                  <a:gd name="T59" fmla="*/ 51 h 332"/>
                  <a:gd name="T60" fmla="*/ 193 w 248"/>
                  <a:gd name="T61" fmla="*/ 67 h 332"/>
                  <a:gd name="T62" fmla="*/ 205 w 248"/>
                  <a:gd name="T63" fmla="*/ 89 h 332"/>
                  <a:gd name="T64" fmla="*/ 212 w 248"/>
                  <a:gd name="T65" fmla="*/ 114 h 332"/>
                  <a:gd name="T66" fmla="*/ 212 w 248"/>
                  <a:gd name="T67" fmla="*/ 133 h 332"/>
                  <a:gd name="T68" fmla="*/ 205 w 248"/>
                  <a:gd name="T69" fmla="*/ 158 h 332"/>
                  <a:gd name="T70" fmla="*/ 193 w 248"/>
                  <a:gd name="T71" fmla="*/ 179 h 332"/>
                  <a:gd name="T72" fmla="*/ 173 w 248"/>
                  <a:gd name="T73" fmla="*/ 196 h 332"/>
                  <a:gd name="T74" fmla="*/ 150 w 248"/>
                  <a:gd name="T75" fmla="*/ 208 h 332"/>
                  <a:gd name="T76" fmla="*/ 124 w 248"/>
                  <a:gd name="T77" fmla="*/ 211 h 332"/>
                  <a:gd name="T78" fmla="*/ 106 w 248"/>
                  <a:gd name="T79" fmla="*/ 210 h 332"/>
                  <a:gd name="T80" fmla="*/ 82 w 248"/>
                  <a:gd name="T81" fmla="*/ 201 h 332"/>
                  <a:gd name="T82" fmla="*/ 62 w 248"/>
                  <a:gd name="T83" fmla="*/ 186 h 332"/>
                  <a:gd name="T84" fmla="*/ 47 w 248"/>
                  <a:gd name="T85" fmla="*/ 166 h 332"/>
                  <a:gd name="T86" fmla="*/ 38 w 248"/>
                  <a:gd name="T87" fmla="*/ 14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8" h="332">
                    <a:moveTo>
                      <a:pt x="198" y="222"/>
                    </a:moveTo>
                    <a:lnTo>
                      <a:pt x="198" y="222"/>
                    </a:lnTo>
                    <a:lnTo>
                      <a:pt x="208" y="213"/>
                    </a:lnTo>
                    <a:lnTo>
                      <a:pt x="219" y="203"/>
                    </a:lnTo>
                    <a:lnTo>
                      <a:pt x="227" y="192"/>
                    </a:lnTo>
                    <a:lnTo>
                      <a:pt x="235" y="179"/>
                    </a:lnTo>
                    <a:lnTo>
                      <a:pt x="240" y="167"/>
                    </a:lnTo>
                    <a:lnTo>
                      <a:pt x="244" y="153"/>
                    </a:lnTo>
                    <a:lnTo>
                      <a:pt x="247" y="138"/>
                    </a:lnTo>
                    <a:lnTo>
                      <a:pt x="247" y="123"/>
                    </a:lnTo>
                    <a:lnTo>
                      <a:pt x="247" y="123"/>
                    </a:lnTo>
                    <a:lnTo>
                      <a:pt x="247" y="111"/>
                    </a:lnTo>
                    <a:lnTo>
                      <a:pt x="245" y="98"/>
                    </a:lnTo>
                    <a:lnTo>
                      <a:pt x="241" y="86"/>
                    </a:lnTo>
                    <a:lnTo>
                      <a:pt x="238" y="75"/>
                    </a:lnTo>
                    <a:lnTo>
                      <a:pt x="232" y="64"/>
                    </a:lnTo>
                    <a:lnTo>
                      <a:pt x="227" y="54"/>
                    </a:lnTo>
                    <a:lnTo>
                      <a:pt x="220" y="45"/>
                    </a:lnTo>
                    <a:lnTo>
                      <a:pt x="212" y="36"/>
                    </a:lnTo>
                    <a:lnTo>
                      <a:pt x="203" y="28"/>
                    </a:lnTo>
                    <a:lnTo>
                      <a:pt x="193" y="21"/>
                    </a:lnTo>
                    <a:lnTo>
                      <a:pt x="183" y="14"/>
                    </a:lnTo>
                    <a:lnTo>
                      <a:pt x="172" y="10"/>
                    </a:lnTo>
                    <a:lnTo>
                      <a:pt x="161" y="5"/>
                    </a:lnTo>
                    <a:lnTo>
                      <a:pt x="149" y="2"/>
                    </a:lnTo>
                    <a:lnTo>
                      <a:pt x="137" y="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2" y="1"/>
                    </a:lnTo>
                    <a:lnTo>
                      <a:pt x="99" y="2"/>
                    </a:lnTo>
                    <a:lnTo>
                      <a:pt x="87" y="5"/>
                    </a:lnTo>
                    <a:lnTo>
                      <a:pt x="75" y="10"/>
                    </a:lnTo>
                    <a:lnTo>
                      <a:pt x="65" y="14"/>
                    </a:lnTo>
                    <a:lnTo>
                      <a:pt x="55" y="21"/>
                    </a:lnTo>
                    <a:lnTo>
                      <a:pt x="46" y="28"/>
                    </a:lnTo>
                    <a:lnTo>
                      <a:pt x="37" y="36"/>
                    </a:lnTo>
                    <a:lnTo>
                      <a:pt x="29" y="45"/>
                    </a:lnTo>
                    <a:lnTo>
                      <a:pt x="22" y="54"/>
                    </a:lnTo>
                    <a:lnTo>
                      <a:pt x="15" y="64"/>
                    </a:lnTo>
                    <a:lnTo>
                      <a:pt x="11" y="75"/>
                    </a:lnTo>
                    <a:lnTo>
                      <a:pt x="6" y="86"/>
                    </a:lnTo>
                    <a:lnTo>
                      <a:pt x="3" y="98"/>
                    </a:lnTo>
                    <a:lnTo>
                      <a:pt x="1" y="111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1" y="138"/>
                    </a:lnTo>
                    <a:lnTo>
                      <a:pt x="4" y="153"/>
                    </a:lnTo>
                    <a:lnTo>
                      <a:pt x="8" y="167"/>
                    </a:lnTo>
                    <a:lnTo>
                      <a:pt x="14" y="179"/>
                    </a:lnTo>
                    <a:lnTo>
                      <a:pt x="21" y="192"/>
                    </a:lnTo>
                    <a:lnTo>
                      <a:pt x="30" y="203"/>
                    </a:lnTo>
                    <a:lnTo>
                      <a:pt x="39" y="213"/>
                    </a:lnTo>
                    <a:lnTo>
                      <a:pt x="50" y="222"/>
                    </a:lnTo>
                    <a:lnTo>
                      <a:pt x="0" y="286"/>
                    </a:lnTo>
                    <a:lnTo>
                      <a:pt x="51" y="280"/>
                    </a:lnTo>
                    <a:lnTo>
                      <a:pt x="57" y="332"/>
                    </a:lnTo>
                    <a:lnTo>
                      <a:pt x="124" y="246"/>
                    </a:lnTo>
                    <a:lnTo>
                      <a:pt x="124" y="246"/>
                    </a:lnTo>
                    <a:lnTo>
                      <a:pt x="124" y="246"/>
                    </a:lnTo>
                    <a:lnTo>
                      <a:pt x="124" y="246"/>
                    </a:lnTo>
                    <a:lnTo>
                      <a:pt x="124" y="246"/>
                    </a:lnTo>
                    <a:lnTo>
                      <a:pt x="190" y="332"/>
                    </a:lnTo>
                    <a:lnTo>
                      <a:pt x="197" y="280"/>
                    </a:lnTo>
                    <a:lnTo>
                      <a:pt x="248" y="286"/>
                    </a:lnTo>
                    <a:lnTo>
                      <a:pt x="198" y="222"/>
                    </a:lnTo>
                    <a:close/>
                    <a:moveTo>
                      <a:pt x="36" y="123"/>
                    </a:moveTo>
                    <a:lnTo>
                      <a:pt x="36" y="123"/>
                    </a:lnTo>
                    <a:lnTo>
                      <a:pt x="37" y="114"/>
                    </a:lnTo>
                    <a:lnTo>
                      <a:pt x="38" y="105"/>
                    </a:lnTo>
                    <a:lnTo>
                      <a:pt x="40" y="97"/>
                    </a:lnTo>
                    <a:lnTo>
                      <a:pt x="42" y="89"/>
                    </a:lnTo>
                    <a:lnTo>
                      <a:pt x="47" y="81"/>
                    </a:lnTo>
                    <a:lnTo>
                      <a:pt x="50" y="73"/>
                    </a:lnTo>
                    <a:lnTo>
                      <a:pt x="56" y="67"/>
                    </a:lnTo>
                    <a:lnTo>
                      <a:pt x="62" y="61"/>
                    </a:lnTo>
                    <a:lnTo>
                      <a:pt x="67" y="55"/>
                    </a:lnTo>
                    <a:lnTo>
                      <a:pt x="74" y="51"/>
                    </a:lnTo>
                    <a:lnTo>
                      <a:pt x="82" y="46"/>
                    </a:lnTo>
                    <a:lnTo>
                      <a:pt x="90" y="42"/>
                    </a:lnTo>
                    <a:lnTo>
                      <a:pt x="98" y="39"/>
                    </a:lnTo>
                    <a:lnTo>
                      <a:pt x="106" y="37"/>
                    </a:lnTo>
                    <a:lnTo>
                      <a:pt x="115" y="36"/>
                    </a:lnTo>
                    <a:lnTo>
                      <a:pt x="124" y="35"/>
                    </a:lnTo>
                    <a:lnTo>
                      <a:pt x="124" y="35"/>
                    </a:lnTo>
                    <a:lnTo>
                      <a:pt x="133" y="36"/>
                    </a:lnTo>
                    <a:lnTo>
                      <a:pt x="141" y="37"/>
                    </a:lnTo>
                    <a:lnTo>
                      <a:pt x="150" y="39"/>
                    </a:lnTo>
                    <a:lnTo>
                      <a:pt x="158" y="42"/>
                    </a:lnTo>
                    <a:lnTo>
                      <a:pt x="166" y="46"/>
                    </a:lnTo>
                    <a:lnTo>
                      <a:pt x="173" y="51"/>
                    </a:lnTo>
                    <a:lnTo>
                      <a:pt x="180" y="55"/>
                    </a:lnTo>
                    <a:lnTo>
                      <a:pt x="187" y="61"/>
                    </a:lnTo>
                    <a:lnTo>
                      <a:pt x="193" y="67"/>
                    </a:lnTo>
                    <a:lnTo>
                      <a:pt x="197" y="73"/>
                    </a:lnTo>
                    <a:lnTo>
                      <a:pt x="202" y="81"/>
                    </a:lnTo>
                    <a:lnTo>
                      <a:pt x="205" y="89"/>
                    </a:lnTo>
                    <a:lnTo>
                      <a:pt x="208" y="97"/>
                    </a:lnTo>
                    <a:lnTo>
                      <a:pt x="211" y="105"/>
                    </a:lnTo>
                    <a:lnTo>
                      <a:pt x="212" y="114"/>
                    </a:lnTo>
                    <a:lnTo>
                      <a:pt x="212" y="123"/>
                    </a:lnTo>
                    <a:lnTo>
                      <a:pt x="212" y="123"/>
                    </a:lnTo>
                    <a:lnTo>
                      <a:pt x="212" y="133"/>
                    </a:lnTo>
                    <a:lnTo>
                      <a:pt x="211" y="141"/>
                    </a:lnTo>
                    <a:lnTo>
                      <a:pt x="208" y="150"/>
                    </a:lnTo>
                    <a:lnTo>
                      <a:pt x="205" y="158"/>
                    </a:lnTo>
                    <a:lnTo>
                      <a:pt x="202" y="166"/>
                    </a:lnTo>
                    <a:lnTo>
                      <a:pt x="197" y="172"/>
                    </a:lnTo>
                    <a:lnTo>
                      <a:pt x="193" y="179"/>
                    </a:lnTo>
                    <a:lnTo>
                      <a:pt x="187" y="186"/>
                    </a:lnTo>
                    <a:lnTo>
                      <a:pt x="180" y="192"/>
                    </a:lnTo>
                    <a:lnTo>
                      <a:pt x="173" y="196"/>
                    </a:lnTo>
                    <a:lnTo>
                      <a:pt x="166" y="201"/>
                    </a:lnTo>
                    <a:lnTo>
                      <a:pt x="158" y="204"/>
                    </a:lnTo>
                    <a:lnTo>
                      <a:pt x="150" y="208"/>
                    </a:lnTo>
                    <a:lnTo>
                      <a:pt x="141" y="210"/>
                    </a:lnTo>
                    <a:lnTo>
                      <a:pt x="133" y="211"/>
                    </a:lnTo>
                    <a:lnTo>
                      <a:pt x="124" y="211"/>
                    </a:lnTo>
                    <a:lnTo>
                      <a:pt x="124" y="211"/>
                    </a:lnTo>
                    <a:lnTo>
                      <a:pt x="115" y="211"/>
                    </a:lnTo>
                    <a:lnTo>
                      <a:pt x="106" y="210"/>
                    </a:lnTo>
                    <a:lnTo>
                      <a:pt x="98" y="208"/>
                    </a:lnTo>
                    <a:lnTo>
                      <a:pt x="90" y="204"/>
                    </a:lnTo>
                    <a:lnTo>
                      <a:pt x="82" y="201"/>
                    </a:lnTo>
                    <a:lnTo>
                      <a:pt x="74" y="196"/>
                    </a:lnTo>
                    <a:lnTo>
                      <a:pt x="67" y="192"/>
                    </a:lnTo>
                    <a:lnTo>
                      <a:pt x="62" y="186"/>
                    </a:lnTo>
                    <a:lnTo>
                      <a:pt x="56" y="179"/>
                    </a:lnTo>
                    <a:lnTo>
                      <a:pt x="50" y="172"/>
                    </a:lnTo>
                    <a:lnTo>
                      <a:pt x="47" y="166"/>
                    </a:lnTo>
                    <a:lnTo>
                      <a:pt x="42" y="158"/>
                    </a:lnTo>
                    <a:lnTo>
                      <a:pt x="40" y="150"/>
                    </a:lnTo>
                    <a:lnTo>
                      <a:pt x="38" y="141"/>
                    </a:lnTo>
                    <a:lnTo>
                      <a:pt x="37" y="133"/>
                    </a:lnTo>
                    <a:lnTo>
                      <a:pt x="3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Group 11">
            <a:extLst>
              <a:ext uri="{FF2B5EF4-FFF2-40B4-BE49-F238E27FC236}">
                <a16:creationId xmlns:a16="http://schemas.microsoft.com/office/drawing/2014/main" id="{27EE498D-ECFA-47C5-8D03-EA2B1466510E}"/>
              </a:ext>
            </a:extLst>
          </p:cNvPr>
          <p:cNvGrpSpPr/>
          <p:nvPr/>
        </p:nvGrpSpPr>
        <p:grpSpPr>
          <a:xfrm>
            <a:off x="4472990" y="1889472"/>
            <a:ext cx="2906795" cy="2909680"/>
            <a:chOff x="3233673" y="2192392"/>
            <a:chExt cx="2642540" cy="264516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971F8AC7-46C5-4BAE-8D98-C73EA82DB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3673" y="2192392"/>
              <a:ext cx="2642540" cy="2645164"/>
            </a:xfrm>
            <a:custGeom>
              <a:avLst/>
              <a:gdLst>
                <a:gd name="T0" fmla="*/ 816 w 1007"/>
                <a:gd name="T1" fmla="*/ 114 h 1008"/>
                <a:gd name="T2" fmla="*/ 809 w 1007"/>
                <a:gd name="T3" fmla="*/ 130 h 1008"/>
                <a:gd name="T4" fmla="*/ 791 w 1007"/>
                <a:gd name="T5" fmla="*/ 130 h 1008"/>
                <a:gd name="T6" fmla="*/ 668 w 1007"/>
                <a:gd name="T7" fmla="*/ 61 h 1008"/>
                <a:gd name="T8" fmla="*/ 540 w 1007"/>
                <a:gd name="T9" fmla="*/ 33 h 1008"/>
                <a:gd name="T10" fmla="*/ 510 w 1007"/>
                <a:gd name="T11" fmla="*/ 0 h 1008"/>
                <a:gd name="T12" fmla="*/ 611 w 1007"/>
                <a:gd name="T13" fmla="*/ 10 h 1008"/>
                <a:gd name="T14" fmla="*/ 747 w 1007"/>
                <a:gd name="T15" fmla="*/ 61 h 1008"/>
                <a:gd name="T16" fmla="*/ 510 w 1007"/>
                <a:gd name="T17" fmla="*/ 1008 h 1008"/>
                <a:gd name="T18" fmla="*/ 570 w 1007"/>
                <a:gd name="T19" fmla="*/ 971 h 1008"/>
                <a:gd name="T20" fmla="*/ 650 w 1007"/>
                <a:gd name="T21" fmla="*/ 952 h 1008"/>
                <a:gd name="T22" fmla="*/ 707 w 1007"/>
                <a:gd name="T23" fmla="*/ 929 h 1008"/>
                <a:gd name="T24" fmla="*/ 833 w 1007"/>
                <a:gd name="T25" fmla="*/ 842 h 1008"/>
                <a:gd name="T26" fmla="*/ 903 w 1007"/>
                <a:gd name="T27" fmla="*/ 755 h 1008"/>
                <a:gd name="T28" fmla="*/ 963 w 1007"/>
                <a:gd name="T29" fmla="*/ 613 h 1008"/>
                <a:gd name="T30" fmla="*/ 973 w 1007"/>
                <a:gd name="T31" fmla="*/ 458 h 1008"/>
                <a:gd name="T32" fmla="*/ 982 w 1007"/>
                <a:gd name="T33" fmla="*/ 442 h 1008"/>
                <a:gd name="T34" fmla="*/ 1000 w 1007"/>
                <a:gd name="T35" fmla="*/ 445 h 1008"/>
                <a:gd name="T36" fmla="*/ 1007 w 1007"/>
                <a:gd name="T37" fmla="*/ 498 h 1008"/>
                <a:gd name="T38" fmla="*/ 983 w 1007"/>
                <a:gd name="T39" fmla="*/ 660 h 1008"/>
                <a:gd name="T40" fmla="*/ 942 w 1007"/>
                <a:gd name="T41" fmla="*/ 755 h 1008"/>
                <a:gd name="T42" fmla="*/ 883 w 1007"/>
                <a:gd name="T43" fmla="*/ 837 h 1008"/>
                <a:gd name="T44" fmla="*/ 794 w 1007"/>
                <a:gd name="T45" fmla="*/ 916 h 1008"/>
                <a:gd name="T46" fmla="*/ 721 w 1007"/>
                <a:gd name="T47" fmla="*/ 959 h 1008"/>
                <a:gd name="T48" fmla="*/ 660 w 1007"/>
                <a:gd name="T49" fmla="*/ 983 h 1008"/>
                <a:gd name="T50" fmla="*/ 574 w 1007"/>
                <a:gd name="T51" fmla="*/ 1003 h 1008"/>
                <a:gd name="T52" fmla="*/ 510 w 1007"/>
                <a:gd name="T53" fmla="*/ 1008 h 1008"/>
                <a:gd name="T54" fmla="*/ 459 w 1007"/>
                <a:gd name="T55" fmla="*/ 34 h 1008"/>
                <a:gd name="T56" fmla="*/ 359 w 1007"/>
                <a:gd name="T57" fmla="*/ 56 h 1008"/>
                <a:gd name="T58" fmla="*/ 285 w 1007"/>
                <a:gd name="T59" fmla="*/ 87 h 1008"/>
                <a:gd name="T60" fmla="*/ 188 w 1007"/>
                <a:gd name="T61" fmla="*/ 154 h 1008"/>
                <a:gd name="T62" fmla="*/ 128 w 1007"/>
                <a:gd name="T63" fmla="*/ 218 h 1008"/>
                <a:gd name="T64" fmla="*/ 64 w 1007"/>
                <a:gd name="T65" fmla="*/ 334 h 1008"/>
                <a:gd name="T66" fmla="*/ 34 w 1007"/>
                <a:gd name="T67" fmla="*/ 470 h 1008"/>
                <a:gd name="T68" fmla="*/ 33 w 1007"/>
                <a:gd name="T69" fmla="*/ 509 h 1008"/>
                <a:gd name="T70" fmla="*/ 34 w 1007"/>
                <a:gd name="T71" fmla="*/ 553 h 1008"/>
                <a:gd name="T72" fmla="*/ 20 w 1007"/>
                <a:gd name="T73" fmla="*/ 564 h 1008"/>
                <a:gd name="T74" fmla="*/ 3 w 1007"/>
                <a:gd name="T75" fmla="*/ 550 h 1008"/>
                <a:gd name="T76" fmla="*/ 1 w 1007"/>
                <a:gd name="T77" fmla="*/ 469 h 1008"/>
                <a:gd name="T78" fmla="*/ 13 w 1007"/>
                <a:gd name="T79" fmla="*/ 392 h 1008"/>
                <a:gd name="T80" fmla="*/ 64 w 1007"/>
                <a:gd name="T81" fmla="*/ 258 h 1008"/>
                <a:gd name="T82" fmla="*/ 122 w 1007"/>
                <a:gd name="T83" fmla="*/ 174 h 1008"/>
                <a:gd name="T84" fmla="*/ 216 w 1007"/>
                <a:gd name="T85" fmla="*/ 91 h 1008"/>
                <a:gd name="T86" fmla="*/ 298 w 1007"/>
                <a:gd name="T87" fmla="*/ 44 h 1008"/>
                <a:gd name="T88" fmla="*/ 402 w 1007"/>
                <a:gd name="T89" fmla="*/ 12 h 1008"/>
                <a:gd name="T90" fmla="*/ 510 w 1007"/>
                <a:gd name="T91" fmla="*/ 0 h 1008"/>
                <a:gd name="T92" fmla="*/ 510 w 1007"/>
                <a:gd name="T93" fmla="*/ 1008 h 1008"/>
                <a:gd name="T94" fmla="*/ 446 w 1007"/>
                <a:gd name="T95" fmla="*/ 1005 h 1008"/>
                <a:gd name="T96" fmla="*/ 365 w 1007"/>
                <a:gd name="T97" fmla="*/ 989 h 1008"/>
                <a:gd name="T98" fmla="*/ 261 w 1007"/>
                <a:gd name="T99" fmla="*/ 944 h 1008"/>
                <a:gd name="T100" fmla="*/ 206 w 1007"/>
                <a:gd name="T101" fmla="*/ 904 h 1008"/>
                <a:gd name="T102" fmla="*/ 208 w 1007"/>
                <a:gd name="T103" fmla="*/ 887 h 1008"/>
                <a:gd name="T104" fmla="*/ 231 w 1007"/>
                <a:gd name="T105" fmla="*/ 884 h 1008"/>
                <a:gd name="T106" fmla="*/ 301 w 1007"/>
                <a:gd name="T107" fmla="*/ 929 h 1008"/>
                <a:gd name="T108" fmla="*/ 400 w 1007"/>
                <a:gd name="T109" fmla="*/ 965 h 1008"/>
                <a:gd name="T110" fmla="*/ 470 w 1007"/>
                <a:gd name="T111" fmla="*/ 975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7" h="1008">
                  <a:moveTo>
                    <a:pt x="811" y="104"/>
                  </a:moveTo>
                  <a:lnTo>
                    <a:pt x="811" y="104"/>
                  </a:lnTo>
                  <a:lnTo>
                    <a:pt x="815" y="108"/>
                  </a:lnTo>
                  <a:lnTo>
                    <a:pt x="816" y="114"/>
                  </a:lnTo>
                  <a:lnTo>
                    <a:pt x="816" y="120"/>
                  </a:lnTo>
                  <a:lnTo>
                    <a:pt x="814" y="126"/>
                  </a:lnTo>
                  <a:lnTo>
                    <a:pt x="814" y="126"/>
                  </a:lnTo>
                  <a:lnTo>
                    <a:pt x="809" y="130"/>
                  </a:lnTo>
                  <a:lnTo>
                    <a:pt x="802" y="133"/>
                  </a:lnTo>
                  <a:lnTo>
                    <a:pt x="796" y="133"/>
                  </a:lnTo>
                  <a:lnTo>
                    <a:pt x="791" y="130"/>
                  </a:lnTo>
                  <a:lnTo>
                    <a:pt x="791" y="130"/>
                  </a:lnTo>
                  <a:lnTo>
                    <a:pt x="761" y="108"/>
                  </a:lnTo>
                  <a:lnTo>
                    <a:pt x="731" y="90"/>
                  </a:lnTo>
                  <a:lnTo>
                    <a:pt x="700" y="74"/>
                  </a:lnTo>
                  <a:lnTo>
                    <a:pt x="668" y="61"/>
                  </a:lnTo>
                  <a:lnTo>
                    <a:pt x="637" y="50"/>
                  </a:lnTo>
                  <a:lnTo>
                    <a:pt x="604" y="43"/>
                  </a:lnTo>
                  <a:lnTo>
                    <a:pt x="573" y="37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10" y="32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41" y="2"/>
                  </a:lnTo>
                  <a:lnTo>
                    <a:pt x="541" y="2"/>
                  </a:lnTo>
                  <a:lnTo>
                    <a:pt x="577" y="4"/>
                  </a:lnTo>
                  <a:lnTo>
                    <a:pt x="611" y="10"/>
                  </a:lnTo>
                  <a:lnTo>
                    <a:pt x="645" y="20"/>
                  </a:lnTo>
                  <a:lnTo>
                    <a:pt x="680" y="32"/>
                  </a:lnTo>
                  <a:lnTo>
                    <a:pt x="714" y="44"/>
                  </a:lnTo>
                  <a:lnTo>
                    <a:pt x="747" y="61"/>
                  </a:lnTo>
                  <a:lnTo>
                    <a:pt x="779" y="81"/>
                  </a:lnTo>
                  <a:lnTo>
                    <a:pt x="811" y="104"/>
                  </a:lnTo>
                  <a:lnTo>
                    <a:pt x="811" y="104"/>
                  </a:lnTo>
                  <a:close/>
                  <a:moveTo>
                    <a:pt x="510" y="1008"/>
                  </a:moveTo>
                  <a:lnTo>
                    <a:pt x="510" y="976"/>
                  </a:lnTo>
                  <a:lnTo>
                    <a:pt x="510" y="976"/>
                  </a:lnTo>
                  <a:lnTo>
                    <a:pt x="550" y="973"/>
                  </a:lnTo>
                  <a:lnTo>
                    <a:pt x="570" y="971"/>
                  </a:lnTo>
                  <a:lnTo>
                    <a:pt x="590" y="968"/>
                  </a:lnTo>
                  <a:lnTo>
                    <a:pt x="610" y="963"/>
                  </a:lnTo>
                  <a:lnTo>
                    <a:pt x="630" y="958"/>
                  </a:lnTo>
                  <a:lnTo>
                    <a:pt x="650" y="952"/>
                  </a:lnTo>
                  <a:lnTo>
                    <a:pt x="670" y="945"/>
                  </a:lnTo>
                  <a:lnTo>
                    <a:pt x="670" y="945"/>
                  </a:lnTo>
                  <a:lnTo>
                    <a:pt x="688" y="938"/>
                  </a:lnTo>
                  <a:lnTo>
                    <a:pt x="707" y="929"/>
                  </a:lnTo>
                  <a:lnTo>
                    <a:pt x="742" y="911"/>
                  </a:lnTo>
                  <a:lnTo>
                    <a:pt x="775" y="891"/>
                  </a:lnTo>
                  <a:lnTo>
                    <a:pt x="805" y="868"/>
                  </a:lnTo>
                  <a:lnTo>
                    <a:pt x="833" y="842"/>
                  </a:lnTo>
                  <a:lnTo>
                    <a:pt x="859" y="815"/>
                  </a:lnTo>
                  <a:lnTo>
                    <a:pt x="882" y="787"/>
                  </a:lnTo>
                  <a:lnTo>
                    <a:pt x="903" y="755"/>
                  </a:lnTo>
                  <a:lnTo>
                    <a:pt x="903" y="755"/>
                  </a:lnTo>
                  <a:lnTo>
                    <a:pt x="922" y="723"/>
                  </a:lnTo>
                  <a:lnTo>
                    <a:pt x="939" y="687"/>
                  </a:lnTo>
                  <a:lnTo>
                    <a:pt x="952" y="650"/>
                  </a:lnTo>
                  <a:lnTo>
                    <a:pt x="963" y="613"/>
                  </a:lnTo>
                  <a:lnTo>
                    <a:pt x="970" y="574"/>
                  </a:lnTo>
                  <a:lnTo>
                    <a:pt x="975" y="536"/>
                  </a:lnTo>
                  <a:lnTo>
                    <a:pt x="976" y="498"/>
                  </a:lnTo>
                  <a:lnTo>
                    <a:pt x="973" y="458"/>
                  </a:lnTo>
                  <a:lnTo>
                    <a:pt x="973" y="458"/>
                  </a:lnTo>
                  <a:lnTo>
                    <a:pt x="975" y="452"/>
                  </a:lnTo>
                  <a:lnTo>
                    <a:pt x="977" y="446"/>
                  </a:lnTo>
                  <a:lnTo>
                    <a:pt x="982" y="442"/>
                  </a:lnTo>
                  <a:lnTo>
                    <a:pt x="989" y="441"/>
                  </a:lnTo>
                  <a:lnTo>
                    <a:pt x="989" y="441"/>
                  </a:lnTo>
                  <a:lnTo>
                    <a:pt x="994" y="442"/>
                  </a:lnTo>
                  <a:lnTo>
                    <a:pt x="1000" y="445"/>
                  </a:lnTo>
                  <a:lnTo>
                    <a:pt x="1004" y="449"/>
                  </a:lnTo>
                  <a:lnTo>
                    <a:pt x="1006" y="455"/>
                  </a:lnTo>
                  <a:lnTo>
                    <a:pt x="1006" y="455"/>
                  </a:lnTo>
                  <a:lnTo>
                    <a:pt x="1007" y="498"/>
                  </a:lnTo>
                  <a:lnTo>
                    <a:pt x="1007" y="539"/>
                  </a:lnTo>
                  <a:lnTo>
                    <a:pt x="1002" y="580"/>
                  </a:lnTo>
                  <a:lnTo>
                    <a:pt x="994" y="620"/>
                  </a:lnTo>
                  <a:lnTo>
                    <a:pt x="983" y="660"/>
                  </a:lnTo>
                  <a:lnTo>
                    <a:pt x="969" y="700"/>
                  </a:lnTo>
                  <a:lnTo>
                    <a:pt x="960" y="718"/>
                  </a:lnTo>
                  <a:lnTo>
                    <a:pt x="952" y="737"/>
                  </a:lnTo>
                  <a:lnTo>
                    <a:pt x="942" y="755"/>
                  </a:lnTo>
                  <a:lnTo>
                    <a:pt x="930" y="774"/>
                  </a:lnTo>
                  <a:lnTo>
                    <a:pt x="930" y="774"/>
                  </a:lnTo>
                  <a:lnTo>
                    <a:pt x="909" y="805"/>
                  </a:lnTo>
                  <a:lnTo>
                    <a:pt x="883" y="837"/>
                  </a:lnTo>
                  <a:lnTo>
                    <a:pt x="856" y="865"/>
                  </a:lnTo>
                  <a:lnTo>
                    <a:pt x="826" y="892"/>
                  </a:lnTo>
                  <a:lnTo>
                    <a:pt x="811" y="905"/>
                  </a:lnTo>
                  <a:lnTo>
                    <a:pt x="794" y="916"/>
                  </a:lnTo>
                  <a:lnTo>
                    <a:pt x="776" y="928"/>
                  </a:lnTo>
                  <a:lnTo>
                    <a:pt x="758" y="939"/>
                  </a:lnTo>
                  <a:lnTo>
                    <a:pt x="739" y="949"/>
                  </a:lnTo>
                  <a:lnTo>
                    <a:pt x="721" y="959"/>
                  </a:lnTo>
                  <a:lnTo>
                    <a:pt x="701" y="968"/>
                  </a:lnTo>
                  <a:lnTo>
                    <a:pt x="681" y="976"/>
                  </a:lnTo>
                  <a:lnTo>
                    <a:pt x="681" y="976"/>
                  </a:lnTo>
                  <a:lnTo>
                    <a:pt x="660" y="983"/>
                  </a:lnTo>
                  <a:lnTo>
                    <a:pt x="638" y="989"/>
                  </a:lnTo>
                  <a:lnTo>
                    <a:pt x="617" y="995"/>
                  </a:lnTo>
                  <a:lnTo>
                    <a:pt x="595" y="999"/>
                  </a:lnTo>
                  <a:lnTo>
                    <a:pt x="574" y="1003"/>
                  </a:lnTo>
                  <a:lnTo>
                    <a:pt x="553" y="1006"/>
                  </a:lnTo>
                  <a:lnTo>
                    <a:pt x="531" y="1008"/>
                  </a:lnTo>
                  <a:lnTo>
                    <a:pt x="510" y="1008"/>
                  </a:lnTo>
                  <a:lnTo>
                    <a:pt x="510" y="1008"/>
                  </a:lnTo>
                  <a:close/>
                  <a:moveTo>
                    <a:pt x="510" y="32"/>
                  </a:moveTo>
                  <a:lnTo>
                    <a:pt x="510" y="32"/>
                  </a:lnTo>
                  <a:lnTo>
                    <a:pt x="484" y="33"/>
                  </a:lnTo>
                  <a:lnTo>
                    <a:pt x="459" y="34"/>
                  </a:lnTo>
                  <a:lnTo>
                    <a:pt x="433" y="39"/>
                  </a:lnTo>
                  <a:lnTo>
                    <a:pt x="409" y="43"/>
                  </a:lnTo>
                  <a:lnTo>
                    <a:pt x="383" y="49"/>
                  </a:lnTo>
                  <a:lnTo>
                    <a:pt x="359" y="56"/>
                  </a:lnTo>
                  <a:lnTo>
                    <a:pt x="335" y="64"/>
                  </a:lnTo>
                  <a:lnTo>
                    <a:pt x="310" y="74"/>
                  </a:lnTo>
                  <a:lnTo>
                    <a:pt x="310" y="74"/>
                  </a:lnTo>
                  <a:lnTo>
                    <a:pt x="285" y="87"/>
                  </a:lnTo>
                  <a:lnTo>
                    <a:pt x="259" y="101"/>
                  </a:lnTo>
                  <a:lnTo>
                    <a:pt x="235" y="117"/>
                  </a:lnTo>
                  <a:lnTo>
                    <a:pt x="211" y="136"/>
                  </a:lnTo>
                  <a:lnTo>
                    <a:pt x="188" y="154"/>
                  </a:lnTo>
                  <a:lnTo>
                    <a:pt x="167" y="174"/>
                  </a:lnTo>
                  <a:lnTo>
                    <a:pt x="147" y="19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10" y="245"/>
                  </a:lnTo>
                  <a:lnTo>
                    <a:pt x="92" y="274"/>
                  </a:lnTo>
                  <a:lnTo>
                    <a:pt x="77" y="302"/>
                  </a:lnTo>
                  <a:lnTo>
                    <a:pt x="64" y="334"/>
                  </a:lnTo>
                  <a:lnTo>
                    <a:pt x="53" y="366"/>
                  </a:lnTo>
                  <a:lnTo>
                    <a:pt x="44" y="399"/>
                  </a:lnTo>
                  <a:lnTo>
                    <a:pt x="38" y="435"/>
                  </a:lnTo>
                  <a:lnTo>
                    <a:pt x="34" y="470"/>
                  </a:lnTo>
                  <a:lnTo>
                    <a:pt x="34" y="470"/>
                  </a:lnTo>
                  <a:lnTo>
                    <a:pt x="34" y="470"/>
                  </a:lnTo>
                  <a:lnTo>
                    <a:pt x="34" y="470"/>
                  </a:lnTo>
                  <a:lnTo>
                    <a:pt x="33" y="509"/>
                  </a:lnTo>
                  <a:lnTo>
                    <a:pt x="33" y="509"/>
                  </a:lnTo>
                  <a:lnTo>
                    <a:pt x="35" y="547"/>
                  </a:lnTo>
                  <a:lnTo>
                    <a:pt x="35" y="547"/>
                  </a:lnTo>
                  <a:lnTo>
                    <a:pt x="34" y="553"/>
                  </a:lnTo>
                  <a:lnTo>
                    <a:pt x="31" y="559"/>
                  </a:lnTo>
                  <a:lnTo>
                    <a:pt x="27" y="563"/>
                  </a:lnTo>
                  <a:lnTo>
                    <a:pt x="20" y="564"/>
                  </a:lnTo>
                  <a:lnTo>
                    <a:pt x="20" y="564"/>
                  </a:lnTo>
                  <a:lnTo>
                    <a:pt x="14" y="564"/>
                  </a:lnTo>
                  <a:lnTo>
                    <a:pt x="8" y="560"/>
                  </a:lnTo>
                  <a:lnTo>
                    <a:pt x="4" y="556"/>
                  </a:lnTo>
                  <a:lnTo>
                    <a:pt x="3" y="550"/>
                  </a:lnTo>
                  <a:lnTo>
                    <a:pt x="3" y="550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6" y="431"/>
                  </a:lnTo>
                  <a:lnTo>
                    <a:pt x="13" y="392"/>
                  </a:lnTo>
                  <a:lnTo>
                    <a:pt x="23" y="356"/>
                  </a:lnTo>
                  <a:lnTo>
                    <a:pt x="34" y="322"/>
                  </a:lnTo>
                  <a:lnTo>
                    <a:pt x="48" y="289"/>
                  </a:lnTo>
                  <a:lnTo>
                    <a:pt x="64" y="258"/>
                  </a:lnTo>
                  <a:lnTo>
                    <a:pt x="82" y="227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22" y="174"/>
                  </a:lnTo>
                  <a:lnTo>
                    <a:pt x="144" y="151"/>
                  </a:lnTo>
                  <a:lnTo>
                    <a:pt x="167" y="130"/>
                  </a:lnTo>
                  <a:lnTo>
                    <a:pt x="191" y="110"/>
                  </a:lnTo>
                  <a:lnTo>
                    <a:pt x="216" y="91"/>
                  </a:lnTo>
                  <a:lnTo>
                    <a:pt x="242" y="74"/>
                  </a:lnTo>
                  <a:lnTo>
                    <a:pt x="269" y="59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323" y="34"/>
                  </a:lnTo>
                  <a:lnTo>
                    <a:pt x="349" y="26"/>
                  </a:lnTo>
                  <a:lnTo>
                    <a:pt x="375" y="17"/>
                  </a:lnTo>
                  <a:lnTo>
                    <a:pt x="402" y="12"/>
                  </a:lnTo>
                  <a:lnTo>
                    <a:pt x="429" y="6"/>
                  </a:lnTo>
                  <a:lnTo>
                    <a:pt x="456" y="3"/>
                  </a:lnTo>
                  <a:lnTo>
                    <a:pt x="483" y="0"/>
                  </a:lnTo>
                  <a:lnTo>
                    <a:pt x="510" y="0"/>
                  </a:lnTo>
                  <a:lnTo>
                    <a:pt x="510" y="32"/>
                  </a:lnTo>
                  <a:lnTo>
                    <a:pt x="510" y="32"/>
                  </a:lnTo>
                  <a:close/>
                  <a:moveTo>
                    <a:pt x="510" y="976"/>
                  </a:moveTo>
                  <a:lnTo>
                    <a:pt x="510" y="1008"/>
                  </a:lnTo>
                  <a:lnTo>
                    <a:pt x="510" y="1008"/>
                  </a:lnTo>
                  <a:lnTo>
                    <a:pt x="489" y="1008"/>
                  </a:lnTo>
                  <a:lnTo>
                    <a:pt x="467" y="1006"/>
                  </a:lnTo>
                  <a:lnTo>
                    <a:pt x="446" y="1005"/>
                  </a:lnTo>
                  <a:lnTo>
                    <a:pt x="426" y="1002"/>
                  </a:lnTo>
                  <a:lnTo>
                    <a:pt x="426" y="1002"/>
                  </a:lnTo>
                  <a:lnTo>
                    <a:pt x="393" y="996"/>
                  </a:lnTo>
                  <a:lnTo>
                    <a:pt x="365" y="989"/>
                  </a:lnTo>
                  <a:lnTo>
                    <a:pt x="336" y="981"/>
                  </a:lnTo>
                  <a:lnTo>
                    <a:pt x="310" y="971"/>
                  </a:lnTo>
                  <a:lnTo>
                    <a:pt x="285" y="958"/>
                  </a:lnTo>
                  <a:lnTo>
                    <a:pt x="261" y="944"/>
                  </a:lnTo>
                  <a:lnTo>
                    <a:pt x="235" y="928"/>
                  </a:lnTo>
                  <a:lnTo>
                    <a:pt x="211" y="909"/>
                  </a:lnTo>
                  <a:lnTo>
                    <a:pt x="211" y="909"/>
                  </a:lnTo>
                  <a:lnTo>
                    <a:pt x="206" y="904"/>
                  </a:lnTo>
                  <a:lnTo>
                    <a:pt x="205" y="898"/>
                  </a:lnTo>
                  <a:lnTo>
                    <a:pt x="205" y="892"/>
                  </a:lnTo>
                  <a:lnTo>
                    <a:pt x="208" y="887"/>
                  </a:lnTo>
                  <a:lnTo>
                    <a:pt x="208" y="887"/>
                  </a:lnTo>
                  <a:lnTo>
                    <a:pt x="214" y="882"/>
                  </a:lnTo>
                  <a:lnTo>
                    <a:pt x="219" y="879"/>
                  </a:lnTo>
                  <a:lnTo>
                    <a:pt x="225" y="881"/>
                  </a:lnTo>
                  <a:lnTo>
                    <a:pt x="231" y="884"/>
                  </a:lnTo>
                  <a:lnTo>
                    <a:pt x="231" y="884"/>
                  </a:lnTo>
                  <a:lnTo>
                    <a:pt x="253" y="901"/>
                  </a:lnTo>
                  <a:lnTo>
                    <a:pt x="278" y="916"/>
                  </a:lnTo>
                  <a:lnTo>
                    <a:pt x="301" y="929"/>
                  </a:lnTo>
                  <a:lnTo>
                    <a:pt x="323" y="941"/>
                  </a:lnTo>
                  <a:lnTo>
                    <a:pt x="348" y="951"/>
                  </a:lnTo>
                  <a:lnTo>
                    <a:pt x="373" y="958"/>
                  </a:lnTo>
                  <a:lnTo>
                    <a:pt x="400" y="965"/>
                  </a:lnTo>
                  <a:lnTo>
                    <a:pt x="430" y="969"/>
                  </a:lnTo>
                  <a:lnTo>
                    <a:pt x="430" y="969"/>
                  </a:lnTo>
                  <a:lnTo>
                    <a:pt x="450" y="972"/>
                  </a:lnTo>
                  <a:lnTo>
                    <a:pt x="470" y="975"/>
                  </a:lnTo>
                  <a:lnTo>
                    <a:pt x="490" y="975"/>
                  </a:lnTo>
                  <a:lnTo>
                    <a:pt x="510" y="976"/>
                  </a:lnTo>
                  <a:lnTo>
                    <a:pt x="510" y="9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354" rtl="0"/>
              <a:endParaRPr lang="en-US" sz="1351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27C7C214-5F33-42B6-884B-87E4F95C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699" y="2276365"/>
              <a:ext cx="291284" cy="283410"/>
            </a:xfrm>
            <a:custGeom>
              <a:avLst/>
              <a:gdLst>
                <a:gd name="T0" fmla="*/ 111 w 111"/>
                <a:gd name="T1" fmla="*/ 104 h 108"/>
                <a:gd name="T2" fmla="*/ 0 w 111"/>
                <a:gd name="T3" fmla="*/ 108 h 108"/>
                <a:gd name="T4" fmla="*/ 70 w 111"/>
                <a:gd name="T5" fmla="*/ 0 h 108"/>
                <a:gd name="T6" fmla="*/ 111 w 111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1" y="104"/>
                  </a:moveTo>
                  <a:lnTo>
                    <a:pt x="0" y="108"/>
                  </a:lnTo>
                  <a:lnTo>
                    <a:pt x="70" y="0"/>
                  </a:lnTo>
                  <a:lnTo>
                    <a:pt x="111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354" rtl="0"/>
              <a:endParaRPr lang="en-US" sz="1351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2EC3B4A4-615A-4428-8DDC-166F4EB0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017" y="4478045"/>
              <a:ext cx="291284" cy="288659"/>
            </a:xfrm>
            <a:custGeom>
              <a:avLst/>
              <a:gdLst>
                <a:gd name="T0" fmla="*/ 0 w 111"/>
                <a:gd name="T1" fmla="*/ 6 h 110"/>
                <a:gd name="T2" fmla="*/ 111 w 111"/>
                <a:gd name="T3" fmla="*/ 0 h 110"/>
                <a:gd name="T4" fmla="*/ 41 w 111"/>
                <a:gd name="T5" fmla="*/ 110 h 110"/>
                <a:gd name="T6" fmla="*/ 0 w 111"/>
                <a:gd name="T7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0">
                  <a:moveTo>
                    <a:pt x="0" y="6"/>
                  </a:moveTo>
                  <a:lnTo>
                    <a:pt x="111" y="0"/>
                  </a:lnTo>
                  <a:lnTo>
                    <a:pt x="41" y="1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354" rtl="0"/>
              <a:endParaRPr lang="en-US" sz="1351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66A82A6-2A13-483F-8657-076630C7B6DC}"/>
              </a:ext>
            </a:extLst>
          </p:cNvPr>
          <p:cNvGrpSpPr/>
          <p:nvPr/>
        </p:nvGrpSpPr>
        <p:grpSpPr>
          <a:xfrm>
            <a:off x="4767724" y="2200286"/>
            <a:ext cx="2239766" cy="2239766"/>
            <a:chOff x="4767724" y="2200286"/>
            <a:chExt cx="2239766" cy="2239766"/>
          </a:xfrm>
        </p:grpSpPr>
        <p:sp>
          <p:nvSpPr>
            <p:cNvPr id="51" name="Oval 3">
              <a:extLst>
                <a:ext uri="{FF2B5EF4-FFF2-40B4-BE49-F238E27FC236}">
                  <a16:creationId xmlns:a16="http://schemas.microsoft.com/office/drawing/2014/main" id="{960A83A1-7197-4FD4-89CD-71C33D35BE3A}"/>
                </a:ext>
              </a:extLst>
            </p:cNvPr>
            <p:cNvSpPr/>
            <p:nvPr/>
          </p:nvSpPr>
          <p:spPr>
            <a:xfrm>
              <a:off x="4767724" y="2200286"/>
              <a:ext cx="2239766" cy="2239766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0" name="Group 15">
              <a:extLst>
                <a:ext uri="{FF2B5EF4-FFF2-40B4-BE49-F238E27FC236}">
                  <a16:creationId xmlns:a16="http://schemas.microsoft.com/office/drawing/2014/main" id="{F70E185D-A2C8-46A3-8F11-D66FFD01F70B}"/>
                </a:ext>
              </a:extLst>
            </p:cNvPr>
            <p:cNvGrpSpPr/>
            <p:nvPr/>
          </p:nvGrpSpPr>
          <p:grpSpPr>
            <a:xfrm>
              <a:off x="4993616" y="2401404"/>
              <a:ext cx="1865567" cy="1800111"/>
              <a:chOff x="3803617" y="2916789"/>
              <a:chExt cx="1865567" cy="1800110"/>
            </a:xfrm>
            <a:solidFill>
              <a:srgbClr val="438EAF"/>
            </a:solidFill>
          </p:grpSpPr>
          <p:sp>
            <p:nvSpPr>
              <p:cNvPr id="61" name="Freeform 5630">
                <a:extLst>
                  <a:ext uri="{FF2B5EF4-FFF2-40B4-BE49-F238E27FC236}">
                    <a16:creationId xmlns:a16="http://schemas.microsoft.com/office/drawing/2014/main" id="{9BB0CDAF-F3A8-4485-8BA5-EA208FA837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2410" y="2986611"/>
                <a:ext cx="776774" cy="1501182"/>
              </a:xfrm>
              <a:custGeom>
                <a:avLst/>
                <a:gdLst>
                  <a:gd name="T0" fmla="*/ 409 w 711"/>
                  <a:gd name="T1" fmla="*/ 1311 h 1374"/>
                  <a:gd name="T2" fmla="*/ 393 w 711"/>
                  <a:gd name="T3" fmla="*/ 1190 h 1374"/>
                  <a:gd name="T4" fmla="*/ 409 w 711"/>
                  <a:gd name="T5" fmla="*/ 1082 h 1374"/>
                  <a:gd name="T6" fmla="*/ 427 w 711"/>
                  <a:gd name="T7" fmla="*/ 1011 h 1374"/>
                  <a:gd name="T8" fmla="*/ 421 w 711"/>
                  <a:gd name="T9" fmla="*/ 919 h 1374"/>
                  <a:gd name="T10" fmla="*/ 378 w 711"/>
                  <a:gd name="T11" fmla="*/ 850 h 1374"/>
                  <a:gd name="T12" fmla="*/ 362 w 711"/>
                  <a:gd name="T13" fmla="*/ 770 h 1374"/>
                  <a:gd name="T14" fmla="*/ 288 w 711"/>
                  <a:gd name="T15" fmla="*/ 747 h 1374"/>
                  <a:gd name="T16" fmla="*/ 244 w 711"/>
                  <a:gd name="T17" fmla="*/ 778 h 1374"/>
                  <a:gd name="T18" fmla="*/ 181 w 711"/>
                  <a:gd name="T19" fmla="*/ 770 h 1374"/>
                  <a:gd name="T20" fmla="*/ 121 w 711"/>
                  <a:gd name="T21" fmla="*/ 739 h 1374"/>
                  <a:gd name="T22" fmla="*/ 64 w 711"/>
                  <a:gd name="T23" fmla="*/ 713 h 1374"/>
                  <a:gd name="T24" fmla="*/ 16 w 711"/>
                  <a:gd name="T25" fmla="*/ 625 h 1374"/>
                  <a:gd name="T26" fmla="*/ 18 w 711"/>
                  <a:gd name="T27" fmla="*/ 558 h 1374"/>
                  <a:gd name="T28" fmla="*/ 14 w 711"/>
                  <a:gd name="T29" fmla="*/ 492 h 1374"/>
                  <a:gd name="T30" fmla="*/ 56 w 711"/>
                  <a:gd name="T31" fmla="*/ 405 h 1374"/>
                  <a:gd name="T32" fmla="*/ 95 w 711"/>
                  <a:gd name="T33" fmla="*/ 371 h 1374"/>
                  <a:gd name="T34" fmla="*/ 135 w 711"/>
                  <a:gd name="T35" fmla="*/ 323 h 1374"/>
                  <a:gd name="T36" fmla="*/ 193 w 711"/>
                  <a:gd name="T37" fmla="*/ 302 h 1374"/>
                  <a:gd name="T38" fmla="*/ 276 w 711"/>
                  <a:gd name="T39" fmla="*/ 288 h 1374"/>
                  <a:gd name="T40" fmla="*/ 316 w 711"/>
                  <a:gd name="T41" fmla="*/ 325 h 1374"/>
                  <a:gd name="T42" fmla="*/ 372 w 711"/>
                  <a:gd name="T43" fmla="*/ 349 h 1374"/>
                  <a:gd name="T44" fmla="*/ 413 w 711"/>
                  <a:gd name="T45" fmla="*/ 373 h 1374"/>
                  <a:gd name="T46" fmla="*/ 467 w 711"/>
                  <a:gd name="T47" fmla="*/ 365 h 1374"/>
                  <a:gd name="T48" fmla="*/ 499 w 711"/>
                  <a:gd name="T49" fmla="*/ 347 h 1374"/>
                  <a:gd name="T50" fmla="*/ 479 w 711"/>
                  <a:gd name="T51" fmla="*/ 304 h 1374"/>
                  <a:gd name="T52" fmla="*/ 437 w 711"/>
                  <a:gd name="T53" fmla="*/ 296 h 1374"/>
                  <a:gd name="T54" fmla="*/ 443 w 711"/>
                  <a:gd name="T55" fmla="*/ 236 h 1374"/>
                  <a:gd name="T56" fmla="*/ 374 w 711"/>
                  <a:gd name="T57" fmla="*/ 194 h 1374"/>
                  <a:gd name="T58" fmla="*/ 370 w 711"/>
                  <a:gd name="T59" fmla="*/ 274 h 1374"/>
                  <a:gd name="T60" fmla="*/ 328 w 711"/>
                  <a:gd name="T61" fmla="*/ 240 h 1374"/>
                  <a:gd name="T62" fmla="*/ 334 w 711"/>
                  <a:gd name="T63" fmla="*/ 296 h 1374"/>
                  <a:gd name="T64" fmla="*/ 272 w 711"/>
                  <a:gd name="T65" fmla="*/ 248 h 1374"/>
                  <a:gd name="T66" fmla="*/ 229 w 711"/>
                  <a:gd name="T67" fmla="*/ 226 h 1374"/>
                  <a:gd name="T68" fmla="*/ 141 w 711"/>
                  <a:gd name="T69" fmla="*/ 190 h 1374"/>
                  <a:gd name="T70" fmla="*/ 163 w 711"/>
                  <a:gd name="T71" fmla="*/ 109 h 1374"/>
                  <a:gd name="T72" fmla="*/ 225 w 711"/>
                  <a:gd name="T73" fmla="*/ 99 h 1374"/>
                  <a:gd name="T74" fmla="*/ 209 w 711"/>
                  <a:gd name="T75" fmla="*/ 37 h 1374"/>
                  <a:gd name="T76" fmla="*/ 258 w 711"/>
                  <a:gd name="T77" fmla="*/ 31 h 1374"/>
                  <a:gd name="T78" fmla="*/ 374 w 711"/>
                  <a:gd name="T79" fmla="*/ 115 h 1374"/>
                  <a:gd name="T80" fmla="*/ 481 w 711"/>
                  <a:gd name="T81" fmla="*/ 208 h 1374"/>
                  <a:gd name="T82" fmla="*/ 558 w 711"/>
                  <a:gd name="T83" fmla="*/ 290 h 1374"/>
                  <a:gd name="T84" fmla="*/ 592 w 711"/>
                  <a:gd name="T85" fmla="*/ 341 h 1374"/>
                  <a:gd name="T86" fmla="*/ 622 w 711"/>
                  <a:gd name="T87" fmla="*/ 385 h 1374"/>
                  <a:gd name="T88" fmla="*/ 646 w 711"/>
                  <a:gd name="T89" fmla="*/ 431 h 1374"/>
                  <a:gd name="T90" fmla="*/ 672 w 711"/>
                  <a:gd name="T91" fmla="*/ 476 h 1374"/>
                  <a:gd name="T92" fmla="*/ 656 w 711"/>
                  <a:gd name="T93" fmla="*/ 594 h 1374"/>
                  <a:gd name="T94" fmla="*/ 628 w 711"/>
                  <a:gd name="T95" fmla="*/ 536 h 1374"/>
                  <a:gd name="T96" fmla="*/ 606 w 711"/>
                  <a:gd name="T97" fmla="*/ 494 h 1374"/>
                  <a:gd name="T98" fmla="*/ 572 w 711"/>
                  <a:gd name="T99" fmla="*/ 433 h 1374"/>
                  <a:gd name="T100" fmla="*/ 590 w 711"/>
                  <a:gd name="T101" fmla="*/ 492 h 1374"/>
                  <a:gd name="T102" fmla="*/ 630 w 711"/>
                  <a:gd name="T103" fmla="*/ 550 h 1374"/>
                  <a:gd name="T104" fmla="*/ 666 w 711"/>
                  <a:gd name="T105" fmla="*/ 623 h 1374"/>
                  <a:gd name="T106" fmla="*/ 711 w 711"/>
                  <a:gd name="T107" fmla="*/ 755 h 1374"/>
                  <a:gd name="T108" fmla="*/ 695 w 711"/>
                  <a:gd name="T109" fmla="*/ 830 h 1374"/>
                  <a:gd name="T110" fmla="*/ 682 w 711"/>
                  <a:gd name="T111" fmla="*/ 900 h 1374"/>
                  <a:gd name="T112" fmla="*/ 662 w 711"/>
                  <a:gd name="T113" fmla="*/ 1055 h 1374"/>
                  <a:gd name="T114" fmla="*/ 606 w 711"/>
                  <a:gd name="T115" fmla="*/ 1152 h 1374"/>
                  <a:gd name="T116" fmla="*/ 566 w 711"/>
                  <a:gd name="T117" fmla="*/ 1229 h 1374"/>
                  <a:gd name="T118" fmla="*/ 558 w 711"/>
                  <a:gd name="T119" fmla="*/ 1281 h 1374"/>
                  <a:gd name="T120" fmla="*/ 479 w 711"/>
                  <a:gd name="T121" fmla="*/ 1351 h 1374"/>
                  <a:gd name="T122" fmla="*/ 292 w 711"/>
                  <a:gd name="T123" fmla="*/ 220 h 1374"/>
                  <a:gd name="T124" fmla="*/ 258 w 711"/>
                  <a:gd name="T125" fmla="*/ 190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1" h="1374">
                    <a:moveTo>
                      <a:pt x="389" y="1374"/>
                    </a:moveTo>
                    <a:lnTo>
                      <a:pt x="389" y="1374"/>
                    </a:lnTo>
                    <a:lnTo>
                      <a:pt x="387" y="1374"/>
                    </a:lnTo>
                    <a:lnTo>
                      <a:pt x="384" y="1372"/>
                    </a:lnTo>
                    <a:lnTo>
                      <a:pt x="384" y="1372"/>
                    </a:lnTo>
                    <a:lnTo>
                      <a:pt x="382" y="1368"/>
                    </a:lnTo>
                    <a:lnTo>
                      <a:pt x="380" y="1367"/>
                    </a:lnTo>
                    <a:lnTo>
                      <a:pt x="380" y="1359"/>
                    </a:lnTo>
                    <a:lnTo>
                      <a:pt x="380" y="1359"/>
                    </a:lnTo>
                    <a:lnTo>
                      <a:pt x="380" y="1357"/>
                    </a:lnTo>
                    <a:lnTo>
                      <a:pt x="380" y="1357"/>
                    </a:lnTo>
                    <a:lnTo>
                      <a:pt x="378" y="1349"/>
                    </a:lnTo>
                    <a:lnTo>
                      <a:pt x="380" y="1343"/>
                    </a:lnTo>
                    <a:lnTo>
                      <a:pt x="382" y="1341"/>
                    </a:lnTo>
                    <a:lnTo>
                      <a:pt x="382" y="1341"/>
                    </a:lnTo>
                    <a:lnTo>
                      <a:pt x="387" y="1337"/>
                    </a:lnTo>
                    <a:lnTo>
                      <a:pt x="387" y="1337"/>
                    </a:lnTo>
                    <a:lnTo>
                      <a:pt x="393" y="1335"/>
                    </a:lnTo>
                    <a:lnTo>
                      <a:pt x="393" y="1335"/>
                    </a:lnTo>
                    <a:lnTo>
                      <a:pt x="401" y="1331"/>
                    </a:lnTo>
                    <a:lnTo>
                      <a:pt x="401" y="1331"/>
                    </a:lnTo>
                    <a:lnTo>
                      <a:pt x="407" y="1329"/>
                    </a:lnTo>
                    <a:lnTo>
                      <a:pt x="409" y="1325"/>
                    </a:lnTo>
                    <a:lnTo>
                      <a:pt x="409" y="1325"/>
                    </a:lnTo>
                    <a:lnTo>
                      <a:pt x="409" y="1317"/>
                    </a:lnTo>
                    <a:lnTo>
                      <a:pt x="409" y="1311"/>
                    </a:lnTo>
                    <a:lnTo>
                      <a:pt x="409" y="1311"/>
                    </a:lnTo>
                    <a:lnTo>
                      <a:pt x="405" y="1303"/>
                    </a:lnTo>
                    <a:lnTo>
                      <a:pt x="401" y="1297"/>
                    </a:lnTo>
                    <a:lnTo>
                      <a:pt x="401" y="1297"/>
                    </a:lnTo>
                    <a:lnTo>
                      <a:pt x="397" y="1293"/>
                    </a:lnTo>
                    <a:lnTo>
                      <a:pt x="393" y="1293"/>
                    </a:lnTo>
                    <a:lnTo>
                      <a:pt x="393" y="1217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1" y="1219"/>
                    </a:lnTo>
                    <a:lnTo>
                      <a:pt x="403" y="1216"/>
                    </a:lnTo>
                    <a:lnTo>
                      <a:pt x="403" y="1206"/>
                    </a:lnTo>
                    <a:lnTo>
                      <a:pt x="403" y="1206"/>
                    </a:lnTo>
                    <a:lnTo>
                      <a:pt x="401" y="1200"/>
                    </a:lnTo>
                    <a:lnTo>
                      <a:pt x="401" y="1200"/>
                    </a:lnTo>
                    <a:lnTo>
                      <a:pt x="403" y="1200"/>
                    </a:lnTo>
                    <a:lnTo>
                      <a:pt x="403" y="1200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3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401" y="1198"/>
                    </a:lnTo>
                    <a:lnTo>
                      <a:pt x="395" y="1196"/>
                    </a:lnTo>
                    <a:lnTo>
                      <a:pt x="393" y="1190"/>
                    </a:lnTo>
                    <a:lnTo>
                      <a:pt x="393" y="1186"/>
                    </a:lnTo>
                    <a:lnTo>
                      <a:pt x="393" y="1186"/>
                    </a:lnTo>
                    <a:lnTo>
                      <a:pt x="393" y="1184"/>
                    </a:lnTo>
                    <a:lnTo>
                      <a:pt x="393" y="1184"/>
                    </a:lnTo>
                    <a:lnTo>
                      <a:pt x="395" y="1182"/>
                    </a:lnTo>
                    <a:lnTo>
                      <a:pt x="395" y="1182"/>
                    </a:lnTo>
                    <a:lnTo>
                      <a:pt x="393" y="1182"/>
                    </a:lnTo>
                    <a:lnTo>
                      <a:pt x="393" y="1182"/>
                    </a:lnTo>
                    <a:lnTo>
                      <a:pt x="391" y="1182"/>
                    </a:lnTo>
                    <a:lnTo>
                      <a:pt x="385" y="1182"/>
                    </a:lnTo>
                    <a:lnTo>
                      <a:pt x="385" y="1104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6"/>
                    </a:lnTo>
                    <a:lnTo>
                      <a:pt x="393" y="1104"/>
                    </a:lnTo>
                    <a:lnTo>
                      <a:pt x="393" y="1104"/>
                    </a:lnTo>
                    <a:lnTo>
                      <a:pt x="395" y="1098"/>
                    </a:lnTo>
                    <a:lnTo>
                      <a:pt x="395" y="1098"/>
                    </a:lnTo>
                    <a:lnTo>
                      <a:pt x="399" y="1094"/>
                    </a:lnTo>
                    <a:lnTo>
                      <a:pt x="399" y="1094"/>
                    </a:lnTo>
                    <a:lnTo>
                      <a:pt x="401" y="1090"/>
                    </a:lnTo>
                    <a:lnTo>
                      <a:pt x="401" y="1088"/>
                    </a:lnTo>
                    <a:lnTo>
                      <a:pt x="401" y="1080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09" y="1082"/>
                    </a:lnTo>
                    <a:lnTo>
                      <a:pt x="411" y="1078"/>
                    </a:lnTo>
                    <a:lnTo>
                      <a:pt x="411" y="1049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7" y="1051"/>
                    </a:lnTo>
                    <a:lnTo>
                      <a:pt x="419" y="1047"/>
                    </a:lnTo>
                    <a:lnTo>
                      <a:pt x="419" y="1047"/>
                    </a:lnTo>
                    <a:lnTo>
                      <a:pt x="423" y="1039"/>
                    </a:lnTo>
                    <a:lnTo>
                      <a:pt x="423" y="1039"/>
                    </a:lnTo>
                    <a:lnTo>
                      <a:pt x="427" y="1033"/>
                    </a:lnTo>
                    <a:lnTo>
                      <a:pt x="427" y="1033"/>
                    </a:lnTo>
                    <a:lnTo>
                      <a:pt x="431" y="1029"/>
                    </a:lnTo>
                    <a:lnTo>
                      <a:pt x="433" y="1025"/>
                    </a:lnTo>
                    <a:lnTo>
                      <a:pt x="433" y="1025"/>
                    </a:lnTo>
                    <a:lnTo>
                      <a:pt x="435" y="1023"/>
                    </a:lnTo>
                    <a:lnTo>
                      <a:pt x="435" y="1023"/>
                    </a:lnTo>
                    <a:lnTo>
                      <a:pt x="435" y="1021"/>
                    </a:lnTo>
                    <a:lnTo>
                      <a:pt x="439" y="1019"/>
                    </a:lnTo>
                    <a:lnTo>
                      <a:pt x="439" y="1019"/>
                    </a:lnTo>
                    <a:lnTo>
                      <a:pt x="437" y="1015"/>
                    </a:lnTo>
                    <a:lnTo>
                      <a:pt x="437" y="1015"/>
                    </a:lnTo>
                    <a:lnTo>
                      <a:pt x="431" y="1013"/>
                    </a:lnTo>
                    <a:lnTo>
                      <a:pt x="427" y="1011"/>
                    </a:lnTo>
                    <a:lnTo>
                      <a:pt x="427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3" y="985"/>
                    </a:lnTo>
                    <a:lnTo>
                      <a:pt x="435" y="979"/>
                    </a:lnTo>
                    <a:lnTo>
                      <a:pt x="435" y="973"/>
                    </a:lnTo>
                    <a:lnTo>
                      <a:pt x="435" y="973"/>
                    </a:lnTo>
                    <a:lnTo>
                      <a:pt x="435" y="96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5" y="949"/>
                    </a:lnTo>
                    <a:lnTo>
                      <a:pt x="433" y="947"/>
                    </a:lnTo>
                    <a:lnTo>
                      <a:pt x="433" y="947"/>
                    </a:lnTo>
                    <a:lnTo>
                      <a:pt x="431" y="947"/>
                    </a:lnTo>
                    <a:lnTo>
                      <a:pt x="427" y="947"/>
                    </a:lnTo>
                    <a:lnTo>
                      <a:pt x="427" y="939"/>
                    </a:lnTo>
                    <a:lnTo>
                      <a:pt x="427" y="939"/>
                    </a:lnTo>
                    <a:lnTo>
                      <a:pt x="427" y="931"/>
                    </a:lnTo>
                    <a:lnTo>
                      <a:pt x="427" y="929"/>
                    </a:lnTo>
                    <a:lnTo>
                      <a:pt x="427" y="929"/>
                    </a:lnTo>
                    <a:lnTo>
                      <a:pt x="427" y="923"/>
                    </a:lnTo>
                    <a:lnTo>
                      <a:pt x="427" y="923"/>
                    </a:lnTo>
                    <a:lnTo>
                      <a:pt x="421" y="919"/>
                    </a:lnTo>
                    <a:lnTo>
                      <a:pt x="421" y="919"/>
                    </a:lnTo>
                    <a:lnTo>
                      <a:pt x="417" y="917"/>
                    </a:lnTo>
                    <a:lnTo>
                      <a:pt x="417" y="917"/>
                    </a:lnTo>
                    <a:lnTo>
                      <a:pt x="413" y="912"/>
                    </a:lnTo>
                    <a:lnTo>
                      <a:pt x="411" y="908"/>
                    </a:lnTo>
                    <a:lnTo>
                      <a:pt x="411" y="908"/>
                    </a:lnTo>
                    <a:lnTo>
                      <a:pt x="411" y="900"/>
                    </a:lnTo>
                    <a:lnTo>
                      <a:pt x="411" y="900"/>
                    </a:lnTo>
                    <a:lnTo>
                      <a:pt x="411" y="896"/>
                    </a:lnTo>
                    <a:lnTo>
                      <a:pt x="411" y="896"/>
                    </a:lnTo>
                    <a:lnTo>
                      <a:pt x="405" y="884"/>
                    </a:lnTo>
                    <a:lnTo>
                      <a:pt x="405" y="884"/>
                    </a:lnTo>
                    <a:lnTo>
                      <a:pt x="401" y="876"/>
                    </a:lnTo>
                    <a:lnTo>
                      <a:pt x="401" y="876"/>
                    </a:lnTo>
                    <a:lnTo>
                      <a:pt x="395" y="870"/>
                    </a:lnTo>
                    <a:lnTo>
                      <a:pt x="395" y="870"/>
                    </a:lnTo>
                    <a:lnTo>
                      <a:pt x="393" y="868"/>
                    </a:lnTo>
                    <a:lnTo>
                      <a:pt x="393" y="868"/>
                    </a:lnTo>
                    <a:lnTo>
                      <a:pt x="387" y="864"/>
                    </a:lnTo>
                    <a:lnTo>
                      <a:pt x="385" y="860"/>
                    </a:lnTo>
                    <a:lnTo>
                      <a:pt x="385" y="858"/>
                    </a:lnTo>
                    <a:lnTo>
                      <a:pt x="385" y="858"/>
                    </a:lnTo>
                    <a:lnTo>
                      <a:pt x="385" y="856"/>
                    </a:lnTo>
                    <a:lnTo>
                      <a:pt x="385" y="856"/>
                    </a:lnTo>
                    <a:lnTo>
                      <a:pt x="385" y="852"/>
                    </a:lnTo>
                    <a:lnTo>
                      <a:pt x="385" y="852"/>
                    </a:lnTo>
                    <a:lnTo>
                      <a:pt x="384" y="852"/>
                    </a:lnTo>
                    <a:lnTo>
                      <a:pt x="378" y="850"/>
                    </a:lnTo>
                    <a:lnTo>
                      <a:pt x="378" y="846"/>
                    </a:lnTo>
                    <a:lnTo>
                      <a:pt x="378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5" y="832"/>
                    </a:lnTo>
                    <a:lnTo>
                      <a:pt x="387" y="828"/>
                    </a:lnTo>
                    <a:lnTo>
                      <a:pt x="387" y="828"/>
                    </a:lnTo>
                    <a:lnTo>
                      <a:pt x="389" y="822"/>
                    </a:lnTo>
                    <a:lnTo>
                      <a:pt x="389" y="822"/>
                    </a:lnTo>
                    <a:lnTo>
                      <a:pt x="391" y="818"/>
                    </a:lnTo>
                    <a:lnTo>
                      <a:pt x="391" y="818"/>
                    </a:lnTo>
                    <a:lnTo>
                      <a:pt x="393" y="812"/>
                    </a:lnTo>
                    <a:lnTo>
                      <a:pt x="395" y="806"/>
                    </a:lnTo>
                    <a:lnTo>
                      <a:pt x="395" y="806"/>
                    </a:lnTo>
                    <a:lnTo>
                      <a:pt x="393" y="800"/>
                    </a:lnTo>
                    <a:lnTo>
                      <a:pt x="391" y="794"/>
                    </a:lnTo>
                    <a:lnTo>
                      <a:pt x="385" y="786"/>
                    </a:lnTo>
                    <a:lnTo>
                      <a:pt x="385" y="786"/>
                    </a:lnTo>
                    <a:lnTo>
                      <a:pt x="378" y="780"/>
                    </a:lnTo>
                    <a:lnTo>
                      <a:pt x="378" y="780"/>
                    </a:lnTo>
                    <a:lnTo>
                      <a:pt x="374" y="778"/>
                    </a:lnTo>
                    <a:lnTo>
                      <a:pt x="368" y="778"/>
                    </a:lnTo>
                    <a:lnTo>
                      <a:pt x="362" y="778"/>
                    </a:lnTo>
                    <a:lnTo>
                      <a:pt x="362" y="772"/>
                    </a:lnTo>
                    <a:lnTo>
                      <a:pt x="362" y="772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62" y="770"/>
                    </a:lnTo>
                    <a:lnTo>
                      <a:pt x="354" y="770"/>
                    </a:lnTo>
                    <a:lnTo>
                      <a:pt x="354" y="770"/>
                    </a:lnTo>
                    <a:lnTo>
                      <a:pt x="348" y="770"/>
                    </a:lnTo>
                    <a:lnTo>
                      <a:pt x="348" y="770"/>
                    </a:lnTo>
                    <a:lnTo>
                      <a:pt x="344" y="770"/>
                    </a:lnTo>
                    <a:lnTo>
                      <a:pt x="336" y="770"/>
                    </a:lnTo>
                    <a:lnTo>
                      <a:pt x="338" y="765"/>
                    </a:lnTo>
                    <a:lnTo>
                      <a:pt x="338" y="765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8" y="763"/>
                    </a:lnTo>
                    <a:lnTo>
                      <a:pt x="332" y="763"/>
                    </a:lnTo>
                    <a:lnTo>
                      <a:pt x="330" y="763"/>
                    </a:lnTo>
                    <a:lnTo>
                      <a:pt x="330" y="763"/>
                    </a:lnTo>
                    <a:lnTo>
                      <a:pt x="326" y="763"/>
                    </a:lnTo>
                    <a:lnTo>
                      <a:pt x="324" y="761"/>
                    </a:lnTo>
                    <a:lnTo>
                      <a:pt x="322" y="757"/>
                    </a:lnTo>
                    <a:lnTo>
                      <a:pt x="322" y="757"/>
                    </a:lnTo>
                    <a:lnTo>
                      <a:pt x="320" y="753"/>
                    </a:lnTo>
                    <a:lnTo>
                      <a:pt x="316" y="749"/>
                    </a:lnTo>
                    <a:lnTo>
                      <a:pt x="312" y="747"/>
                    </a:lnTo>
                    <a:lnTo>
                      <a:pt x="306" y="747"/>
                    </a:lnTo>
                    <a:lnTo>
                      <a:pt x="288" y="747"/>
                    </a:lnTo>
                    <a:lnTo>
                      <a:pt x="288" y="747"/>
                    </a:lnTo>
                    <a:lnTo>
                      <a:pt x="286" y="747"/>
                    </a:lnTo>
                    <a:lnTo>
                      <a:pt x="286" y="747"/>
                    </a:lnTo>
                    <a:lnTo>
                      <a:pt x="282" y="747"/>
                    </a:lnTo>
                    <a:lnTo>
                      <a:pt x="282" y="747"/>
                    </a:lnTo>
                    <a:lnTo>
                      <a:pt x="276" y="749"/>
                    </a:lnTo>
                    <a:lnTo>
                      <a:pt x="276" y="749"/>
                    </a:lnTo>
                    <a:lnTo>
                      <a:pt x="272" y="751"/>
                    </a:lnTo>
                    <a:lnTo>
                      <a:pt x="270" y="755"/>
                    </a:lnTo>
                    <a:lnTo>
                      <a:pt x="270" y="755"/>
                    </a:lnTo>
                    <a:lnTo>
                      <a:pt x="268" y="759"/>
                    </a:lnTo>
                    <a:lnTo>
                      <a:pt x="268" y="765"/>
                    </a:lnTo>
                    <a:lnTo>
                      <a:pt x="268" y="772"/>
                    </a:lnTo>
                    <a:lnTo>
                      <a:pt x="262" y="770"/>
                    </a:lnTo>
                    <a:lnTo>
                      <a:pt x="262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0"/>
                    </a:lnTo>
                    <a:lnTo>
                      <a:pt x="260" y="772"/>
                    </a:lnTo>
                    <a:lnTo>
                      <a:pt x="260" y="772"/>
                    </a:lnTo>
                    <a:lnTo>
                      <a:pt x="258" y="776"/>
                    </a:lnTo>
                    <a:lnTo>
                      <a:pt x="254" y="778"/>
                    </a:lnTo>
                    <a:lnTo>
                      <a:pt x="250" y="778"/>
                    </a:lnTo>
                    <a:lnTo>
                      <a:pt x="250" y="778"/>
                    </a:lnTo>
                    <a:lnTo>
                      <a:pt x="246" y="778"/>
                    </a:lnTo>
                    <a:lnTo>
                      <a:pt x="244" y="778"/>
                    </a:lnTo>
                    <a:lnTo>
                      <a:pt x="244" y="778"/>
                    </a:lnTo>
                    <a:lnTo>
                      <a:pt x="238" y="778"/>
                    </a:lnTo>
                    <a:lnTo>
                      <a:pt x="236" y="778"/>
                    </a:lnTo>
                    <a:lnTo>
                      <a:pt x="236" y="778"/>
                    </a:lnTo>
                    <a:lnTo>
                      <a:pt x="230" y="778"/>
                    </a:lnTo>
                    <a:lnTo>
                      <a:pt x="225" y="776"/>
                    </a:lnTo>
                    <a:lnTo>
                      <a:pt x="225" y="776"/>
                    </a:lnTo>
                    <a:lnTo>
                      <a:pt x="219" y="770"/>
                    </a:lnTo>
                    <a:lnTo>
                      <a:pt x="219" y="770"/>
                    </a:lnTo>
                    <a:lnTo>
                      <a:pt x="217" y="770"/>
                    </a:lnTo>
                    <a:lnTo>
                      <a:pt x="217" y="770"/>
                    </a:lnTo>
                    <a:lnTo>
                      <a:pt x="215" y="770"/>
                    </a:lnTo>
                    <a:lnTo>
                      <a:pt x="207" y="770"/>
                    </a:lnTo>
                    <a:lnTo>
                      <a:pt x="207" y="770"/>
                    </a:lnTo>
                    <a:lnTo>
                      <a:pt x="203" y="768"/>
                    </a:lnTo>
                    <a:lnTo>
                      <a:pt x="201" y="766"/>
                    </a:lnTo>
                    <a:lnTo>
                      <a:pt x="201" y="766"/>
                    </a:lnTo>
                    <a:lnTo>
                      <a:pt x="201" y="765"/>
                    </a:lnTo>
                    <a:lnTo>
                      <a:pt x="201" y="765"/>
                    </a:lnTo>
                    <a:lnTo>
                      <a:pt x="193" y="763"/>
                    </a:lnTo>
                    <a:lnTo>
                      <a:pt x="193" y="763"/>
                    </a:lnTo>
                    <a:lnTo>
                      <a:pt x="187" y="765"/>
                    </a:lnTo>
                    <a:lnTo>
                      <a:pt x="187" y="765"/>
                    </a:lnTo>
                    <a:lnTo>
                      <a:pt x="187" y="765"/>
                    </a:lnTo>
                    <a:lnTo>
                      <a:pt x="187" y="770"/>
                    </a:lnTo>
                    <a:lnTo>
                      <a:pt x="181" y="770"/>
                    </a:lnTo>
                    <a:lnTo>
                      <a:pt x="181" y="770"/>
                    </a:lnTo>
                    <a:lnTo>
                      <a:pt x="173" y="770"/>
                    </a:lnTo>
                    <a:lnTo>
                      <a:pt x="173" y="770"/>
                    </a:lnTo>
                    <a:lnTo>
                      <a:pt x="173" y="770"/>
                    </a:lnTo>
                    <a:lnTo>
                      <a:pt x="171" y="774"/>
                    </a:lnTo>
                    <a:lnTo>
                      <a:pt x="171" y="778"/>
                    </a:lnTo>
                    <a:lnTo>
                      <a:pt x="159" y="778"/>
                    </a:lnTo>
                    <a:lnTo>
                      <a:pt x="159" y="778"/>
                    </a:lnTo>
                    <a:lnTo>
                      <a:pt x="155" y="778"/>
                    </a:lnTo>
                    <a:lnTo>
                      <a:pt x="153" y="776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53" y="772"/>
                    </a:lnTo>
                    <a:lnTo>
                      <a:pt x="149" y="768"/>
                    </a:lnTo>
                    <a:lnTo>
                      <a:pt x="149" y="768"/>
                    </a:lnTo>
                    <a:lnTo>
                      <a:pt x="145" y="765"/>
                    </a:lnTo>
                    <a:lnTo>
                      <a:pt x="139" y="763"/>
                    </a:lnTo>
                    <a:lnTo>
                      <a:pt x="139" y="763"/>
                    </a:lnTo>
                    <a:lnTo>
                      <a:pt x="131" y="759"/>
                    </a:lnTo>
                    <a:lnTo>
                      <a:pt x="125" y="751"/>
                    </a:lnTo>
                    <a:lnTo>
                      <a:pt x="123" y="749"/>
                    </a:lnTo>
                    <a:lnTo>
                      <a:pt x="123" y="749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21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7" y="739"/>
                    </a:lnTo>
                    <a:lnTo>
                      <a:pt x="115" y="739"/>
                    </a:lnTo>
                    <a:lnTo>
                      <a:pt x="115" y="739"/>
                    </a:lnTo>
                    <a:lnTo>
                      <a:pt x="113" y="739"/>
                    </a:lnTo>
                    <a:lnTo>
                      <a:pt x="113" y="739"/>
                    </a:lnTo>
                    <a:lnTo>
                      <a:pt x="109" y="739"/>
                    </a:lnTo>
                    <a:lnTo>
                      <a:pt x="105" y="737"/>
                    </a:lnTo>
                    <a:lnTo>
                      <a:pt x="103" y="733"/>
                    </a:lnTo>
                    <a:lnTo>
                      <a:pt x="103" y="733"/>
                    </a:lnTo>
                    <a:lnTo>
                      <a:pt x="101" y="731"/>
                    </a:lnTo>
                    <a:lnTo>
                      <a:pt x="91" y="731"/>
                    </a:lnTo>
                    <a:lnTo>
                      <a:pt x="85" y="731"/>
                    </a:lnTo>
                    <a:lnTo>
                      <a:pt x="79" y="731"/>
                    </a:lnTo>
                    <a:lnTo>
                      <a:pt x="79" y="725"/>
                    </a:lnTo>
                    <a:lnTo>
                      <a:pt x="79" y="725"/>
                    </a:lnTo>
                    <a:lnTo>
                      <a:pt x="79" y="723"/>
                    </a:lnTo>
                    <a:lnTo>
                      <a:pt x="79" y="723"/>
                    </a:lnTo>
                    <a:lnTo>
                      <a:pt x="76" y="723"/>
                    </a:lnTo>
                    <a:lnTo>
                      <a:pt x="76" y="723"/>
                    </a:lnTo>
                    <a:lnTo>
                      <a:pt x="74" y="721"/>
                    </a:lnTo>
                    <a:lnTo>
                      <a:pt x="74" y="721"/>
                    </a:lnTo>
                    <a:lnTo>
                      <a:pt x="70" y="721"/>
                    </a:lnTo>
                    <a:lnTo>
                      <a:pt x="68" y="719"/>
                    </a:lnTo>
                    <a:lnTo>
                      <a:pt x="64" y="713"/>
                    </a:lnTo>
                    <a:lnTo>
                      <a:pt x="64" y="707"/>
                    </a:lnTo>
                    <a:lnTo>
                      <a:pt x="64" y="701"/>
                    </a:lnTo>
                    <a:lnTo>
                      <a:pt x="64" y="701"/>
                    </a:lnTo>
                    <a:lnTo>
                      <a:pt x="64" y="699"/>
                    </a:lnTo>
                    <a:lnTo>
                      <a:pt x="64" y="699"/>
                    </a:lnTo>
                    <a:lnTo>
                      <a:pt x="64" y="691"/>
                    </a:lnTo>
                    <a:lnTo>
                      <a:pt x="62" y="683"/>
                    </a:lnTo>
                    <a:lnTo>
                      <a:pt x="60" y="677"/>
                    </a:lnTo>
                    <a:lnTo>
                      <a:pt x="54" y="671"/>
                    </a:lnTo>
                    <a:lnTo>
                      <a:pt x="54" y="671"/>
                    </a:lnTo>
                    <a:lnTo>
                      <a:pt x="44" y="663"/>
                    </a:lnTo>
                    <a:lnTo>
                      <a:pt x="42" y="661"/>
                    </a:lnTo>
                    <a:lnTo>
                      <a:pt x="42" y="661"/>
                    </a:lnTo>
                    <a:lnTo>
                      <a:pt x="36" y="657"/>
                    </a:lnTo>
                    <a:lnTo>
                      <a:pt x="36" y="657"/>
                    </a:lnTo>
                    <a:lnTo>
                      <a:pt x="32" y="653"/>
                    </a:lnTo>
                    <a:lnTo>
                      <a:pt x="30" y="649"/>
                    </a:lnTo>
                    <a:lnTo>
                      <a:pt x="30" y="649"/>
                    </a:lnTo>
                    <a:lnTo>
                      <a:pt x="28" y="645"/>
                    </a:lnTo>
                    <a:lnTo>
                      <a:pt x="28" y="645"/>
                    </a:lnTo>
                    <a:lnTo>
                      <a:pt x="22" y="637"/>
                    </a:lnTo>
                    <a:lnTo>
                      <a:pt x="22" y="637"/>
                    </a:lnTo>
                    <a:lnTo>
                      <a:pt x="18" y="633"/>
                    </a:lnTo>
                    <a:lnTo>
                      <a:pt x="18" y="633"/>
                    </a:lnTo>
                    <a:lnTo>
                      <a:pt x="16" y="629"/>
                    </a:lnTo>
                    <a:lnTo>
                      <a:pt x="16" y="625"/>
                    </a:lnTo>
                    <a:lnTo>
                      <a:pt x="16" y="625"/>
                    </a:lnTo>
                    <a:lnTo>
                      <a:pt x="16" y="623"/>
                    </a:lnTo>
                    <a:lnTo>
                      <a:pt x="16" y="623"/>
                    </a:lnTo>
                    <a:lnTo>
                      <a:pt x="16" y="621"/>
                    </a:lnTo>
                    <a:lnTo>
                      <a:pt x="16" y="621"/>
                    </a:lnTo>
                    <a:lnTo>
                      <a:pt x="16" y="617"/>
                    </a:lnTo>
                    <a:lnTo>
                      <a:pt x="16" y="617"/>
                    </a:lnTo>
                    <a:lnTo>
                      <a:pt x="12" y="617"/>
                    </a:lnTo>
                    <a:lnTo>
                      <a:pt x="6" y="617"/>
                    </a:lnTo>
                    <a:lnTo>
                      <a:pt x="8" y="610"/>
                    </a:lnTo>
                    <a:lnTo>
                      <a:pt x="8" y="610"/>
                    </a:lnTo>
                    <a:lnTo>
                      <a:pt x="16" y="598"/>
                    </a:lnTo>
                    <a:lnTo>
                      <a:pt x="16" y="598"/>
                    </a:lnTo>
                    <a:lnTo>
                      <a:pt x="20" y="592"/>
                    </a:lnTo>
                    <a:lnTo>
                      <a:pt x="20" y="592"/>
                    </a:lnTo>
                    <a:lnTo>
                      <a:pt x="24" y="584"/>
                    </a:lnTo>
                    <a:lnTo>
                      <a:pt x="26" y="574"/>
                    </a:lnTo>
                    <a:lnTo>
                      <a:pt x="26" y="574"/>
                    </a:lnTo>
                    <a:lnTo>
                      <a:pt x="24" y="570"/>
                    </a:lnTo>
                    <a:lnTo>
                      <a:pt x="24" y="570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4" y="562"/>
                    </a:lnTo>
                    <a:lnTo>
                      <a:pt x="20" y="560"/>
                    </a:lnTo>
                    <a:lnTo>
                      <a:pt x="18" y="558"/>
                    </a:lnTo>
                    <a:lnTo>
                      <a:pt x="16" y="554"/>
                    </a:lnTo>
                    <a:lnTo>
                      <a:pt x="16" y="554"/>
                    </a:lnTo>
                    <a:lnTo>
                      <a:pt x="16" y="550"/>
                    </a:lnTo>
                    <a:lnTo>
                      <a:pt x="16" y="550"/>
                    </a:lnTo>
                    <a:lnTo>
                      <a:pt x="16" y="546"/>
                    </a:lnTo>
                    <a:lnTo>
                      <a:pt x="16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4" y="546"/>
                    </a:lnTo>
                    <a:lnTo>
                      <a:pt x="10" y="544"/>
                    </a:lnTo>
                    <a:lnTo>
                      <a:pt x="8" y="538"/>
                    </a:lnTo>
                    <a:lnTo>
                      <a:pt x="8" y="538"/>
                    </a:lnTo>
                    <a:lnTo>
                      <a:pt x="8" y="536"/>
                    </a:lnTo>
                    <a:lnTo>
                      <a:pt x="8" y="536"/>
                    </a:lnTo>
                    <a:lnTo>
                      <a:pt x="4" y="534"/>
                    </a:lnTo>
                    <a:lnTo>
                      <a:pt x="4" y="534"/>
                    </a:lnTo>
                    <a:lnTo>
                      <a:pt x="2" y="528"/>
                    </a:lnTo>
                    <a:lnTo>
                      <a:pt x="0" y="522"/>
                    </a:lnTo>
                    <a:lnTo>
                      <a:pt x="0" y="504"/>
                    </a:lnTo>
                    <a:lnTo>
                      <a:pt x="4" y="502"/>
                    </a:lnTo>
                    <a:lnTo>
                      <a:pt x="4" y="502"/>
                    </a:lnTo>
                    <a:lnTo>
                      <a:pt x="8" y="500"/>
                    </a:lnTo>
                    <a:lnTo>
                      <a:pt x="8" y="500"/>
                    </a:lnTo>
                    <a:lnTo>
                      <a:pt x="12" y="496"/>
                    </a:lnTo>
                    <a:lnTo>
                      <a:pt x="14" y="492"/>
                    </a:lnTo>
                    <a:lnTo>
                      <a:pt x="14" y="492"/>
                    </a:lnTo>
                    <a:lnTo>
                      <a:pt x="16" y="484"/>
                    </a:lnTo>
                    <a:lnTo>
                      <a:pt x="16" y="478"/>
                    </a:lnTo>
                    <a:lnTo>
                      <a:pt x="20" y="478"/>
                    </a:lnTo>
                    <a:lnTo>
                      <a:pt x="20" y="478"/>
                    </a:lnTo>
                    <a:lnTo>
                      <a:pt x="26" y="476"/>
                    </a:lnTo>
                    <a:lnTo>
                      <a:pt x="26" y="476"/>
                    </a:lnTo>
                    <a:lnTo>
                      <a:pt x="30" y="470"/>
                    </a:lnTo>
                    <a:lnTo>
                      <a:pt x="32" y="464"/>
                    </a:lnTo>
                    <a:lnTo>
                      <a:pt x="32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38" y="447"/>
                    </a:lnTo>
                    <a:lnTo>
                      <a:pt x="40" y="441"/>
                    </a:lnTo>
                    <a:lnTo>
                      <a:pt x="40" y="441"/>
                    </a:lnTo>
                    <a:lnTo>
                      <a:pt x="40" y="435"/>
                    </a:lnTo>
                    <a:lnTo>
                      <a:pt x="40" y="435"/>
                    </a:lnTo>
                    <a:lnTo>
                      <a:pt x="42" y="423"/>
                    </a:lnTo>
                    <a:lnTo>
                      <a:pt x="46" y="413"/>
                    </a:lnTo>
                    <a:lnTo>
                      <a:pt x="46" y="413"/>
                    </a:lnTo>
                    <a:lnTo>
                      <a:pt x="48" y="409"/>
                    </a:lnTo>
                    <a:lnTo>
                      <a:pt x="48" y="409"/>
                    </a:lnTo>
                    <a:lnTo>
                      <a:pt x="52" y="407"/>
                    </a:lnTo>
                    <a:lnTo>
                      <a:pt x="54" y="405"/>
                    </a:lnTo>
                    <a:lnTo>
                      <a:pt x="54" y="405"/>
                    </a:lnTo>
                    <a:lnTo>
                      <a:pt x="56" y="405"/>
                    </a:lnTo>
                    <a:lnTo>
                      <a:pt x="56" y="405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58" y="407"/>
                    </a:lnTo>
                    <a:lnTo>
                      <a:pt x="62" y="405"/>
                    </a:lnTo>
                    <a:lnTo>
                      <a:pt x="62" y="405"/>
                    </a:lnTo>
                    <a:lnTo>
                      <a:pt x="64" y="403"/>
                    </a:lnTo>
                    <a:lnTo>
                      <a:pt x="64" y="403"/>
                    </a:lnTo>
                    <a:lnTo>
                      <a:pt x="66" y="399"/>
                    </a:lnTo>
                    <a:lnTo>
                      <a:pt x="68" y="399"/>
                    </a:lnTo>
                    <a:lnTo>
                      <a:pt x="72" y="397"/>
                    </a:lnTo>
                    <a:lnTo>
                      <a:pt x="72" y="397"/>
                    </a:lnTo>
                    <a:lnTo>
                      <a:pt x="76" y="399"/>
                    </a:lnTo>
                    <a:lnTo>
                      <a:pt x="76" y="399"/>
                    </a:lnTo>
                    <a:lnTo>
                      <a:pt x="77" y="399"/>
                    </a:lnTo>
                    <a:lnTo>
                      <a:pt x="77" y="399"/>
                    </a:lnTo>
                    <a:lnTo>
                      <a:pt x="79" y="399"/>
                    </a:lnTo>
                    <a:lnTo>
                      <a:pt x="79" y="399"/>
                    </a:lnTo>
                    <a:lnTo>
                      <a:pt x="85" y="397"/>
                    </a:lnTo>
                    <a:lnTo>
                      <a:pt x="85" y="397"/>
                    </a:lnTo>
                    <a:lnTo>
                      <a:pt x="87" y="395"/>
                    </a:lnTo>
                    <a:lnTo>
                      <a:pt x="89" y="391"/>
                    </a:lnTo>
                    <a:lnTo>
                      <a:pt x="87" y="379"/>
                    </a:lnTo>
                    <a:lnTo>
                      <a:pt x="87" y="375"/>
                    </a:lnTo>
                    <a:lnTo>
                      <a:pt x="93" y="373"/>
                    </a:lnTo>
                    <a:lnTo>
                      <a:pt x="93" y="373"/>
                    </a:lnTo>
                    <a:lnTo>
                      <a:pt x="95" y="371"/>
                    </a:lnTo>
                    <a:lnTo>
                      <a:pt x="95" y="363"/>
                    </a:lnTo>
                    <a:lnTo>
                      <a:pt x="95" y="363"/>
                    </a:lnTo>
                    <a:lnTo>
                      <a:pt x="95" y="361"/>
                    </a:lnTo>
                    <a:lnTo>
                      <a:pt x="95" y="361"/>
                    </a:lnTo>
                    <a:lnTo>
                      <a:pt x="97" y="349"/>
                    </a:lnTo>
                    <a:lnTo>
                      <a:pt x="99" y="345"/>
                    </a:lnTo>
                    <a:lnTo>
                      <a:pt x="103" y="341"/>
                    </a:lnTo>
                    <a:lnTo>
                      <a:pt x="103" y="341"/>
                    </a:lnTo>
                    <a:lnTo>
                      <a:pt x="107" y="341"/>
                    </a:lnTo>
                    <a:lnTo>
                      <a:pt x="107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41"/>
                    </a:lnTo>
                    <a:lnTo>
                      <a:pt x="111" y="339"/>
                    </a:lnTo>
                    <a:lnTo>
                      <a:pt x="111" y="339"/>
                    </a:lnTo>
                    <a:lnTo>
                      <a:pt x="113" y="335"/>
                    </a:lnTo>
                    <a:lnTo>
                      <a:pt x="119" y="333"/>
                    </a:lnTo>
                    <a:lnTo>
                      <a:pt x="119" y="333"/>
                    </a:lnTo>
                    <a:lnTo>
                      <a:pt x="125" y="333"/>
                    </a:lnTo>
                    <a:lnTo>
                      <a:pt x="129" y="331"/>
                    </a:lnTo>
                    <a:lnTo>
                      <a:pt x="131" y="329"/>
                    </a:lnTo>
                    <a:lnTo>
                      <a:pt x="135" y="325"/>
                    </a:lnTo>
                    <a:lnTo>
                      <a:pt x="135" y="323"/>
                    </a:lnTo>
                    <a:lnTo>
                      <a:pt x="135" y="323"/>
                    </a:lnTo>
                    <a:lnTo>
                      <a:pt x="137" y="321"/>
                    </a:lnTo>
                    <a:lnTo>
                      <a:pt x="137" y="321"/>
                    </a:lnTo>
                    <a:lnTo>
                      <a:pt x="139" y="315"/>
                    </a:lnTo>
                    <a:lnTo>
                      <a:pt x="139" y="315"/>
                    </a:lnTo>
                    <a:lnTo>
                      <a:pt x="141" y="312"/>
                    </a:lnTo>
                    <a:lnTo>
                      <a:pt x="143" y="310"/>
                    </a:lnTo>
                    <a:lnTo>
                      <a:pt x="147" y="310"/>
                    </a:lnTo>
                    <a:lnTo>
                      <a:pt x="147" y="313"/>
                    </a:lnTo>
                    <a:lnTo>
                      <a:pt x="147" y="310"/>
                    </a:lnTo>
                    <a:lnTo>
                      <a:pt x="147" y="310"/>
                    </a:lnTo>
                    <a:lnTo>
                      <a:pt x="149" y="310"/>
                    </a:lnTo>
                    <a:lnTo>
                      <a:pt x="149" y="310"/>
                    </a:lnTo>
                    <a:lnTo>
                      <a:pt x="157" y="308"/>
                    </a:lnTo>
                    <a:lnTo>
                      <a:pt x="157" y="308"/>
                    </a:lnTo>
                    <a:lnTo>
                      <a:pt x="165" y="310"/>
                    </a:lnTo>
                    <a:lnTo>
                      <a:pt x="169" y="310"/>
                    </a:lnTo>
                    <a:lnTo>
                      <a:pt x="169" y="310"/>
                    </a:lnTo>
                    <a:lnTo>
                      <a:pt x="179" y="310"/>
                    </a:lnTo>
                    <a:lnTo>
                      <a:pt x="179" y="310"/>
                    </a:lnTo>
                    <a:lnTo>
                      <a:pt x="183" y="310"/>
                    </a:lnTo>
                    <a:lnTo>
                      <a:pt x="185" y="310"/>
                    </a:lnTo>
                    <a:lnTo>
                      <a:pt x="185" y="310"/>
                    </a:lnTo>
                    <a:lnTo>
                      <a:pt x="185" y="308"/>
                    </a:lnTo>
                    <a:lnTo>
                      <a:pt x="185" y="302"/>
                    </a:lnTo>
                    <a:lnTo>
                      <a:pt x="191" y="302"/>
                    </a:lnTo>
                    <a:lnTo>
                      <a:pt x="191" y="302"/>
                    </a:lnTo>
                    <a:lnTo>
                      <a:pt x="193" y="302"/>
                    </a:lnTo>
                    <a:lnTo>
                      <a:pt x="193" y="302"/>
                    </a:lnTo>
                    <a:lnTo>
                      <a:pt x="195" y="302"/>
                    </a:lnTo>
                    <a:lnTo>
                      <a:pt x="195" y="302"/>
                    </a:lnTo>
                    <a:lnTo>
                      <a:pt x="201" y="300"/>
                    </a:lnTo>
                    <a:lnTo>
                      <a:pt x="201" y="300"/>
                    </a:lnTo>
                    <a:lnTo>
                      <a:pt x="201" y="300"/>
                    </a:lnTo>
                    <a:lnTo>
                      <a:pt x="199" y="294"/>
                    </a:lnTo>
                    <a:lnTo>
                      <a:pt x="207" y="294"/>
                    </a:lnTo>
                    <a:lnTo>
                      <a:pt x="207" y="294"/>
                    </a:lnTo>
                    <a:lnTo>
                      <a:pt x="215" y="294"/>
                    </a:lnTo>
                    <a:lnTo>
                      <a:pt x="215" y="294"/>
                    </a:lnTo>
                    <a:lnTo>
                      <a:pt x="223" y="292"/>
                    </a:lnTo>
                    <a:lnTo>
                      <a:pt x="223" y="292"/>
                    </a:lnTo>
                    <a:lnTo>
                      <a:pt x="232" y="294"/>
                    </a:lnTo>
                    <a:lnTo>
                      <a:pt x="242" y="294"/>
                    </a:lnTo>
                    <a:lnTo>
                      <a:pt x="242" y="294"/>
                    </a:lnTo>
                    <a:lnTo>
                      <a:pt x="252" y="300"/>
                    </a:lnTo>
                    <a:lnTo>
                      <a:pt x="252" y="300"/>
                    </a:lnTo>
                    <a:lnTo>
                      <a:pt x="256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2" y="302"/>
                    </a:lnTo>
                    <a:lnTo>
                      <a:pt x="266" y="300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6" y="288"/>
                    </a:lnTo>
                    <a:lnTo>
                      <a:pt x="280" y="286"/>
                    </a:lnTo>
                    <a:lnTo>
                      <a:pt x="286" y="286"/>
                    </a:lnTo>
                    <a:lnTo>
                      <a:pt x="294" y="286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6" y="294"/>
                    </a:lnTo>
                    <a:lnTo>
                      <a:pt x="296" y="294"/>
                    </a:lnTo>
                    <a:lnTo>
                      <a:pt x="302" y="294"/>
                    </a:lnTo>
                    <a:lnTo>
                      <a:pt x="304" y="296"/>
                    </a:lnTo>
                    <a:lnTo>
                      <a:pt x="308" y="300"/>
                    </a:lnTo>
                    <a:lnTo>
                      <a:pt x="308" y="300"/>
                    </a:lnTo>
                    <a:lnTo>
                      <a:pt x="308" y="304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08"/>
                    </a:lnTo>
                    <a:lnTo>
                      <a:pt x="308" y="310"/>
                    </a:lnTo>
                    <a:lnTo>
                      <a:pt x="308" y="310"/>
                    </a:lnTo>
                    <a:lnTo>
                      <a:pt x="312" y="310"/>
                    </a:lnTo>
                    <a:lnTo>
                      <a:pt x="316" y="310"/>
                    </a:lnTo>
                    <a:lnTo>
                      <a:pt x="316" y="319"/>
                    </a:lnTo>
                    <a:lnTo>
                      <a:pt x="316" y="319"/>
                    </a:lnTo>
                    <a:lnTo>
                      <a:pt x="316" y="323"/>
                    </a:lnTo>
                    <a:lnTo>
                      <a:pt x="316" y="323"/>
                    </a:lnTo>
                    <a:lnTo>
                      <a:pt x="316" y="325"/>
                    </a:lnTo>
                    <a:lnTo>
                      <a:pt x="316" y="325"/>
                    </a:lnTo>
                    <a:lnTo>
                      <a:pt x="320" y="325"/>
                    </a:lnTo>
                    <a:lnTo>
                      <a:pt x="326" y="325"/>
                    </a:lnTo>
                    <a:lnTo>
                      <a:pt x="324" y="331"/>
                    </a:lnTo>
                    <a:lnTo>
                      <a:pt x="324" y="331"/>
                    </a:lnTo>
                    <a:lnTo>
                      <a:pt x="324" y="337"/>
                    </a:lnTo>
                    <a:lnTo>
                      <a:pt x="324" y="339"/>
                    </a:lnTo>
                    <a:lnTo>
                      <a:pt x="324" y="339"/>
                    </a:lnTo>
                    <a:lnTo>
                      <a:pt x="328" y="341"/>
                    </a:lnTo>
                    <a:lnTo>
                      <a:pt x="328" y="341"/>
                    </a:lnTo>
                    <a:lnTo>
                      <a:pt x="330" y="341"/>
                    </a:lnTo>
                    <a:lnTo>
                      <a:pt x="330" y="341"/>
                    </a:lnTo>
                    <a:lnTo>
                      <a:pt x="338" y="341"/>
                    </a:lnTo>
                    <a:lnTo>
                      <a:pt x="338" y="341"/>
                    </a:lnTo>
                    <a:lnTo>
                      <a:pt x="346" y="341"/>
                    </a:lnTo>
                    <a:lnTo>
                      <a:pt x="346" y="341"/>
                    </a:lnTo>
                    <a:lnTo>
                      <a:pt x="352" y="341"/>
                    </a:lnTo>
                    <a:lnTo>
                      <a:pt x="358" y="341"/>
                    </a:lnTo>
                    <a:lnTo>
                      <a:pt x="356" y="347"/>
                    </a:lnTo>
                    <a:lnTo>
                      <a:pt x="356" y="347"/>
                    </a:lnTo>
                    <a:lnTo>
                      <a:pt x="356" y="349"/>
                    </a:lnTo>
                    <a:lnTo>
                      <a:pt x="356" y="349"/>
                    </a:lnTo>
                    <a:lnTo>
                      <a:pt x="356" y="349"/>
                    </a:lnTo>
                    <a:lnTo>
                      <a:pt x="358" y="349"/>
                    </a:lnTo>
                    <a:lnTo>
                      <a:pt x="364" y="349"/>
                    </a:lnTo>
                    <a:lnTo>
                      <a:pt x="364" y="349"/>
                    </a:lnTo>
                    <a:lnTo>
                      <a:pt x="372" y="349"/>
                    </a:lnTo>
                    <a:lnTo>
                      <a:pt x="372" y="349"/>
                    </a:lnTo>
                    <a:lnTo>
                      <a:pt x="376" y="349"/>
                    </a:lnTo>
                    <a:lnTo>
                      <a:pt x="382" y="349"/>
                    </a:lnTo>
                    <a:lnTo>
                      <a:pt x="382" y="355"/>
                    </a:lnTo>
                    <a:lnTo>
                      <a:pt x="382" y="355"/>
                    </a:lnTo>
                    <a:lnTo>
                      <a:pt x="380" y="357"/>
                    </a:lnTo>
                    <a:lnTo>
                      <a:pt x="380" y="357"/>
                    </a:lnTo>
                    <a:lnTo>
                      <a:pt x="382" y="357"/>
                    </a:lnTo>
                    <a:lnTo>
                      <a:pt x="382" y="357"/>
                    </a:lnTo>
                    <a:lnTo>
                      <a:pt x="384" y="357"/>
                    </a:lnTo>
                    <a:lnTo>
                      <a:pt x="389" y="357"/>
                    </a:lnTo>
                    <a:lnTo>
                      <a:pt x="389" y="363"/>
                    </a:lnTo>
                    <a:lnTo>
                      <a:pt x="389" y="363"/>
                    </a:lnTo>
                    <a:lnTo>
                      <a:pt x="389" y="365"/>
                    </a:lnTo>
                    <a:lnTo>
                      <a:pt x="389" y="365"/>
                    </a:lnTo>
                    <a:lnTo>
                      <a:pt x="389" y="365"/>
                    </a:lnTo>
                    <a:lnTo>
                      <a:pt x="393" y="365"/>
                    </a:lnTo>
                    <a:lnTo>
                      <a:pt x="393" y="365"/>
                    </a:lnTo>
                    <a:lnTo>
                      <a:pt x="397" y="365"/>
                    </a:lnTo>
                    <a:lnTo>
                      <a:pt x="397" y="365"/>
                    </a:lnTo>
                    <a:lnTo>
                      <a:pt x="399" y="365"/>
                    </a:lnTo>
                    <a:lnTo>
                      <a:pt x="405" y="365"/>
                    </a:lnTo>
                    <a:lnTo>
                      <a:pt x="405" y="371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11" y="373"/>
                    </a:lnTo>
                    <a:lnTo>
                      <a:pt x="413" y="373"/>
                    </a:lnTo>
                    <a:lnTo>
                      <a:pt x="415" y="373"/>
                    </a:lnTo>
                    <a:lnTo>
                      <a:pt x="415" y="373"/>
                    </a:lnTo>
                    <a:lnTo>
                      <a:pt x="421" y="373"/>
                    </a:lnTo>
                    <a:lnTo>
                      <a:pt x="421" y="373"/>
                    </a:lnTo>
                    <a:lnTo>
                      <a:pt x="423" y="373"/>
                    </a:lnTo>
                    <a:lnTo>
                      <a:pt x="425" y="371"/>
                    </a:lnTo>
                    <a:lnTo>
                      <a:pt x="425" y="371"/>
                    </a:lnTo>
                    <a:lnTo>
                      <a:pt x="427" y="365"/>
                    </a:lnTo>
                    <a:lnTo>
                      <a:pt x="427" y="357"/>
                    </a:lnTo>
                    <a:lnTo>
                      <a:pt x="427" y="347"/>
                    </a:lnTo>
                    <a:lnTo>
                      <a:pt x="433" y="349"/>
                    </a:lnTo>
                    <a:lnTo>
                      <a:pt x="433" y="349"/>
                    </a:lnTo>
                    <a:lnTo>
                      <a:pt x="437" y="351"/>
                    </a:lnTo>
                    <a:lnTo>
                      <a:pt x="441" y="355"/>
                    </a:lnTo>
                    <a:lnTo>
                      <a:pt x="441" y="355"/>
                    </a:lnTo>
                    <a:lnTo>
                      <a:pt x="445" y="357"/>
                    </a:lnTo>
                    <a:lnTo>
                      <a:pt x="447" y="357"/>
                    </a:lnTo>
                    <a:lnTo>
                      <a:pt x="455" y="357"/>
                    </a:lnTo>
                    <a:lnTo>
                      <a:pt x="453" y="363"/>
                    </a:lnTo>
                    <a:lnTo>
                      <a:pt x="453" y="363"/>
                    </a:lnTo>
                    <a:lnTo>
                      <a:pt x="453" y="365"/>
                    </a:lnTo>
                    <a:lnTo>
                      <a:pt x="453" y="365"/>
                    </a:lnTo>
                    <a:lnTo>
                      <a:pt x="459" y="365"/>
                    </a:lnTo>
                    <a:lnTo>
                      <a:pt x="459" y="365"/>
                    </a:lnTo>
                    <a:lnTo>
                      <a:pt x="461" y="365"/>
                    </a:lnTo>
                    <a:lnTo>
                      <a:pt x="461" y="365"/>
                    </a:lnTo>
                    <a:lnTo>
                      <a:pt x="467" y="365"/>
                    </a:lnTo>
                    <a:lnTo>
                      <a:pt x="467" y="365"/>
                    </a:lnTo>
                    <a:lnTo>
                      <a:pt x="473" y="365"/>
                    </a:lnTo>
                    <a:lnTo>
                      <a:pt x="475" y="367"/>
                    </a:lnTo>
                    <a:lnTo>
                      <a:pt x="477" y="369"/>
                    </a:lnTo>
                    <a:lnTo>
                      <a:pt x="477" y="369"/>
                    </a:lnTo>
                    <a:lnTo>
                      <a:pt x="479" y="371"/>
                    </a:lnTo>
                    <a:lnTo>
                      <a:pt x="479" y="371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9" y="373"/>
                    </a:lnTo>
                    <a:lnTo>
                      <a:pt x="491" y="371"/>
                    </a:lnTo>
                    <a:lnTo>
                      <a:pt x="491" y="371"/>
                    </a:lnTo>
                    <a:lnTo>
                      <a:pt x="491" y="365"/>
                    </a:lnTo>
                    <a:lnTo>
                      <a:pt x="497" y="365"/>
                    </a:lnTo>
                    <a:lnTo>
                      <a:pt x="497" y="365"/>
                    </a:lnTo>
                    <a:lnTo>
                      <a:pt x="501" y="365"/>
                    </a:lnTo>
                    <a:lnTo>
                      <a:pt x="501" y="365"/>
                    </a:lnTo>
                    <a:lnTo>
                      <a:pt x="505" y="365"/>
                    </a:lnTo>
                    <a:lnTo>
                      <a:pt x="507" y="361"/>
                    </a:lnTo>
                    <a:lnTo>
                      <a:pt x="507" y="359"/>
                    </a:lnTo>
                    <a:lnTo>
                      <a:pt x="507" y="359"/>
                    </a:lnTo>
                    <a:lnTo>
                      <a:pt x="507" y="353"/>
                    </a:lnTo>
                    <a:lnTo>
                      <a:pt x="507" y="353"/>
                    </a:lnTo>
                    <a:lnTo>
                      <a:pt x="505" y="351"/>
                    </a:lnTo>
                    <a:lnTo>
                      <a:pt x="499" y="351"/>
                    </a:lnTo>
                    <a:lnTo>
                      <a:pt x="499" y="347"/>
                    </a:lnTo>
                    <a:lnTo>
                      <a:pt x="499" y="347"/>
                    </a:lnTo>
                    <a:lnTo>
                      <a:pt x="499" y="343"/>
                    </a:lnTo>
                    <a:lnTo>
                      <a:pt x="499" y="343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9" y="335"/>
                    </a:lnTo>
                    <a:lnTo>
                      <a:pt x="495" y="335"/>
                    </a:lnTo>
                    <a:lnTo>
                      <a:pt x="493" y="333"/>
                    </a:lnTo>
                    <a:lnTo>
                      <a:pt x="491" y="327"/>
                    </a:lnTo>
                    <a:lnTo>
                      <a:pt x="491" y="327"/>
                    </a:lnTo>
                    <a:lnTo>
                      <a:pt x="491" y="327"/>
                    </a:lnTo>
                    <a:lnTo>
                      <a:pt x="491" y="315"/>
                    </a:lnTo>
                    <a:lnTo>
                      <a:pt x="491" y="315"/>
                    </a:lnTo>
                    <a:lnTo>
                      <a:pt x="491" y="313"/>
                    </a:lnTo>
                    <a:lnTo>
                      <a:pt x="491" y="313"/>
                    </a:lnTo>
                    <a:lnTo>
                      <a:pt x="491" y="312"/>
                    </a:lnTo>
                    <a:lnTo>
                      <a:pt x="491" y="312"/>
                    </a:lnTo>
                    <a:lnTo>
                      <a:pt x="489" y="312"/>
                    </a:lnTo>
                    <a:lnTo>
                      <a:pt x="483" y="312"/>
                    </a:lnTo>
                    <a:lnTo>
                      <a:pt x="483" y="306"/>
                    </a:lnTo>
                    <a:lnTo>
                      <a:pt x="483" y="306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83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9" y="304"/>
                    </a:lnTo>
                    <a:lnTo>
                      <a:pt x="477" y="308"/>
                    </a:lnTo>
                    <a:lnTo>
                      <a:pt x="477" y="312"/>
                    </a:lnTo>
                    <a:lnTo>
                      <a:pt x="473" y="312"/>
                    </a:lnTo>
                    <a:lnTo>
                      <a:pt x="473" y="312"/>
                    </a:lnTo>
                    <a:lnTo>
                      <a:pt x="469" y="312"/>
                    </a:lnTo>
                    <a:lnTo>
                      <a:pt x="469" y="312"/>
                    </a:lnTo>
                    <a:lnTo>
                      <a:pt x="463" y="312"/>
                    </a:lnTo>
                    <a:lnTo>
                      <a:pt x="455" y="308"/>
                    </a:lnTo>
                    <a:lnTo>
                      <a:pt x="455" y="308"/>
                    </a:lnTo>
                    <a:lnTo>
                      <a:pt x="451" y="306"/>
                    </a:lnTo>
                    <a:lnTo>
                      <a:pt x="447" y="304"/>
                    </a:lnTo>
                    <a:lnTo>
                      <a:pt x="441" y="304"/>
                    </a:lnTo>
                    <a:lnTo>
                      <a:pt x="443" y="298"/>
                    </a:lnTo>
                    <a:lnTo>
                      <a:pt x="443" y="298"/>
                    </a:lnTo>
                    <a:lnTo>
                      <a:pt x="443" y="296"/>
                    </a:lnTo>
                    <a:lnTo>
                      <a:pt x="443" y="296"/>
                    </a:lnTo>
                    <a:lnTo>
                      <a:pt x="439" y="296"/>
                    </a:lnTo>
                    <a:lnTo>
                      <a:pt x="439" y="296"/>
                    </a:lnTo>
                    <a:lnTo>
                      <a:pt x="437" y="296"/>
                    </a:lnTo>
                    <a:lnTo>
                      <a:pt x="437" y="296"/>
                    </a:lnTo>
                    <a:lnTo>
                      <a:pt x="431" y="294"/>
                    </a:lnTo>
                    <a:lnTo>
                      <a:pt x="427" y="290"/>
                    </a:lnTo>
                    <a:lnTo>
                      <a:pt x="427" y="282"/>
                    </a:lnTo>
                    <a:lnTo>
                      <a:pt x="427" y="282"/>
                    </a:lnTo>
                    <a:lnTo>
                      <a:pt x="427" y="280"/>
                    </a:lnTo>
                    <a:lnTo>
                      <a:pt x="427" y="280"/>
                    </a:lnTo>
                    <a:lnTo>
                      <a:pt x="425" y="280"/>
                    </a:lnTo>
                    <a:lnTo>
                      <a:pt x="425" y="280"/>
                    </a:lnTo>
                    <a:lnTo>
                      <a:pt x="419" y="278"/>
                    </a:lnTo>
                    <a:lnTo>
                      <a:pt x="417" y="274"/>
                    </a:lnTo>
                    <a:lnTo>
                      <a:pt x="415" y="272"/>
                    </a:lnTo>
                    <a:lnTo>
                      <a:pt x="415" y="272"/>
                    </a:lnTo>
                    <a:lnTo>
                      <a:pt x="411" y="262"/>
                    </a:lnTo>
                    <a:lnTo>
                      <a:pt x="411" y="250"/>
                    </a:lnTo>
                    <a:lnTo>
                      <a:pt x="411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21" y="238"/>
                    </a:lnTo>
                    <a:lnTo>
                      <a:pt x="427" y="236"/>
                    </a:lnTo>
                    <a:lnTo>
                      <a:pt x="443" y="236"/>
                    </a:lnTo>
                    <a:lnTo>
                      <a:pt x="443" y="236"/>
                    </a:lnTo>
                    <a:lnTo>
                      <a:pt x="439" y="230"/>
                    </a:lnTo>
                    <a:lnTo>
                      <a:pt x="439" y="230"/>
                    </a:lnTo>
                    <a:lnTo>
                      <a:pt x="439" y="228"/>
                    </a:lnTo>
                    <a:lnTo>
                      <a:pt x="439" y="228"/>
                    </a:lnTo>
                    <a:lnTo>
                      <a:pt x="433" y="222"/>
                    </a:lnTo>
                    <a:lnTo>
                      <a:pt x="427" y="216"/>
                    </a:lnTo>
                    <a:lnTo>
                      <a:pt x="427" y="216"/>
                    </a:lnTo>
                    <a:lnTo>
                      <a:pt x="423" y="214"/>
                    </a:lnTo>
                    <a:lnTo>
                      <a:pt x="423" y="214"/>
                    </a:lnTo>
                    <a:lnTo>
                      <a:pt x="421" y="214"/>
                    </a:lnTo>
                    <a:lnTo>
                      <a:pt x="419" y="212"/>
                    </a:lnTo>
                    <a:lnTo>
                      <a:pt x="419" y="208"/>
                    </a:lnTo>
                    <a:lnTo>
                      <a:pt x="419" y="208"/>
                    </a:lnTo>
                    <a:lnTo>
                      <a:pt x="417" y="206"/>
                    </a:lnTo>
                    <a:lnTo>
                      <a:pt x="417" y="206"/>
                    </a:lnTo>
                    <a:lnTo>
                      <a:pt x="411" y="204"/>
                    </a:lnTo>
                    <a:lnTo>
                      <a:pt x="407" y="202"/>
                    </a:lnTo>
                    <a:lnTo>
                      <a:pt x="407" y="202"/>
                    </a:lnTo>
                    <a:lnTo>
                      <a:pt x="397" y="194"/>
                    </a:lnTo>
                    <a:lnTo>
                      <a:pt x="397" y="194"/>
                    </a:lnTo>
                    <a:lnTo>
                      <a:pt x="389" y="190"/>
                    </a:lnTo>
                    <a:lnTo>
                      <a:pt x="382" y="188"/>
                    </a:lnTo>
                    <a:lnTo>
                      <a:pt x="382" y="188"/>
                    </a:lnTo>
                    <a:lnTo>
                      <a:pt x="378" y="190"/>
                    </a:lnTo>
                    <a:lnTo>
                      <a:pt x="378" y="190"/>
                    </a:lnTo>
                    <a:lnTo>
                      <a:pt x="374" y="194"/>
                    </a:lnTo>
                    <a:lnTo>
                      <a:pt x="374" y="194"/>
                    </a:lnTo>
                    <a:lnTo>
                      <a:pt x="374" y="198"/>
                    </a:lnTo>
                    <a:lnTo>
                      <a:pt x="374" y="198"/>
                    </a:lnTo>
                    <a:lnTo>
                      <a:pt x="374" y="200"/>
                    </a:lnTo>
                    <a:lnTo>
                      <a:pt x="374" y="200"/>
                    </a:lnTo>
                    <a:lnTo>
                      <a:pt x="380" y="208"/>
                    </a:lnTo>
                    <a:lnTo>
                      <a:pt x="380" y="212"/>
                    </a:lnTo>
                    <a:lnTo>
                      <a:pt x="380" y="212"/>
                    </a:lnTo>
                    <a:lnTo>
                      <a:pt x="391" y="228"/>
                    </a:lnTo>
                    <a:lnTo>
                      <a:pt x="395" y="236"/>
                    </a:lnTo>
                    <a:lnTo>
                      <a:pt x="395" y="246"/>
                    </a:lnTo>
                    <a:lnTo>
                      <a:pt x="395" y="246"/>
                    </a:lnTo>
                    <a:lnTo>
                      <a:pt x="395" y="256"/>
                    </a:lnTo>
                    <a:lnTo>
                      <a:pt x="389" y="266"/>
                    </a:lnTo>
                    <a:lnTo>
                      <a:pt x="389" y="266"/>
                    </a:lnTo>
                    <a:lnTo>
                      <a:pt x="389" y="268"/>
                    </a:lnTo>
                    <a:lnTo>
                      <a:pt x="389" y="268"/>
                    </a:lnTo>
                    <a:lnTo>
                      <a:pt x="387" y="274"/>
                    </a:lnTo>
                    <a:lnTo>
                      <a:pt x="387" y="274"/>
                    </a:lnTo>
                    <a:lnTo>
                      <a:pt x="385" y="276"/>
                    </a:lnTo>
                    <a:lnTo>
                      <a:pt x="384" y="278"/>
                    </a:lnTo>
                    <a:lnTo>
                      <a:pt x="380" y="280"/>
                    </a:lnTo>
                    <a:lnTo>
                      <a:pt x="380" y="280"/>
                    </a:lnTo>
                    <a:lnTo>
                      <a:pt x="376" y="280"/>
                    </a:lnTo>
                    <a:lnTo>
                      <a:pt x="376" y="280"/>
                    </a:lnTo>
                    <a:lnTo>
                      <a:pt x="372" y="278"/>
                    </a:lnTo>
                    <a:lnTo>
                      <a:pt x="370" y="274"/>
                    </a:lnTo>
                    <a:lnTo>
                      <a:pt x="370" y="274"/>
                    </a:lnTo>
                    <a:lnTo>
                      <a:pt x="370" y="274"/>
                    </a:lnTo>
                    <a:lnTo>
                      <a:pt x="368" y="270"/>
                    </a:lnTo>
                    <a:lnTo>
                      <a:pt x="368" y="270"/>
                    </a:lnTo>
                    <a:lnTo>
                      <a:pt x="364" y="266"/>
                    </a:lnTo>
                    <a:lnTo>
                      <a:pt x="364" y="266"/>
                    </a:lnTo>
                    <a:lnTo>
                      <a:pt x="358" y="264"/>
                    </a:lnTo>
                    <a:lnTo>
                      <a:pt x="356" y="262"/>
                    </a:lnTo>
                    <a:lnTo>
                      <a:pt x="354" y="260"/>
                    </a:lnTo>
                    <a:lnTo>
                      <a:pt x="354" y="260"/>
                    </a:lnTo>
                    <a:lnTo>
                      <a:pt x="352" y="256"/>
                    </a:lnTo>
                    <a:lnTo>
                      <a:pt x="352" y="256"/>
                    </a:lnTo>
                    <a:lnTo>
                      <a:pt x="348" y="252"/>
                    </a:lnTo>
                    <a:lnTo>
                      <a:pt x="346" y="246"/>
                    </a:lnTo>
                    <a:lnTo>
                      <a:pt x="346" y="246"/>
                    </a:lnTo>
                    <a:lnTo>
                      <a:pt x="346" y="242"/>
                    </a:lnTo>
                    <a:lnTo>
                      <a:pt x="346" y="242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2" y="238"/>
                    </a:lnTo>
                    <a:lnTo>
                      <a:pt x="342" y="238"/>
                    </a:lnTo>
                    <a:lnTo>
                      <a:pt x="338" y="240"/>
                    </a:lnTo>
                    <a:lnTo>
                      <a:pt x="338" y="240"/>
                    </a:lnTo>
                    <a:lnTo>
                      <a:pt x="336" y="240"/>
                    </a:lnTo>
                    <a:lnTo>
                      <a:pt x="328" y="240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30" y="232"/>
                    </a:lnTo>
                    <a:lnTo>
                      <a:pt x="324" y="230"/>
                    </a:lnTo>
                    <a:lnTo>
                      <a:pt x="324" y="230"/>
                    </a:lnTo>
                    <a:lnTo>
                      <a:pt x="322" y="230"/>
                    </a:lnTo>
                    <a:lnTo>
                      <a:pt x="322" y="230"/>
                    </a:lnTo>
                    <a:lnTo>
                      <a:pt x="320" y="232"/>
                    </a:lnTo>
                    <a:lnTo>
                      <a:pt x="320" y="232"/>
                    </a:lnTo>
                    <a:lnTo>
                      <a:pt x="326" y="238"/>
                    </a:lnTo>
                    <a:lnTo>
                      <a:pt x="332" y="242"/>
                    </a:lnTo>
                    <a:lnTo>
                      <a:pt x="332" y="242"/>
                    </a:lnTo>
                    <a:lnTo>
                      <a:pt x="334" y="244"/>
                    </a:lnTo>
                    <a:lnTo>
                      <a:pt x="334" y="244"/>
                    </a:lnTo>
                    <a:lnTo>
                      <a:pt x="338" y="246"/>
                    </a:lnTo>
                    <a:lnTo>
                      <a:pt x="340" y="248"/>
                    </a:lnTo>
                    <a:lnTo>
                      <a:pt x="340" y="252"/>
                    </a:lnTo>
                    <a:lnTo>
                      <a:pt x="340" y="284"/>
                    </a:lnTo>
                    <a:lnTo>
                      <a:pt x="340" y="284"/>
                    </a:lnTo>
                    <a:lnTo>
                      <a:pt x="340" y="284"/>
                    </a:lnTo>
                    <a:lnTo>
                      <a:pt x="338" y="288"/>
                    </a:lnTo>
                    <a:lnTo>
                      <a:pt x="336" y="292"/>
                    </a:lnTo>
                    <a:lnTo>
                      <a:pt x="336" y="292"/>
                    </a:lnTo>
                    <a:lnTo>
                      <a:pt x="334" y="296"/>
                    </a:lnTo>
                    <a:lnTo>
                      <a:pt x="334" y="296"/>
                    </a:lnTo>
                    <a:lnTo>
                      <a:pt x="332" y="298"/>
                    </a:lnTo>
                    <a:lnTo>
                      <a:pt x="332" y="304"/>
                    </a:lnTo>
                    <a:lnTo>
                      <a:pt x="312" y="304"/>
                    </a:lnTo>
                    <a:lnTo>
                      <a:pt x="314" y="298"/>
                    </a:lnTo>
                    <a:lnTo>
                      <a:pt x="314" y="298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4" y="296"/>
                    </a:lnTo>
                    <a:lnTo>
                      <a:pt x="310" y="296"/>
                    </a:lnTo>
                    <a:lnTo>
                      <a:pt x="306" y="296"/>
                    </a:lnTo>
                    <a:lnTo>
                      <a:pt x="306" y="268"/>
                    </a:lnTo>
                    <a:lnTo>
                      <a:pt x="306" y="268"/>
                    </a:lnTo>
                    <a:lnTo>
                      <a:pt x="304" y="264"/>
                    </a:lnTo>
                    <a:lnTo>
                      <a:pt x="300" y="258"/>
                    </a:lnTo>
                    <a:lnTo>
                      <a:pt x="300" y="258"/>
                    </a:lnTo>
                    <a:lnTo>
                      <a:pt x="296" y="256"/>
                    </a:lnTo>
                    <a:lnTo>
                      <a:pt x="288" y="256"/>
                    </a:lnTo>
                    <a:lnTo>
                      <a:pt x="280" y="256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82" y="248"/>
                    </a:lnTo>
                    <a:lnTo>
                      <a:pt x="274" y="248"/>
                    </a:lnTo>
                    <a:lnTo>
                      <a:pt x="272" y="248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4" y="242"/>
                    </a:lnTo>
                    <a:lnTo>
                      <a:pt x="264" y="242"/>
                    </a:lnTo>
                    <a:lnTo>
                      <a:pt x="262" y="238"/>
                    </a:lnTo>
                    <a:lnTo>
                      <a:pt x="262" y="238"/>
                    </a:lnTo>
                    <a:lnTo>
                      <a:pt x="258" y="232"/>
                    </a:lnTo>
                    <a:lnTo>
                      <a:pt x="258" y="232"/>
                    </a:lnTo>
                    <a:lnTo>
                      <a:pt x="254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50" y="232"/>
                    </a:lnTo>
                    <a:lnTo>
                      <a:pt x="248" y="232"/>
                    </a:lnTo>
                    <a:lnTo>
                      <a:pt x="248" y="232"/>
                    </a:lnTo>
                    <a:lnTo>
                      <a:pt x="244" y="230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40" y="226"/>
                    </a:lnTo>
                    <a:lnTo>
                      <a:pt x="238" y="224"/>
                    </a:lnTo>
                    <a:lnTo>
                      <a:pt x="234" y="224"/>
                    </a:lnTo>
                    <a:lnTo>
                      <a:pt x="234" y="224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29" y="224"/>
                    </a:lnTo>
                    <a:lnTo>
                      <a:pt x="229" y="226"/>
                    </a:lnTo>
                    <a:lnTo>
                      <a:pt x="229" y="226"/>
                    </a:lnTo>
                    <a:lnTo>
                      <a:pt x="227" y="228"/>
                    </a:lnTo>
                    <a:lnTo>
                      <a:pt x="225" y="230"/>
                    </a:lnTo>
                    <a:lnTo>
                      <a:pt x="221" y="232"/>
                    </a:lnTo>
                    <a:lnTo>
                      <a:pt x="221" y="232"/>
                    </a:lnTo>
                    <a:lnTo>
                      <a:pt x="219" y="232"/>
                    </a:lnTo>
                    <a:lnTo>
                      <a:pt x="219" y="232"/>
                    </a:lnTo>
                    <a:lnTo>
                      <a:pt x="219" y="232"/>
                    </a:lnTo>
                    <a:lnTo>
                      <a:pt x="197" y="232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7" y="230"/>
                    </a:lnTo>
                    <a:lnTo>
                      <a:pt x="195" y="236"/>
                    </a:lnTo>
                    <a:lnTo>
                      <a:pt x="195" y="236"/>
                    </a:lnTo>
                    <a:lnTo>
                      <a:pt x="195" y="244"/>
                    </a:lnTo>
                    <a:lnTo>
                      <a:pt x="193" y="248"/>
                    </a:lnTo>
                    <a:lnTo>
                      <a:pt x="189" y="252"/>
                    </a:lnTo>
                    <a:lnTo>
                      <a:pt x="183" y="256"/>
                    </a:lnTo>
                    <a:lnTo>
                      <a:pt x="177" y="256"/>
                    </a:lnTo>
                    <a:lnTo>
                      <a:pt x="177" y="250"/>
                    </a:lnTo>
                    <a:lnTo>
                      <a:pt x="177" y="250"/>
                    </a:lnTo>
                    <a:lnTo>
                      <a:pt x="175" y="238"/>
                    </a:lnTo>
                    <a:lnTo>
                      <a:pt x="169" y="224"/>
                    </a:lnTo>
                    <a:lnTo>
                      <a:pt x="161" y="212"/>
                    </a:lnTo>
                    <a:lnTo>
                      <a:pt x="151" y="200"/>
                    </a:lnTo>
                    <a:lnTo>
                      <a:pt x="151" y="200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25" y="174"/>
                    </a:lnTo>
                    <a:lnTo>
                      <a:pt x="119" y="164"/>
                    </a:lnTo>
                    <a:lnTo>
                      <a:pt x="113" y="157"/>
                    </a:lnTo>
                    <a:lnTo>
                      <a:pt x="109" y="151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21" y="145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9" y="137"/>
                    </a:lnTo>
                    <a:lnTo>
                      <a:pt x="129" y="137"/>
                    </a:lnTo>
                    <a:lnTo>
                      <a:pt x="131" y="133"/>
                    </a:lnTo>
                    <a:lnTo>
                      <a:pt x="131" y="133"/>
                    </a:lnTo>
                    <a:lnTo>
                      <a:pt x="133" y="127"/>
                    </a:lnTo>
                    <a:lnTo>
                      <a:pt x="139" y="121"/>
                    </a:lnTo>
                    <a:lnTo>
                      <a:pt x="139" y="121"/>
                    </a:lnTo>
                    <a:lnTo>
                      <a:pt x="145" y="117"/>
                    </a:lnTo>
                    <a:lnTo>
                      <a:pt x="153" y="117"/>
                    </a:lnTo>
                    <a:lnTo>
                      <a:pt x="155" y="117"/>
                    </a:lnTo>
                    <a:lnTo>
                      <a:pt x="155" y="117"/>
                    </a:lnTo>
                    <a:lnTo>
                      <a:pt x="157" y="115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61" y="113"/>
                    </a:lnTo>
                    <a:lnTo>
                      <a:pt x="161" y="113"/>
                    </a:lnTo>
                    <a:lnTo>
                      <a:pt x="163" y="109"/>
                    </a:lnTo>
                    <a:lnTo>
                      <a:pt x="165" y="109"/>
                    </a:lnTo>
                    <a:lnTo>
                      <a:pt x="169" y="107"/>
                    </a:lnTo>
                    <a:lnTo>
                      <a:pt x="177" y="107"/>
                    </a:lnTo>
                    <a:lnTo>
                      <a:pt x="177" y="107"/>
                    </a:lnTo>
                    <a:lnTo>
                      <a:pt x="179" y="109"/>
                    </a:lnTo>
                    <a:lnTo>
                      <a:pt x="179" y="109"/>
                    </a:lnTo>
                    <a:lnTo>
                      <a:pt x="183" y="109"/>
                    </a:lnTo>
                    <a:lnTo>
                      <a:pt x="183" y="109"/>
                    </a:lnTo>
                    <a:lnTo>
                      <a:pt x="185" y="109"/>
                    </a:lnTo>
                    <a:lnTo>
                      <a:pt x="185" y="109"/>
                    </a:lnTo>
                    <a:lnTo>
                      <a:pt x="185" y="105"/>
                    </a:lnTo>
                    <a:lnTo>
                      <a:pt x="185" y="105"/>
                    </a:lnTo>
                    <a:lnTo>
                      <a:pt x="187" y="101"/>
                    </a:lnTo>
                    <a:lnTo>
                      <a:pt x="189" y="101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5" y="99"/>
                    </a:lnTo>
                    <a:lnTo>
                      <a:pt x="195" y="99"/>
                    </a:lnTo>
                    <a:lnTo>
                      <a:pt x="197" y="99"/>
                    </a:lnTo>
                    <a:lnTo>
                      <a:pt x="219" y="99"/>
                    </a:lnTo>
                    <a:lnTo>
                      <a:pt x="219" y="103"/>
                    </a:lnTo>
                    <a:lnTo>
                      <a:pt x="219" y="103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101"/>
                    </a:lnTo>
                    <a:lnTo>
                      <a:pt x="225" y="99"/>
                    </a:lnTo>
                    <a:lnTo>
                      <a:pt x="225" y="99"/>
                    </a:lnTo>
                    <a:lnTo>
                      <a:pt x="225" y="97"/>
                    </a:lnTo>
                    <a:lnTo>
                      <a:pt x="223" y="95"/>
                    </a:lnTo>
                    <a:lnTo>
                      <a:pt x="223" y="95"/>
                    </a:lnTo>
                    <a:lnTo>
                      <a:pt x="217" y="91"/>
                    </a:lnTo>
                    <a:lnTo>
                      <a:pt x="215" y="87"/>
                    </a:lnTo>
                    <a:lnTo>
                      <a:pt x="215" y="87"/>
                    </a:lnTo>
                    <a:lnTo>
                      <a:pt x="213" y="83"/>
                    </a:lnTo>
                    <a:lnTo>
                      <a:pt x="213" y="83"/>
                    </a:lnTo>
                    <a:lnTo>
                      <a:pt x="211" y="81"/>
                    </a:lnTo>
                    <a:lnTo>
                      <a:pt x="207" y="79"/>
                    </a:lnTo>
                    <a:lnTo>
                      <a:pt x="207" y="79"/>
                    </a:lnTo>
                    <a:lnTo>
                      <a:pt x="203" y="75"/>
                    </a:lnTo>
                    <a:lnTo>
                      <a:pt x="201" y="73"/>
                    </a:lnTo>
                    <a:lnTo>
                      <a:pt x="201" y="67"/>
                    </a:lnTo>
                    <a:lnTo>
                      <a:pt x="201" y="67"/>
                    </a:lnTo>
                    <a:lnTo>
                      <a:pt x="201" y="65"/>
                    </a:lnTo>
                    <a:lnTo>
                      <a:pt x="201" y="49"/>
                    </a:lnTo>
                    <a:lnTo>
                      <a:pt x="207" y="51"/>
                    </a:lnTo>
                    <a:lnTo>
                      <a:pt x="207" y="51"/>
                    </a:lnTo>
                    <a:lnTo>
                      <a:pt x="209" y="51"/>
                    </a:lnTo>
                    <a:lnTo>
                      <a:pt x="209" y="51"/>
                    </a:lnTo>
                    <a:lnTo>
                      <a:pt x="209" y="47"/>
                    </a:lnTo>
                    <a:lnTo>
                      <a:pt x="209" y="47"/>
                    </a:lnTo>
                    <a:lnTo>
                      <a:pt x="209" y="45"/>
                    </a:lnTo>
                    <a:lnTo>
                      <a:pt x="209" y="45"/>
                    </a:lnTo>
                    <a:lnTo>
                      <a:pt x="209" y="37"/>
                    </a:lnTo>
                    <a:lnTo>
                      <a:pt x="209" y="37"/>
                    </a:lnTo>
                    <a:lnTo>
                      <a:pt x="207" y="37"/>
                    </a:lnTo>
                    <a:lnTo>
                      <a:pt x="207" y="37"/>
                    </a:lnTo>
                    <a:lnTo>
                      <a:pt x="205" y="37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1" y="31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1" y="25"/>
                    </a:lnTo>
                    <a:lnTo>
                      <a:pt x="201" y="25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201" y="21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5" y="19"/>
                    </a:lnTo>
                    <a:lnTo>
                      <a:pt x="193" y="13"/>
                    </a:lnTo>
                    <a:lnTo>
                      <a:pt x="193" y="0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236" y="21"/>
                    </a:lnTo>
                    <a:lnTo>
                      <a:pt x="236" y="21"/>
                    </a:lnTo>
                    <a:lnTo>
                      <a:pt x="258" y="31"/>
                    </a:lnTo>
                    <a:lnTo>
                      <a:pt x="280" y="43"/>
                    </a:lnTo>
                    <a:lnTo>
                      <a:pt x="280" y="43"/>
                    </a:lnTo>
                    <a:lnTo>
                      <a:pt x="298" y="57"/>
                    </a:lnTo>
                    <a:lnTo>
                      <a:pt x="314" y="69"/>
                    </a:lnTo>
                    <a:lnTo>
                      <a:pt x="314" y="69"/>
                    </a:lnTo>
                    <a:lnTo>
                      <a:pt x="322" y="75"/>
                    </a:lnTo>
                    <a:lnTo>
                      <a:pt x="326" y="75"/>
                    </a:lnTo>
                    <a:lnTo>
                      <a:pt x="326" y="75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2" y="81"/>
                    </a:lnTo>
                    <a:lnTo>
                      <a:pt x="332" y="81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36" y="87"/>
                    </a:lnTo>
                    <a:lnTo>
                      <a:pt x="342" y="91"/>
                    </a:lnTo>
                    <a:lnTo>
                      <a:pt x="342" y="91"/>
                    </a:lnTo>
                    <a:lnTo>
                      <a:pt x="350" y="91"/>
                    </a:lnTo>
                    <a:lnTo>
                      <a:pt x="356" y="91"/>
                    </a:lnTo>
                    <a:lnTo>
                      <a:pt x="356" y="95"/>
                    </a:lnTo>
                    <a:lnTo>
                      <a:pt x="356" y="95"/>
                    </a:lnTo>
                    <a:lnTo>
                      <a:pt x="360" y="103"/>
                    </a:lnTo>
                    <a:lnTo>
                      <a:pt x="360" y="103"/>
                    </a:lnTo>
                    <a:lnTo>
                      <a:pt x="364" y="107"/>
                    </a:lnTo>
                    <a:lnTo>
                      <a:pt x="370" y="113"/>
                    </a:lnTo>
                    <a:lnTo>
                      <a:pt x="370" y="113"/>
                    </a:lnTo>
                    <a:lnTo>
                      <a:pt x="374" y="115"/>
                    </a:lnTo>
                    <a:lnTo>
                      <a:pt x="378" y="115"/>
                    </a:lnTo>
                    <a:lnTo>
                      <a:pt x="387" y="115"/>
                    </a:lnTo>
                    <a:lnTo>
                      <a:pt x="387" y="119"/>
                    </a:lnTo>
                    <a:lnTo>
                      <a:pt x="387" y="119"/>
                    </a:lnTo>
                    <a:lnTo>
                      <a:pt x="389" y="123"/>
                    </a:lnTo>
                    <a:lnTo>
                      <a:pt x="389" y="123"/>
                    </a:lnTo>
                    <a:lnTo>
                      <a:pt x="393" y="129"/>
                    </a:lnTo>
                    <a:lnTo>
                      <a:pt x="399" y="135"/>
                    </a:lnTo>
                    <a:lnTo>
                      <a:pt x="399" y="135"/>
                    </a:lnTo>
                    <a:lnTo>
                      <a:pt x="409" y="141"/>
                    </a:lnTo>
                    <a:lnTo>
                      <a:pt x="409" y="141"/>
                    </a:lnTo>
                    <a:lnTo>
                      <a:pt x="415" y="143"/>
                    </a:lnTo>
                    <a:lnTo>
                      <a:pt x="415" y="143"/>
                    </a:lnTo>
                    <a:lnTo>
                      <a:pt x="423" y="149"/>
                    </a:lnTo>
                    <a:lnTo>
                      <a:pt x="427" y="153"/>
                    </a:lnTo>
                    <a:lnTo>
                      <a:pt x="427" y="153"/>
                    </a:lnTo>
                    <a:lnTo>
                      <a:pt x="431" y="159"/>
                    </a:lnTo>
                    <a:lnTo>
                      <a:pt x="431" y="159"/>
                    </a:lnTo>
                    <a:lnTo>
                      <a:pt x="439" y="166"/>
                    </a:lnTo>
                    <a:lnTo>
                      <a:pt x="445" y="170"/>
                    </a:lnTo>
                    <a:lnTo>
                      <a:pt x="449" y="172"/>
                    </a:lnTo>
                    <a:lnTo>
                      <a:pt x="451" y="172"/>
                    </a:lnTo>
                    <a:lnTo>
                      <a:pt x="453" y="174"/>
                    </a:lnTo>
                    <a:lnTo>
                      <a:pt x="453" y="174"/>
                    </a:lnTo>
                    <a:lnTo>
                      <a:pt x="465" y="192"/>
                    </a:lnTo>
                    <a:lnTo>
                      <a:pt x="481" y="208"/>
                    </a:lnTo>
                    <a:lnTo>
                      <a:pt x="481" y="208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507" y="228"/>
                    </a:lnTo>
                    <a:lnTo>
                      <a:pt x="507" y="228"/>
                    </a:lnTo>
                    <a:lnTo>
                      <a:pt x="509" y="232"/>
                    </a:lnTo>
                    <a:lnTo>
                      <a:pt x="511" y="236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11" y="238"/>
                    </a:lnTo>
                    <a:lnTo>
                      <a:pt x="515" y="242"/>
                    </a:lnTo>
                    <a:lnTo>
                      <a:pt x="519" y="246"/>
                    </a:lnTo>
                    <a:lnTo>
                      <a:pt x="519" y="246"/>
                    </a:lnTo>
                    <a:lnTo>
                      <a:pt x="525" y="250"/>
                    </a:lnTo>
                    <a:lnTo>
                      <a:pt x="531" y="256"/>
                    </a:lnTo>
                    <a:lnTo>
                      <a:pt x="531" y="256"/>
                    </a:lnTo>
                    <a:lnTo>
                      <a:pt x="535" y="264"/>
                    </a:lnTo>
                    <a:lnTo>
                      <a:pt x="535" y="264"/>
                    </a:lnTo>
                    <a:lnTo>
                      <a:pt x="539" y="272"/>
                    </a:lnTo>
                    <a:lnTo>
                      <a:pt x="539" y="272"/>
                    </a:lnTo>
                    <a:lnTo>
                      <a:pt x="542" y="278"/>
                    </a:lnTo>
                    <a:lnTo>
                      <a:pt x="548" y="282"/>
                    </a:lnTo>
                    <a:lnTo>
                      <a:pt x="548" y="282"/>
                    </a:lnTo>
                    <a:lnTo>
                      <a:pt x="552" y="286"/>
                    </a:lnTo>
                    <a:lnTo>
                      <a:pt x="552" y="286"/>
                    </a:lnTo>
                    <a:lnTo>
                      <a:pt x="556" y="288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58" y="290"/>
                    </a:lnTo>
                    <a:lnTo>
                      <a:pt x="560" y="294"/>
                    </a:lnTo>
                    <a:lnTo>
                      <a:pt x="562" y="296"/>
                    </a:lnTo>
                    <a:lnTo>
                      <a:pt x="562" y="296"/>
                    </a:lnTo>
                    <a:lnTo>
                      <a:pt x="564" y="300"/>
                    </a:lnTo>
                    <a:lnTo>
                      <a:pt x="566" y="304"/>
                    </a:lnTo>
                    <a:lnTo>
                      <a:pt x="566" y="304"/>
                    </a:lnTo>
                    <a:lnTo>
                      <a:pt x="568" y="310"/>
                    </a:lnTo>
                    <a:lnTo>
                      <a:pt x="568" y="310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4" y="315"/>
                    </a:lnTo>
                    <a:lnTo>
                      <a:pt x="578" y="317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84" y="325"/>
                    </a:lnTo>
                    <a:lnTo>
                      <a:pt x="584" y="325"/>
                    </a:lnTo>
                    <a:lnTo>
                      <a:pt x="588" y="329"/>
                    </a:lnTo>
                    <a:lnTo>
                      <a:pt x="590" y="335"/>
                    </a:lnTo>
                    <a:lnTo>
                      <a:pt x="590" y="335"/>
                    </a:lnTo>
                    <a:lnTo>
                      <a:pt x="590" y="339"/>
                    </a:lnTo>
                    <a:lnTo>
                      <a:pt x="590" y="339"/>
                    </a:lnTo>
                    <a:lnTo>
                      <a:pt x="590" y="341"/>
                    </a:lnTo>
                    <a:lnTo>
                      <a:pt x="590" y="341"/>
                    </a:lnTo>
                    <a:lnTo>
                      <a:pt x="592" y="341"/>
                    </a:lnTo>
                    <a:lnTo>
                      <a:pt x="592" y="341"/>
                    </a:lnTo>
                    <a:lnTo>
                      <a:pt x="596" y="343"/>
                    </a:lnTo>
                    <a:lnTo>
                      <a:pt x="600" y="347"/>
                    </a:lnTo>
                    <a:lnTo>
                      <a:pt x="600" y="347"/>
                    </a:lnTo>
                    <a:lnTo>
                      <a:pt x="600" y="349"/>
                    </a:lnTo>
                    <a:lnTo>
                      <a:pt x="600" y="349"/>
                    </a:lnTo>
                    <a:lnTo>
                      <a:pt x="600" y="349"/>
                    </a:lnTo>
                    <a:lnTo>
                      <a:pt x="604" y="355"/>
                    </a:lnTo>
                    <a:lnTo>
                      <a:pt x="604" y="355"/>
                    </a:lnTo>
                    <a:lnTo>
                      <a:pt x="606" y="359"/>
                    </a:lnTo>
                    <a:lnTo>
                      <a:pt x="606" y="363"/>
                    </a:lnTo>
                    <a:lnTo>
                      <a:pt x="606" y="363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06" y="365"/>
                    </a:lnTo>
                    <a:lnTo>
                      <a:pt x="610" y="365"/>
                    </a:lnTo>
                    <a:lnTo>
                      <a:pt x="614" y="365"/>
                    </a:lnTo>
                    <a:lnTo>
                      <a:pt x="614" y="377"/>
                    </a:lnTo>
                    <a:lnTo>
                      <a:pt x="614" y="377"/>
                    </a:lnTo>
                    <a:lnTo>
                      <a:pt x="614" y="379"/>
                    </a:lnTo>
                    <a:lnTo>
                      <a:pt x="614" y="379"/>
                    </a:lnTo>
                    <a:lnTo>
                      <a:pt x="614" y="381"/>
                    </a:lnTo>
                    <a:lnTo>
                      <a:pt x="614" y="381"/>
                    </a:lnTo>
                    <a:lnTo>
                      <a:pt x="618" y="381"/>
                    </a:lnTo>
                    <a:lnTo>
                      <a:pt x="620" y="381"/>
                    </a:lnTo>
                    <a:lnTo>
                      <a:pt x="622" y="385"/>
                    </a:lnTo>
                    <a:lnTo>
                      <a:pt x="622" y="385"/>
                    </a:lnTo>
                    <a:lnTo>
                      <a:pt x="624" y="389"/>
                    </a:lnTo>
                    <a:lnTo>
                      <a:pt x="624" y="389"/>
                    </a:lnTo>
                    <a:lnTo>
                      <a:pt x="630" y="397"/>
                    </a:lnTo>
                    <a:lnTo>
                      <a:pt x="630" y="397"/>
                    </a:lnTo>
                    <a:lnTo>
                      <a:pt x="630" y="403"/>
                    </a:lnTo>
                    <a:lnTo>
                      <a:pt x="630" y="403"/>
                    </a:lnTo>
                    <a:lnTo>
                      <a:pt x="630" y="405"/>
                    </a:lnTo>
                    <a:lnTo>
                      <a:pt x="630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2" y="405"/>
                    </a:lnTo>
                    <a:lnTo>
                      <a:pt x="638" y="407"/>
                    </a:lnTo>
                    <a:lnTo>
                      <a:pt x="638" y="413"/>
                    </a:lnTo>
                    <a:lnTo>
                      <a:pt x="638" y="419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38" y="421"/>
                    </a:lnTo>
                    <a:lnTo>
                      <a:pt x="642" y="423"/>
                    </a:lnTo>
                    <a:lnTo>
                      <a:pt x="646" y="423"/>
                    </a:lnTo>
                    <a:lnTo>
                      <a:pt x="646" y="427"/>
                    </a:lnTo>
                    <a:lnTo>
                      <a:pt x="646" y="427"/>
                    </a:lnTo>
                    <a:lnTo>
                      <a:pt x="646" y="431"/>
                    </a:lnTo>
                    <a:lnTo>
                      <a:pt x="646" y="431"/>
                    </a:lnTo>
                    <a:lnTo>
                      <a:pt x="646" y="437"/>
                    </a:lnTo>
                    <a:lnTo>
                      <a:pt x="646" y="437"/>
                    </a:lnTo>
                    <a:lnTo>
                      <a:pt x="650" y="439"/>
                    </a:lnTo>
                    <a:lnTo>
                      <a:pt x="654" y="439"/>
                    </a:lnTo>
                    <a:lnTo>
                      <a:pt x="654" y="449"/>
                    </a:lnTo>
                    <a:lnTo>
                      <a:pt x="654" y="449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4" y="453"/>
                    </a:lnTo>
                    <a:lnTo>
                      <a:pt x="658" y="455"/>
                    </a:lnTo>
                    <a:lnTo>
                      <a:pt x="662" y="455"/>
                    </a:lnTo>
                    <a:lnTo>
                      <a:pt x="662" y="459"/>
                    </a:lnTo>
                    <a:lnTo>
                      <a:pt x="662" y="459"/>
                    </a:lnTo>
                    <a:lnTo>
                      <a:pt x="662" y="464"/>
                    </a:lnTo>
                    <a:lnTo>
                      <a:pt x="662" y="464"/>
                    </a:lnTo>
                    <a:lnTo>
                      <a:pt x="662" y="470"/>
                    </a:lnTo>
                    <a:lnTo>
                      <a:pt x="662" y="470"/>
                    </a:lnTo>
                    <a:lnTo>
                      <a:pt x="664" y="470"/>
                    </a:lnTo>
                    <a:lnTo>
                      <a:pt x="664" y="470"/>
                    </a:lnTo>
                    <a:lnTo>
                      <a:pt x="666" y="470"/>
                    </a:lnTo>
                    <a:lnTo>
                      <a:pt x="666" y="470"/>
                    </a:lnTo>
                    <a:lnTo>
                      <a:pt x="668" y="470"/>
                    </a:lnTo>
                    <a:lnTo>
                      <a:pt x="670" y="472"/>
                    </a:lnTo>
                    <a:lnTo>
                      <a:pt x="670" y="472"/>
                    </a:lnTo>
                    <a:lnTo>
                      <a:pt x="672" y="476"/>
                    </a:lnTo>
                    <a:lnTo>
                      <a:pt x="672" y="478"/>
                    </a:lnTo>
                    <a:lnTo>
                      <a:pt x="672" y="478"/>
                    </a:lnTo>
                    <a:lnTo>
                      <a:pt x="672" y="480"/>
                    </a:lnTo>
                    <a:lnTo>
                      <a:pt x="672" y="480"/>
                    </a:lnTo>
                    <a:lnTo>
                      <a:pt x="670" y="490"/>
                    </a:lnTo>
                    <a:lnTo>
                      <a:pt x="670" y="490"/>
                    </a:lnTo>
                    <a:lnTo>
                      <a:pt x="668" y="496"/>
                    </a:lnTo>
                    <a:lnTo>
                      <a:pt x="668" y="496"/>
                    </a:lnTo>
                    <a:lnTo>
                      <a:pt x="666" y="508"/>
                    </a:lnTo>
                    <a:lnTo>
                      <a:pt x="666" y="508"/>
                    </a:lnTo>
                    <a:lnTo>
                      <a:pt x="668" y="526"/>
                    </a:lnTo>
                    <a:lnTo>
                      <a:pt x="670" y="544"/>
                    </a:lnTo>
                    <a:lnTo>
                      <a:pt x="670" y="544"/>
                    </a:lnTo>
                    <a:lnTo>
                      <a:pt x="678" y="580"/>
                    </a:lnTo>
                    <a:lnTo>
                      <a:pt x="688" y="612"/>
                    </a:lnTo>
                    <a:lnTo>
                      <a:pt x="690" y="623"/>
                    </a:lnTo>
                    <a:lnTo>
                      <a:pt x="678" y="617"/>
                    </a:lnTo>
                    <a:lnTo>
                      <a:pt x="678" y="617"/>
                    </a:lnTo>
                    <a:lnTo>
                      <a:pt x="672" y="612"/>
                    </a:lnTo>
                    <a:lnTo>
                      <a:pt x="664" y="606"/>
                    </a:lnTo>
                    <a:lnTo>
                      <a:pt x="664" y="606"/>
                    </a:lnTo>
                    <a:lnTo>
                      <a:pt x="662" y="600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60" y="594"/>
                    </a:lnTo>
                    <a:lnTo>
                      <a:pt x="656" y="594"/>
                    </a:lnTo>
                    <a:lnTo>
                      <a:pt x="654" y="592"/>
                    </a:lnTo>
                    <a:lnTo>
                      <a:pt x="652" y="586"/>
                    </a:lnTo>
                    <a:lnTo>
                      <a:pt x="652" y="574"/>
                    </a:lnTo>
                    <a:lnTo>
                      <a:pt x="652" y="574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2" y="570"/>
                    </a:lnTo>
                    <a:lnTo>
                      <a:pt x="650" y="570"/>
                    </a:lnTo>
                    <a:lnTo>
                      <a:pt x="650" y="570"/>
                    </a:lnTo>
                    <a:lnTo>
                      <a:pt x="646" y="568"/>
                    </a:lnTo>
                    <a:lnTo>
                      <a:pt x="644" y="564"/>
                    </a:lnTo>
                    <a:lnTo>
                      <a:pt x="644" y="558"/>
                    </a:lnTo>
                    <a:lnTo>
                      <a:pt x="644" y="558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4" y="554"/>
                    </a:lnTo>
                    <a:lnTo>
                      <a:pt x="640" y="552"/>
                    </a:lnTo>
                    <a:lnTo>
                      <a:pt x="638" y="552"/>
                    </a:lnTo>
                    <a:lnTo>
                      <a:pt x="636" y="548"/>
                    </a:lnTo>
                    <a:lnTo>
                      <a:pt x="636" y="548"/>
                    </a:lnTo>
                    <a:lnTo>
                      <a:pt x="634" y="544"/>
                    </a:lnTo>
                    <a:lnTo>
                      <a:pt x="634" y="544"/>
                    </a:lnTo>
                    <a:lnTo>
                      <a:pt x="630" y="540"/>
                    </a:lnTo>
                    <a:lnTo>
                      <a:pt x="628" y="536"/>
                    </a:lnTo>
                    <a:lnTo>
                      <a:pt x="628" y="536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8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6" y="530"/>
                    </a:lnTo>
                    <a:lnTo>
                      <a:pt x="622" y="528"/>
                    </a:lnTo>
                    <a:lnTo>
                      <a:pt x="620" y="522"/>
                    </a:lnTo>
                    <a:lnTo>
                      <a:pt x="620" y="518"/>
                    </a:lnTo>
                    <a:lnTo>
                      <a:pt x="620" y="518"/>
                    </a:lnTo>
                    <a:lnTo>
                      <a:pt x="620" y="514"/>
                    </a:lnTo>
                    <a:lnTo>
                      <a:pt x="620" y="514"/>
                    </a:lnTo>
                    <a:lnTo>
                      <a:pt x="620" y="514"/>
                    </a:lnTo>
                    <a:lnTo>
                      <a:pt x="618" y="512"/>
                    </a:lnTo>
                    <a:lnTo>
                      <a:pt x="618" y="512"/>
                    </a:lnTo>
                    <a:lnTo>
                      <a:pt x="614" y="512"/>
                    </a:lnTo>
                    <a:lnTo>
                      <a:pt x="612" y="508"/>
                    </a:lnTo>
                    <a:lnTo>
                      <a:pt x="612" y="502"/>
                    </a:lnTo>
                    <a:lnTo>
                      <a:pt x="612" y="502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12" y="498"/>
                    </a:lnTo>
                    <a:lnTo>
                      <a:pt x="608" y="496"/>
                    </a:lnTo>
                    <a:lnTo>
                      <a:pt x="606" y="494"/>
                    </a:lnTo>
                    <a:lnTo>
                      <a:pt x="604" y="490"/>
                    </a:lnTo>
                    <a:lnTo>
                      <a:pt x="604" y="490"/>
                    </a:lnTo>
                    <a:lnTo>
                      <a:pt x="604" y="484"/>
                    </a:lnTo>
                    <a:lnTo>
                      <a:pt x="602" y="482"/>
                    </a:lnTo>
                    <a:lnTo>
                      <a:pt x="602" y="482"/>
                    </a:lnTo>
                    <a:lnTo>
                      <a:pt x="598" y="476"/>
                    </a:lnTo>
                    <a:lnTo>
                      <a:pt x="594" y="474"/>
                    </a:lnTo>
                    <a:lnTo>
                      <a:pt x="594" y="474"/>
                    </a:lnTo>
                    <a:lnTo>
                      <a:pt x="592" y="472"/>
                    </a:lnTo>
                    <a:lnTo>
                      <a:pt x="592" y="472"/>
                    </a:lnTo>
                    <a:lnTo>
                      <a:pt x="586" y="470"/>
                    </a:lnTo>
                    <a:lnTo>
                      <a:pt x="582" y="468"/>
                    </a:lnTo>
                    <a:lnTo>
                      <a:pt x="580" y="464"/>
                    </a:lnTo>
                    <a:lnTo>
                      <a:pt x="580" y="464"/>
                    </a:lnTo>
                    <a:lnTo>
                      <a:pt x="580" y="459"/>
                    </a:lnTo>
                    <a:lnTo>
                      <a:pt x="580" y="459"/>
                    </a:lnTo>
                    <a:lnTo>
                      <a:pt x="580" y="457"/>
                    </a:lnTo>
                    <a:lnTo>
                      <a:pt x="580" y="457"/>
                    </a:lnTo>
                    <a:lnTo>
                      <a:pt x="578" y="457"/>
                    </a:lnTo>
                    <a:lnTo>
                      <a:pt x="578" y="457"/>
                    </a:lnTo>
                    <a:lnTo>
                      <a:pt x="576" y="457"/>
                    </a:lnTo>
                    <a:lnTo>
                      <a:pt x="572" y="457"/>
                    </a:lnTo>
                    <a:lnTo>
                      <a:pt x="572" y="443"/>
                    </a:lnTo>
                    <a:lnTo>
                      <a:pt x="572" y="44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72" y="433"/>
                    </a:lnTo>
                    <a:lnTo>
                      <a:pt x="568" y="433"/>
                    </a:lnTo>
                    <a:lnTo>
                      <a:pt x="562" y="433"/>
                    </a:lnTo>
                    <a:lnTo>
                      <a:pt x="564" y="427"/>
                    </a:lnTo>
                    <a:lnTo>
                      <a:pt x="564" y="427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4" y="425"/>
                    </a:lnTo>
                    <a:lnTo>
                      <a:pt x="560" y="425"/>
                    </a:lnTo>
                    <a:lnTo>
                      <a:pt x="556" y="425"/>
                    </a:lnTo>
                    <a:lnTo>
                      <a:pt x="556" y="421"/>
                    </a:lnTo>
                    <a:lnTo>
                      <a:pt x="556" y="421"/>
                    </a:lnTo>
                    <a:lnTo>
                      <a:pt x="552" y="415"/>
                    </a:lnTo>
                    <a:lnTo>
                      <a:pt x="550" y="411"/>
                    </a:lnTo>
                    <a:lnTo>
                      <a:pt x="550" y="411"/>
                    </a:lnTo>
                    <a:lnTo>
                      <a:pt x="548" y="417"/>
                    </a:lnTo>
                    <a:lnTo>
                      <a:pt x="539" y="417"/>
                    </a:lnTo>
                    <a:lnTo>
                      <a:pt x="539" y="417"/>
                    </a:lnTo>
                    <a:lnTo>
                      <a:pt x="558" y="443"/>
                    </a:lnTo>
                    <a:lnTo>
                      <a:pt x="562" y="451"/>
                    </a:lnTo>
                    <a:lnTo>
                      <a:pt x="562" y="451"/>
                    </a:lnTo>
                    <a:lnTo>
                      <a:pt x="582" y="480"/>
                    </a:lnTo>
                    <a:lnTo>
                      <a:pt x="582" y="480"/>
                    </a:lnTo>
                    <a:lnTo>
                      <a:pt x="588" y="488"/>
                    </a:lnTo>
                    <a:lnTo>
                      <a:pt x="590" y="490"/>
                    </a:lnTo>
                    <a:lnTo>
                      <a:pt x="590" y="492"/>
                    </a:lnTo>
                    <a:lnTo>
                      <a:pt x="590" y="492"/>
                    </a:lnTo>
                    <a:lnTo>
                      <a:pt x="590" y="494"/>
                    </a:lnTo>
                    <a:lnTo>
                      <a:pt x="590" y="494"/>
                    </a:lnTo>
                    <a:lnTo>
                      <a:pt x="592" y="494"/>
                    </a:lnTo>
                    <a:lnTo>
                      <a:pt x="598" y="494"/>
                    </a:lnTo>
                    <a:lnTo>
                      <a:pt x="598" y="500"/>
                    </a:lnTo>
                    <a:lnTo>
                      <a:pt x="598" y="500"/>
                    </a:lnTo>
                    <a:lnTo>
                      <a:pt x="598" y="50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598" y="510"/>
                    </a:lnTo>
                    <a:lnTo>
                      <a:pt x="602" y="510"/>
                    </a:lnTo>
                    <a:lnTo>
                      <a:pt x="604" y="512"/>
                    </a:lnTo>
                    <a:lnTo>
                      <a:pt x="606" y="516"/>
                    </a:lnTo>
                    <a:lnTo>
                      <a:pt x="606" y="516"/>
                    </a:lnTo>
                    <a:lnTo>
                      <a:pt x="608" y="520"/>
                    </a:lnTo>
                    <a:lnTo>
                      <a:pt x="612" y="524"/>
                    </a:lnTo>
                    <a:lnTo>
                      <a:pt x="614" y="524"/>
                    </a:lnTo>
                    <a:lnTo>
                      <a:pt x="614" y="524"/>
                    </a:lnTo>
                    <a:lnTo>
                      <a:pt x="620" y="532"/>
                    </a:lnTo>
                    <a:lnTo>
                      <a:pt x="622" y="536"/>
                    </a:lnTo>
                    <a:lnTo>
                      <a:pt x="622" y="542"/>
                    </a:lnTo>
                    <a:lnTo>
                      <a:pt x="622" y="542"/>
                    </a:lnTo>
                    <a:lnTo>
                      <a:pt x="626" y="542"/>
                    </a:lnTo>
                    <a:lnTo>
                      <a:pt x="632" y="544"/>
                    </a:lnTo>
                    <a:lnTo>
                      <a:pt x="630" y="550"/>
                    </a:lnTo>
                    <a:lnTo>
                      <a:pt x="630" y="550"/>
                    </a:lnTo>
                    <a:lnTo>
                      <a:pt x="630" y="558"/>
                    </a:lnTo>
                    <a:lnTo>
                      <a:pt x="630" y="566"/>
                    </a:lnTo>
                    <a:lnTo>
                      <a:pt x="632" y="574"/>
                    </a:lnTo>
                    <a:lnTo>
                      <a:pt x="636" y="580"/>
                    </a:lnTo>
                    <a:lnTo>
                      <a:pt x="636" y="580"/>
                    </a:lnTo>
                    <a:lnTo>
                      <a:pt x="642" y="584"/>
                    </a:lnTo>
                    <a:lnTo>
                      <a:pt x="642" y="584"/>
                    </a:lnTo>
                    <a:lnTo>
                      <a:pt x="646" y="590"/>
                    </a:lnTo>
                    <a:lnTo>
                      <a:pt x="646" y="590"/>
                    </a:lnTo>
                    <a:lnTo>
                      <a:pt x="652" y="598"/>
                    </a:lnTo>
                    <a:lnTo>
                      <a:pt x="652" y="598"/>
                    </a:lnTo>
                    <a:lnTo>
                      <a:pt x="654" y="602"/>
                    </a:lnTo>
                    <a:lnTo>
                      <a:pt x="654" y="602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4" y="606"/>
                    </a:lnTo>
                    <a:lnTo>
                      <a:pt x="656" y="608"/>
                    </a:lnTo>
                    <a:lnTo>
                      <a:pt x="656" y="608"/>
                    </a:lnTo>
                    <a:lnTo>
                      <a:pt x="660" y="610"/>
                    </a:lnTo>
                    <a:lnTo>
                      <a:pt x="662" y="612"/>
                    </a:lnTo>
                    <a:lnTo>
                      <a:pt x="662" y="619"/>
                    </a:lnTo>
                    <a:lnTo>
                      <a:pt x="662" y="619"/>
                    </a:lnTo>
                    <a:lnTo>
                      <a:pt x="662" y="623"/>
                    </a:lnTo>
                    <a:lnTo>
                      <a:pt x="662" y="623"/>
                    </a:lnTo>
                    <a:lnTo>
                      <a:pt x="666" y="623"/>
                    </a:lnTo>
                    <a:lnTo>
                      <a:pt x="666" y="623"/>
                    </a:lnTo>
                    <a:lnTo>
                      <a:pt x="670" y="625"/>
                    </a:lnTo>
                    <a:lnTo>
                      <a:pt x="672" y="629"/>
                    </a:lnTo>
                    <a:lnTo>
                      <a:pt x="672" y="629"/>
                    </a:lnTo>
                    <a:lnTo>
                      <a:pt x="674" y="631"/>
                    </a:lnTo>
                    <a:lnTo>
                      <a:pt x="674" y="631"/>
                    </a:lnTo>
                    <a:lnTo>
                      <a:pt x="678" y="637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80" y="645"/>
                    </a:lnTo>
                    <a:lnTo>
                      <a:pt x="678" y="647"/>
                    </a:lnTo>
                    <a:lnTo>
                      <a:pt x="678" y="647"/>
                    </a:lnTo>
                    <a:lnTo>
                      <a:pt x="688" y="647"/>
                    </a:lnTo>
                    <a:lnTo>
                      <a:pt x="688" y="671"/>
                    </a:lnTo>
                    <a:lnTo>
                      <a:pt x="688" y="671"/>
                    </a:lnTo>
                    <a:lnTo>
                      <a:pt x="690" y="675"/>
                    </a:lnTo>
                    <a:lnTo>
                      <a:pt x="690" y="679"/>
                    </a:lnTo>
                    <a:lnTo>
                      <a:pt x="690" y="679"/>
                    </a:lnTo>
                    <a:lnTo>
                      <a:pt x="707" y="695"/>
                    </a:lnTo>
                    <a:lnTo>
                      <a:pt x="707" y="695"/>
                    </a:lnTo>
                    <a:lnTo>
                      <a:pt x="709" y="699"/>
                    </a:lnTo>
                    <a:lnTo>
                      <a:pt x="711" y="703"/>
                    </a:lnTo>
                    <a:lnTo>
                      <a:pt x="711" y="713"/>
                    </a:lnTo>
                    <a:lnTo>
                      <a:pt x="711" y="713"/>
                    </a:lnTo>
                    <a:lnTo>
                      <a:pt x="711" y="715"/>
                    </a:lnTo>
                    <a:lnTo>
                      <a:pt x="711" y="755"/>
                    </a:lnTo>
                    <a:lnTo>
                      <a:pt x="705" y="755"/>
                    </a:lnTo>
                    <a:lnTo>
                      <a:pt x="705" y="755"/>
                    </a:lnTo>
                    <a:lnTo>
                      <a:pt x="705" y="757"/>
                    </a:lnTo>
                    <a:lnTo>
                      <a:pt x="705" y="757"/>
                    </a:lnTo>
                    <a:lnTo>
                      <a:pt x="703" y="761"/>
                    </a:lnTo>
                    <a:lnTo>
                      <a:pt x="703" y="766"/>
                    </a:lnTo>
                    <a:lnTo>
                      <a:pt x="703" y="766"/>
                    </a:lnTo>
                    <a:lnTo>
                      <a:pt x="703" y="772"/>
                    </a:lnTo>
                    <a:lnTo>
                      <a:pt x="703" y="772"/>
                    </a:lnTo>
                    <a:lnTo>
                      <a:pt x="703" y="782"/>
                    </a:lnTo>
                    <a:lnTo>
                      <a:pt x="703" y="782"/>
                    </a:lnTo>
                    <a:lnTo>
                      <a:pt x="703" y="788"/>
                    </a:lnTo>
                    <a:lnTo>
                      <a:pt x="703" y="788"/>
                    </a:lnTo>
                    <a:lnTo>
                      <a:pt x="701" y="790"/>
                    </a:lnTo>
                    <a:lnTo>
                      <a:pt x="701" y="792"/>
                    </a:lnTo>
                    <a:lnTo>
                      <a:pt x="697" y="794"/>
                    </a:lnTo>
                    <a:lnTo>
                      <a:pt x="697" y="794"/>
                    </a:lnTo>
                    <a:lnTo>
                      <a:pt x="697" y="796"/>
                    </a:lnTo>
                    <a:lnTo>
                      <a:pt x="697" y="796"/>
                    </a:lnTo>
                    <a:lnTo>
                      <a:pt x="695" y="804"/>
                    </a:lnTo>
                    <a:lnTo>
                      <a:pt x="695" y="812"/>
                    </a:lnTo>
                    <a:lnTo>
                      <a:pt x="695" y="816"/>
                    </a:lnTo>
                    <a:lnTo>
                      <a:pt x="695" y="816"/>
                    </a:lnTo>
                    <a:lnTo>
                      <a:pt x="695" y="820"/>
                    </a:lnTo>
                    <a:lnTo>
                      <a:pt x="695" y="820"/>
                    </a:lnTo>
                    <a:lnTo>
                      <a:pt x="695" y="828"/>
                    </a:lnTo>
                    <a:lnTo>
                      <a:pt x="695" y="830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697" y="832"/>
                    </a:lnTo>
                    <a:lnTo>
                      <a:pt x="701" y="836"/>
                    </a:lnTo>
                    <a:lnTo>
                      <a:pt x="703" y="840"/>
                    </a:lnTo>
                    <a:lnTo>
                      <a:pt x="703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68"/>
                    </a:lnTo>
                    <a:lnTo>
                      <a:pt x="695" y="872"/>
                    </a:lnTo>
                    <a:lnTo>
                      <a:pt x="695" y="876"/>
                    </a:lnTo>
                    <a:lnTo>
                      <a:pt x="695" y="876"/>
                    </a:lnTo>
                    <a:lnTo>
                      <a:pt x="695" y="878"/>
                    </a:lnTo>
                    <a:lnTo>
                      <a:pt x="695" y="886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4"/>
                    </a:lnTo>
                    <a:lnTo>
                      <a:pt x="688" y="886"/>
                    </a:lnTo>
                    <a:lnTo>
                      <a:pt x="688" y="888"/>
                    </a:lnTo>
                    <a:lnTo>
                      <a:pt x="686" y="890"/>
                    </a:lnTo>
                    <a:lnTo>
                      <a:pt x="686" y="890"/>
                    </a:lnTo>
                    <a:lnTo>
                      <a:pt x="682" y="900"/>
                    </a:lnTo>
                    <a:lnTo>
                      <a:pt x="682" y="900"/>
                    </a:lnTo>
                    <a:lnTo>
                      <a:pt x="678" y="914"/>
                    </a:lnTo>
                    <a:lnTo>
                      <a:pt x="678" y="929"/>
                    </a:lnTo>
                    <a:lnTo>
                      <a:pt x="678" y="929"/>
                    </a:lnTo>
                    <a:lnTo>
                      <a:pt x="680" y="955"/>
                    </a:lnTo>
                    <a:lnTo>
                      <a:pt x="680" y="955"/>
                    </a:lnTo>
                    <a:lnTo>
                      <a:pt x="680" y="977"/>
                    </a:lnTo>
                    <a:lnTo>
                      <a:pt x="680" y="999"/>
                    </a:lnTo>
                    <a:lnTo>
                      <a:pt x="678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2" y="1005"/>
                    </a:lnTo>
                    <a:lnTo>
                      <a:pt x="670" y="1009"/>
                    </a:lnTo>
                    <a:lnTo>
                      <a:pt x="668" y="1013"/>
                    </a:lnTo>
                    <a:lnTo>
                      <a:pt x="668" y="1013"/>
                    </a:lnTo>
                    <a:lnTo>
                      <a:pt x="666" y="1015"/>
                    </a:lnTo>
                    <a:lnTo>
                      <a:pt x="666" y="1015"/>
                    </a:lnTo>
                    <a:lnTo>
                      <a:pt x="664" y="1025"/>
                    </a:lnTo>
                    <a:lnTo>
                      <a:pt x="662" y="1035"/>
                    </a:lnTo>
                    <a:lnTo>
                      <a:pt x="662" y="1035"/>
                    </a:lnTo>
                    <a:lnTo>
                      <a:pt x="662" y="1055"/>
                    </a:lnTo>
                    <a:lnTo>
                      <a:pt x="662" y="1055"/>
                    </a:lnTo>
                    <a:lnTo>
                      <a:pt x="664" y="1063"/>
                    </a:lnTo>
                    <a:lnTo>
                      <a:pt x="664" y="1063"/>
                    </a:lnTo>
                    <a:lnTo>
                      <a:pt x="664" y="1076"/>
                    </a:lnTo>
                    <a:lnTo>
                      <a:pt x="664" y="1076"/>
                    </a:lnTo>
                    <a:lnTo>
                      <a:pt x="662" y="1082"/>
                    </a:lnTo>
                    <a:lnTo>
                      <a:pt x="658" y="1086"/>
                    </a:lnTo>
                    <a:lnTo>
                      <a:pt x="658" y="1086"/>
                    </a:lnTo>
                    <a:lnTo>
                      <a:pt x="652" y="1090"/>
                    </a:lnTo>
                    <a:lnTo>
                      <a:pt x="652" y="1090"/>
                    </a:lnTo>
                    <a:lnTo>
                      <a:pt x="640" y="1098"/>
                    </a:lnTo>
                    <a:lnTo>
                      <a:pt x="632" y="1108"/>
                    </a:lnTo>
                    <a:lnTo>
                      <a:pt x="632" y="1108"/>
                    </a:lnTo>
                    <a:lnTo>
                      <a:pt x="622" y="1120"/>
                    </a:lnTo>
                    <a:lnTo>
                      <a:pt x="622" y="1120"/>
                    </a:lnTo>
                    <a:lnTo>
                      <a:pt x="622" y="1126"/>
                    </a:lnTo>
                    <a:lnTo>
                      <a:pt x="622" y="1126"/>
                    </a:lnTo>
                    <a:lnTo>
                      <a:pt x="622" y="1130"/>
                    </a:lnTo>
                    <a:lnTo>
                      <a:pt x="622" y="1130"/>
                    </a:lnTo>
                    <a:lnTo>
                      <a:pt x="622" y="1138"/>
                    </a:lnTo>
                    <a:lnTo>
                      <a:pt x="618" y="1146"/>
                    </a:lnTo>
                    <a:lnTo>
                      <a:pt x="618" y="1146"/>
                    </a:lnTo>
                    <a:lnTo>
                      <a:pt x="614" y="1148"/>
                    </a:lnTo>
                    <a:lnTo>
                      <a:pt x="610" y="1150"/>
                    </a:lnTo>
                    <a:lnTo>
                      <a:pt x="610" y="1150"/>
                    </a:lnTo>
                    <a:lnTo>
                      <a:pt x="606" y="1152"/>
                    </a:lnTo>
                    <a:lnTo>
                      <a:pt x="606" y="1152"/>
                    </a:lnTo>
                    <a:lnTo>
                      <a:pt x="602" y="1154"/>
                    </a:lnTo>
                    <a:lnTo>
                      <a:pt x="600" y="1158"/>
                    </a:lnTo>
                    <a:lnTo>
                      <a:pt x="600" y="1158"/>
                    </a:lnTo>
                    <a:lnTo>
                      <a:pt x="598" y="1162"/>
                    </a:lnTo>
                    <a:lnTo>
                      <a:pt x="598" y="1166"/>
                    </a:lnTo>
                    <a:lnTo>
                      <a:pt x="598" y="1174"/>
                    </a:lnTo>
                    <a:lnTo>
                      <a:pt x="592" y="1174"/>
                    </a:lnTo>
                    <a:lnTo>
                      <a:pt x="592" y="1174"/>
                    </a:lnTo>
                    <a:lnTo>
                      <a:pt x="590" y="1174"/>
                    </a:lnTo>
                    <a:lnTo>
                      <a:pt x="590" y="1174"/>
                    </a:lnTo>
                    <a:lnTo>
                      <a:pt x="590" y="1178"/>
                    </a:lnTo>
                    <a:lnTo>
                      <a:pt x="590" y="1182"/>
                    </a:lnTo>
                    <a:lnTo>
                      <a:pt x="590" y="1188"/>
                    </a:lnTo>
                    <a:lnTo>
                      <a:pt x="590" y="1188"/>
                    </a:lnTo>
                    <a:lnTo>
                      <a:pt x="590" y="1198"/>
                    </a:lnTo>
                    <a:lnTo>
                      <a:pt x="590" y="1210"/>
                    </a:lnTo>
                    <a:lnTo>
                      <a:pt x="590" y="1210"/>
                    </a:lnTo>
                    <a:lnTo>
                      <a:pt x="588" y="1217"/>
                    </a:lnTo>
                    <a:lnTo>
                      <a:pt x="584" y="1223"/>
                    </a:lnTo>
                    <a:lnTo>
                      <a:pt x="580" y="1225"/>
                    </a:lnTo>
                    <a:lnTo>
                      <a:pt x="576" y="1227"/>
                    </a:lnTo>
                    <a:lnTo>
                      <a:pt x="576" y="1227"/>
                    </a:lnTo>
                    <a:lnTo>
                      <a:pt x="570" y="1229"/>
                    </a:lnTo>
                    <a:lnTo>
                      <a:pt x="568" y="1229"/>
                    </a:lnTo>
                    <a:lnTo>
                      <a:pt x="568" y="1229"/>
                    </a:lnTo>
                    <a:lnTo>
                      <a:pt x="566" y="1229"/>
                    </a:lnTo>
                    <a:lnTo>
                      <a:pt x="566" y="1229"/>
                    </a:lnTo>
                    <a:lnTo>
                      <a:pt x="566" y="1233"/>
                    </a:lnTo>
                    <a:lnTo>
                      <a:pt x="566" y="1239"/>
                    </a:lnTo>
                    <a:lnTo>
                      <a:pt x="560" y="1237"/>
                    </a:lnTo>
                    <a:lnTo>
                      <a:pt x="560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7"/>
                    </a:lnTo>
                    <a:lnTo>
                      <a:pt x="558" y="1239"/>
                    </a:lnTo>
                    <a:lnTo>
                      <a:pt x="558" y="1239"/>
                    </a:lnTo>
                    <a:lnTo>
                      <a:pt x="556" y="1243"/>
                    </a:lnTo>
                    <a:lnTo>
                      <a:pt x="552" y="1245"/>
                    </a:lnTo>
                    <a:lnTo>
                      <a:pt x="552" y="1245"/>
                    </a:lnTo>
                    <a:lnTo>
                      <a:pt x="552" y="1247"/>
                    </a:lnTo>
                    <a:lnTo>
                      <a:pt x="552" y="1247"/>
                    </a:lnTo>
                    <a:lnTo>
                      <a:pt x="550" y="1251"/>
                    </a:lnTo>
                    <a:lnTo>
                      <a:pt x="550" y="1257"/>
                    </a:lnTo>
                    <a:lnTo>
                      <a:pt x="550" y="1257"/>
                    </a:lnTo>
                    <a:lnTo>
                      <a:pt x="552" y="1259"/>
                    </a:lnTo>
                    <a:lnTo>
                      <a:pt x="552" y="1259"/>
                    </a:lnTo>
                    <a:lnTo>
                      <a:pt x="556" y="1261"/>
                    </a:lnTo>
                    <a:lnTo>
                      <a:pt x="558" y="1267"/>
                    </a:lnTo>
                    <a:lnTo>
                      <a:pt x="558" y="1275"/>
                    </a:lnTo>
                    <a:lnTo>
                      <a:pt x="558" y="1275"/>
                    </a:lnTo>
                    <a:lnTo>
                      <a:pt x="558" y="1281"/>
                    </a:lnTo>
                    <a:lnTo>
                      <a:pt x="558" y="1281"/>
                    </a:lnTo>
                    <a:lnTo>
                      <a:pt x="558" y="1293"/>
                    </a:lnTo>
                    <a:lnTo>
                      <a:pt x="558" y="1293"/>
                    </a:lnTo>
                    <a:lnTo>
                      <a:pt x="556" y="1297"/>
                    </a:lnTo>
                    <a:lnTo>
                      <a:pt x="552" y="1301"/>
                    </a:lnTo>
                    <a:lnTo>
                      <a:pt x="548" y="1301"/>
                    </a:lnTo>
                    <a:lnTo>
                      <a:pt x="548" y="1301"/>
                    </a:lnTo>
                    <a:lnTo>
                      <a:pt x="540" y="1303"/>
                    </a:lnTo>
                    <a:lnTo>
                      <a:pt x="540" y="1303"/>
                    </a:lnTo>
                    <a:lnTo>
                      <a:pt x="533" y="1303"/>
                    </a:lnTo>
                    <a:lnTo>
                      <a:pt x="533" y="1303"/>
                    </a:lnTo>
                    <a:lnTo>
                      <a:pt x="527" y="1301"/>
                    </a:lnTo>
                    <a:lnTo>
                      <a:pt x="527" y="1301"/>
                    </a:lnTo>
                    <a:lnTo>
                      <a:pt x="523" y="1301"/>
                    </a:lnTo>
                    <a:lnTo>
                      <a:pt x="523" y="1301"/>
                    </a:lnTo>
                    <a:lnTo>
                      <a:pt x="513" y="1303"/>
                    </a:lnTo>
                    <a:lnTo>
                      <a:pt x="505" y="1307"/>
                    </a:lnTo>
                    <a:lnTo>
                      <a:pt x="505" y="1307"/>
                    </a:lnTo>
                    <a:lnTo>
                      <a:pt x="499" y="1311"/>
                    </a:lnTo>
                    <a:lnTo>
                      <a:pt x="495" y="1319"/>
                    </a:lnTo>
                    <a:lnTo>
                      <a:pt x="495" y="1327"/>
                    </a:lnTo>
                    <a:lnTo>
                      <a:pt x="493" y="1337"/>
                    </a:lnTo>
                    <a:lnTo>
                      <a:pt x="493" y="1341"/>
                    </a:lnTo>
                    <a:lnTo>
                      <a:pt x="491" y="1343"/>
                    </a:lnTo>
                    <a:lnTo>
                      <a:pt x="491" y="1343"/>
                    </a:lnTo>
                    <a:lnTo>
                      <a:pt x="483" y="1347"/>
                    </a:lnTo>
                    <a:lnTo>
                      <a:pt x="479" y="1351"/>
                    </a:lnTo>
                    <a:lnTo>
                      <a:pt x="479" y="1351"/>
                    </a:lnTo>
                    <a:lnTo>
                      <a:pt x="477" y="1353"/>
                    </a:lnTo>
                    <a:lnTo>
                      <a:pt x="477" y="1353"/>
                    </a:lnTo>
                    <a:lnTo>
                      <a:pt x="475" y="1357"/>
                    </a:lnTo>
                    <a:lnTo>
                      <a:pt x="471" y="1359"/>
                    </a:lnTo>
                    <a:lnTo>
                      <a:pt x="471" y="1359"/>
                    </a:lnTo>
                    <a:lnTo>
                      <a:pt x="469" y="1359"/>
                    </a:lnTo>
                    <a:lnTo>
                      <a:pt x="469" y="1359"/>
                    </a:lnTo>
                    <a:lnTo>
                      <a:pt x="469" y="1359"/>
                    </a:lnTo>
                    <a:lnTo>
                      <a:pt x="457" y="1359"/>
                    </a:lnTo>
                    <a:lnTo>
                      <a:pt x="457" y="1359"/>
                    </a:lnTo>
                    <a:lnTo>
                      <a:pt x="451" y="1363"/>
                    </a:lnTo>
                    <a:lnTo>
                      <a:pt x="445" y="1365"/>
                    </a:lnTo>
                    <a:lnTo>
                      <a:pt x="431" y="1365"/>
                    </a:lnTo>
                    <a:lnTo>
                      <a:pt x="431" y="1365"/>
                    </a:lnTo>
                    <a:lnTo>
                      <a:pt x="423" y="1365"/>
                    </a:lnTo>
                    <a:lnTo>
                      <a:pt x="423" y="1365"/>
                    </a:lnTo>
                    <a:lnTo>
                      <a:pt x="411" y="1367"/>
                    </a:lnTo>
                    <a:lnTo>
                      <a:pt x="401" y="1368"/>
                    </a:lnTo>
                    <a:lnTo>
                      <a:pt x="401" y="1368"/>
                    </a:lnTo>
                    <a:lnTo>
                      <a:pt x="399" y="1370"/>
                    </a:lnTo>
                    <a:lnTo>
                      <a:pt x="399" y="1370"/>
                    </a:lnTo>
                    <a:lnTo>
                      <a:pt x="395" y="1372"/>
                    </a:lnTo>
                    <a:lnTo>
                      <a:pt x="389" y="1374"/>
                    </a:lnTo>
                    <a:lnTo>
                      <a:pt x="389" y="1374"/>
                    </a:lnTo>
                    <a:close/>
                    <a:moveTo>
                      <a:pt x="292" y="220"/>
                    </a:moveTo>
                    <a:lnTo>
                      <a:pt x="292" y="220"/>
                    </a:lnTo>
                    <a:lnTo>
                      <a:pt x="294" y="220"/>
                    </a:lnTo>
                    <a:lnTo>
                      <a:pt x="298" y="220"/>
                    </a:lnTo>
                    <a:lnTo>
                      <a:pt x="298" y="220"/>
                    </a:lnTo>
                    <a:lnTo>
                      <a:pt x="298" y="218"/>
                    </a:lnTo>
                    <a:lnTo>
                      <a:pt x="296" y="218"/>
                    </a:lnTo>
                    <a:lnTo>
                      <a:pt x="296" y="218"/>
                    </a:lnTo>
                    <a:lnTo>
                      <a:pt x="294" y="212"/>
                    </a:lnTo>
                    <a:lnTo>
                      <a:pt x="294" y="212"/>
                    </a:lnTo>
                    <a:lnTo>
                      <a:pt x="290" y="210"/>
                    </a:lnTo>
                    <a:lnTo>
                      <a:pt x="286" y="208"/>
                    </a:lnTo>
                    <a:lnTo>
                      <a:pt x="286" y="208"/>
                    </a:lnTo>
                    <a:lnTo>
                      <a:pt x="280" y="204"/>
                    </a:lnTo>
                    <a:lnTo>
                      <a:pt x="280" y="204"/>
                    </a:lnTo>
                    <a:lnTo>
                      <a:pt x="276" y="202"/>
                    </a:lnTo>
                    <a:lnTo>
                      <a:pt x="276" y="202"/>
                    </a:lnTo>
                    <a:lnTo>
                      <a:pt x="274" y="200"/>
                    </a:lnTo>
                    <a:lnTo>
                      <a:pt x="270" y="198"/>
                    </a:lnTo>
                    <a:lnTo>
                      <a:pt x="264" y="198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6" y="192"/>
                    </a:lnTo>
                    <a:lnTo>
                      <a:pt x="264" y="190"/>
                    </a:lnTo>
                    <a:lnTo>
                      <a:pt x="260" y="190"/>
                    </a:lnTo>
                    <a:lnTo>
                      <a:pt x="260" y="190"/>
                    </a:lnTo>
                    <a:lnTo>
                      <a:pt x="258" y="190"/>
                    </a:lnTo>
                    <a:lnTo>
                      <a:pt x="258" y="190"/>
                    </a:lnTo>
                    <a:lnTo>
                      <a:pt x="260" y="192"/>
                    </a:lnTo>
                    <a:lnTo>
                      <a:pt x="260" y="192"/>
                    </a:lnTo>
                    <a:lnTo>
                      <a:pt x="264" y="200"/>
                    </a:lnTo>
                    <a:lnTo>
                      <a:pt x="268" y="202"/>
                    </a:lnTo>
                    <a:lnTo>
                      <a:pt x="272" y="204"/>
                    </a:lnTo>
                    <a:lnTo>
                      <a:pt x="276" y="206"/>
                    </a:lnTo>
                    <a:lnTo>
                      <a:pt x="276" y="210"/>
                    </a:lnTo>
                    <a:lnTo>
                      <a:pt x="276" y="210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82" y="212"/>
                    </a:lnTo>
                    <a:lnTo>
                      <a:pt x="282" y="212"/>
                    </a:lnTo>
                    <a:lnTo>
                      <a:pt x="284" y="212"/>
                    </a:lnTo>
                    <a:lnTo>
                      <a:pt x="284" y="212"/>
                    </a:lnTo>
                    <a:lnTo>
                      <a:pt x="286" y="212"/>
                    </a:lnTo>
                    <a:lnTo>
                      <a:pt x="294" y="212"/>
                    </a:lnTo>
                    <a:lnTo>
                      <a:pt x="292" y="218"/>
                    </a:lnTo>
                    <a:lnTo>
                      <a:pt x="292" y="218"/>
                    </a:lnTo>
                    <a:lnTo>
                      <a:pt x="292" y="220"/>
                    </a:lnTo>
                    <a:lnTo>
                      <a:pt x="292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5631">
                <a:extLst>
                  <a:ext uri="{FF2B5EF4-FFF2-40B4-BE49-F238E27FC236}">
                    <a16:creationId xmlns:a16="http://schemas.microsoft.com/office/drawing/2014/main" id="{D3C5FE09-DCF2-4483-B5A2-B8CFB79D7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17" y="2982247"/>
                <a:ext cx="829141" cy="1734652"/>
              </a:xfrm>
              <a:custGeom>
                <a:avLst/>
                <a:gdLst>
                  <a:gd name="T0" fmla="*/ 428 w 762"/>
                  <a:gd name="T1" fmla="*/ 1571 h 1589"/>
                  <a:gd name="T2" fmla="*/ 392 w 762"/>
                  <a:gd name="T3" fmla="*/ 1522 h 1589"/>
                  <a:gd name="T4" fmla="*/ 348 w 762"/>
                  <a:gd name="T5" fmla="*/ 1468 h 1589"/>
                  <a:gd name="T6" fmla="*/ 314 w 762"/>
                  <a:gd name="T7" fmla="*/ 1382 h 1589"/>
                  <a:gd name="T8" fmla="*/ 297 w 762"/>
                  <a:gd name="T9" fmla="*/ 1235 h 1589"/>
                  <a:gd name="T10" fmla="*/ 275 w 762"/>
                  <a:gd name="T11" fmla="*/ 1198 h 1589"/>
                  <a:gd name="T12" fmla="*/ 253 w 762"/>
                  <a:gd name="T13" fmla="*/ 1146 h 1589"/>
                  <a:gd name="T14" fmla="*/ 195 w 762"/>
                  <a:gd name="T15" fmla="*/ 1102 h 1589"/>
                  <a:gd name="T16" fmla="*/ 169 w 762"/>
                  <a:gd name="T17" fmla="*/ 1027 h 1589"/>
                  <a:gd name="T18" fmla="*/ 151 w 762"/>
                  <a:gd name="T19" fmla="*/ 991 h 1589"/>
                  <a:gd name="T20" fmla="*/ 128 w 762"/>
                  <a:gd name="T21" fmla="*/ 884 h 1589"/>
                  <a:gd name="T22" fmla="*/ 144 w 762"/>
                  <a:gd name="T23" fmla="*/ 820 h 1589"/>
                  <a:gd name="T24" fmla="*/ 138 w 762"/>
                  <a:gd name="T25" fmla="*/ 725 h 1589"/>
                  <a:gd name="T26" fmla="*/ 96 w 762"/>
                  <a:gd name="T27" fmla="*/ 681 h 1589"/>
                  <a:gd name="T28" fmla="*/ 66 w 762"/>
                  <a:gd name="T29" fmla="*/ 637 h 1589"/>
                  <a:gd name="T30" fmla="*/ 14 w 762"/>
                  <a:gd name="T31" fmla="*/ 602 h 1589"/>
                  <a:gd name="T32" fmla="*/ 18 w 762"/>
                  <a:gd name="T33" fmla="*/ 447 h 1589"/>
                  <a:gd name="T34" fmla="*/ 314 w 762"/>
                  <a:gd name="T35" fmla="*/ 91 h 1589"/>
                  <a:gd name="T36" fmla="*/ 479 w 762"/>
                  <a:gd name="T37" fmla="*/ 41 h 1589"/>
                  <a:gd name="T38" fmla="*/ 422 w 762"/>
                  <a:gd name="T39" fmla="*/ 73 h 1589"/>
                  <a:gd name="T40" fmla="*/ 406 w 762"/>
                  <a:gd name="T41" fmla="*/ 127 h 1589"/>
                  <a:gd name="T42" fmla="*/ 452 w 762"/>
                  <a:gd name="T43" fmla="*/ 95 h 1589"/>
                  <a:gd name="T44" fmla="*/ 545 w 762"/>
                  <a:gd name="T45" fmla="*/ 47 h 1589"/>
                  <a:gd name="T46" fmla="*/ 577 w 762"/>
                  <a:gd name="T47" fmla="*/ 95 h 1589"/>
                  <a:gd name="T48" fmla="*/ 543 w 762"/>
                  <a:gd name="T49" fmla="*/ 133 h 1589"/>
                  <a:gd name="T50" fmla="*/ 440 w 762"/>
                  <a:gd name="T51" fmla="*/ 163 h 1589"/>
                  <a:gd name="T52" fmla="*/ 460 w 762"/>
                  <a:gd name="T53" fmla="*/ 192 h 1589"/>
                  <a:gd name="T54" fmla="*/ 408 w 762"/>
                  <a:gd name="T55" fmla="*/ 210 h 1589"/>
                  <a:gd name="T56" fmla="*/ 378 w 762"/>
                  <a:gd name="T57" fmla="*/ 258 h 1589"/>
                  <a:gd name="T58" fmla="*/ 316 w 762"/>
                  <a:gd name="T59" fmla="*/ 312 h 1589"/>
                  <a:gd name="T60" fmla="*/ 245 w 762"/>
                  <a:gd name="T61" fmla="*/ 355 h 1589"/>
                  <a:gd name="T62" fmla="*/ 223 w 762"/>
                  <a:gd name="T63" fmla="*/ 387 h 1589"/>
                  <a:gd name="T64" fmla="*/ 185 w 762"/>
                  <a:gd name="T65" fmla="*/ 463 h 1589"/>
                  <a:gd name="T66" fmla="*/ 161 w 762"/>
                  <a:gd name="T67" fmla="*/ 399 h 1589"/>
                  <a:gd name="T68" fmla="*/ 92 w 762"/>
                  <a:gd name="T69" fmla="*/ 439 h 1589"/>
                  <a:gd name="T70" fmla="*/ 68 w 762"/>
                  <a:gd name="T71" fmla="*/ 502 h 1589"/>
                  <a:gd name="T72" fmla="*/ 44 w 762"/>
                  <a:gd name="T73" fmla="*/ 538 h 1589"/>
                  <a:gd name="T74" fmla="*/ 88 w 762"/>
                  <a:gd name="T75" fmla="*/ 530 h 1589"/>
                  <a:gd name="T76" fmla="*/ 104 w 762"/>
                  <a:gd name="T77" fmla="*/ 558 h 1589"/>
                  <a:gd name="T78" fmla="*/ 110 w 762"/>
                  <a:gd name="T79" fmla="*/ 596 h 1589"/>
                  <a:gd name="T80" fmla="*/ 108 w 762"/>
                  <a:gd name="T81" fmla="*/ 659 h 1589"/>
                  <a:gd name="T82" fmla="*/ 144 w 762"/>
                  <a:gd name="T83" fmla="*/ 687 h 1589"/>
                  <a:gd name="T84" fmla="*/ 185 w 762"/>
                  <a:gd name="T85" fmla="*/ 697 h 1589"/>
                  <a:gd name="T86" fmla="*/ 223 w 762"/>
                  <a:gd name="T87" fmla="*/ 659 h 1589"/>
                  <a:gd name="T88" fmla="*/ 326 w 762"/>
                  <a:gd name="T89" fmla="*/ 685 h 1589"/>
                  <a:gd name="T90" fmla="*/ 372 w 762"/>
                  <a:gd name="T91" fmla="*/ 707 h 1589"/>
                  <a:gd name="T92" fmla="*/ 438 w 762"/>
                  <a:gd name="T93" fmla="*/ 745 h 1589"/>
                  <a:gd name="T94" fmla="*/ 501 w 762"/>
                  <a:gd name="T95" fmla="*/ 792 h 1589"/>
                  <a:gd name="T96" fmla="*/ 535 w 762"/>
                  <a:gd name="T97" fmla="*/ 848 h 1589"/>
                  <a:gd name="T98" fmla="*/ 567 w 762"/>
                  <a:gd name="T99" fmla="*/ 860 h 1589"/>
                  <a:gd name="T100" fmla="*/ 618 w 762"/>
                  <a:gd name="T101" fmla="*/ 886 h 1589"/>
                  <a:gd name="T102" fmla="*/ 690 w 762"/>
                  <a:gd name="T103" fmla="*/ 902 h 1589"/>
                  <a:gd name="T104" fmla="*/ 756 w 762"/>
                  <a:gd name="T105" fmla="*/ 933 h 1589"/>
                  <a:gd name="T106" fmla="*/ 728 w 762"/>
                  <a:gd name="T107" fmla="*/ 1029 h 1589"/>
                  <a:gd name="T108" fmla="*/ 688 w 762"/>
                  <a:gd name="T109" fmla="*/ 1057 h 1589"/>
                  <a:gd name="T110" fmla="*/ 662 w 762"/>
                  <a:gd name="T111" fmla="*/ 1192 h 1589"/>
                  <a:gd name="T112" fmla="*/ 622 w 762"/>
                  <a:gd name="T113" fmla="*/ 1223 h 1589"/>
                  <a:gd name="T114" fmla="*/ 549 w 762"/>
                  <a:gd name="T115" fmla="*/ 1325 h 1589"/>
                  <a:gd name="T116" fmla="*/ 479 w 762"/>
                  <a:gd name="T117" fmla="*/ 1382 h 1589"/>
                  <a:gd name="T118" fmla="*/ 471 w 762"/>
                  <a:gd name="T119" fmla="*/ 1434 h 1589"/>
                  <a:gd name="T120" fmla="*/ 448 w 762"/>
                  <a:gd name="T121" fmla="*/ 1472 h 1589"/>
                  <a:gd name="T122" fmla="*/ 475 w 762"/>
                  <a:gd name="T123" fmla="*/ 1543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2" h="1589">
                    <a:moveTo>
                      <a:pt x="465" y="1589"/>
                    </a:moveTo>
                    <a:lnTo>
                      <a:pt x="465" y="1589"/>
                    </a:lnTo>
                    <a:lnTo>
                      <a:pt x="458" y="1589"/>
                    </a:lnTo>
                    <a:lnTo>
                      <a:pt x="458" y="1589"/>
                    </a:lnTo>
                    <a:lnTo>
                      <a:pt x="458" y="1589"/>
                    </a:lnTo>
                    <a:lnTo>
                      <a:pt x="452" y="1587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52" y="1581"/>
                    </a:lnTo>
                    <a:lnTo>
                      <a:pt x="446" y="1579"/>
                    </a:lnTo>
                    <a:lnTo>
                      <a:pt x="446" y="1579"/>
                    </a:lnTo>
                    <a:lnTo>
                      <a:pt x="444" y="1579"/>
                    </a:lnTo>
                    <a:lnTo>
                      <a:pt x="444" y="1579"/>
                    </a:lnTo>
                    <a:lnTo>
                      <a:pt x="442" y="1579"/>
                    </a:lnTo>
                    <a:lnTo>
                      <a:pt x="434" y="1579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6" y="1573"/>
                    </a:lnTo>
                    <a:lnTo>
                      <a:pt x="434" y="1573"/>
                    </a:lnTo>
                    <a:lnTo>
                      <a:pt x="434" y="1571"/>
                    </a:lnTo>
                    <a:lnTo>
                      <a:pt x="434" y="1571"/>
                    </a:lnTo>
                    <a:lnTo>
                      <a:pt x="428" y="1571"/>
                    </a:lnTo>
                    <a:lnTo>
                      <a:pt x="420" y="1567"/>
                    </a:lnTo>
                    <a:lnTo>
                      <a:pt x="420" y="1567"/>
                    </a:lnTo>
                    <a:lnTo>
                      <a:pt x="418" y="1565"/>
                    </a:lnTo>
                    <a:lnTo>
                      <a:pt x="418" y="1565"/>
                    </a:lnTo>
                    <a:lnTo>
                      <a:pt x="414" y="1561"/>
                    </a:lnTo>
                    <a:lnTo>
                      <a:pt x="412" y="1557"/>
                    </a:lnTo>
                    <a:lnTo>
                      <a:pt x="412" y="1557"/>
                    </a:lnTo>
                    <a:lnTo>
                      <a:pt x="410" y="1557"/>
                    </a:lnTo>
                    <a:lnTo>
                      <a:pt x="410" y="1557"/>
                    </a:lnTo>
                    <a:lnTo>
                      <a:pt x="408" y="1553"/>
                    </a:lnTo>
                    <a:lnTo>
                      <a:pt x="404" y="1551"/>
                    </a:lnTo>
                    <a:lnTo>
                      <a:pt x="404" y="1551"/>
                    </a:lnTo>
                    <a:lnTo>
                      <a:pt x="400" y="1547"/>
                    </a:lnTo>
                    <a:lnTo>
                      <a:pt x="400" y="1547"/>
                    </a:lnTo>
                    <a:lnTo>
                      <a:pt x="396" y="1545"/>
                    </a:lnTo>
                    <a:lnTo>
                      <a:pt x="396" y="1543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9"/>
                    </a:lnTo>
                    <a:lnTo>
                      <a:pt x="396" y="1537"/>
                    </a:lnTo>
                    <a:lnTo>
                      <a:pt x="396" y="1537"/>
                    </a:lnTo>
                    <a:lnTo>
                      <a:pt x="396" y="1533"/>
                    </a:lnTo>
                    <a:lnTo>
                      <a:pt x="396" y="1531"/>
                    </a:lnTo>
                    <a:lnTo>
                      <a:pt x="396" y="1531"/>
                    </a:lnTo>
                    <a:lnTo>
                      <a:pt x="396" y="1527"/>
                    </a:lnTo>
                    <a:lnTo>
                      <a:pt x="396" y="1527"/>
                    </a:lnTo>
                    <a:lnTo>
                      <a:pt x="392" y="1522"/>
                    </a:lnTo>
                    <a:lnTo>
                      <a:pt x="386" y="1516"/>
                    </a:lnTo>
                    <a:lnTo>
                      <a:pt x="386" y="1516"/>
                    </a:lnTo>
                    <a:lnTo>
                      <a:pt x="378" y="1510"/>
                    </a:lnTo>
                    <a:lnTo>
                      <a:pt x="378" y="1510"/>
                    </a:lnTo>
                    <a:lnTo>
                      <a:pt x="376" y="1506"/>
                    </a:lnTo>
                    <a:lnTo>
                      <a:pt x="374" y="1502"/>
                    </a:lnTo>
                    <a:lnTo>
                      <a:pt x="372" y="1492"/>
                    </a:lnTo>
                    <a:lnTo>
                      <a:pt x="372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70" y="1492"/>
                    </a:lnTo>
                    <a:lnTo>
                      <a:pt x="366" y="1490"/>
                    </a:lnTo>
                    <a:lnTo>
                      <a:pt x="364" y="1488"/>
                    </a:lnTo>
                    <a:lnTo>
                      <a:pt x="362" y="1484"/>
                    </a:lnTo>
                    <a:lnTo>
                      <a:pt x="362" y="1484"/>
                    </a:lnTo>
                    <a:lnTo>
                      <a:pt x="360" y="1480"/>
                    </a:lnTo>
                    <a:lnTo>
                      <a:pt x="360" y="1480"/>
                    </a:lnTo>
                    <a:lnTo>
                      <a:pt x="358" y="1476"/>
                    </a:lnTo>
                    <a:lnTo>
                      <a:pt x="356" y="1472"/>
                    </a:lnTo>
                    <a:lnTo>
                      <a:pt x="354" y="1470"/>
                    </a:lnTo>
                    <a:lnTo>
                      <a:pt x="356" y="1470"/>
                    </a:lnTo>
                    <a:lnTo>
                      <a:pt x="356" y="1470"/>
                    </a:lnTo>
                    <a:lnTo>
                      <a:pt x="356" y="1468"/>
                    </a:lnTo>
                    <a:lnTo>
                      <a:pt x="356" y="1468"/>
                    </a:lnTo>
                    <a:lnTo>
                      <a:pt x="356" y="1468"/>
                    </a:lnTo>
                    <a:lnTo>
                      <a:pt x="352" y="1468"/>
                    </a:lnTo>
                    <a:lnTo>
                      <a:pt x="348" y="1468"/>
                    </a:lnTo>
                    <a:lnTo>
                      <a:pt x="346" y="1462"/>
                    </a:lnTo>
                    <a:lnTo>
                      <a:pt x="346" y="1462"/>
                    </a:lnTo>
                    <a:lnTo>
                      <a:pt x="346" y="1460"/>
                    </a:lnTo>
                    <a:lnTo>
                      <a:pt x="344" y="1456"/>
                    </a:lnTo>
                    <a:lnTo>
                      <a:pt x="336" y="1450"/>
                    </a:lnTo>
                    <a:lnTo>
                      <a:pt x="334" y="1448"/>
                    </a:lnTo>
                    <a:lnTo>
                      <a:pt x="334" y="1448"/>
                    </a:lnTo>
                    <a:lnTo>
                      <a:pt x="328" y="1444"/>
                    </a:lnTo>
                    <a:lnTo>
                      <a:pt x="324" y="1438"/>
                    </a:lnTo>
                    <a:lnTo>
                      <a:pt x="322" y="1430"/>
                    </a:lnTo>
                    <a:lnTo>
                      <a:pt x="322" y="1422"/>
                    </a:lnTo>
                    <a:lnTo>
                      <a:pt x="322" y="1422"/>
                    </a:lnTo>
                    <a:lnTo>
                      <a:pt x="322" y="1418"/>
                    </a:lnTo>
                    <a:lnTo>
                      <a:pt x="322" y="1418"/>
                    </a:lnTo>
                    <a:lnTo>
                      <a:pt x="322" y="1410"/>
                    </a:lnTo>
                    <a:lnTo>
                      <a:pt x="322" y="1410"/>
                    </a:lnTo>
                    <a:lnTo>
                      <a:pt x="322" y="1402"/>
                    </a:lnTo>
                    <a:lnTo>
                      <a:pt x="322" y="1402"/>
                    </a:lnTo>
                    <a:lnTo>
                      <a:pt x="324" y="1396"/>
                    </a:lnTo>
                    <a:lnTo>
                      <a:pt x="324" y="1396"/>
                    </a:lnTo>
                    <a:lnTo>
                      <a:pt x="324" y="1390"/>
                    </a:lnTo>
                    <a:lnTo>
                      <a:pt x="322" y="1386"/>
                    </a:lnTo>
                    <a:lnTo>
                      <a:pt x="322" y="1386"/>
                    </a:lnTo>
                    <a:lnTo>
                      <a:pt x="320" y="1386"/>
                    </a:lnTo>
                    <a:lnTo>
                      <a:pt x="320" y="1386"/>
                    </a:lnTo>
                    <a:lnTo>
                      <a:pt x="314" y="1386"/>
                    </a:lnTo>
                    <a:lnTo>
                      <a:pt x="314" y="1382"/>
                    </a:lnTo>
                    <a:lnTo>
                      <a:pt x="314" y="1382"/>
                    </a:lnTo>
                    <a:lnTo>
                      <a:pt x="314" y="1374"/>
                    </a:lnTo>
                    <a:lnTo>
                      <a:pt x="314" y="1374"/>
                    </a:lnTo>
                    <a:lnTo>
                      <a:pt x="314" y="1355"/>
                    </a:lnTo>
                    <a:lnTo>
                      <a:pt x="314" y="1355"/>
                    </a:lnTo>
                    <a:lnTo>
                      <a:pt x="314" y="1351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12" y="1347"/>
                    </a:lnTo>
                    <a:lnTo>
                      <a:pt x="308" y="1345"/>
                    </a:lnTo>
                    <a:lnTo>
                      <a:pt x="306" y="1339"/>
                    </a:lnTo>
                    <a:lnTo>
                      <a:pt x="306" y="1333"/>
                    </a:lnTo>
                    <a:lnTo>
                      <a:pt x="306" y="1333"/>
                    </a:lnTo>
                    <a:lnTo>
                      <a:pt x="306" y="1333"/>
                    </a:lnTo>
                    <a:lnTo>
                      <a:pt x="306" y="1331"/>
                    </a:lnTo>
                    <a:lnTo>
                      <a:pt x="306" y="1331"/>
                    </a:lnTo>
                    <a:lnTo>
                      <a:pt x="305" y="1331"/>
                    </a:lnTo>
                    <a:lnTo>
                      <a:pt x="299" y="1331"/>
                    </a:lnTo>
                    <a:lnTo>
                      <a:pt x="299" y="1325"/>
                    </a:lnTo>
                    <a:lnTo>
                      <a:pt x="299" y="1263"/>
                    </a:lnTo>
                    <a:lnTo>
                      <a:pt x="299" y="1263"/>
                    </a:lnTo>
                    <a:lnTo>
                      <a:pt x="299" y="1253"/>
                    </a:lnTo>
                    <a:lnTo>
                      <a:pt x="299" y="1253"/>
                    </a:lnTo>
                    <a:lnTo>
                      <a:pt x="299" y="1245"/>
                    </a:lnTo>
                    <a:lnTo>
                      <a:pt x="299" y="1245"/>
                    </a:lnTo>
                    <a:lnTo>
                      <a:pt x="299" y="1239"/>
                    </a:lnTo>
                    <a:lnTo>
                      <a:pt x="297" y="1235"/>
                    </a:lnTo>
                    <a:lnTo>
                      <a:pt x="297" y="1235"/>
                    </a:lnTo>
                    <a:lnTo>
                      <a:pt x="295" y="1233"/>
                    </a:lnTo>
                    <a:lnTo>
                      <a:pt x="291" y="1233"/>
                    </a:lnTo>
                    <a:lnTo>
                      <a:pt x="291" y="1229"/>
                    </a:lnTo>
                    <a:lnTo>
                      <a:pt x="291" y="1229"/>
                    </a:lnTo>
                    <a:lnTo>
                      <a:pt x="291" y="1223"/>
                    </a:lnTo>
                    <a:lnTo>
                      <a:pt x="291" y="1223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91" y="1218"/>
                    </a:lnTo>
                    <a:lnTo>
                      <a:pt x="289" y="1218"/>
                    </a:lnTo>
                    <a:lnTo>
                      <a:pt x="289" y="1218"/>
                    </a:lnTo>
                    <a:lnTo>
                      <a:pt x="285" y="1218"/>
                    </a:lnTo>
                    <a:lnTo>
                      <a:pt x="285" y="1216"/>
                    </a:lnTo>
                    <a:lnTo>
                      <a:pt x="285" y="1216"/>
                    </a:lnTo>
                    <a:lnTo>
                      <a:pt x="283" y="1212"/>
                    </a:lnTo>
                    <a:lnTo>
                      <a:pt x="283" y="1210"/>
                    </a:lnTo>
                    <a:lnTo>
                      <a:pt x="283" y="1210"/>
                    </a:lnTo>
                    <a:lnTo>
                      <a:pt x="283" y="1208"/>
                    </a:lnTo>
                    <a:lnTo>
                      <a:pt x="283" y="1206"/>
                    </a:lnTo>
                    <a:lnTo>
                      <a:pt x="283" y="1206"/>
                    </a:lnTo>
                    <a:lnTo>
                      <a:pt x="283" y="1202"/>
                    </a:lnTo>
                    <a:lnTo>
                      <a:pt x="283" y="1202"/>
                    </a:lnTo>
                    <a:lnTo>
                      <a:pt x="283" y="1202"/>
                    </a:lnTo>
                    <a:lnTo>
                      <a:pt x="281" y="1202"/>
                    </a:lnTo>
                    <a:lnTo>
                      <a:pt x="281" y="1202"/>
                    </a:lnTo>
                    <a:lnTo>
                      <a:pt x="277" y="1200"/>
                    </a:lnTo>
                    <a:lnTo>
                      <a:pt x="275" y="1198"/>
                    </a:lnTo>
                    <a:lnTo>
                      <a:pt x="275" y="1192"/>
                    </a:lnTo>
                    <a:lnTo>
                      <a:pt x="275" y="1192"/>
                    </a:lnTo>
                    <a:lnTo>
                      <a:pt x="275" y="1188"/>
                    </a:lnTo>
                    <a:lnTo>
                      <a:pt x="275" y="1188"/>
                    </a:lnTo>
                    <a:lnTo>
                      <a:pt x="273" y="1182"/>
                    </a:lnTo>
                    <a:lnTo>
                      <a:pt x="273" y="1182"/>
                    </a:lnTo>
                    <a:lnTo>
                      <a:pt x="275" y="1170"/>
                    </a:lnTo>
                    <a:lnTo>
                      <a:pt x="275" y="1170"/>
                    </a:lnTo>
                    <a:lnTo>
                      <a:pt x="275" y="1156"/>
                    </a:lnTo>
                    <a:lnTo>
                      <a:pt x="275" y="1156"/>
                    </a:lnTo>
                    <a:lnTo>
                      <a:pt x="275" y="1154"/>
                    </a:lnTo>
                    <a:lnTo>
                      <a:pt x="275" y="1154"/>
                    </a:lnTo>
                    <a:lnTo>
                      <a:pt x="273" y="1154"/>
                    </a:lnTo>
                    <a:lnTo>
                      <a:pt x="273" y="1154"/>
                    </a:lnTo>
                    <a:lnTo>
                      <a:pt x="271" y="1154"/>
                    </a:lnTo>
                    <a:lnTo>
                      <a:pt x="271" y="1154"/>
                    </a:lnTo>
                    <a:lnTo>
                      <a:pt x="269" y="1154"/>
                    </a:lnTo>
                    <a:lnTo>
                      <a:pt x="269" y="1154"/>
                    </a:lnTo>
                    <a:lnTo>
                      <a:pt x="267" y="1154"/>
                    </a:lnTo>
                    <a:lnTo>
                      <a:pt x="267" y="1154"/>
                    </a:lnTo>
                    <a:lnTo>
                      <a:pt x="265" y="1154"/>
                    </a:lnTo>
                    <a:lnTo>
                      <a:pt x="265" y="1154"/>
                    </a:lnTo>
                    <a:lnTo>
                      <a:pt x="261" y="1152"/>
                    </a:lnTo>
                    <a:lnTo>
                      <a:pt x="259" y="1148"/>
                    </a:lnTo>
                    <a:lnTo>
                      <a:pt x="259" y="1148"/>
                    </a:lnTo>
                    <a:lnTo>
                      <a:pt x="255" y="1146"/>
                    </a:lnTo>
                    <a:lnTo>
                      <a:pt x="253" y="1146"/>
                    </a:lnTo>
                    <a:lnTo>
                      <a:pt x="253" y="1146"/>
                    </a:lnTo>
                    <a:lnTo>
                      <a:pt x="247" y="1146"/>
                    </a:lnTo>
                    <a:lnTo>
                      <a:pt x="247" y="1146"/>
                    </a:lnTo>
                    <a:lnTo>
                      <a:pt x="245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3" y="1146"/>
                    </a:lnTo>
                    <a:lnTo>
                      <a:pt x="241" y="1146"/>
                    </a:lnTo>
                    <a:lnTo>
                      <a:pt x="241" y="1146"/>
                    </a:lnTo>
                    <a:lnTo>
                      <a:pt x="237" y="1144"/>
                    </a:lnTo>
                    <a:lnTo>
                      <a:pt x="235" y="1142"/>
                    </a:lnTo>
                    <a:lnTo>
                      <a:pt x="235" y="1138"/>
                    </a:lnTo>
                    <a:lnTo>
                      <a:pt x="235" y="1126"/>
                    </a:lnTo>
                    <a:lnTo>
                      <a:pt x="235" y="1126"/>
                    </a:lnTo>
                    <a:lnTo>
                      <a:pt x="235" y="1124"/>
                    </a:lnTo>
                    <a:lnTo>
                      <a:pt x="235" y="1124"/>
                    </a:lnTo>
                    <a:lnTo>
                      <a:pt x="235" y="1122"/>
                    </a:lnTo>
                    <a:lnTo>
                      <a:pt x="235" y="1122"/>
                    </a:lnTo>
                    <a:lnTo>
                      <a:pt x="231" y="1120"/>
                    </a:lnTo>
                    <a:lnTo>
                      <a:pt x="201" y="1120"/>
                    </a:lnTo>
                    <a:lnTo>
                      <a:pt x="201" y="1114"/>
                    </a:lnTo>
                    <a:lnTo>
                      <a:pt x="201" y="1114"/>
                    </a:lnTo>
                    <a:lnTo>
                      <a:pt x="203" y="1110"/>
                    </a:lnTo>
                    <a:lnTo>
                      <a:pt x="201" y="1106"/>
                    </a:lnTo>
                    <a:lnTo>
                      <a:pt x="201" y="1106"/>
                    </a:lnTo>
                    <a:lnTo>
                      <a:pt x="199" y="1104"/>
                    </a:lnTo>
                    <a:lnTo>
                      <a:pt x="199" y="1104"/>
                    </a:lnTo>
                    <a:lnTo>
                      <a:pt x="195" y="1102"/>
                    </a:lnTo>
                    <a:lnTo>
                      <a:pt x="193" y="1100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6"/>
                    </a:lnTo>
                    <a:lnTo>
                      <a:pt x="193" y="1090"/>
                    </a:lnTo>
                    <a:lnTo>
                      <a:pt x="193" y="1090"/>
                    </a:lnTo>
                    <a:lnTo>
                      <a:pt x="189" y="1084"/>
                    </a:lnTo>
                    <a:lnTo>
                      <a:pt x="185" y="1082"/>
                    </a:lnTo>
                    <a:lnTo>
                      <a:pt x="185" y="1082"/>
                    </a:lnTo>
                    <a:lnTo>
                      <a:pt x="181" y="1080"/>
                    </a:lnTo>
                    <a:lnTo>
                      <a:pt x="177" y="1080"/>
                    </a:lnTo>
                    <a:lnTo>
                      <a:pt x="177" y="1069"/>
                    </a:lnTo>
                    <a:lnTo>
                      <a:pt x="177" y="1069"/>
                    </a:lnTo>
                    <a:lnTo>
                      <a:pt x="177" y="1067"/>
                    </a:lnTo>
                    <a:lnTo>
                      <a:pt x="177" y="1067"/>
                    </a:lnTo>
                    <a:lnTo>
                      <a:pt x="177" y="1065"/>
                    </a:lnTo>
                    <a:lnTo>
                      <a:pt x="177" y="1065"/>
                    </a:lnTo>
                    <a:lnTo>
                      <a:pt x="177" y="1053"/>
                    </a:lnTo>
                    <a:lnTo>
                      <a:pt x="177" y="1053"/>
                    </a:lnTo>
                    <a:lnTo>
                      <a:pt x="179" y="1043"/>
                    </a:lnTo>
                    <a:lnTo>
                      <a:pt x="179" y="1037"/>
                    </a:lnTo>
                    <a:lnTo>
                      <a:pt x="177" y="1033"/>
                    </a:lnTo>
                    <a:lnTo>
                      <a:pt x="177" y="1033"/>
                    </a:lnTo>
                    <a:lnTo>
                      <a:pt x="175" y="1033"/>
                    </a:lnTo>
                    <a:lnTo>
                      <a:pt x="175" y="1033"/>
                    </a:lnTo>
                    <a:lnTo>
                      <a:pt x="169" y="1033"/>
                    </a:lnTo>
                    <a:lnTo>
                      <a:pt x="169" y="1027"/>
                    </a:lnTo>
                    <a:lnTo>
                      <a:pt x="169" y="1027"/>
                    </a:lnTo>
                    <a:lnTo>
                      <a:pt x="169" y="1023"/>
                    </a:lnTo>
                    <a:lnTo>
                      <a:pt x="169" y="1023"/>
                    </a:lnTo>
                    <a:lnTo>
                      <a:pt x="169" y="1017"/>
                    </a:lnTo>
                    <a:lnTo>
                      <a:pt x="169" y="1017"/>
                    </a:lnTo>
                    <a:lnTo>
                      <a:pt x="167" y="1017"/>
                    </a:lnTo>
                    <a:lnTo>
                      <a:pt x="167" y="1017"/>
                    </a:lnTo>
                    <a:lnTo>
                      <a:pt x="165" y="1015"/>
                    </a:lnTo>
                    <a:lnTo>
                      <a:pt x="163" y="1015"/>
                    </a:lnTo>
                    <a:lnTo>
                      <a:pt x="163" y="1015"/>
                    </a:lnTo>
                    <a:lnTo>
                      <a:pt x="161" y="1011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7"/>
                    </a:lnTo>
                    <a:lnTo>
                      <a:pt x="161" y="1003"/>
                    </a:lnTo>
                    <a:lnTo>
                      <a:pt x="161" y="1003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61" y="1001"/>
                    </a:lnTo>
                    <a:lnTo>
                      <a:pt x="159" y="1001"/>
                    </a:lnTo>
                    <a:lnTo>
                      <a:pt x="159" y="1001"/>
                    </a:lnTo>
                    <a:lnTo>
                      <a:pt x="155" y="999"/>
                    </a:lnTo>
                    <a:lnTo>
                      <a:pt x="153" y="995"/>
                    </a:lnTo>
                    <a:lnTo>
                      <a:pt x="153" y="995"/>
                    </a:lnTo>
                    <a:lnTo>
                      <a:pt x="151" y="991"/>
                    </a:lnTo>
                    <a:lnTo>
                      <a:pt x="151" y="991"/>
                    </a:lnTo>
                    <a:lnTo>
                      <a:pt x="146" y="981"/>
                    </a:lnTo>
                    <a:lnTo>
                      <a:pt x="146" y="981"/>
                    </a:lnTo>
                    <a:lnTo>
                      <a:pt x="142" y="975"/>
                    </a:lnTo>
                    <a:lnTo>
                      <a:pt x="142" y="975"/>
                    </a:lnTo>
                    <a:lnTo>
                      <a:pt x="140" y="967"/>
                    </a:lnTo>
                    <a:lnTo>
                      <a:pt x="140" y="967"/>
                    </a:lnTo>
                    <a:lnTo>
                      <a:pt x="134" y="955"/>
                    </a:lnTo>
                    <a:lnTo>
                      <a:pt x="130" y="951"/>
                    </a:lnTo>
                    <a:lnTo>
                      <a:pt x="126" y="947"/>
                    </a:lnTo>
                    <a:lnTo>
                      <a:pt x="126" y="947"/>
                    </a:lnTo>
                    <a:lnTo>
                      <a:pt x="118" y="943"/>
                    </a:lnTo>
                    <a:lnTo>
                      <a:pt x="118" y="943"/>
                    </a:lnTo>
                    <a:lnTo>
                      <a:pt x="116" y="941"/>
                    </a:lnTo>
                    <a:lnTo>
                      <a:pt x="114" y="937"/>
                    </a:lnTo>
                    <a:lnTo>
                      <a:pt x="114" y="929"/>
                    </a:lnTo>
                    <a:lnTo>
                      <a:pt x="114" y="929"/>
                    </a:lnTo>
                    <a:lnTo>
                      <a:pt x="114" y="929"/>
                    </a:lnTo>
                    <a:lnTo>
                      <a:pt x="114" y="900"/>
                    </a:lnTo>
                    <a:lnTo>
                      <a:pt x="120" y="902"/>
                    </a:lnTo>
                    <a:lnTo>
                      <a:pt x="120" y="902"/>
                    </a:lnTo>
                    <a:lnTo>
                      <a:pt x="122" y="902"/>
                    </a:lnTo>
                    <a:lnTo>
                      <a:pt x="122" y="902"/>
                    </a:lnTo>
                    <a:lnTo>
                      <a:pt x="122" y="902"/>
                    </a:lnTo>
                    <a:lnTo>
                      <a:pt x="122" y="894"/>
                    </a:lnTo>
                    <a:lnTo>
                      <a:pt x="122" y="894"/>
                    </a:lnTo>
                    <a:lnTo>
                      <a:pt x="122" y="894"/>
                    </a:lnTo>
                    <a:lnTo>
                      <a:pt x="122" y="888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4"/>
                    </a:lnTo>
                    <a:lnTo>
                      <a:pt x="128" y="882"/>
                    </a:lnTo>
                    <a:lnTo>
                      <a:pt x="128" y="882"/>
                    </a:lnTo>
                    <a:lnTo>
                      <a:pt x="128" y="880"/>
                    </a:lnTo>
                    <a:lnTo>
                      <a:pt x="128" y="880"/>
                    </a:lnTo>
                    <a:lnTo>
                      <a:pt x="124" y="878"/>
                    </a:lnTo>
                    <a:lnTo>
                      <a:pt x="122" y="874"/>
                    </a:lnTo>
                    <a:lnTo>
                      <a:pt x="122" y="864"/>
                    </a:lnTo>
                    <a:lnTo>
                      <a:pt x="122" y="864"/>
                    </a:lnTo>
                    <a:lnTo>
                      <a:pt x="122" y="862"/>
                    </a:lnTo>
                    <a:lnTo>
                      <a:pt x="122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28" y="844"/>
                    </a:lnTo>
                    <a:lnTo>
                      <a:pt x="130" y="842"/>
                    </a:lnTo>
                    <a:lnTo>
                      <a:pt x="130" y="842"/>
                    </a:lnTo>
                    <a:lnTo>
                      <a:pt x="132" y="838"/>
                    </a:lnTo>
                    <a:lnTo>
                      <a:pt x="132" y="838"/>
                    </a:lnTo>
                    <a:lnTo>
                      <a:pt x="136" y="832"/>
                    </a:lnTo>
                    <a:lnTo>
                      <a:pt x="136" y="832"/>
                    </a:lnTo>
                    <a:lnTo>
                      <a:pt x="138" y="828"/>
                    </a:lnTo>
                    <a:lnTo>
                      <a:pt x="138" y="826"/>
                    </a:lnTo>
                    <a:lnTo>
                      <a:pt x="138" y="818"/>
                    </a:lnTo>
                    <a:lnTo>
                      <a:pt x="144" y="820"/>
                    </a:lnTo>
                    <a:lnTo>
                      <a:pt x="144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20"/>
                    </a:lnTo>
                    <a:lnTo>
                      <a:pt x="146" y="818"/>
                    </a:lnTo>
                    <a:lnTo>
                      <a:pt x="146" y="784"/>
                    </a:lnTo>
                    <a:lnTo>
                      <a:pt x="153" y="788"/>
                    </a:lnTo>
                    <a:lnTo>
                      <a:pt x="153" y="788"/>
                    </a:lnTo>
                    <a:lnTo>
                      <a:pt x="155" y="786"/>
                    </a:lnTo>
                    <a:lnTo>
                      <a:pt x="155" y="776"/>
                    </a:lnTo>
                    <a:lnTo>
                      <a:pt x="155" y="776"/>
                    </a:lnTo>
                    <a:lnTo>
                      <a:pt x="155" y="769"/>
                    </a:lnTo>
                    <a:lnTo>
                      <a:pt x="153" y="767"/>
                    </a:lnTo>
                    <a:lnTo>
                      <a:pt x="146" y="769"/>
                    </a:lnTo>
                    <a:lnTo>
                      <a:pt x="146" y="761"/>
                    </a:lnTo>
                    <a:lnTo>
                      <a:pt x="146" y="761"/>
                    </a:lnTo>
                    <a:lnTo>
                      <a:pt x="146" y="757"/>
                    </a:lnTo>
                    <a:lnTo>
                      <a:pt x="146" y="757"/>
                    </a:lnTo>
                    <a:lnTo>
                      <a:pt x="146" y="749"/>
                    </a:lnTo>
                    <a:lnTo>
                      <a:pt x="144" y="745"/>
                    </a:lnTo>
                    <a:lnTo>
                      <a:pt x="144" y="745"/>
                    </a:lnTo>
                    <a:lnTo>
                      <a:pt x="144" y="743"/>
                    </a:lnTo>
                    <a:lnTo>
                      <a:pt x="144" y="743"/>
                    </a:lnTo>
                    <a:lnTo>
                      <a:pt x="140" y="741"/>
                    </a:lnTo>
                    <a:lnTo>
                      <a:pt x="138" y="739"/>
                    </a:lnTo>
                    <a:lnTo>
                      <a:pt x="138" y="735"/>
                    </a:lnTo>
                    <a:lnTo>
                      <a:pt x="138" y="725"/>
                    </a:lnTo>
                    <a:lnTo>
                      <a:pt x="138" y="725"/>
                    </a:lnTo>
                    <a:lnTo>
                      <a:pt x="134" y="727"/>
                    </a:lnTo>
                    <a:lnTo>
                      <a:pt x="134" y="727"/>
                    </a:lnTo>
                    <a:lnTo>
                      <a:pt x="132" y="727"/>
                    </a:lnTo>
                    <a:lnTo>
                      <a:pt x="132" y="727"/>
                    </a:lnTo>
                    <a:lnTo>
                      <a:pt x="132" y="727"/>
                    </a:lnTo>
                    <a:lnTo>
                      <a:pt x="104" y="727"/>
                    </a:lnTo>
                    <a:lnTo>
                      <a:pt x="106" y="721"/>
                    </a:lnTo>
                    <a:lnTo>
                      <a:pt x="106" y="721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6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4" y="719"/>
                    </a:lnTo>
                    <a:lnTo>
                      <a:pt x="100" y="717"/>
                    </a:lnTo>
                    <a:lnTo>
                      <a:pt x="98" y="711"/>
                    </a:lnTo>
                    <a:lnTo>
                      <a:pt x="98" y="707"/>
                    </a:lnTo>
                    <a:lnTo>
                      <a:pt x="98" y="705"/>
                    </a:lnTo>
                    <a:lnTo>
                      <a:pt x="98" y="705"/>
                    </a:lnTo>
                    <a:lnTo>
                      <a:pt x="98" y="701"/>
                    </a:lnTo>
                    <a:lnTo>
                      <a:pt x="98" y="701"/>
                    </a:lnTo>
                    <a:lnTo>
                      <a:pt x="98" y="695"/>
                    </a:lnTo>
                    <a:lnTo>
                      <a:pt x="98" y="695"/>
                    </a:lnTo>
                    <a:lnTo>
                      <a:pt x="98" y="687"/>
                    </a:lnTo>
                    <a:lnTo>
                      <a:pt x="96" y="681"/>
                    </a:lnTo>
                    <a:lnTo>
                      <a:pt x="96" y="681"/>
                    </a:lnTo>
                    <a:lnTo>
                      <a:pt x="96" y="679"/>
                    </a:lnTo>
                    <a:lnTo>
                      <a:pt x="94" y="677"/>
                    </a:lnTo>
                    <a:lnTo>
                      <a:pt x="90" y="677"/>
                    </a:lnTo>
                    <a:lnTo>
                      <a:pt x="90" y="673"/>
                    </a:lnTo>
                    <a:lnTo>
                      <a:pt x="90" y="673"/>
                    </a:lnTo>
                    <a:lnTo>
                      <a:pt x="86" y="669"/>
                    </a:lnTo>
                    <a:lnTo>
                      <a:pt x="86" y="669"/>
                    </a:lnTo>
                    <a:lnTo>
                      <a:pt x="84" y="667"/>
                    </a:lnTo>
                    <a:lnTo>
                      <a:pt x="84" y="667"/>
                    </a:lnTo>
                    <a:lnTo>
                      <a:pt x="82" y="661"/>
                    </a:lnTo>
                    <a:lnTo>
                      <a:pt x="82" y="657"/>
                    </a:lnTo>
                    <a:lnTo>
                      <a:pt x="82" y="657"/>
                    </a:lnTo>
                    <a:lnTo>
                      <a:pt x="82" y="655"/>
                    </a:lnTo>
                    <a:lnTo>
                      <a:pt x="82" y="655"/>
                    </a:lnTo>
                    <a:lnTo>
                      <a:pt x="78" y="653"/>
                    </a:lnTo>
                    <a:lnTo>
                      <a:pt x="72" y="653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4" y="647"/>
                    </a:lnTo>
                    <a:lnTo>
                      <a:pt x="70" y="645"/>
                    </a:lnTo>
                    <a:lnTo>
                      <a:pt x="64" y="645"/>
                    </a:lnTo>
                    <a:lnTo>
                      <a:pt x="66" y="639"/>
                    </a:lnTo>
                    <a:lnTo>
                      <a:pt x="66" y="639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0" y="637"/>
                    </a:lnTo>
                    <a:lnTo>
                      <a:pt x="60" y="637"/>
                    </a:lnTo>
                    <a:lnTo>
                      <a:pt x="56" y="637"/>
                    </a:lnTo>
                    <a:lnTo>
                      <a:pt x="56" y="637"/>
                    </a:lnTo>
                    <a:lnTo>
                      <a:pt x="54" y="637"/>
                    </a:lnTo>
                    <a:lnTo>
                      <a:pt x="50" y="637"/>
                    </a:lnTo>
                    <a:lnTo>
                      <a:pt x="50" y="635"/>
                    </a:lnTo>
                    <a:lnTo>
                      <a:pt x="50" y="635"/>
                    </a:lnTo>
                    <a:lnTo>
                      <a:pt x="46" y="627"/>
                    </a:lnTo>
                    <a:lnTo>
                      <a:pt x="42" y="623"/>
                    </a:lnTo>
                    <a:lnTo>
                      <a:pt x="40" y="621"/>
                    </a:lnTo>
                    <a:lnTo>
                      <a:pt x="38" y="621"/>
                    </a:lnTo>
                    <a:lnTo>
                      <a:pt x="38" y="621"/>
                    </a:lnTo>
                    <a:lnTo>
                      <a:pt x="34" y="619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4" y="614"/>
                    </a:lnTo>
                    <a:lnTo>
                      <a:pt x="32" y="610"/>
                    </a:lnTo>
                    <a:lnTo>
                      <a:pt x="32" y="610"/>
                    </a:lnTo>
                    <a:lnTo>
                      <a:pt x="32" y="608"/>
                    </a:lnTo>
                    <a:lnTo>
                      <a:pt x="32" y="608"/>
                    </a:lnTo>
                    <a:lnTo>
                      <a:pt x="26" y="606"/>
                    </a:lnTo>
                    <a:lnTo>
                      <a:pt x="26" y="606"/>
                    </a:lnTo>
                    <a:lnTo>
                      <a:pt x="20" y="606"/>
                    </a:lnTo>
                    <a:lnTo>
                      <a:pt x="14" y="602"/>
                    </a:lnTo>
                    <a:lnTo>
                      <a:pt x="14" y="602"/>
                    </a:lnTo>
                    <a:lnTo>
                      <a:pt x="12" y="600"/>
                    </a:lnTo>
                    <a:lnTo>
                      <a:pt x="12" y="600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4" y="598"/>
                    </a:lnTo>
                    <a:lnTo>
                      <a:pt x="2" y="596"/>
                    </a:lnTo>
                    <a:lnTo>
                      <a:pt x="0" y="590"/>
                    </a:lnTo>
                    <a:lnTo>
                      <a:pt x="0" y="480"/>
                    </a:lnTo>
                    <a:lnTo>
                      <a:pt x="6" y="482"/>
                    </a:lnTo>
                    <a:lnTo>
                      <a:pt x="6" y="482"/>
                    </a:lnTo>
                    <a:lnTo>
                      <a:pt x="8" y="482"/>
                    </a:lnTo>
                    <a:lnTo>
                      <a:pt x="8" y="482"/>
                    </a:lnTo>
                    <a:lnTo>
                      <a:pt x="8" y="478"/>
                    </a:lnTo>
                    <a:lnTo>
                      <a:pt x="8" y="474"/>
                    </a:lnTo>
                    <a:lnTo>
                      <a:pt x="8" y="474"/>
                    </a:lnTo>
                    <a:lnTo>
                      <a:pt x="8" y="470"/>
                    </a:lnTo>
                    <a:lnTo>
                      <a:pt x="8" y="465"/>
                    </a:lnTo>
                    <a:lnTo>
                      <a:pt x="14" y="467"/>
                    </a:lnTo>
                    <a:lnTo>
                      <a:pt x="14" y="467"/>
                    </a:lnTo>
                    <a:lnTo>
                      <a:pt x="16" y="467"/>
                    </a:lnTo>
                    <a:lnTo>
                      <a:pt x="16" y="467"/>
                    </a:lnTo>
                    <a:lnTo>
                      <a:pt x="16" y="467"/>
                    </a:lnTo>
                    <a:lnTo>
                      <a:pt x="16" y="461"/>
                    </a:lnTo>
                    <a:lnTo>
                      <a:pt x="16" y="449"/>
                    </a:lnTo>
                    <a:lnTo>
                      <a:pt x="16" y="449"/>
                    </a:lnTo>
                    <a:lnTo>
                      <a:pt x="18" y="447"/>
                    </a:lnTo>
                    <a:lnTo>
                      <a:pt x="18" y="443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41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2" y="437"/>
                    </a:lnTo>
                    <a:lnTo>
                      <a:pt x="20" y="437"/>
                    </a:lnTo>
                    <a:lnTo>
                      <a:pt x="20" y="437"/>
                    </a:lnTo>
                    <a:lnTo>
                      <a:pt x="16" y="437"/>
                    </a:lnTo>
                    <a:lnTo>
                      <a:pt x="16" y="437"/>
                    </a:lnTo>
                    <a:lnTo>
                      <a:pt x="14" y="437"/>
                    </a:lnTo>
                    <a:lnTo>
                      <a:pt x="4" y="437"/>
                    </a:lnTo>
                    <a:lnTo>
                      <a:pt x="8" y="429"/>
                    </a:lnTo>
                    <a:lnTo>
                      <a:pt x="8" y="429"/>
                    </a:lnTo>
                    <a:lnTo>
                      <a:pt x="42" y="373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104" y="288"/>
                    </a:lnTo>
                    <a:lnTo>
                      <a:pt x="130" y="256"/>
                    </a:lnTo>
                    <a:lnTo>
                      <a:pt x="157" y="226"/>
                    </a:lnTo>
                    <a:lnTo>
                      <a:pt x="185" y="198"/>
                    </a:lnTo>
                    <a:lnTo>
                      <a:pt x="215" y="168"/>
                    </a:lnTo>
                    <a:lnTo>
                      <a:pt x="247" y="143"/>
                    </a:lnTo>
                    <a:lnTo>
                      <a:pt x="281" y="115"/>
                    </a:lnTo>
                    <a:lnTo>
                      <a:pt x="314" y="91"/>
                    </a:lnTo>
                    <a:lnTo>
                      <a:pt x="314" y="91"/>
                    </a:lnTo>
                    <a:lnTo>
                      <a:pt x="348" y="67"/>
                    </a:lnTo>
                    <a:lnTo>
                      <a:pt x="384" y="45"/>
                    </a:lnTo>
                    <a:lnTo>
                      <a:pt x="420" y="23"/>
                    </a:lnTo>
                    <a:lnTo>
                      <a:pt x="458" y="2"/>
                    </a:lnTo>
                    <a:lnTo>
                      <a:pt x="458" y="2"/>
                    </a:lnTo>
                    <a:lnTo>
                      <a:pt x="465" y="0"/>
                    </a:lnTo>
                    <a:lnTo>
                      <a:pt x="473" y="0"/>
                    </a:lnTo>
                    <a:lnTo>
                      <a:pt x="485" y="0"/>
                    </a:lnTo>
                    <a:lnTo>
                      <a:pt x="485" y="0"/>
                    </a:lnTo>
                    <a:lnTo>
                      <a:pt x="493" y="0"/>
                    </a:lnTo>
                    <a:lnTo>
                      <a:pt x="499" y="4"/>
                    </a:lnTo>
                    <a:lnTo>
                      <a:pt x="501" y="10"/>
                    </a:lnTo>
                    <a:lnTo>
                      <a:pt x="501" y="10"/>
                    </a:lnTo>
                    <a:lnTo>
                      <a:pt x="501" y="17"/>
                    </a:lnTo>
                    <a:lnTo>
                      <a:pt x="497" y="25"/>
                    </a:lnTo>
                    <a:lnTo>
                      <a:pt x="497" y="25"/>
                    </a:lnTo>
                    <a:lnTo>
                      <a:pt x="493" y="31"/>
                    </a:lnTo>
                    <a:lnTo>
                      <a:pt x="491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3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7" y="35"/>
                    </a:lnTo>
                    <a:lnTo>
                      <a:pt x="485" y="39"/>
                    </a:lnTo>
                    <a:lnTo>
                      <a:pt x="479" y="41"/>
                    </a:lnTo>
                    <a:lnTo>
                      <a:pt x="467" y="41"/>
                    </a:lnTo>
                    <a:lnTo>
                      <a:pt x="467" y="41"/>
                    </a:lnTo>
                    <a:lnTo>
                      <a:pt x="463" y="41"/>
                    </a:lnTo>
                    <a:lnTo>
                      <a:pt x="463" y="41"/>
                    </a:lnTo>
                    <a:lnTo>
                      <a:pt x="463" y="43"/>
                    </a:lnTo>
                    <a:lnTo>
                      <a:pt x="463" y="43"/>
                    </a:lnTo>
                    <a:lnTo>
                      <a:pt x="460" y="47"/>
                    </a:lnTo>
                    <a:lnTo>
                      <a:pt x="458" y="49"/>
                    </a:lnTo>
                    <a:lnTo>
                      <a:pt x="456" y="49"/>
                    </a:lnTo>
                    <a:lnTo>
                      <a:pt x="456" y="49"/>
                    </a:lnTo>
                    <a:lnTo>
                      <a:pt x="452" y="49"/>
                    </a:lnTo>
                    <a:lnTo>
                      <a:pt x="452" y="49"/>
                    </a:lnTo>
                    <a:lnTo>
                      <a:pt x="45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2" y="49"/>
                    </a:lnTo>
                    <a:lnTo>
                      <a:pt x="430" y="53"/>
                    </a:lnTo>
                    <a:lnTo>
                      <a:pt x="430" y="59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4" y="57"/>
                    </a:lnTo>
                    <a:lnTo>
                      <a:pt x="422" y="65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3"/>
                    </a:lnTo>
                    <a:lnTo>
                      <a:pt x="422" y="77"/>
                    </a:lnTo>
                    <a:lnTo>
                      <a:pt x="420" y="79"/>
                    </a:lnTo>
                    <a:lnTo>
                      <a:pt x="420" y="79"/>
                    </a:lnTo>
                    <a:lnTo>
                      <a:pt x="418" y="81"/>
                    </a:lnTo>
                    <a:lnTo>
                      <a:pt x="414" y="81"/>
                    </a:lnTo>
                    <a:lnTo>
                      <a:pt x="414" y="81"/>
                    </a:lnTo>
                    <a:lnTo>
                      <a:pt x="414" y="91"/>
                    </a:lnTo>
                    <a:lnTo>
                      <a:pt x="408" y="89"/>
                    </a:lnTo>
                    <a:lnTo>
                      <a:pt x="408" y="89"/>
                    </a:lnTo>
                    <a:lnTo>
                      <a:pt x="406" y="89"/>
                    </a:lnTo>
                    <a:lnTo>
                      <a:pt x="406" y="89"/>
                    </a:lnTo>
                    <a:lnTo>
                      <a:pt x="406" y="93"/>
                    </a:lnTo>
                    <a:lnTo>
                      <a:pt x="406" y="99"/>
                    </a:lnTo>
                    <a:lnTo>
                      <a:pt x="406" y="99"/>
                    </a:lnTo>
                    <a:lnTo>
                      <a:pt x="406" y="101"/>
                    </a:lnTo>
                    <a:lnTo>
                      <a:pt x="406" y="101"/>
                    </a:lnTo>
                    <a:lnTo>
                      <a:pt x="408" y="105"/>
                    </a:lnTo>
                    <a:lnTo>
                      <a:pt x="408" y="105"/>
                    </a:lnTo>
                    <a:lnTo>
                      <a:pt x="410" y="111"/>
                    </a:lnTo>
                    <a:lnTo>
                      <a:pt x="412" y="115"/>
                    </a:lnTo>
                    <a:lnTo>
                      <a:pt x="410" y="119"/>
                    </a:lnTo>
                    <a:lnTo>
                      <a:pt x="410" y="119"/>
                    </a:lnTo>
                    <a:lnTo>
                      <a:pt x="408" y="125"/>
                    </a:lnTo>
                    <a:lnTo>
                      <a:pt x="408" y="125"/>
                    </a:lnTo>
                    <a:lnTo>
                      <a:pt x="406" y="127"/>
                    </a:lnTo>
                    <a:lnTo>
                      <a:pt x="406" y="127"/>
                    </a:lnTo>
                    <a:lnTo>
                      <a:pt x="408" y="127"/>
                    </a:lnTo>
                    <a:lnTo>
                      <a:pt x="408" y="127"/>
                    </a:lnTo>
                    <a:lnTo>
                      <a:pt x="410" y="127"/>
                    </a:lnTo>
                    <a:lnTo>
                      <a:pt x="410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414" y="123"/>
                    </a:lnTo>
                    <a:lnTo>
                      <a:pt x="418" y="119"/>
                    </a:lnTo>
                    <a:lnTo>
                      <a:pt x="418" y="119"/>
                    </a:lnTo>
                    <a:lnTo>
                      <a:pt x="422" y="117"/>
                    </a:lnTo>
                    <a:lnTo>
                      <a:pt x="426" y="113"/>
                    </a:lnTo>
                    <a:lnTo>
                      <a:pt x="426" y="113"/>
                    </a:lnTo>
                    <a:lnTo>
                      <a:pt x="432" y="109"/>
                    </a:lnTo>
                    <a:lnTo>
                      <a:pt x="432" y="109"/>
                    </a:lnTo>
                    <a:lnTo>
                      <a:pt x="438" y="105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4" y="103"/>
                    </a:lnTo>
                    <a:lnTo>
                      <a:pt x="448" y="103"/>
                    </a:lnTo>
                    <a:lnTo>
                      <a:pt x="450" y="103"/>
                    </a:lnTo>
                    <a:lnTo>
                      <a:pt x="450" y="103"/>
                    </a:lnTo>
                    <a:lnTo>
                      <a:pt x="452" y="101"/>
                    </a:lnTo>
                    <a:lnTo>
                      <a:pt x="452" y="97"/>
                    </a:lnTo>
                    <a:lnTo>
                      <a:pt x="452" y="95"/>
                    </a:lnTo>
                    <a:lnTo>
                      <a:pt x="452" y="95"/>
                    </a:lnTo>
                    <a:lnTo>
                      <a:pt x="454" y="91"/>
                    </a:lnTo>
                    <a:lnTo>
                      <a:pt x="458" y="87"/>
                    </a:lnTo>
                    <a:lnTo>
                      <a:pt x="458" y="87"/>
                    </a:lnTo>
                    <a:lnTo>
                      <a:pt x="460" y="87"/>
                    </a:lnTo>
                    <a:lnTo>
                      <a:pt x="460" y="87"/>
                    </a:lnTo>
                    <a:lnTo>
                      <a:pt x="460" y="79"/>
                    </a:lnTo>
                    <a:lnTo>
                      <a:pt x="460" y="71"/>
                    </a:lnTo>
                    <a:lnTo>
                      <a:pt x="460" y="69"/>
                    </a:lnTo>
                    <a:lnTo>
                      <a:pt x="460" y="63"/>
                    </a:lnTo>
                    <a:lnTo>
                      <a:pt x="479" y="63"/>
                    </a:lnTo>
                    <a:lnTo>
                      <a:pt x="479" y="63"/>
                    </a:lnTo>
                    <a:lnTo>
                      <a:pt x="483" y="63"/>
                    </a:lnTo>
                    <a:lnTo>
                      <a:pt x="483" y="63"/>
                    </a:lnTo>
                    <a:lnTo>
                      <a:pt x="485" y="63"/>
                    </a:lnTo>
                    <a:lnTo>
                      <a:pt x="485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495" y="59"/>
                    </a:lnTo>
                    <a:lnTo>
                      <a:pt x="499" y="53"/>
                    </a:lnTo>
                    <a:lnTo>
                      <a:pt x="499" y="53"/>
                    </a:lnTo>
                    <a:lnTo>
                      <a:pt x="503" y="49"/>
                    </a:lnTo>
                    <a:lnTo>
                      <a:pt x="507" y="47"/>
                    </a:lnTo>
                    <a:lnTo>
                      <a:pt x="541" y="47"/>
                    </a:lnTo>
                    <a:lnTo>
                      <a:pt x="541" y="47"/>
                    </a:lnTo>
                    <a:lnTo>
                      <a:pt x="543" y="47"/>
                    </a:lnTo>
                    <a:lnTo>
                      <a:pt x="543" y="47"/>
                    </a:lnTo>
                    <a:lnTo>
                      <a:pt x="545" y="47"/>
                    </a:lnTo>
                    <a:lnTo>
                      <a:pt x="545" y="47"/>
                    </a:lnTo>
                    <a:lnTo>
                      <a:pt x="549" y="49"/>
                    </a:lnTo>
                    <a:lnTo>
                      <a:pt x="551" y="51"/>
                    </a:lnTo>
                    <a:lnTo>
                      <a:pt x="551" y="55"/>
                    </a:lnTo>
                    <a:lnTo>
                      <a:pt x="551" y="67"/>
                    </a:lnTo>
                    <a:lnTo>
                      <a:pt x="545" y="65"/>
                    </a:lnTo>
                    <a:lnTo>
                      <a:pt x="545" y="65"/>
                    </a:lnTo>
                    <a:lnTo>
                      <a:pt x="543" y="65"/>
                    </a:lnTo>
                    <a:lnTo>
                      <a:pt x="543" y="65"/>
                    </a:lnTo>
                    <a:lnTo>
                      <a:pt x="543" y="65"/>
                    </a:lnTo>
                    <a:lnTo>
                      <a:pt x="543" y="69"/>
                    </a:lnTo>
                    <a:lnTo>
                      <a:pt x="543" y="69"/>
                    </a:lnTo>
                    <a:lnTo>
                      <a:pt x="547" y="69"/>
                    </a:lnTo>
                    <a:lnTo>
                      <a:pt x="547" y="69"/>
                    </a:lnTo>
                    <a:lnTo>
                      <a:pt x="549" y="71"/>
                    </a:lnTo>
                    <a:lnTo>
                      <a:pt x="549" y="71"/>
                    </a:lnTo>
                    <a:lnTo>
                      <a:pt x="555" y="71"/>
                    </a:lnTo>
                    <a:lnTo>
                      <a:pt x="555" y="71"/>
                    </a:lnTo>
                    <a:lnTo>
                      <a:pt x="557" y="71"/>
                    </a:lnTo>
                    <a:lnTo>
                      <a:pt x="557" y="71"/>
                    </a:lnTo>
                    <a:lnTo>
                      <a:pt x="561" y="69"/>
                    </a:lnTo>
                    <a:lnTo>
                      <a:pt x="561" y="69"/>
                    </a:lnTo>
                    <a:lnTo>
                      <a:pt x="563" y="65"/>
                    </a:lnTo>
                    <a:lnTo>
                      <a:pt x="569" y="63"/>
                    </a:lnTo>
                    <a:lnTo>
                      <a:pt x="575" y="61"/>
                    </a:lnTo>
                    <a:lnTo>
                      <a:pt x="575" y="91"/>
                    </a:lnTo>
                    <a:lnTo>
                      <a:pt x="575" y="91"/>
                    </a:lnTo>
                    <a:lnTo>
                      <a:pt x="577" y="95"/>
                    </a:lnTo>
                    <a:lnTo>
                      <a:pt x="579" y="99"/>
                    </a:lnTo>
                    <a:lnTo>
                      <a:pt x="579" y="101"/>
                    </a:lnTo>
                    <a:lnTo>
                      <a:pt x="579" y="101"/>
                    </a:lnTo>
                    <a:lnTo>
                      <a:pt x="583" y="107"/>
                    </a:lnTo>
                    <a:lnTo>
                      <a:pt x="585" y="115"/>
                    </a:lnTo>
                    <a:lnTo>
                      <a:pt x="585" y="115"/>
                    </a:lnTo>
                    <a:lnTo>
                      <a:pt x="583" y="125"/>
                    </a:lnTo>
                    <a:lnTo>
                      <a:pt x="583" y="125"/>
                    </a:lnTo>
                    <a:lnTo>
                      <a:pt x="581" y="129"/>
                    </a:lnTo>
                    <a:lnTo>
                      <a:pt x="579" y="131"/>
                    </a:lnTo>
                    <a:lnTo>
                      <a:pt x="575" y="131"/>
                    </a:lnTo>
                    <a:lnTo>
                      <a:pt x="575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71" y="131"/>
                    </a:lnTo>
                    <a:lnTo>
                      <a:pt x="569" y="131"/>
                    </a:lnTo>
                    <a:lnTo>
                      <a:pt x="569" y="131"/>
                    </a:lnTo>
                    <a:lnTo>
                      <a:pt x="561" y="131"/>
                    </a:lnTo>
                    <a:lnTo>
                      <a:pt x="561" y="131"/>
                    </a:lnTo>
                    <a:lnTo>
                      <a:pt x="553" y="129"/>
                    </a:lnTo>
                    <a:lnTo>
                      <a:pt x="553" y="129"/>
                    </a:lnTo>
                    <a:lnTo>
                      <a:pt x="545" y="131"/>
                    </a:lnTo>
                    <a:lnTo>
                      <a:pt x="545" y="131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3" y="133"/>
                    </a:lnTo>
                    <a:lnTo>
                      <a:pt x="541" y="137"/>
                    </a:lnTo>
                    <a:lnTo>
                      <a:pt x="537" y="139"/>
                    </a:lnTo>
                    <a:lnTo>
                      <a:pt x="537" y="139"/>
                    </a:lnTo>
                    <a:lnTo>
                      <a:pt x="535" y="139"/>
                    </a:lnTo>
                    <a:lnTo>
                      <a:pt x="535" y="139"/>
                    </a:lnTo>
                    <a:lnTo>
                      <a:pt x="535" y="141"/>
                    </a:lnTo>
                    <a:lnTo>
                      <a:pt x="537" y="149"/>
                    </a:lnTo>
                    <a:lnTo>
                      <a:pt x="529" y="147"/>
                    </a:lnTo>
                    <a:lnTo>
                      <a:pt x="529" y="147"/>
                    </a:lnTo>
                    <a:lnTo>
                      <a:pt x="527" y="147"/>
                    </a:lnTo>
                    <a:lnTo>
                      <a:pt x="527" y="147"/>
                    </a:lnTo>
                    <a:lnTo>
                      <a:pt x="527" y="151"/>
                    </a:lnTo>
                    <a:lnTo>
                      <a:pt x="527" y="155"/>
                    </a:lnTo>
                    <a:lnTo>
                      <a:pt x="465" y="155"/>
                    </a:lnTo>
                    <a:lnTo>
                      <a:pt x="465" y="155"/>
                    </a:lnTo>
                    <a:lnTo>
                      <a:pt x="461" y="155"/>
                    </a:lnTo>
                    <a:lnTo>
                      <a:pt x="461" y="155"/>
                    </a:lnTo>
                    <a:lnTo>
                      <a:pt x="458" y="155"/>
                    </a:lnTo>
                    <a:lnTo>
                      <a:pt x="458" y="155"/>
                    </a:lnTo>
                    <a:lnTo>
                      <a:pt x="456" y="155"/>
                    </a:lnTo>
                    <a:lnTo>
                      <a:pt x="456" y="155"/>
                    </a:lnTo>
                    <a:lnTo>
                      <a:pt x="454" y="163"/>
                    </a:lnTo>
                    <a:lnTo>
                      <a:pt x="450" y="163"/>
                    </a:lnTo>
                    <a:lnTo>
                      <a:pt x="450" y="163"/>
                    </a:lnTo>
                    <a:lnTo>
                      <a:pt x="446" y="163"/>
                    </a:lnTo>
                    <a:lnTo>
                      <a:pt x="446" y="163"/>
                    </a:lnTo>
                    <a:lnTo>
                      <a:pt x="440" y="163"/>
                    </a:lnTo>
                    <a:lnTo>
                      <a:pt x="440" y="163"/>
                    </a:lnTo>
                    <a:lnTo>
                      <a:pt x="438" y="163"/>
                    </a:lnTo>
                    <a:lnTo>
                      <a:pt x="438" y="163"/>
                    </a:lnTo>
                    <a:lnTo>
                      <a:pt x="438" y="170"/>
                    </a:lnTo>
                    <a:lnTo>
                      <a:pt x="434" y="170"/>
                    </a:lnTo>
                    <a:lnTo>
                      <a:pt x="434" y="170"/>
                    </a:lnTo>
                    <a:lnTo>
                      <a:pt x="430" y="170"/>
                    </a:lnTo>
                    <a:lnTo>
                      <a:pt x="430" y="170"/>
                    </a:lnTo>
                    <a:lnTo>
                      <a:pt x="430" y="172"/>
                    </a:lnTo>
                    <a:lnTo>
                      <a:pt x="430" y="172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8" y="176"/>
                    </a:lnTo>
                    <a:lnTo>
                      <a:pt x="438" y="176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4" y="174"/>
                    </a:lnTo>
                    <a:lnTo>
                      <a:pt x="446" y="170"/>
                    </a:lnTo>
                    <a:lnTo>
                      <a:pt x="452" y="168"/>
                    </a:lnTo>
                    <a:lnTo>
                      <a:pt x="469" y="168"/>
                    </a:lnTo>
                    <a:lnTo>
                      <a:pt x="471" y="172"/>
                    </a:lnTo>
                    <a:lnTo>
                      <a:pt x="471" y="172"/>
                    </a:lnTo>
                    <a:lnTo>
                      <a:pt x="469" y="180"/>
                    </a:lnTo>
                    <a:lnTo>
                      <a:pt x="465" y="186"/>
                    </a:lnTo>
                    <a:lnTo>
                      <a:pt x="465" y="186"/>
                    </a:lnTo>
                    <a:lnTo>
                      <a:pt x="463" y="190"/>
                    </a:lnTo>
                    <a:lnTo>
                      <a:pt x="463" y="190"/>
                    </a:lnTo>
                    <a:lnTo>
                      <a:pt x="460" y="192"/>
                    </a:lnTo>
                    <a:lnTo>
                      <a:pt x="456" y="194"/>
                    </a:lnTo>
                    <a:lnTo>
                      <a:pt x="454" y="194"/>
                    </a:lnTo>
                    <a:lnTo>
                      <a:pt x="444" y="194"/>
                    </a:lnTo>
                    <a:lnTo>
                      <a:pt x="444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40" y="194"/>
                    </a:lnTo>
                    <a:lnTo>
                      <a:pt x="438" y="196"/>
                    </a:lnTo>
                    <a:lnTo>
                      <a:pt x="438" y="196"/>
                    </a:lnTo>
                    <a:lnTo>
                      <a:pt x="436" y="200"/>
                    </a:lnTo>
                    <a:lnTo>
                      <a:pt x="434" y="202"/>
                    </a:lnTo>
                    <a:lnTo>
                      <a:pt x="430" y="202"/>
                    </a:lnTo>
                    <a:lnTo>
                      <a:pt x="430" y="202"/>
                    </a:lnTo>
                    <a:lnTo>
                      <a:pt x="426" y="202"/>
                    </a:lnTo>
                    <a:lnTo>
                      <a:pt x="426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02"/>
                    </a:lnTo>
                    <a:lnTo>
                      <a:pt x="422" y="210"/>
                    </a:lnTo>
                    <a:lnTo>
                      <a:pt x="418" y="210"/>
                    </a:lnTo>
                    <a:lnTo>
                      <a:pt x="418" y="210"/>
                    </a:lnTo>
                    <a:lnTo>
                      <a:pt x="412" y="210"/>
                    </a:lnTo>
                    <a:lnTo>
                      <a:pt x="412" y="210"/>
                    </a:lnTo>
                    <a:lnTo>
                      <a:pt x="408" y="210"/>
                    </a:lnTo>
                    <a:lnTo>
                      <a:pt x="408" y="210"/>
                    </a:lnTo>
                    <a:lnTo>
                      <a:pt x="406" y="210"/>
                    </a:lnTo>
                    <a:lnTo>
                      <a:pt x="406" y="210"/>
                    </a:lnTo>
                    <a:lnTo>
                      <a:pt x="406" y="220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22"/>
                    </a:lnTo>
                    <a:lnTo>
                      <a:pt x="398" y="226"/>
                    </a:lnTo>
                    <a:lnTo>
                      <a:pt x="392" y="226"/>
                    </a:lnTo>
                    <a:lnTo>
                      <a:pt x="392" y="226"/>
                    </a:lnTo>
                    <a:lnTo>
                      <a:pt x="392" y="228"/>
                    </a:lnTo>
                    <a:lnTo>
                      <a:pt x="392" y="230"/>
                    </a:lnTo>
                    <a:lnTo>
                      <a:pt x="392" y="230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90" y="240"/>
                    </a:lnTo>
                    <a:lnTo>
                      <a:pt x="388" y="246"/>
                    </a:lnTo>
                    <a:lnTo>
                      <a:pt x="388" y="246"/>
                    </a:lnTo>
                    <a:lnTo>
                      <a:pt x="384" y="250"/>
                    </a:lnTo>
                    <a:lnTo>
                      <a:pt x="384" y="250"/>
                    </a:lnTo>
                    <a:lnTo>
                      <a:pt x="382" y="252"/>
                    </a:lnTo>
                    <a:lnTo>
                      <a:pt x="382" y="252"/>
                    </a:lnTo>
                    <a:lnTo>
                      <a:pt x="382" y="254"/>
                    </a:lnTo>
                    <a:lnTo>
                      <a:pt x="382" y="254"/>
                    </a:lnTo>
                    <a:lnTo>
                      <a:pt x="380" y="258"/>
                    </a:lnTo>
                    <a:lnTo>
                      <a:pt x="378" y="258"/>
                    </a:lnTo>
                    <a:lnTo>
                      <a:pt x="374" y="260"/>
                    </a:lnTo>
                    <a:lnTo>
                      <a:pt x="362" y="260"/>
                    </a:lnTo>
                    <a:lnTo>
                      <a:pt x="362" y="260"/>
                    </a:lnTo>
                    <a:lnTo>
                      <a:pt x="360" y="260"/>
                    </a:lnTo>
                    <a:lnTo>
                      <a:pt x="360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0"/>
                    </a:lnTo>
                    <a:lnTo>
                      <a:pt x="358" y="262"/>
                    </a:lnTo>
                    <a:lnTo>
                      <a:pt x="358" y="262"/>
                    </a:lnTo>
                    <a:lnTo>
                      <a:pt x="356" y="266"/>
                    </a:lnTo>
                    <a:lnTo>
                      <a:pt x="354" y="266"/>
                    </a:lnTo>
                    <a:lnTo>
                      <a:pt x="348" y="268"/>
                    </a:lnTo>
                    <a:lnTo>
                      <a:pt x="348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46" y="268"/>
                    </a:lnTo>
                    <a:lnTo>
                      <a:pt x="332" y="276"/>
                    </a:lnTo>
                    <a:lnTo>
                      <a:pt x="322" y="290"/>
                    </a:lnTo>
                    <a:lnTo>
                      <a:pt x="322" y="290"/>
                    </a:lnTo>
                    <a:lnTo>
                      <a:pt x="316" y="296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18" y="308"/>
                    </a:lnTo>
                    <a:lnTo>
                      <a:pt x="318" y="308"/>
                    </a:lnTo>
                    <a:lnTo>
                      <a:pt x="316" y="312"/>
                    </a:lnTo>
                    <a:lnTo>
                      <a:pt x="316" y="314"/>
                    </a:lnTo>
                    <a:lnTo>
                      <a:pt x="312" y="316"/>
                    </a:lnTo>
                    <a:lnTo>
                      <a:pt x="312" y="316"/>
                    </a:lnTo>
                    <a:lnTo>
                      <a:pt x="308" y="317"/>
                    </a:lnTo>
                    <a:lnTo>
                      <a:pt x="308" y="317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3" y="325"/>
                    </a:lnTo>
                    <a:lnTo>
                      <a:pt x="303" y="327"/>
                    </a:lnTo>
                    <a:lnTo>
                      <a:pt x="303" y="327"/>
                    </a:lnTo>
                    <a:lnTo>
                      <a:pt x="299" y="331"/>
                    </a:lnTo>
                    <a:lnTo>
                      <a:pt x="295" y="331"/>
                    </a:lnTo>
                    <a:lnTo>
                      <a:pt x="289" y="331"/>
                    </a:lnTo>
                    <a:lnTo>
                      <a:pt x="289" y="331"/>
                    </a:lnTo>
                    <a:lnTo>
                      <a:pt x="279" y="339"/>
                    </a:lnTo>
                    <a:lnTo>
                      <a:pt x="279" y="339"/>
                    </a:lnTo>
                    <a:lnTo>
                      <a:pt x="273" y="34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5" y="355"/>
                    </a:lnTo>
                    <a:lnTo>
                      <a:pt x="259" y="355"/>
                    </a:lnTo>
                    <a:lnTo>
                      <a:pt x="259" y="355"/>
                    </a:lnTo>
                    <a:lnTo>
                      <a:pt x="255" y="355"/>
                    </a:lnTo>
                    <a:lnTo>
                      <a:pt x="255" y="355"/>
                    </a:lnTo>
                    <a:lnTo>
                      <a:pt x="253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5"/>
                    </a:lnTo>
                    <a:lnTo>
                      <a:pt x="245" y="359"/>
                    </a:lnTo>
                    <a:lnTo>
                      <a:pt x="245" y="359"/>
                    </a:lnTo>
                    <a:lnTo>
                      <a:pt x="249" y="361"/>
                    </a:lnTo>
                    <a:lnTo>
                      <a:pt x="249" y="361"/>
                    </a:lnTo>
                    <a:lnTo>
                      <a:pt x="251" y="363"/>
                    </a:lnTo>
                    <a:lnTo>
                      <a:pt x="253" y="367"/>
                    </a:lnTo>
                    <a:lnTo>
                      <a:pt x="253" y="373"/>
                    </a:lnTo>
                    <a:lnTo>
                      <a:pt x="253" y="373"/>
                    </a:lnTo>
                    <a:lnTo>
                      <a:pt x="253" y="375"/>
                    </a:lnTo>
                    <a:lnTo>
                      <a:pt x="253" y="381"/>
                    </a:lnTo>
                    <a:lnTo>
                      <a:pt x="247" y="379"/>
                    </a:lnTo>
                    <a:lnTo>
                      <a:pt x="247" y="379"/>
                    </a:lnTo>
                    <a:lnTo>
                      <a:pt x="243" y="379"/>
                    </a:lnTo>
                    <a:lnTo>
                      <a:pt x="243" y="379"/>
                    </a:lnTo>
                    <a:lnTo>
                      <a:pt x="239" y="381"/>
                    </a:lnTo>
                    <a:lnTo>
                      <a:pt x="239" y="381"/>
                    </a:lnTo>
                    <a:lnTo>
                      <a:pt x="237" y="383"/>
                    </a:lnTo>
                    <a:lnTo>
                      <a:pt x="237" y="383"/>
                    </a:lnTo>
                    <a:lnTo>
                      <a:pt x="235" y="387"/>
                    </a:lnTo>
                    <a:lnTo>
                      <a:pt x="229" y="389"/>
                    </a:lnTo>
                    <a:lnTo>
                      <a:pt x="229" y="389"/>
                    </a:lnTo>
                    <a:lnTo>
                      <a:pt x="225" y="389"/>
                    </a:lnTo>
                    <a:lnTo>
                      <a:pt x="225" y="389"/>
                    </a:lnTo>
                    <a:lnTo>
                      <a:pt x="223" y="389"/>
                    </a:lnTo>
                    <a:lnTo>
                      <a:pt x="223" y="389"/>
                    </a:lnTo>
                    <a:lnTo>
                      <a:pt x="223" y="387"/>
                    </a:lnTo>
                    <a:lnTo>
                      <a:pt x="223" y="387"/>
                    </a:lnTo>
                    <a:lnTo>
                      <a:pt x="221" y="387"/>
                    </a:lnTo>
                    <a:lnTo>
                      <a:pt x="221" y="387"/>
                    </a:lnTo>
                    <a:lnTo>
                      <a:pt x="221" y="393"/>
                    </a:lnTo>
                    <a:lnTo>
                      <a:pt x="221" y="403"/>
                    </a:lnTo>
                    <a:lnTo>
                      <a:pt x="221" y="403"/>
                    </a:lnTo>
                    <a:lnTo>
                      <a:pt x="221" y="407"/>
                    </a:lnTo>
                    <a:lnTo>
                      <a:pt x="221" y="413"/>
                    </a:lnTo>
                    <a:lnTo>
                      <a:pt x="215" y="413"/>
                    </a:lnTo>
                    <a:lnTo>
                      <a:pt x="215" y="413"/>
                    </a:lnTo>
                    <a:lnTo>
                      <a:pt x="213" y="413"/>
                    </a:lnTo>
                    <a:lnTo>
                      <a:pt x="213" y="413"/>
                    </a:lnTo>
                    <a:lnTo>
                      <a:pt x="213" y="417"/>
                    </a:lnTo>
                    <a:lnTo>
                      <a:pt x="213" y="421"/>
                    </a:lnTo>
                    <a:lnTo>
                      <a:pt x="213" y="421"/>
                    </a:lnTo>
                    <a:lnTo>
                      <a:pt x="213" y="423"/>
                    </a:lnTo>
                    <a:lnTo>
                      <a:pt x="213" y="429"/>
                    </a:lnTo>
                    <a:lnTo>
                      <a:pt x="207" y="429"/>
                    </a:lnTo>
                    <a:lnTo>
                      <a:pt x="207" y="429"/>
                    </a:lnTo>
                    <a:lnTo>
                      <a:pt x="205" y="429"/>
                    </a:lnTo>
                    <a:lnTo>
                      <a:pt x="205" y="429"/>
                    </a:lnTo>
                    <a:lnTo>
                      <a:pt x="205" y="439"/>
                    </a:lnTo>
                    <a:lnTo>
                      <a:pt x="205" y="439"/>
                    </a:lnTo>
                    <a:lnTo>
                      <a:pt x="203" y="445"/>
                    </a:lnTo>
                    <a:lnTo>
                      <a:pt x="203" y="453"/>
                    </a:lnTo>
                    <a:lnTo>
                      <a:pt x="199" y="457"/>
                    </a:lnTo>
                    <a:lnTo>
                      <a:pt x="195" y="459"/>
                    </a:lnTo>
                    <a:lnTo>
                      <a:pt x="191" y="461"/>
                    </a:lnTo>
                    <a:lnTo>
                      <a:pt x="185" y="463"/>
                    </a:lnTo>
                    <a:lnTo>
                      <a:pt x="185" y="455"/>
                    </a:lnTo>
                    <a:lnTo>
                      <a:pt x="185" y="455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5" y="453"/>
                    </a:lnTo>
                    <a:lnTo>
                      <a:pt x="183" y="453"/>
                    </a:lnTo>
                    <a:lnTo>
                      <a:pt x="183" y="453"/>
                    </a:lnTo>
                    <a:lnTo>
                      <a:pt x="179" y="451"/>
                    </a:lnTo>
                    <a:lnTo>
                      <a:pt x="177" y="445"/>
                    </a:lnTo>
                    <a:lnTo>
                      <a:pt x="177" y="435"/>
                    </a:lnTo>
                    <a:lnTo>
                      <a:pt x="181" y="435"/>
                    </a:lnTo>
                    <a:lnTo>
                      <a:pt x="181" y="435"/>
                    </a:lnTo>
                    <a:lnTo>
                      <a:pt x="185" y="431"/>
                    </a:lnTo>
                    <a:lnTo>
                      <a:pt x="185" y="431"/>
                    </a:lnTo>
                    <a:lnTo>
                      <a:pt x="187" y="423"/>
                    </a:lnTo>
                    <a:lnTo>
                      <a:pt x="187" y="411"/>
                    </a:lnTo>
                    <a:lnTo>
                      <a:pt x="187" y="411"/>
                    </a:lnTo>
                    <a:lnTo>
                      <a:pt x="183" y="403"/>
                    </a:lnTo>
                    <a:lnTo>
                      <a:pt x="179" y="397"/>
                    </a:lnTo>
                    <a:lnTo>
                      <a:pt x="179" y="397"/>
                    </a:lnTo>
                    <a:lnTo>
                      <a:pt x="175" y="395"/>
                    </a:lnTo>
                    <a:lnTo>
                      <a:pt x="175" y="395"/>
                    </a:lnTo>
                    <a:lnTo>
                      <a:pt x="173" y="397"/>
                    </a:lnTo>
                    <a:lnTo>
                      <a:pt x="173" y="397"/>
                    </a:lnTo>
                    <a:lnTo>
                      <a:pt x="169" y="397"/>
                    </a:lnTo>
                    <a:lnTo>
                      <a:pt x="169" y="397"/>
                    </a:lnTo>
                    <a:lnTo>
                      <a:pt x="161" y="399"/>
                    </a:lnTo>
                    <a:lnTo>
                      <a:pt x="157" y="401"/>
                    </a:lnTo>
                    <a:lnTo>
                      <a:pt x="157" y="401"/>
                    </a:lnTo>
                    <a:lnTo>
                      <a:pt x="153" y="403"/>
                    </a:lnTo>
                    <a:lnTo>
                      <a:pt x="153" y="403"/>
                    </a:lnTo>
                    <a:lnTo>
                      <a:pt x="146" y="409"/>
                    </a:lnTo>
                    <a:lnTo>
                      <a:pt x="142" y="409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4" y="409"/>
                    </a:lnTo>
                    <a:lnTo>
                      <a:pt x="134" y="409"/>
                    </a:lnTo>
                    <a:lnTo>
                      <a:pt x="124" y="407"/>
                    </a:lnTo>
                    <a:lnTo>
                      <a:pt x="124" y="407"/>
                    </a:lnTo>
                    <a:lnTo>
                      <a:pt x="120" y="405"/>
                    </a:lnTo>
                    <a:lnTo>
                      <a:pt x="120" y="405"/>
                    </a:lnTo>
                    <a:lnTo>
                      <a:pt x="116" y="403"/>
                    </a:lnTo>
                    <a:lnTo>
                      <a:pt x="116" y="403"/>
                    </a:lnTo>
                    <a:lnTo>
                      <a:pt x="116" y="407"/>
                    </a:lnTo>
                    <a:lnTo>
                      <a:pt x="116" y="407"/>
                    </a:lnTo>
                    <a:lnTo>
                      <a:pt x="116" y="411"/>
                    </a:lnTo>
                    <a:lnTo>
                      <a:pt x="116" y="411"/>
                    </a:lnTo>
                    <a:lnTo>
                      <a:pt x="114" y="417"/>
                    </a:lnTo>
                    <a:lnTo>
                      <a:pt x="110" y="421"/>
                    </a:lnTo>
                    <a:lnTo>
                      <a:pt x="102" y="427"/>
                    </a:lnTo>
                    <a:lnTo>
                      <a:pt x="102" y="427"/>
                    </a:lnTo>
                    <a:lnTo>
                      <a:pt x="96" y="433"/>
                    </a:lnTo>
                    <a:lnTo>
                      <a:pt x="96" y="433"/>
                    </a:lnTo>
                    <a:lnTo>
                      <a:pt x="92" y="439"/>
                    </a:lnTo>
                    <a:lnTo>
                      <a:pt x="92" y="439"/>
                    </a:lnTo>
                    <a:lnTo>
                      <a:pt x="90" y="443"/>
                    </a:lnTo>
                    <a:lnTo>
                      <a:pt x="86" y="445"/>
                    </a:lnTo>
                    <a:lnTo>
                      <a:pt x="86" y="445"/>
                    </a:lnTo>
                    <a:lnTo>
                      <a:pt x="84" y="445"/>
                    </a:lnTo>
                    <a:lnTo>
                      <a:pt x="84" y="445"/>
                    </a:lnTo>
                    <a:lnTo>
                      <a:pt x="84" y="445"/>
                    </a:lnTo>
                    <a:lnTo>
                      <a:pt x="84" y="453"/>
                    </a:lnTo>
                    <a:lnTo>
                      <a:pt x="84" y="453"/>
                    </a:lnTo>
                    <a:lnTo>
                      <a:pt x="84" y="455"/>
                    </a:lnTo>
                    <a:lnTo>
                      <a:pt x="84" y="463"/>
                    </a:lnTo>
                    <a:lnTo>
                      <a:pt x="78" y="461"/>
                    </a:lnTo>
                    <a:lnTo>
                      <a:pt x="78" y="461"/>
                    </a:lnTo>
                    <a:lnTo>
                      <a:pt x="76" y="461"/>
                    </a:lnTo>
                    <a:lnTo>
                      <a:pt x="76" y="461"/>
                    </a:lnTo>
                    <a:lnTo>
                      <a:pt x="76" y="465"/>
                    </a:lnTo>
                    <a:lnTo>
                      <a:pt x="76" y="468"/>
                    </a:lnTo>
                    <a:lnTo>
                      <a:pt x="76" y="468"/>
                    </a:lnTo>
                    <a:lnTo>
                      <a:pt x="76" y="470"/>
                    </a:lnTo>
                    <a:lnTo>
                      <a:pt x="76" y="478"/>
                    </a:lnTo>
                    <a:lnTo>
                      <a:pt x="70" y="476"/>
                    </a:lnTo>
                    <a:lnTo>
                      <a:pt x="70" y="476"/>
                    </a:lnTo>
                    <a:lnTo>
                      <a:pt x="68" y="476"/>
                    </a:lnTo>
                    <a:lnTo>
                      <a:pt x="68" y="476"/>
                    </a:lnTo>
                    <a:lnTo>
                      <a:pt x="68" y="480"/>
                    </a:lnTo>
                    <a:lnTo>
                      <a:pt x="68" y="490"/>
                    </a:lnTo>
                    <a:lnTo>
                      <a:pt x="68" y="490"/>
                    </a:lnTo>
                    <a:lnTo>
                      <a:pt x="68" y="496"/>
                    </a:lnTo>
                    <a:lnTo>
                      <a:pt x="68" y="502"/>
                    </a:lnTo>
                    <a:lnTo>
                      <a:pt x="62" y="500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500"/>
                    </a:lnTo>
                    <a:lnTo>
                      <a:pt x="60" y="504"/>
                    </a:lnTo>
                    <a:lnTo>
                      <a:pt x="60" y="508"/>
                    </a:lnTo>
                    <a:lnTo>
                      <a:pt x="60" y="508"/>
                    </a:lnTo>
                    <a:lnTo>
                      <a:pt x="60" y="512"/>
                    </a:lnTo>
                    <a:lnTo>
                      <a:pt x="60" y="518"/>
                    </a:lnTo>
                    <a:lnTo>
                      <a:pt x="54" y="516"/>
                    </a:lnTo>
                    <a:lnTo>
                      <a:pt x="54" y="516"/>
                    </a:lnTo>
                    <a:lnTo>
                      <a:pt x="52" y="516"/>
                    </a:lnTo>
                    <a:lnTo>
                      <a:pt x="52" y="516"/>
                    </a:lnTo>
                    <a:lnTo>
                      <a:pt x="52" y="516"/>
                    </a:lnTo>
                    <a:lnTo>
                      <a:pt x="52" y="520"/>
                    </a:lnTo>
                    <a:lnTo>
                      <a:pt x="50" y="526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24"/>
                    </a:lnTo>
                    <a:lnTo>
                      <a:pt x="44" y="530"/>
                    </a:lnTo>
                    <a:lnTo>
                      <a:pt x="44" y="530"/>
                    </a:lnTo>
                    <a:lnTo>
                      <a:pt x="44" y="534"/>
                    </a:lnTo>
                    <a:lnTo>
                      <a:pt x="44" y="534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44" y="538"/>
                    </a:lnTo>
                    <a:lnTo>
                      <a:pt x="50" y="540"/>
                    </a:lnTo>
                    <a:lnTo>
                      <a:pt x="52" y="546"/>
                    </a:lnTo>
                    <a:lnTo>
                      <a:pt x="52" y="552"/>
                    </a:lnTo>
                    <a:lnTo>
                      <a:pt x="52" y="552"/>
                    </a:lnTo>
                    <a:lnTo>
                      <a:pt x="52" y="554"/>
                    </a:lnTo>
                    <a:lnTo>
                      <a:pt x="52" y="554"/>
                    </a:lnTo>
                    <a:lnTo>
                      <a:pt x="52" y="560"/>
                    </a:lnTo>
                    <a:lnTo>
                      <a:pt x="52" y="560"/>
                    </a:lnTo>
                    <a:lnTo>
                      <a:pt x="58" y="556"/>
                    </a:lnTo>
                    <a:lnTo>
                      <a:pt x="64" y="550"/>
                    </a:lnTo>
                    <a:lnTo>
                      <a:pt x="64" y="550"/>
                    </a:lnTo>
                    <a:lnTo>
                      <a:pt x="66" y="546"/>
                    </a:lnTo>
                    <a:lnTo>
                      <a:pt x="68" y="546"/>
                    </a:lnTo>
                    <a:lnTo>
                      <a:pt x="68" y="546"/>
                    </a:lnTo>
                    <a:lnTo>
                      <a:pt x="76" y="540"/>
                    </a:lnTo>
                    <a:lnTo>
                      <a:pt x="78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0" y="538"/>
                    </a:lnTo>
                    <a:lnTo>
                      <a:pt x="82" y="536"/>
                    </a:lnTo>
                    <a:lnTo>
                      <a:pt x="82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88" y="530"/>
                    </a:lnTo>
                    <a:lnTo>
                      <a:pt x="90" y="528"/>
                    </a:lnTo>
                    <a:lnTo>
                      <a:pt x="90" y="528"/>
                    </a:lnTo>
                    <a:lnTo>
                      <a:pt x="90" y="524"/>
                    </a:lnTo>
                    <a:lnTo>
                      <a:pt x="92" y="520"/>
                    </a:lnTo>
                    <a:lnTo>
                      <a:pt x="96" y="516"/>
                    </a:lnTo>
                    <a:lnTo>
                      <a:pt x="102" y="514"/>
                    </a:lnTo>
                    <a:lnTo>
                      <a:pt x="102" y="514"/>
                    </a:lnTo>
                    <a:lnTo>
                      <a:pt x="110" y="514"/>
                    </a:lnTo>
                    <a:lnTo>
                      <a:pt x="110" y="514"/>
                    </a:lnTo>
                    <a:lnTo>
                      <a:pt x="118" y="514"/>
                    </a:lnTo>
                    <a:lnTo>
                      <a:pt x="124" y="514"/>
                    </a:lnTo>
                    <a:lnTo>
                      <a:pt x="124" y="520"/>
                    </a:lnTo>
                    <a:lnTo>
                      <a:pt x="124" y="520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38"/>
                    </a:lnTo>
                    <a:lnTo>
                      <a:pt x="124" y="538"/>
                    </a:lnTo>
                    <a:lnTo>
                      <a:pt x="122" y="548"/>
                    </a:lnTo>
                    <a:lnTo>
                      <a:pt x="118" y="554"/>
                    </a:lnTo>
                    <a:lnTo>
                      <a:pt x="112" y="558"/>
                    </a:lnTo>
                    <a:lnTo>
                      <a:pt x="108" y="558"/>
                    </a:lnTo>
                    <a:lnTo>
                      <a:pt x="108" y="558"/>
                    </a:lnTo>
                    <a:lnTo>
                      <a:pt x="104" y="558"/>
                    </a:lnTo>
                    <a:lnTo>
                      <a:pt x="104" y="558"/>
                    </a:lnTo>
                    <a:lnTo>
                      <a:pt x="102" y="558"/>
                    </a:lnTo>
                    <a:lnTo>
                      <a:pt x="102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58"/>
                    </a:lnTo>
                    <a:lnTo>
                      <a:pt x="100" y="570"/>
                    </a:lnTo>
                    <a:lnTo>
                      <a:pt x="100" y="570"/>
                    </a:lnTo>
                    <a:lnTo>
                      <a:pt x="100" y="576"/>
                    </a:lnTo>
                    <a:lnTo>
                      <a:pt x="100" y="582"/>
                    </a:lnTo>
                    <a:lnTo>
                      <a:pt x="94" y="582"/>
                    </a:lnTo>
                    <a:lnTo>
                      <a:pt x="94" y="582"/>
                    </a:lnTo>
                    <a:lnTo>
                      <a:pt x="92" y="582"/>
                    </a:lnTo>
                    <a:lnTo>
                      <a:pt x="92" y="582"/>
                    </a:lnTo>
                    <a:lnTo>
                      <a:pt x="92" y="586"/>
                    </a:lnTo>
                    <a:lnTo>
                      <a:pt x="92" y="590"/>
                    </a:lnTo>
                    <a:lnTo>
                      <a:pt x="92" y="590"/>
                    </a:lnTo>
                    <a:lnTo>
                      <a:pt x="92" y="592"/>
                    </a:lnTo>
                    <a:lnTo>
                      <a:pt x="92" y="592"/>
                    </a:lnTo>
                    <a:lnTo>
                      <a:pt x="94" y="594"/>
                    </a:lnTo>
                    <a:lnTo>
                      <a:pt x="100" y="596"/>
                    </a:lnTo>
                    <a:lnTo>
                      <a:pt x="100" y="596"/>
                    </a:lnTo>
                    <a:lnTo>
                      <a:pt x="102" y="596"/>
                    </a:lnTo>
                    <a:lnTo>
                      <a:pt x="102" y="596"/>
                    </a:lnTo>
                    <a:lnTo>
                      <a:pt x="108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0" y="596"/>
                    </a:lnTo>
                    <a:lnTo>
                      <a:pt x="116" y="596"/>
                    </a:lnTo>
                    <a:lnTo>
                      <a:pt x="116" y="596"/>
                    </a:lnTo>
                    <a:lnTo>
                      <a:pt x="120" y="596"/>
                    </a:lnTo>
                    <a:lnTo>
                      <a:pt x="122" y="598"/>
                    </a:lnTo>
                    <a:lnTo>
                      <a:pt x="124" y="602"/>
                    </a:lnTo>
                    <a:lnTo>
                      <a:pt x="124" y="602"/>
                    </a:lnTo>
                    <a:lnTo>
                      <a:pt x="124" y="612"/>
                    </a:lnTo>
                    <a:lnTo>
                      <a:pt x="124" y="612"/>
                    </a:lnTo>
                    <a:lnTo>
                      <a:pt x="126" y="621"/>
                    </a:lnTo>
                    <a:lnTo>
                      <a:pt x="126" y="621"/>
                    </a:lnTo>
                    <a:lnTo>
                      <a:pt x="126" y="625"/>
                    </a:lnTo>
                    <a:lnTo>
                      <a:pt x="128" y="627"/>
                    </a:lnTo>
                    <a:lnTo>
                      <a:pt x="132" y="627"/>
                    </a:lnTo>
                    <a:lnTo>
                      <a:pt x="132" y="631"/>
                    </a:lnTo>
                    <a:lnTo>
                      <a:pt x="132" y="631"/>
                    </a:lnTo>
                    <a:lnTo>
                      <a:pt x="134" y="637"/>
                    </a:lnTo>
                    <a:lnTo>
                      <a:pt x="132" y="643"/>
                    </a:lnTo>
                    <a:lnTo>
                      <a:pt x="130" y="647"/>
                    </a:lnTo>
                    <a:lnTo>
                      <a:pt x="130" y="647"/>
                    </a:lnTo>
                    <a:lnTo>
                      <a:pt x="128" y="651"/>
                    </a:lnTo>
                    <a:lnTo>
                      <a:pt x="124" y="653"/>
                    </a:lnTo>
                    <a:lnTo>
                      <a:pt x="116" y="657"/>
                    </a:lnTo>
                    <a:lnTo>
                      <a:pt x="116" y="657"/>
                    </a:lnTo>
                    <a:lnTo>
                      <a:pt x="110" y="659"/>
                    </a:lnTo>
                    <a:lnTo>
                      <a:pt x="110" y="659"/>
                    </a:lnTo>
                    <a:lnTo>
                      <a:pt x="108" y="659"/>
                    </a:lnTo>
                    <a:lnTo>
                      <a:pt x="108" y="659"/>
                    </a:lnTo>
                    <a:lnTo>
                      <a:pt x="110" y="665"/>
                    </a:lnTo>
                    <a:lnTo>
                      <a:pt x="110" y="665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2" y="673"/>
                    </a:lnTo>
                    <a:lnTo>
                      <a:pt x="116" y="677"/>
                    </a:lnTo>
                    <a:lnTo>
                      <a:pt x="116" y="683"/>
                    </a:lnTo>
                    <a:lnTo>
                      <a:pt x="116" y="683"/>
                    </a:lnTo>
                    <a:lnTo>
                      <a:pt x="118" y="683"/>
                    </a:lnTo>
                    <a:lnTo>
                      <a:pt x="118" y="683"/>
                    </a:lnTo>
                    <a:lnTo>
                      <a:pt x="122" y="685"/>
                    </a:lnTo>
                    <a:lnTo>
                      <a:pt x="124" y="687"/>
                    </a:lnTo>
                    <a:lnTo>
                      <a:pt x="124" y="691"/>
                    </a:lnTo>
                    <a:lnTo>
                      <a:pt x="124" y="691"/>
                    </a:lnTo>
                    <a:lnTo>
                      <a:pt x="124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6" y="691"/>
                    </a:lnTo>
                    <a:lnTo>
                      <a:pt x="128" y="693"/>
                    </a:lnTo>
                    <a:lnTo>
                      <a:pt x="132" y="693"/>
                    </a:lnTo>
                    <a:lnTo>
                      <a:pt x="132" y="693"/>
                    </a:lnTo>
                    <a:lnTo>
                      <a:pt x="136" y="691"/>
                    </a:lnTo>
                    <a:lnTo>
                      <a:pt x="142" y="687"/>
                    </a:lnTo>
                    <a:lnTo>
                      <a:pt x="142" y="687"/>
                    </a:lnTo>
                    <a:lnTo>
                      <a:pt x="144" y="687"/>
                    </a:lnTo>
                    <a:lnTo>
                      <a:pt x="144" y="687"/>
                    </a:lnTo>
                    <a:lnTo>
                      <a:pt x="151" y="685"/>
                    </a:lnTo>
                    <a:lnTo>
                      <a:pt x="151" y="685"/>
                    </a:lnTo>
                    <a:lnTo>
                      <a:pt x="157" y="687"/>
                    </a:lnTo>
                    <a:lnTo>
                      <a:pt x="159" y="689"/>
                    </a:lnTo>
                    <a:lnTo>
                      <a:pt x="163" y="693"/>
                    </a:lnTo>
                    <a:lnTo>
                      <a:pt x="163" y="693"/>
                    </a:lnTo>
                    <a:lnTo>
                      <a:pt x="163" y="695"/>
                    </a:lnTo>
                    <a:lnTo>
                      <a:pt x="163" y="695"/>
                    </a:lnTo>
                    <a:lnTo>
                      <a:pt x="165" y="699"/>
                    </a:lnTo>
                    <a:lnTo>
                      <a:pt x="167" y="701"/>
                    </a:lnTo>
                    <a:lnTo>
                      <a:pt x="167" y="701"/>
                    </a:lnTo>
                    <a:lnTo>
                      <a:pt x="171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73" y="707"/>
                    </a:lnTo>
                    <a:lnTo>
                      <a:pt x="173" y="707"/>
                    </a:lnTo>
                    <a:lnTo>
                      <a:pt x="177" y="707"/>
                    </a:lnTo>
                    <a:lnTo>
                      <a:pt x="177" y="707"/>
                    </a:lnTo>
                    <a:lnTo>
                      <a:pt x="179" y="709"/>
                    </a:lnTo>
                    <a:lnTo>
                      <a:pt x="179" y="709"/>
                    </a:lnTo>
                    <a:lnTo>
                      <a:pt x="183" y="707"/>
                    </a:lnTo>
                    <a:lnTo>
                      <a:pt x="183" y="707"/>
                    </a:lnTo>
                    <a:lnTo>
                      <a:pt x="187" y="705"/>
                    </a:lnTo>
                    <a:lnTo>
                      <a:pt x="191" y="703"/>
                    </a:lnTo>
                    <a:lnTo>
                      <a:pt x="191" y="703"/>
                    </a:lnTo>
                    <a:lnTo>
                      <a:pt x="185" y="701"/>
                    </a:lnTo>
                    <a:lnTo>
                      <a:pt x="185" y="697"/>
                    </a:lnTo>
                    <a:lnTo>
                      <a:pt x="185" y="697"/>
                    </a:lnTo>
                    <a:lnTo>
                      <a:pt x="185" y="695"/>
                    </a:lnTo>
                    <a:lnTo>
                      <a:pt x="185" y="695"/>
                    </a:lnTo>
                    <a:lnTo>
                      <a:pt x="183" y="691"/>
                    </a:lnTo>
                    <a:lnTo>
                      <a:pt x="183" y="691"/>
                    </a:lnTo>
                    <a:lnTo>
                      <a:pt x="179" y="687"/>
                    </a:lnTo>
                    <a:lnTo>
                      <a:pt x="177" y="681"/>
                    </a:lnTo>
                    <a:lnTo>
                      <a:pt x="177" y="675"/>
                    </a:lnTo>
                    <a:lnTo>
                      <a:pt x="183" y="675"/>
                    </a:lnTo>
                    <a:lnTo>
                      <a:pt x="185" y="675"/>
                    </a:lnTo>
                    <a:lnTo>
                      <a:pt x="185" y="675"/>
                    </a:lnTo>
                    <a:lnTo>
                      <a:pt x="193" y="675"/>
                    </a:lnTo>
                    <a:lnTo>
                      <a:pt x="193" y="675"/>
                    </a:lnTo>
                    <a:lnTo>
                      <a:pt x="199" y="675"/>
                    </a:lnTo>
                    <a:lnTo>
                      <a:pt x="201" y="673"/>
                    </a:lnTo>
                    <a:lnTo>
                      <a:pt x="201" y="673"/>
                    </a:lnTo>
                    <a:lnTo>
                      <a:pt x="203" y="669"/>
                    </a:lnTo>
                    <a:lnTo>
                      <a:pt x="205" y="667"/>
                    </a:lnTo>
                    <a:lnTo>
                      <a:pt x="209" y="667"/>
                    </a:lnTo>
                    <a:lnTo>
                      <a:pt x="213" y="667"/>
                    </a:lnTo>
                    <a:lnTo>
                      <a:pt x="213" y="667"/>
                    </a:lnTo>
                    <a:lnTo>
                      <a:pt x="217" y="667"/>
                    </a:lnTo>
                    <a:lnTo>
                      <a:pt x="217" y="667"/>
                    </a:lnTo>
                    <a:lnTo>
                      <a:pt x="219" y="667"/>
                    </a:lnTo>
                    <a:lnTo>
                      <a:pt x="219" y="667"/>
                    </a:lnTo>
                    <a:lnTo>
                      <a:pt x="219" y="665"/>
                    </a:lnTo>
                    <a:lnTo>
                      <a:pt x="217" y="659"/>
                    </a:lnTo>
                    <a:lnTo>
                      <a:pt x="223" y="659"/>
                    </a:lnTo>
                    <a:lnTo>
                      <a:pt x="223" y="659"/>
                    </a:lnTo>
                    <a:lnTo>
                      <a:pt x="233" y="659"/>
                    </a:lnTo>
                    <a:lnTo>
                      <a:pt x="239" y="661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3" y="665"/>
                    </a:lnTo>
                    <a:lnTo>
                      <a:pt x="245" y="661"/>
                    </a:lnTo>
                    <a:lnTo>
                      <a:pt x="249" y="659"/>
                    </a:lnTo>
                    <a:lnTo>
                      <a:pt x="249" y="659"/>
                    </a:lnTo>
                    <a:lnTo>
                      <a:pt x="249" y="659"/>
                    </a:lnTo>
                    <a:lnTo>
                      <a:pt x="253" y="659"/>
                    </a:lnTo>
                    <a:lnTo>
                      <a:pt x="253" y="659"/>
                    </a:lnTo>
                    <a:lnTo>
                      <a:pt x="259" y="659"/>
                    </a:lnTo>
                    <a:lnTo>
                      <a:pt x="259" y="659"/>
                    </a:lnTo>
                    <a:lnTo>
                      <a:pt x="271" y="663"/>
                    </a:lnTo>
                    <a:lnTo>
                      <a:pt x="271" y="663"/>
                    </a:lnTo>
                    <a:lnTo>
                      <a:pt x="281" y="669"/>
                    </a:lnTo>
                    <a:lnTo>
                      <a:pt x="281" y="669"/>
                    </a:lnTo>
                    <a:lnTo>
                      <a:pt x="293" y="675"/>
                    </a:lnTo>
                    <a:lnTo>
                      <a:pt x="293" y="675"/>
                    </a:lnTo>
                    <a:lnTo>
                      <a:pt x="299" y="677"/>
                    </a:lnTo>
                    <a:lnTo>
                      <a:pt x="305" y="677"/>
                    </a:lnTo>
                    <a:lnTo>
                      <a:pt x="305" y="677"/>
                    </a:lnTo>
                    <a:lnTo>
                      <a:pt x="318" y="675"/>
                    </a:lnTo>
                    <a:lnTo>
                      <a:pt x="328" y="673"/>
                    </a:lnTo>
                    <a:lnTo>
                      <a:pt x="324" y="683"/>
                    </a:lnTo>
                    <a:lnTo>
                      <a:pt x="324" y="683"/>
                    </a:lnTo>
                    <a:lnTo>
                      <a:pt x="326" y="685"/>
                    </a:lnTo>
                    <a:lnTo>
                      <a:pt x="328" y="687"/>
                    </a:lnTo>
                    <a:lnTo>
                      <a:pt x="334" y="691"/>
                    </a:lnTo>
                    <a:lnTo>
                      <a:pt x="334" y="691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3"/>
                    </a:lnTo>
                    <a:lnTo>
                      <a:pt x="338" y="691"/>
                    </a:lnTo>
                    <a:lnTo>
                      <a:pt x="338" y="691"/>
                    </a:lnTo>
                    <a:lnTo>
                      <a:pt x="338" y="689"/>
                    </a:lnTo>
                    <a:lnTo>
                      <a:pt x="338" y="689"/>
                    </a:lnTo>
                    <a:lnTo>
                      <a:pt x="340" y="685"/>
                    </a:lnTo>
                    <a:lnTo>
                      <a:pt x="346" y="683"/>
                    </a:lnTo>
                    <a:lnTo>
                      <a:pt x="358" y="683"/>
                    </a:lnTo>
                    <a:lnTo>
                      <a:pt x="358" y="689"/>
                    </a:lnTo>
                    <a:lnTo>
                      <a:pt x="358" y="689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58" y="691"/>
                    </a:lnTo>
                    <a:lnTo>
                      <a:pt x="360" y="691"/>
                    </a:lnTo>
                    <a:lnTo>
                      <a:pt x="372" y="693"/>
                    </a:lnTo>
                    <a:lnTo>
                      <a:pt x="364" y="701"/>
                    </a:lnTo>
                    <a:lnTo>
                      <a:pt x="364" y="701"/>
                    </a:lnTo>
                    <a:lnTo>
                      <a:pt x="358" y="707"/>
                    </a:lnTo>
                    <a:lnTo>
                      <a:pt x="358" y="707"/>
                    </a:lnTo>
                    <a:lnTo>
                      <a:pt x="366" y="707"/>
                    </a:lnTo>
                    <a:lnTo>
                      <a:pt x="372" y="707"/>
                    </a:lnTo>
                    <a:lnTo>
                      <a:pt x="372" y="707"/>
                    </a:lnTo>
                    <a:lnTo>
                      <a:pt x="384" y="707"/>
                    </a:lnTo>
                    <a:lnTo>
                      <a:pt x="384" y="707"/>
                    </a:lnTo>
                    <a:lnTo>
                      <a:pt x="390" y="709"/>
                    </a:lnTo>
                    <a:lnTo>
                      <a:pt x="392" y="711"/>
                    </a:lnTo>
                    <a:lnTo>
                      <a:pt x="396" y="715"/>
                    </a:lnTo>
                    <a:lnTo>
                      <a:pt x="396" y="715"/>
                    </a:lnTo>
                    <a:lnTo>
                      <a:pt x="398" y="719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398" y="723"/>
                    </a:lnTo>
                    <a:lnTo>
                      <a:pt x="400" y="723"/>
                    </a:lnTo>
                    <a:lnTo>
                      <a:pt x="400" y="723"/>
                    </a:lnTo>
                    <a:lnTo>
                      <a:pt x="404" y="725"/>
                    </a:lnTo>
                    <a:lnTo>
                      <a:pt x="406" y="727"/>
                    </a:lnTo>
                    <a:lnTo>
                      <a:pt x="408" y="733"/>
                    </a:lnTo>
                    <a:lnTo>
                      <a:pt x="408" y="733"/>
                    </a:lnTo>
                    <a:lnTo>
                      <a:pt x="408" y="735"/>
                    </a:lnTo>
                    <a:lnTo>
                      <a:pt x="408" y="735"/>
                    </a:lnTo>
                    <a:lnTo>
                      <a:pt x="412" y="739"/>
                    </a:lnTo>
                    <a:lnTo>
                      <a:pt x="412" y="739"/>
                    </a:lnTo>
                    <a:lnTo>
                      <a:pt x="418" y="741"/>
                    </a:lnTo>
                    <a:lnTo>
                      <a:pt x="424" y="741"/>
                    </a:lnTo>
                    <a:lnTo>
                      <a:pt x="424" y="741"/>
                    </a:lnTo>
                    <a:lnTo>
                      <a:pt x="432" y="741"/>
                    </a:lnTo>
                    <a:lnTo>
                      <a:pt x="438" y="739"/>
                    </a:lnTo>
                    <a:lnTo>
                      <a:pt x="438" y="745"/>
                    </a:lnTo>
                    <a:lnTo>
                      <a:pt x="438" y="745"/>
                    </a:lnTo>
                    <a:lnTo>
                      <a:pt x="440" y="747"/>
                    </a:lnTo>
                    <a:lnTo>
                      <a:pt x="444" y="747"/>
                    </a:lnTo>
                    <a:lnTo>
                      <a:pt x="452" y="749"/>
                    </a:lnTo>
                    <a:lnTo>
                      <a:pt x="456" y="749"/>
                    </a:lnTo>
                    <a:lnTo>
                      <a:pt x="456" y="749"/>
                    </a:lnTo>
                    <a:lnTo>
                      <a:pt x="458" y="749"/>
                    </a:lnTo>
                    <a:lnTo>
                      <a:pt x="461" y="751"/>
                    </a:lnTo>
                    <a:lnTo>
                      <a:pt x="465" y="755"/>
                    </a:lnTo>
                    <a:lnTo>
                      <a:pt x="465" y="755"/>
                    </a:lnTo>
                    <a:lnTo>
                      <a:pt x="469" y="759"/>
                    </a:lnTo>
                    <a:lnTo>
                      <a:pt x="469" y="759"/>
                    </a:lnTo>
                    <a:lnTo>
                      <a:pt x="475" y="763"/>
                    </a:lnTo>
                    <a:lnTo>
                      <a:pt x="475" y="763"/>
                    </a:lnTo>
                    <a:lnTo>
                      <a:pt x="479" y="767"/>
                    </a:lnTo>
                    <a:lnTo>
                      <a:pt x="479" y="767"/>
                    </a:lnTo>
                    <a:lnTo>
                      <a:pt x="485" y="770"/>
                    </a:lnTo>
                    <a:lnTo>
                      <a:pt x="491" y="776"/>
                    </a:lnTo>
                    <a:lnTo>
                      <a:pt x="491" y="776"/>
                    </a:lnTo>
                    <a:lnTo>
                      <a:pt x="495" y="784"/>
                    </a:lnTo>
                    <a:lnTo>
                      <a:pt x="495" y="784"/>
                    </a:lnTo>
                    <a:lnTo>
                      <a:pt x="495" y="786"/>
                    </a:lnTo>
                    <a:lnTo>
                      <a:pt x="495" y="786"/>
                    </a:lnTo>
                    <a:lnTo>
                      <a:pt x="495" y="788"/>
                    </a:lnTo>
                    <a:lnTo>
                      <a:pt x="495" y="788"/>
                    </a:lnTo>
                    <a:lnTo>
                      <a:pt x="495" y="790"/>
                    </a:lnTo>
                    <a:lnTo>
                      <a:pt x="495" y="790"/>
                    </a:lnTo>
                    <a:lnTo>
                      <a:pt x="501" y="792"/>
                    </a:lnTo>
                    <a:lnTo>
                      <a:pt x="505" y="800"/>
                    </a:lnTo>
                    <a:lnTo>
                      <a:pt x="505" y="800"/>
                    </a:lnTo>
                    <a:lnTo>
                      <a:pt x="509" y="804"/>
                    </a:lnTo>
                    <a:lnTo>
                      <a:pt x="509" y="804"/>
                    </a:lnTo>
                    <a:lnTo>
                      <a:pt x="509" y="804"/>
                    </a:lnTo>
                    <a:lnTo>
                      <a:pt x="511" y="804"/>
                    </a:lnTo>
                    <a:lnTo>
                      <a:pt x="511" y="804"/>
                    </a:lnTo>
                    <a:lnTo>
                      <a:pt x="513" y="804"/>
                    </a:lnTo>
                    <a:lnTo>
                      <a:pt x="515" y="804"/>
                    </a:lnTo>
                    <a:lnTo>
                      <a:pt x="517" y="804"/>
                    </a:lnTo>
                    <a:lnTo>
                      <a:pt x="517" y="804"/>
                    </a:lnTo>
                    <a:lnTo>
                      <a:pt x="521" y="808"/>
                    </a:lnTo>
                    <a:lnTo>
                      <a:pt x="521" y="808"/>
                    </a:lnTo>
                    <a:lnTo>
                      <a:pt x="529" y="812"/>
                    </a:lnTo>
                    <a:lnTo>
                      <a:pt x="537" y="820"/>
                    </a:lnTo>
                    <a:lnTo>
                      <a:pt x="537" y="820"/>
                    </a:lnTo>
                    <a:lnTo>
                      <a:pt x="541" y="828"/>
                    </a:lnTo>
                    <a:lnTo>
                      <a:pt x="543" y="834"/>
                    </a:lnTo>
                    <a:lnTo>
                      <a:pt x="543" y="834"/>
                    </a:lnTo>
                    <a:lnTo>
                      <a:pt x="543" y="840"/>
                    </a:lnTo>
                    <a:lnTo>
                      <a:pt x="543" y="840"/>
                    </a:lnTo>
                    <a:lnTo>
                      <a:pt x="543" y="842"/>
                    </a:lnTo>
                    <a:lnTo>
                      <a:pt x="541" y="846"/>
                    </a:lnTo>
                    <a:lnTo>
                      <a:pt x="541" y="846"/>
                    </a:lnTo>
                    <a:lnTo>
                      <a:pt x="539" y="846"/>
                    </a:lnTo>
                    <a:lnTo>
                      <a:pt x="537" y="848"/>
                    </a:lnTo>
                    <a:lnTo>
                      <a:pt x="537" y="848"/>
                    </a:lnTo>
                    <a:lnTo>
                      <a:pt x="535" y="848"/>
                    </a:lnTo>
                    <a:lnTo>
                      <a:pt x="517" y="848"/>
                    </a:lnTo>
                    <a:lnTo>
                      <a:pt x="517" y="848"/>
                    </a:lnTo>
                    <a:lnTo>
                      <a:pt x="517" y="850"/>
                    </a:lnTo>
                    <a:lnTo>
                      <a:pt x="517" y="850"/>
                    </a:lnTo>
                    <a:lnTo>
                      <a:pt x="515" y="854"/>
                    </a:lnTo>
                    <a:lnTo>
                      <a:pt x="511" y="854"/>
                    </a:lnTo>
                    <a:lnTo>
                      <a:pt x="507" y="856"/>
                    </a:lnTo>
                    <a:lnTo>
                      <a:pt x="505" y="856"/>
                    </a:lnTo>
                    <a:lnTo>
                      <a:pt x="505" y="856"/>
                    </a:lnTo>
                    <a:lnTo>
                      <a:pt x="503" y="856"/>
                    </a:lnTo>
                    <a:lnTo>
                      <a:pt x="503" y="856"/>
                    </a:lnTo>
                    <a:lnTo>
                      <a:pt x="501" y="856"/>
                    </a:lnTo>
                    <a:lnTo>
                      <a:pt x="501" y="856"/>
                    </a:lnTo>
                    <a:lnTo>
                      <a:pt x="503" y="858"/>
                    </a:lnTo>
                    <a:lnTo>
                      <a:pt x="503" y="858"/>
                    </a:lnTo>
                    <a:lnTo>
                      <a:pt x="505" y="860"/>
                    </a:lnTo>
                    <a:lnTo>
                      <a:pt x="505" y="860"/>
                    </a:lnTo>
                    <a:lnTo>
                      <a:pt x="513" y="862"/>
                    </a:lnTo>
                    <a:lnTo>
                      <a:pt x="513" y="862"/>
                    </a:lnTo>
                    <a:lnTo>
                      <a:pt x="517" y="862"/>
                    </a:lnTo>
                    <a:lnTo>
                      <a:pt x="521" y="860"/>
                    </a:lnTo>
                    <a:lnTo>
                      <a:pt x="521" y="860"/>
                    </a:lnTo>
                    <a:lnTo>
                      <a:pt x="529" y="860"/>
                    </a:lnTo>
                    <a:lnTo>
                      <a:pt x="539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7" y="860"/>
                    </a:lnTo>
                    <a:lnTo>
                      <a:pt x="569" y="860"/>
                    </a:lnTo>
                    <a:lnTo>
                      <a:pt x="569" y="860"/>
                    </a:lnTo>
                    <a:lnTo>
                      <a:pt x="573" y="862"/>
                    </a:lnTo>
                    <a:lnTo>
                      <a:pt x="575" y="866"/>
                    </a:lnTo>
                    <a:lnTo>
                      <a:pt x="575" y="866"/>
                    </a:lnTo>
                    <a:lnTo>
                      <a:pt x="575" y="870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7" y="870"/>
                    </a:lnTo>
                    <a:lnTo>
                      <a:pt x="579" y="870"/>
                    </a:lnTo>
                    <a:lnTo>
                      <a:pt x="581" y="872"/>
                    </a:lnTo>
                    <a:lnTo>
                      <a:pt x="583" y="874"/>
                    </a:lnTo>
                    <a:lnTo>
                      <a:pt x="583" y="874"/>
                    </a:lnTo>
                    <a:lnTo>
                      <a:pt x="585" y="874"/>
                    </a:lnTo>
                    <a:lnTo>
                      <a:pt x="585" y="874"/>
                    </a:lnTo>
                    <a:lnTo>
                      <a:pt x="587" y="876"/>
                    </a:lnTo>
                    <a:lnTo>
                      <a:pt x="587" y="876"/>
                    </a:lnTo>
                    <a:lnTo>
                      <a:pt x="595" y="876"/>
                    </a:lnTo>
                    <a:lnTo>
                      <a:pt x="595" y="876"/>
                    </a:lnTo>
                    <a:lnTo>
                      <a:pt x="601" y="876"/>
                    </a:lnTo>
                    <a:lnTo>
                      <a:pt x="601" y="876"/>
                    </a:lnTo>
                    <a:lnTo>
                      <a:pt x="605" y="878"/>
                    </a:lnTo>
                    <a:lnTo>
                      <a:pt x="607" y="880"/>
                    </a:lnTo>
                    <a:lnTo>
                      <a:pt x="609" y="886"/>
                    </a:lnTo>
                    <a:lnTo>
                      <a:pt x="609" y="886"/>
                    </a:lnTo>
                    <a:lnTo>
                      <a:pt x="611" y="886"/>
                    </a:lnTo>
                    <a:lnTo>
                      <a:pt x="618" y="886"/>
                    </a:lnTo>
                    <a:lnTo>
                      <a:pt x="618" y="886"/>
                    </a:lnTo>
                    <a:lnTo>
                      <a:pt x="622" y="884"/>
                    </a:lnTo>
                    <a:lnTo>
                      <a:pt x="622" y="884"/>
                    </a:lnTo>
                    <a:lnTo>
                      <a:pt x="632" y="884"/>
                    </a:lnTo>
                    <a:lnTo>
                      <a:pt x="632" y="884"/>
                    </a:lnTo>
                    <a:lnTo>
                      <a:pt x="642" y="886"/>
                    </a:lnTo>
                    <a:lnTo>
                      <a:pt x="646" y="886"/>
                    </a:lnTo>
                    <a:lnTo>
                      <a:pt x="648" y="890"/>
                    </a:lnTo>
                    <a:lnTo>
                      <a:pt x="648" y="890"/>
                    </a:lnTo>
                    <a:lnTo>
                      <a:pt x="650" y="892"/>
                    </a:lnTo>
                    <a:lnTo>
                      <a:pt x="652" y="892"/>
                    </a:lnTo>
                    <a:lnTo>
                      <a:pt x="652" y="892"/>
                    </a:lnTo>
                    <a:lnTo>
                      <a:pt x="660" y="894"/>
                    </a:lnTo>
                    <a:lnTo>
                      <a:pt x="660" y="894"/>
                    </a:lnTo>
                    <a:lnTo>
                      <a:pt x="668" y="892"/>
                    </a:lnTo>
                    <a:lnTo>
                      <a:pt x="670" y="892"/>
                    </a:lnTo>
                    <a:lnTo>
                      <a:pt x="670" y="892"/>
                    </a:lnTo>
                    <a:lnTo>
                      <a:pt x="674" y="894"/>
                    </a:lnTo>
                    <a:lnTo>
                      <a:pt x="674" y="894"/>
                    </a:lnTo>
                    <a:lnTo>
                      <a:pt x="678" y="894"/>
                    </a:lnTo>
                    <a:lnTo>
                      <a:pt x="678" y="894"/>
                    </a:lnTo>
                    <a:lnTo>
                      <a:pt x="680" y="894"/>
                    </a:lnTo>
                    <a:lnTo>
                      <a:pt x="680" y="894"/>
                    </a:lnTo>
                    <a:lnTo>
                      <a:pt x="682" y="894"/>
                    </a:lnTo>
                    <a:lnTo>
                      <a:pt x="682" y="894"/>
                    </a:lnTo>
                    <a:lnTo>
                      <a:pt x="686" y="894"/>
                    </a:lnTo>
                    <a:lnTo>
                      <a:pt x="688" y="898"/>
                    </a:lnTo>
                    <a:lnTo>
                      <a:pt x="688" y="898"/>
                    </a:lnTo>
                    <a:lnTo>
                      <a:pt x="690" y="902"/>
                    </a:lnTo>
                    <a:lnTo>
                      <a:pt x="690" y="902"/>
                    </a:lnTo>
                    <a:lnTo>
                      <a:pt x="694" y="906"/>
                    </a:lnTo>
                    <a:lnTo>
                      <a:pt x="700" y="910"/>
                    </a:lnTo>
                    <a:lnTo>
                      <a:pt x="704" y="910"/>
                    </a:lnTo>
                    <a:lnTo>
                      <a:pt x="704" y="910"/>
                    </a:lnTo>
                    <a:lnTo>
                      <a:pt x="708" y="910"/>
                    </a:lnTo>
                    <a:lnTo>
                      <a:pt x="710" y="912"/>
                    </a:lnTo>
                    <a:lnTo>
                      <a:pt x="712" y="914"/>
                    </a:lnTo>
                    <a:lnTo>
                      <a:pt x="712" y="914"/>
                    </a:lnTo>
                    <a:lnTo>
                      <a:pt x="712" y="916"/>
                    </a:lnTo>
                    <a:lnTo>
                      <a:pt x="712" y="916"/>
                    </a:lnTo>
                    <a:lnTo>
                      <a:pt x="716" y="919"/>
                    </a:lnTo>
                    <a:lnTo>
                      <a:pt x="716" y="919"/>
                    </a:lnTo>
                    <a:lnTo>
                      <a:pt x="718" y="921"/>
                    </a:lnTo>
                    <a:lnTo>
                      <a:pt x="722" y="923"/>
                    </a:lnTo>
                    <a:lnTo>
                      <a:pt x="734" y="925"/>
                    </a:lnTo>
                    <a:lnTo>
                      <a:pt x="734" y="925"/>
                    </a:lnTo>
                    <a:lnTo>
                      <a:pt x="742" y="925"/>
                    </a:lnTo>
                    <a:lnTo>
                      <a:pt x="742" y="925"/>
                    </a:lnTo>
                    <a:lnTo>
                      <a:pt x="748" y="925"/>
                    </a:lnTo>
                    <a:lnTo>
                      <a:pt x="754" y="925"/>
                    </a:lnTo>
                    <a:lnTo>
                      <a:pt x="752" y="931"/>
                    </a:lnTo>
                    <a:lnTo>
                      <a:pt x="752" y="931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2" y="933"/>
                    </a:lnTo>
                    <a:lnTo>
                      <a:pt x="756" y="933"/>
                    </a:lnTo>
                    <a:lnTo>
                      <a:pt x="760" y="933"/>
                    </a:lnTo>
                    <a:lnTo>
                      <a:pt x="760" y="969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7"/>
                    </a:lnTo>
                    <a:lnTo>
                      <a:pt x="754" y="969"/>
                    </a:lnTo>
                    <a:lnTo>
                      <a:pt x="754" y="969"/>
                    </a:lnTo>
                    <a:lnTo>
                      <a:pt x="752" y="981"/>
                    </a:lnTo>
                    <a:lnTo>
                      <a:pt x="752" y="981"/>
                    </a:lnTo>
                    <a:lnTo>
                      <a:pt x="756" y="981"/>
                    </a:lnTo>
                    <a:lnTo>
                      <a:pt x="760" y="981"/>
                    </a:lnTo>
                    <a:lnTo>
                      <a:pt x="760" y="987"/>
                    </a:lnTo>
                    <a:lnTo>
                      <a:pt x="760" y="987"/>
                    </a:lnTo>
                    <a:lnTo>
                      <a:pt x="762" y="989"/>
                    </a:lnTo>
                    <a:lnTo>
                      <a:pt x="762" y="989"/>
                    </a:lnTo>
                    <a:lnTo>
                      <a:pt x="760" y="995"/>
                    </a:lnTo>
                    <a:lnTo>
                      <a:pt x="760" y="997"/>
                    </a:lnTo>
                    <a:lnTo>
                      <a:pt x="756" y="1001"/>
                    </a:lnTo>
                    <a:lnTo>
                      <a:pt x="756" y="1001"/>
                    </a:lnTo>
                    <a:lnTo>
                      <a:pt x="752" y="1003"/>
                    </a:lnTo>
                    <a:lnTo>
                      <a:pt x="752" y="1003"/>
                    </a:lnTo>
                    <a:lnTo>
                      <a:pt x="742" y="1011"/>
                    </a:lnTo>
                    <a:lnTo>
                      <a:pt x="732" y="1021"/>
                    </a:lnTo>
                    <a:lnTo>
                      <a:pt x="732" y="1021"/>
                    </a:lnTo>
                    <a:lnTo>
                      <a:pt x="728" y="1029"/>
                    </a:lnTo>
                    <a:lnTo>
                      <a:pt x="728" y="1029"/>
                    </a:lnTo>
                    <a:lnTo>
                      <a:pt x="724" y="1033"/>
                    </a:lnTo>
                    <a:lnTo>
                      <a:pt x="722" y="1033"/>
                    </a:lnTo>
                    <a:lnTo>
                      <a:pt x="722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3"/>
                    </a:lnTo>
                    <a:lnTo>
                      <a:pt x="720" y="1035"/>
                    </a:lnTo>
                    <a:lnTo>
                      <a:pt x="722" y="1041"/>
                    </a:lnTo>
                    <a:lnTo>
                      <a:pt x="716" y="1041"/>
                    </a:lnTo>
                    <a:lnTo>
                      <a:pt x="716" y="1041"/>
                    </a:lnTo>
                    <a:lnTo>
                      <a:pt x="714" y="1041"/>
                    </a:lnTo>
                    <a:lnTo>
                      <a:pt x="714" y="1045"/>
                    </a:lnTo>
                    <a:lnTo>
                      <a:pt x="714" y="1045"/>
                    </a:lnTo>
                    <a:lnTo>
                      <a:pt x="714" y="1047"/>
                    </a:lnTo>
                    <a:lnTo>
                      <a:pt x="714" y="1047"/>
                    </a:lnTo>
                    <a:lnTo>
                      <a:pt x="712" y="1051"/>
                    </a:lnTo>
                    <a:lnTo>
                      <a:pt x="712" y="1051"/>
                    </a:lnTo>
                    <a:lnTo>
                      <a:pt x="710" y="1055"/>
                    </a:lnTo>
                    <a:lnTo>
                      <a:pt x="708" y="1057"/>
                    </a:lnTo>
                    <a:lnTo>
                      <a:pt x="704" y="1057"/>
                    </a:lnTo>
                    <a:lnTo>
                      <a:pt x="704" y="1057"/>
                    </a:lnTo>
                    <a:lnTo>
                      <a:pt x="700" y="1057"/>
                    </a:lnTo>
                    <a:lnTo>
                      <a:pt x="700" y="1057"/>
                    </a:lnTo>
                    <a:lnTo>
                      <a:pt x="698" y="1057"/>
                    </a:lnTo>
                    <a:lnTo>
                      <a:pt x="688" y="1057"/>
                    </a:lnTo>
                    <a:lnTo>
                      <a:pt x="688" y="1057"/>
                    </a:lnTo>
                    <a:lnTo>
                      <a:pt x="688" y="1057"/>
                    </a:lnTo>
                    <a:lnTo>
                      <a:pt x="688" y="1061"/>
                    </a:lnTo>
                    <a:lnTo>
                      <a:pt x="688" y="1061"/>
                    </a:lnTo>
                    <a:lnTo>
                      <a:pt x="688" y="1070"/>
                    </a:lnTo>
                    <a:lnTo>
                      <a:pt x="688" y="1070"/>
                    </a:lnTo>
                    <a:lnTo>
                      <a:pt x="690" y="1070"/>
                    </a:lnTo>
                    <a:lnTo>
                      <a:pt x="696" y="1070"/>
                    </a:lnTo>
                    <a:lnTo>
                      <a:pt x="696" y="1074"/>
                    </a:lnTo>
                    <a:lnTo>
                      <a:pt x="696" y="1108"/>
                    </a:lnTo>
                    <a:lnTo>
                      <a:pt x="696" y="1108"/>
                    </a:lnTo>
                    <a:lnTo>
                      <a:pt x="696" y="1120"/>
                    </a:lnTo>
                    <a:lnTo>
                      <a:pt x="696" y="1120"/>
                    </a:lnTo>
                    <a:lnTo>
                      <a:pt x="696" y="1150"/>
                    </a:lnTo>
                    <a:lnTo>
                      <a:pt x="696" y="1150"/>
                    </a:lnTo>
                    <a:lnTo>
                      <a:pt x="696" y="1152"/>
                    </a:lnTo>
                    <a:lnTo>
                      <a:pt x="694" y="1156"/>
                    </a:lnTo>
                    <a:lnTo>
                      <a:pt x="690" y="1160"/>
                    </a:lnTo>
                    <a:lnTo>
                      <a:pt x="684" y="1162"/>
                    </a:lnTo>
                    <a:lnTo>
                      <a:pt x="684" y="1162"/>
                    </a:lnTo>
                    <a:lnTo>
                      <a:pt x="678" y="1162"/>
                    </a:lnTo>
                    <a:lnTo>
                      <a:pt x="676" y="1166"/>
                    </a:lnTo>
                    <a:lnTo>
                      <a:pt x="676" y="1166"/>
                    </a:lnTo>
                    <a:lnTo>
                      <a:pt x="672" y="1172"/>
                    </a:lnTo>
                    <a:lnTo>
                      <a:pt x="670" y="1178"/>
                    </a:lnTo>
                    <a:lnTo>
                      <a:pt x="670" y="1178"/>
                    </a:lnTo>
                    <a:lnTo>
                      <a:pt x="664" y="1188"/>
                    </a:lnTo>
                    <a:lnTo>
                      <a:pt x="664" y="1188"/>
                    </a:lnTo>
                    <a:lnTo>
                      <a:pt x="662" y="1192"/>
                    </a:lnTo>
                    <a:lnTo>
                      <a:pt x="656" y="1194"/>
                    </a:lnTo>
                    <a:lnTo>
                      <a:pt x="654" y="1194"/>
                    </a:lnTo>
                    <a:lnTo>
                      <a:pt x="654" y="1194"/>
                    </a:lnTo>
                    <a:lnTo>
                      <a:pt x="650" y="1194"/>
                    </a:lnTo>
                    <a:lnTo>
                      <a:pt x="650" y="1194"/>
                    </a:lnTo>
                    <a:lnTo>
                      <a:pt x="648" y="1196"/>
                    </a:lnTo>
                    <a:lnTo>
                      <a:pt x="648" y="1196"/>
                    </a:lnTo>
                    <a:lnTo>
                      <a:pt x="642" y="1200"/>
                    </a:lnTo>
                    <a:lnTo>
                      <a:pt x="642" y="1200"/>
                    </a:lnTo>
                    <a:lnTo>
                      <a:pt x="634" y="1202"/>
                    </a:lnTo>
                    <a:lnTo>
                      <a:pt x="634" y="1202"/>
                    </a:lnTo>
                    <a:lnTo>
                      <a:pt x="632" y="1202"/>
                    </a:lnTo>
                    <a:lnTo>
                      <a:pt x="632" y="1202"/>
                    </a:lnTo>
                    <a:lnTo>
                      <a:pt x="632" y="1210"/>
                    </a:lnTo>
                    <a:lnTo>
                      <a:pt x="632" y="1210"/>
                    </a:lnTo>
                    <a:lnTo>
                      <a:pt x="632" y="1212"/>
                    </a:lnTo>
                    <a:lnTo>
                      <a:pt x="632" y="1220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18"/>
                    </a:lnTo>
                    <a:lnTo>
                      <a:pt x="624" y="1220"/>
                    </a:lnTo>
                    <a:lnTo>
                      <a:pt x="624" y="1220"/>
                    </a:lnTo>
                    <a:lnTo>
                      <a:pt x="622" y="1223"/>
                    </a:lnTo>
                    <a:lnTo>
                      <a:pt x="616" y="1225"/>
                    </a:lnTo>
                    <a:lnTo>
                      <a:pt x="609" y="1225"/>
                    </a:lnTo>
                    <a:lnTo>
                      <a:pt x="609" y="1225"/>
                    </a:lnTo>
                    <a:lnTo>
                      <a:pt x="599" y="1225"/>
                    </a:lnTo>
                    <a:lnTo>
                      <a:pt x="599" y="1225"/>
                    </a:lnTo>
                    <a:lnTo>
                      <a:pt x="591" y="1225"/>
                    </a:lnTo>
                    <a:lnTo>
                      <a:pt x="591" y="1225"/>
                    </a:lnTo>
                    <a:lnTo>
                      <a:pt x="579" y="1225"/>
                    </a:lnTo>
                    <a:lnTo>
                      <a:pt x="579" y="1225"/>
                    </a:lnTo>
                    <a:lnTo>
                      <a:pt x="575" y="1227"/>
                    </a:lnTo>
                    <a:lnTo>
                      <a:pt x="571" y="1231"/>
                    </a:lnTo>
                    <a:lnTo>
                      <a:pt x="567" y="1235"/>
                    </a:lnTo>
                    <a:lnTo>
                      <a:pt x="567" y="1237"/>
                    </a:lnTo>
                    <a:lnTo>
                      <a:pt x="567" y="1237"/>
                    </a:lnTo>
                    <a:lnTo>
                      <a:pt x="565" y="1241"/>
                    </a:lnTo>
                    <a:lnTo>
                      <a:pt x="561" y="1247"/>
                    </a:lnTo>
                    <a:lnTo>
                      <a:pt x="561" y="1247"/>
                    </a:lnTo>
                    <a:lnTo>
                      <a:pt x="559" y="1253"/>
                    </a:lnTo>
                    <a:lnTo>
                      <a:pt x="559" y="1259"/>
                    </a:lnTo>
                    <a:lnTo>
                      <a:pt x="553" y="1257"/>
                    </a:lnTo>
                    <a:lnTo>
                      <a:pt x="553" y="1257"/>
                    </a:lnTo>
                    <a:lnTo>
                      <a:pt x="551" y="1257"/>
                    </a:lnTo>
                    <a:lnTo>
                      <a:pt x="551" y="1257"/>
                    </a:lnTo>
                    <a:lnTo>
                      <a:pt x="551" y="1261"/>
                    </a:lnTo>
                    <a:lnTo>
                      <a:pt x="551" y="1309"/>
                    </a:lnTo>
                    <a:lnTo>
                      <a:pt x="551" y="1309"/>
                    </a:lnTo>
                    <a:lnTo>
                      <a:pt x="551" y="1317"/>
                    </a:lnTo>
                    <a:lnTo>
                      <a:pt x="549" y="1325"/>
                    </a:lnTo>
                    <a:lnTo>
                      <a:pt x="549" y="1325"/>
                    </a:lnTo>
                    <a:lnTo>
                      <a:pt x="545" y="1331"/>
                    </a:lnTo>
                    <a:lnTo>
                      <a:pt x="539" y="1337"/>
                    </a:lnTo>
                    <a:lnTo>
                      <a:pt x="529" y="1343"/>
                    </a:lnTo>
                    <a:lnTo>
                      <a:pt x="527" y="1345"/>
                    </a:lnTo>
                    <a:lnTo>
                      <a:pt x="527" y="1345"/>
                    </a:lnTo>
                    <a:lnTo>
                      <a:pt x="521" y="1347"/>
                    </a:lnTo>
                    <a:lnTo>
                      <a:pt x="521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47"/>
                    </a:lnTo>
                    <a:lnTo>
                      <a:pt x="519" y="1361"/>
                    </a:lnTo>
                    <a:lnTo>
                      <a:pt x="519" y="1361"/>
                    </a:lnTo>
                    <a:lnTo>
                      <a:pt x="519" y="1365"/>
                    </a:lnTo>
                    <a:lnTo>
                      <a:pt x="519" y="1372"/>
                    </a:lnTo>
                    <a:lnTo>
                      <a:pt x="513" y="1371"/>
                    </a:lnTo>
                    <a:lnTo>
                      <a:pt x="513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1"/>
                    </a:lnTo>
                    <a:lnTo>
                      <a:pt x="511" y="1374"/>
                    </a:lnTo>
                    <a:lnTo>
                      <a:pt x="511" y="1378"/>
                    </a:lnTo>
                    <a:lnTo>
                      <a:pt x="479" y="1378"/>
                    </a:lnTo>
                    <a:lnTo>
                      <a:pt x="479" y="1378"/>
                    </a:lnTo>
                    <a:lnTo>
                      <a:pt x="479" y="1382"/>
                    </a:lnTo>
                    <a:lnTo>
                      <a:pt x="479" y="1382"/>
                    </a:lnTo>
                    <a:lnTo>
                      <a:pt x="481" y="1384"/>
                    </a:lnTo>
                    <a:lnTo>
                      <a:pt x="485" y="1384"/>
                    </a:lnTo>
                    <a:lnTo>
                      <a:pt x="485" y="1384"/>
                    </a:lnTo>
                    <a:lnTo>
                      <a:pt x="489" y="1384"/>
                    </a:lnTo>
                    <a:lnTo>
                      <a:pt x="495" y="1384"/>
                    </a:lnTo>
                    <a:lnTo>
                      <a:pt x="495" y="1388"/>
                    </a:lnTo>
                    <a:lnTo>
                      <a:pt x="495" y="1388"/>
                    </a:lnTo>
                    <a:lnTo>
                      <a:pt x="495" y="1392"/>
                    </a:lnTo>
                    <a:lnTo>
                      <a:pt x="497" y="1398"/>
                    </a:lnTo>
                    <a:lnTo>
                      <a:pt x="497" y="1398"/>
                    </a:lnTo>
                    <a:lnTo>
                      <a:pt x="503" y="1406"/>
                    </a:lnTo>
                    <a:lnTo>
                      <a:pt x="503" y="1412"/>
                    </a:lnTo>
                    <a:lnTo>
                      <a:pt x="501" y="1418"/>
                    </a:lnTo>
                    <a:lnTo>
                      <a:pt x="501" y="1418"/>
                    </a:lnTo>
                    <a:lnTo>
                      <a:pt x="499" y="1422"/>
                    </a:lnTo>
                    <a:lnTo>
                      <a:pt x="495" y="1424"/>
                    </a:lnTo>
                    <a:lnTo>
                      <a:pt x="491" y="1426"/>
                    </a:lnTo>
                    <a:lnTo>
                      <a:pt x="485" y="1428"/>
                    </a:lnTo>
                    <a:lnTo>
                      <a:pt x="485" y="1428"/>
                    </a:lnTo>
                    <a:lnTo>
                      <a:pt x="483" y="1428"/>
                    </a:lnTo>
                    <a:lnTo>
                      <a:pt x="483" y="1428"/>
                    </a:lnTo>
                    <a:lnTo>
                      <a:pt x="481" y="1428"/>
                    </a:lnTo>
                    <a:lnTo>
                      <a:pt x="481" y="1428"/>
                    </a:lnTo>
                    <a:lnTo>
                      <a:pt x="479" y="1428"/>
                    </a:lnTo>
                    <a:lnTo>
                      <a:pt x="479" y="1428"/>
                    </a:lnTo>
                    <a:lnTo>
                      <a:pt x="479" y="1430"/>
                    </a:lnTo>
                    <a:lnTo>
                      <a:pt x="477" y="1438"/>
                    </a:lnTo>
                    <a:lnTo>
                      <a:pt x="471" y="1434"/>
                    </a:lnTo>
                    <a:lnTo>
                      <a:pt x="471" y="1434"/>
                    </a:lnTo>
                    <a:lnTo>
                      <a:pt x="467" y="1434"/>
                    </a:lnTo>
                    <a:lnTo>
                      <a:pt x="461" y="1432"/>
                    </a:lnTo>
                    <a:lnTo>
                      <a:pt x="461" y="1432"/>
                    </a:lnTo>
                    <a:lnTo>
                      <a:pt x="458" y="1432"/>
                    </a:lnTo>
                    <a:lnTo>
                      <a:pt x="458" y="1432"/>
                    </a:lnTo>
                    <a:lnTo>
                      <a:pt x="456" y="1436"/>
                    </a:lnTo>
                    <a:lnTo>
                      <a:pt x="456" y="1440"/>
                    </a:lnTo>
                    <a:lnTo>
                      <a:pt x="456" y="1442"/>
                    </a:lnTo>
                    <a:lnTo>
                      <a:pt x="456" y="1442"/>
                    </a:lnTo>
                    <a:lnTo>
                      <a:pt x="452" y="1452"/>
                    </a:lnTo>
                    <a:lnTo>
                      <a:pt x="450" y="1456"/>
                    </a:lnTo>
                    <a:lnTo>
                      <a:pt x="444" y="1458"/>
                    </a:lnTo>
                    <a:lnTo>
                      <a:pt x="444" y="1458"/>
                    </a:lnTo>
                    <a:lnTo>
                      <a:pt x="440" y="1460"/>
                    </a:lnTo>
                    <a:lnTo>
                      <a:pt x="440" y="1460"/>
                    </a:lnTo>
                    <a:lnTo>
                      <a:pt x="438" y="1460"/>
                    </a:lnTo>
                    <a:lnTo>
                      <a:pt x="438" y="1460"/>
                    </a:lnTo>
                    <a:lnTo>
                      <a:pt x="438" y="1462"/>
                    </a:lnTo>
                    <a:lnTo>
                      <a:pt x="438" y="1462"/>
                    </a:lnTo>
                    <a:lnTo>
                      <a:pt x="440" y="1464"/>
                    </a:lnTo>
                    <a:lnTo>
                      <a:pt x="440" y="1464"/>
                    </a:lnTo>
                    <a:lnTo>
                      <a:pt x="442" y="1466"/>
                    </a:lnTo>
                    <a:lnTo>
                      <a:pt x="446" y="1466"/>
                    </a:lnTo>
                    <a:lnTo>
                      <a:pt x="446" y="1470"/>
                    </a:lnTo>
                    <a:lnTo>
                      <a:pt x="446" y="1470"/>
                    </a:lnTo>
                    <a:lnTo>
                      <a:pt x="448" y="1472"/>
                    </a:lnTo>
                    <a:lnTo>
                      <a:pt x="448" y="1472"/>
                    </a:lnTo>
                    <a:lnTo>
                      <a:pt x="450" y="1476"/>
                    </a:lnTo>
                    <a:lnTo>
                      <a:pt x="450" y="1476"/>
                    </a:lnTo>
                    <a:lnTo>
                      <a:pt x="454" y="1482"/>
                    </a:lnTo>
                    <a:lnTo>
                      <a:pt x="454" y="1488"/>
                    </a:lnTo>
                    <a:lnTo>
                      <a:pt x="454" y="1488"/>
                    </a:lnTo>
                    <a:lnTo>
                      <a:pt x="454" y="1496"/>
                    </a:lnTo>
                    <a:lnTo>
                      <a:pt x="454" y="1496"/>
                    </a:lnTo>
                    <a:lnTo>
                      <a:pt x="454" y="1512"/>
                    </a:lnTo>
                    <a:lnTo>
                      <a:pt x="454" y="1512"/>
                    </a:lnTo>
                    <a:lnTo>
                      <a:pt x="456" y="1514"/>
                    </a:lnTo>
                    <a:lnTo>
                      <a:pt x="456" y="1514"/>
                    </a:lnTo>
                    <a:lnTo>
                      <a:pt x="460" y="1514"/>
                    </a:lnTo>
                    <a:lnTo>
                      <a:pt x="461" y="1516"/>
                    </a:lnTo>
                    <a:lnTo>
                      <a:pt x="461" y="1516"/>
                    </a:lnTo>
                    <a:lnTo>
                      <a:pt x="463" y="1520"/>
                    </a:lnTo>
                    <a:lnTo>
                      <a:pt x="461" y="1522"/>
                    </a:lnTo>
                    <a:lnTo>
                      <a:pt x="461" y="1522"/>
                    </a:lnTo>
                    <a:lnTo>
                      <a:pt x="461" y="1522"/>
                    </a:lnTo>
                    <a:lnTo>
                      <a:pt x="461" y="1535"/>
                    </a:lnTo>
                    <a:lnTo>
                      <a:pt x="461" y="1535"/>
                    </a:lnTo>
                    <a:lnTo>
                      <a:pt x="461" y="1535"/>
                    </a:lnTo>
                    <a:lnTo>
                      <a:pt x="461" y="1537"/>
                    </a:lnTo>
                    <a:lnTo>
                      <a:pt x="461" y="1537"/>
                    </a:lnTo>
                    <a:lnTo>
                      <a:pt x="465" y="1537"/>
                    </a:lnTo>
                    <a:lnTo>
                      <a:pt x="465" y="1537"/>
                    </a:lnTo>
                    <a:lnTo>
                      <a:pt x="471" y="1539"/>
                    </a:lnTo>
                    <a:lnTo>
                      <a:pt x="475" y="1543"/>
                    </a:lnTo>
                    <a:lnTo>
                      <a:pt x="475" y="1543"/>
                    </a:lnTo>
                    <a:lnTo>
                      <a:pt x="477" y="1547"/>
                    </a:lnTo>
                    <a:lnTo>
                      <a:pt x="479" y="1553"/>
                    </a:lnTo>
                    <a:lnTo>
                      <a:pt x="479" y="1553"/>
                    </a:lnTo>
                    <a:lnTo>
                      <a:pt x="479" y="1559"/>
                    </a:lnTo>
                    <a:lnTo>
                      <a:pt x="477" y="1563"/>
                    </a:lnTo>
                    <a:lnTo>
                      <a:pt x="473" y="1563"/>
                    </a:lnTo>
                    <a:lnTo>
                      <a:pt x="473" y="1563"/>
                    </a:lnTo>
                    <a:lnTo>
                      <a:pt x="471" y="1563"/>
                    </a:lnTo>
                    <a:lnTo>
                      <a:pt x="471" y="1563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69" y="1565"/>
                    </a:lnTo>
                    <a:lnTo>
                      <a:pt x="471" y="1569"/>
                    </a:lnTo>
                    <a:lnTo>
                      <a:pt x="471" y="1569"/>
                    </a:lnTo>
                    <a:lnTo>
                      <a:pt x="477" y="1577"/>
                    </a:lnTo>
                    <a:lnTo>
                      <a:pt x="477" y="1577"/>
                    </a:lnTo>
                    <a:lnTo>
                      <a:pt x="477" y="1581"/>
                    </a:lnTo>
                    <a:lnTo>
                      <a:pt x="477" y="1585"/>
                    </a:lnTo>
                    <a:lnTo>
                      <a:pt x="477" y="1585"/>
                    </a:lnTo>
                    <a:lnTo>
                      <a:pt x="475" y="1587"/>
                    </a:lnTo>
                    <a:lnTo>
                      <a:pt x="471" y="1587"/>
                    </a:lnTo>
                    <a:lnTo>
                      <a:pt x="465" y="1589"/>
                    </a:lnTo>
                    <a:lnTo>
                      <a:pt x="465" y="15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5638">
                <a:extLst>
                  <a:ext uri="{FF2B5EF4-FFF2-40B4-BE49-F238E27FC236}">
                    <a16:creationId xmlns:a16="http://schemas.microsoft.com/office/drawing/2014/main" id="{A00DD046-F70D-4D83-A712-499F74B3C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661" y="2916789"/>
                <a:ext cx="194194" cy="133100"/>
              </a:xfrm>
              <a:custGeom>
                <a:avLst/>
                <a:gdLst>
                  <a:gd name="T0" fmla="*/ 8 w 179"/>
                  <a:gd name="T1" fmla="*/ 10 h 123"/>
                  <a:gd name="T2" fmla="*/ 8 w 179"/>
                  <a:gd name="T3" fmla="*/ 16 h 123"/>
                  <a:gd name="T4" fmla="*/ 12 w 179"/>
                  <a:gd name="T5" fmla="*/ 20 h 123"/>
                  <a:gd name="T6" fmla="*/ 18 w 179"/>
                  <a:gd name="T7" fmla="*/ 24 h 123"/>
                  <a:gd name="T8" fmla="*/ 22 w 179"/>
                  <a:gd name="T9" fmla="*/ 28 h 123"/>
                  <a:gd name="T10" fmla="*/ 24 w 179"/>
                  <a:gd name="T11" fmla="*/ 42 h 123"/>
                  <a:gd name="T12" fmla="*/ 26 w 179"/>
                  <a:gd name="T13" fmla="*/ 52 h 123"/>
                  <a:gd name="T14" fmla="*/ 24 w 179"/>
                  <a:gd name="T15" fmla="*/ 64 h 123"/>
                  <a:gd name="T16" fmla="*/ 20 w 179"/>
                  <a:gd name="T17" fmla="*/ 66 h 123"/>
                  <a:gd name="T18" fmla="*/ 18 w 179"/>
                  <a:gd name="T19" fmla="*/ 66 h 123"/>
                  <a:gd name="T20" fmla="*/ 16 w 179"/>
                  <a:gd name="T21" fmla="*/ 68 h 123"/>
                  <a:gd name="T22" fmla="*/ 14 w 179"/>
                  <a:gd name="T23" fmla="*/ 72 h 123"/>
                  <a:gd name="T24" fmla="*/ 0 w 179"/>
                  <a:gd name="T25" fmla="*/ 81 h 123"/>
                  <a:gd name="T26" fmla="*/ 0 w 179"/>
                  <a:gd name="T27" fmla="*/ 95 h 123"/>
                  <a:gd name="T28" fmla="*/ 0 w 179"/>
                  <a:gd name="T29" fmla="*/ 97 h 123"/>
                  <a:gd name="T30" fmla="*/ 2 w 179"/>
                  <a:gd name="T31" fmla="*/ 99 h 123"/>
                  <a:gd name="T32" fmla="*/ 8 w 179"/>
                  <a:gd name="T33" fmla="*/ 105 h 123"/>
                  <a:gd name="T34" fmla="*/ 24 w 179"/>
                  <a:gd name="T35" fmla="*/ 123 h 123"/>
                  <a:gd name="T36" fmla="*/ 52 w 179"/>
                  <a:gd name="T37" fmla="*/ 123 h 123"/>
                  <a:gd name="T38" fmla="*/ 62 w 179"/>
                  <a:gd name="T39" fmla="*/ 121 h 123"/>
                  <a:gd name="T40" fmla="*/ 64 w 179"/>
                  <a:gd name="T41" fmla="*/ 117 h 123"/>
                  <a:gd name="T42" fmla="*/ 68 w 179"/>
                  <a:gd name="T43" fmla="*/ 103 h 123"/>
                  <a:gd name="T44" fmla="*/ 72 w 179"/>
                  <a:gd name="T45" fmla="*/ 99 h 123"/>
                  <a:gd name="T46" fmla="*/ 72 w 179"/>
                  <a:gd name="T47" fmla="*/ 99 h 123"/>
                  <a:gd name="T48" fmla="*/ 74 w 179"/>
                  <a:gd name="T49" fmla="*/ 97 h 123"/>
                  <a:gd name="T50" fmla="*/ 74 w 179"/>
                  <a:gd name="T51" fmla="*/ 93 h 123"/>
                  <a:gd name="T52" fmla="*/ 82 w 179"/>
                  <a:gd name="T53" fmla="*/ 89 h 123"/>
                  <a:gd name="T54" fmla="*/ 91 w 179"/>
                  <a:gd name="T55" fmla="*/ 89 h 123"/>
                  <a:gd name="T56" fmla="*/ 103 w 179"/>
                  <a:gd name="T57" fmla="*/ 89 h 123"/>
                  <a:gd name="T58" fmla="*/ 105 w 179"/>
                  <a:gd name="T59" fmla="*/ 89 h 123"/>
                  <a:gd name="T60" fmla="*/ 107 w 179"/>
                  <a:gd name="T61" fmla="*/ 85 h 123"/>
                  <a:gd name="T62" fmla="*/ 111 w 179"/>
                  <a:gd name="T63" fmla="*/ 81 h 123"/>
                  <a:gd name="T64" fmla="*/ 117 w 179"/>
                  <a:gd name="T65" fmla="*/ 81 h 123"/>
                  <a:gd name="T66" fmla="*/ 121 w 179"/>
                  <a:gd name="T67" fmla="*/ 81 h 123"/>
                  <a:gd name="T68" fmla="*/ 123 w 179"/>
                  <a:gd name="T69" fmla="*/ 79 h 123"/>
                  <a:gd name="T70" fmla="*/ 133 w 179"/>
                  <a:gd name="T71" fmla="*/ 68 h 123"/>
                  <a:gd name="T72" fmla="*/ 139 w 179"/>
                  <a:gd name="T73" fmla="*/ 66 h 123"/>
                  <a:gd name="T74" fmla="*/ 143 w 179"/>
                  <a:gd name="T75" fmla="*/ 66 h 123"/>
                  <a:gd name="T76" fmla="*/ 149 w 179"/>
                  <a:gd name="T77" fmla="*/ 66 h 123"/>
                  <a:gd name="T78" fmla="*/ 153 w 179"/>
                  <a:gd name="T79" fmla="*/ 64 h 123"/>
                  <a:gd name="T80" fmla="*/ 155 w 179"/>
                  <a:gd name="T81" fmla="*/ 60 h 123"/>
                  <a:gd name="T82" fmla="*/ 161 w 179"/>
                  <a:gd name="T83" fmla="*/ 58 h 123"/>
                  <a:gd name="T84" fmla="*/ 165 w 179"/>
                  <a:gd name="T85" fmla="*/ 58 h 123"/>
                  <a:gd name="T86" fmla="*/ 167 w 179"/>
                  <a:gd name="T87" fmla="*/ 54 h 123"/>
                  <a:gd name="T88" fmla="*/ 163 w 179"/>
                  <a:gd name="T89" fmla="*/ 46 h 123"/>
                  <a:gd name="T90" fmla="*/ 161 w 179"/>
                  <a:gd name="T91" fmla="*/ 40 h 123"/>
                  <a:gd name="T92" fmla="*/ 163 w 179"/>
                  <a:gd name="T93" fmla="*/ 32 h 123"/>
                  <a:gd name="T94" fmla="*/ 171 w 179"/>
                  <a:gd name="T95" fmla="*/ 22 h 123"/>
                  <a:gd name="T96" fmla="*/ 177 w 179"/>
                  <a:gd name="T97" fmla="*/ 18 h 123"/>
                  <a:gd name="T98" fmla="*/ 177 w 179"/>
                  <a:gd name="T99" fmla="*/ 18 h 123"/>
                  <a:gd name="T100" fmla="*/ 177 w 179"/>
                  <a:gd name="T101" fmla="*/ 10 h 123"/>
                  <a:gd name="T102" fmla="*/ 177 w 179"/>
                  <a:gd name="T103" fmla="*/ 6 h 123"/>
                  <a:gd name="T104" fmla="*/ 179 w 179"/>
                  <a:gd name="T105" fmla="*/ 2 h 123"/>
                  <a:gd name="T106" fmla="*/ 175 w 179"/>
                  <a:gd name="T107" fmla="*/ 2 h 123"/>
                  <a:gd name="T108" fmla="*/ 165 w 179"/>
                  <a:gd name="T109" fmla="*/ 0 h 123"/>
                  <a:gd name="T110" fmla="*/ 145 w 179"/>
                  <a:gd name="T111" fmla="*/ 0 h 123"/>
                  <a:gd name="T112" fmla="*/ 78 w 179"/>
                  <a:gd name="T113" fmla="*/ 4 h 123"/>
                  <a:gd name="T114" fmla="*/ 8 w 179"/>
                  <a:gd name="T115" fmla="*/ 10 h 123"/>
                  <a:gd name="T116" fmla="*/ 16 w 179"/>
                  <a:gd name="T117" fmla="*/ 10 h 123"/>
                  <a:gd name="T118" fmla="*/ 34 w 179"/>
                  <a:gd name="T119" fmla="*/ 10 h 123"/>
                  <a:gd name="T120" fmla="*/ 8 w 179"/>
                  <a:gd name="T121" fmla="*/ 1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123">
                    <a:moveTo>
                      <a:pt x="8" y="10"/>
                    </a:moveTo>
                    <a:lnTo>
                      <a:pt x="8" y="1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2" y="28"/>
                    </a:lnTo>
                    <a:lnTo>
                      <a:pt x="24" y="3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52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2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8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60" y="123"/>
                    </a:lnTo>
                    <a:lnTo>
                      <a:pt x="62" y="121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8" y="103"/>
                    </a:lnTo>
                    <a:lnTo>
                      <a:pt x="68" y="103"/>
                    </a:lnTo>
                    <a:lnTo>
                      <a:pt x="68" y="101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4" y="97"/>
                    </a:lnTo>
                    <a:lnTo>
                      <a:pt x="74" y="97"/>
                    </a:lnTo>
                    <a:lnTo>
                      <a:pt x="74" y="93"/>
                    </a:lnTo>
                    <a:lnTo>
                      <a:pt x="74" y="93"/>
                    </a:lnTo>
                    <a:lnTo>
                      <a:pt x="78" y="91"/>
                    </a:lnTo>
                    <a:lnTo>
                      <a:pt x="82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103" y="89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7" y="85"/>
                    </a:lnTo>
                    <a:lnTo>
                      <a:pt x="107" y="85"/>
                    </a:lnTo>
                    <a:lnTo>
                      <a:pt x="109" y="83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7" y="81"/>
                    </a:lnTo>
                    <a:lnTo>
                      <a:pt x="117" y="81"/>
                    </a:lnTo>
                    <a:lnTo>
                      <a:pt x="121" y="81"/>
                    </a:lnTo>
                    <a:lnTo>
                      <a:pt x="123" y="79"/>
                    </a:lnTo>
                    <a:lnTo>
                      <a:pt x="123" y="79"/>
                    </a:lnTo>
                    <a:lnTo>
                      <a:pt x="127" y="74"/>
                    </a:lnTo>
                    <a:lnTo>
                      <a:pt x="133" y="68"/>
                    </a:lnTo>
                    <a:lnTo>
                      <a:pt x="133" y="68"/>
                    </a:lnTo>
                    <a:lnTo>
                      <a:pt x="139" y="66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9" y="66"/>
                    </a:lnTo>
                    <a:lnTo>
                      <a:pt x="149" y="66"/>
                    </a:lnTo>
                    <a:lnTo>
                      <a:pt x="153" y="66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0"/>
                    </a:lnTo>
                    <a:lnTo>
                      <a:pt x="157" y="58"/>
                    </a:lnTo>
                    <a:lnTo>
                      <a:pt x="161" y="58"/>
                    </a:lnTo>
                    <a:lnTo>
                      <a:pt x="161" y="58"/>
                    </a:lnTo>
                    <a:lnTo>
                      <a:pt x="165" y="58"/>
                    </a:lnTo>
                    <a:lnTo>
                      <a:pt x="167" y="56"/>
                    </a:lnTo>
                    <a:lnTo>
                      <a:pt x="167" y="54"/>
                    </a:lnTo>
                    <a:lnTo>
                      <a:pt x="167" y="54"/>
                    </a:lnTo>
                    <a:lnTo>
                      <a:pt x="163" y="46"/>
                    </a:lnTo>
                    <a:lnTo>
                      <a:pt x="163" y="46"/>
                    </a:lnTo>
                    <a:lnTo>
                      <a:pt x="161" y="40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67" y="26"/>
                    </a:lnTo>
                    <a:lnTo>
                      <a:pt x="171" y="22"/>
                    </a:lnTo>
                    <a:lnTo>
                      <a:pt x="171" y="22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14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7" y="6"/>
                    </a:lnTo>
                    <a:lnTo>
                      <a:pt x="177" y="6"/>
                    </a:lnTo>
                    <a:lnTo>
                      <a:pt x="179" y="2"/>
                    </a:lnTo>
                    <a:lnTo>
                      <a:pt x="175" y="2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11" y="2"/>
                    </a:lnTo>
                    <a:lnTo>
                      <a:pt x="78" y="4"/>
                    </a:lnTo>
                    <a:lnTo>
                      <a:pt x="44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6" y="10"/>
                    </a:lnTo>
                    <a:lnTo>
                      <a:pt x="30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351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7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286CF6D-C89B-495E-8DD3-4674B2423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032001"/>
            <a:ext cx="11582400" cy="3644900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242E7CDF-42D5-4BDF-93C9-8958A6E9EDF0}"/>
              </a:ext>
            </a:extLst>
          </p:cNvPr>
          <p:cNvGrpSpPr/>
          <p:nvPr/>
        </p:nvGrpSpPr>
        <p:grpSpPr>
          <a:xfrm>
            <a:off x="1818304" y="2421166"/>
            <a:ext cx="2280225" cy="2930071"/>
            <a:chOff x="1818304" y="2421166"/>
            <a:chExt cx="2280225" cy="2930071"/>
          </a:xfrm>
        </p:grpSpPr>
        <p:grpSp>
          <p:nvGrpSpPr>
            <p:cNvPr id="2" name="Group 12">
              <a:extLst>
                <a:ext uri="{FF2B5EF4-FFF2-40B4-BE49-F238E27FC236}">
                  <a16:creationId xmlns:a16="http://schemas.microsoft.com/office/drawing/2014/main" id="{474D6419-D23B-4A5E-893B-4868E298DA86}"/>
                </a:ext>
              </a:extLst>
            </p:cNvPr>
            <p:cNvGrpSpPr/>
            <p:nvPr/>
          </p:nvGrpSpPr>
          <p:grpSpPr>
            <a:xfrm>
              <a:off x="2441844" y="3255121"/>
              <a:ext cx="686120" cy="736052"/>
              <a:chOff x="2308904" y="4503298"/>
              <a:chExt cx="814256" cy="873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" name="Freeform 262">
                <a:extLst>
                  <a:ext uri="{FF2B5EF4-FFF2-40B4-BE49-F238E27FC236}">
                    <a16:creationId xmlns:a16="http://schemas.microsoft.com/office/drawing/2014/main" id="{07DB668A-27D5-428F-9F2D-7FDBDA392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904" y="4503298"/>
                <a:ext cx="814256" cy="873513"/>
              </a:xfrm>
              <a:custGeom>
                <a:avLst/>
                <a:gdLst>
                  <a:gd name="T0" fmla="*/ 1127 w 1855"/>
                  <a:gd name="T1" fmla="*/ 1779 h 1989"/>
                  <a:gd name="T2" fmla="*/ 1016 w 1855"/>
                  <a:gd name="T3" fmla="*/ 1790 h 1989"/>
                  <a:gd name="T4" fmla="*/ 873 w 1855"/>
                  <a:gd name="T5" fmla="*/ 1781 h 1989"/>
                  <a:gd name="T6" fmla="*/ 685 w 1855"/>
                  <a:gd name="T7" fmla="*/ 1727 h 1989"/>
                  <a:gd name="T8" fmla="*/ 518 w 1855"/>
                  <a:gd name="T9" fmla="*/ 1632 h 1989"/>
                  <a:gd name="T10" fmla="*/ 381 w 1855"/>
                  <a:gd name="T11" fmla="*/ 1500 h 1989"/>
                  <a:gd name="T12" fmla="*/ 278 w 1855"/>
                  <a:gd name="T13" fmla="*/ 1339 h 1989"/>
                  <a:gd name="T14" fmla="*/ 215 w 1855"/>
                  <a:gd name="T15" fmla="*/ 1154 h 1989"/>
                  <a:gd name="T16" fmla="*/ 199 w 1855"/>
                  <a:gd name="T17" fmla="*/ 994 h 1989"/>
                  <a:gd name="T18" fmla="*/ 208 w 1855"/>
                  <a:gd name="T19" fmla="*/ 872 h 1989"/>
                  <a:gd name="T20" fmla="*/ 236 w 1855"/>
                  <a:gd name="T21" fmla="*/ 755 h 1989"/>
                  <a:gd name="T22" fmla="*/ 280 w 1855"/>
                  <a:gd name="T23" fmla="*/ 645 h 1989"/>
                  <a:gd name="T24" fmla="*/ 339 w 1855"/>
                  <a:gd name="T25" fmla="*/ 545 h 1989"/>
                  <a:gd name="T26" fmla="*/ 411 w 1855"/>
                  <a:gd name="T27" fmla="*/ 454 h 1989"/>
                  <a:gd name="T28" fmla="*/ 496 w 1855"/>
                  <a:gd name="T29" fmla="*/ 374 h 1989"/>
                  <a:gd name="T30" fmla="*/ 584 w 1855"/>
                  <a:gd name="T31" fmla="*/ 313 h 1989"/>
                  <a:gd name="T32" fmla="*/ 719 w 1855"/>
                  <a:gd name="T33" fmla="*/ 248 h 1989"/>
                  <a:gd name="T34" fmla="*/ 868 w 1855"/>
                  <a:gd name="T35" fmla="*/ 209 h 1989"/>
                  <a:gd name="T36" fmla="*/ 994 w 1855"/>
                  <a:gd name="T37" fmla="*/ 199 h 1989"/>
                  <a:gd name="T38" fmla="*/ 1110 w 1855"/>
                  <a:gd name="T39" fmla="*/ 207 h 1989"/>
                  <a:gd name="T40" fmla="*/ 1220 w 1855"/>
                  <a:gd name="T41" fmla="*/ 231 h 1989"/>
                  <a:gd name="T42" fmla="*/ 1324 w 1855"/>
                  <a:gd name="T43" fmla="*/ 271 h 1989"/>
                  <a:gd name="T44" fmla="*/ 1421 w 1855"/>
                  <a:gd name="T45" fmla="*/ 323 h 1989"/>
                  <a:gd name="T46" fmla="*/ 1587 w 1855"/>
                  <a:gd name="T47" fmla="*/ 466 h 1989"/>
                  <a:gd name="T48" fmla="*/ 1822 w 1855"/>
                  <a:gd name="T49" fmla="*/ 445 h 1989"/>
                  <a:gd name="T50" fmla="*/ 1723 w 1855"/>
                  <a:gd name="T51" fmla="*/ 318 h 1989"/>
                  <a:gd name="T52" fmla="*/ 1605 w 1855"/>
                  <a:gd name="T53" fmla="*/ 210 h 1989"/>
                  <a:gd name="T54" fmla="*/ 1470 w 1855"/>
                  <a:gd name="T55" fmla="*/ 121 h 1989"/>
                  <a:gd name="T56" fmla="*/ 1322 w 1855"/>
                  <a:gd name="T57" fmla="*/ 56 h 1989"/>
                  <a:gd name="T58" fmla="*/ 1162 w 1855"/>
                  <a:gd name="T59" fmla="*/ 14 h 1989"/>
                  <a:gd name="T60" fmla="*/ 994 w 1855"/>
                  <a:gd name="T61" fmla="*/ 0 h 1989"/>
                  <a:gd name="T62" fmla="*/ 847 w 1855"/>
                  <a:gd name="T63" fmla="*/ 11 h 1989"/>
                  <a:gd name="T64" fmla="*/ 674 w 1855"/>
                  <a:gd name="T65" fmla="*/ 53 h 1989"/>
                  <a:gd name="T66" fmla="*/ 514 w 1855"/>
                  <a:gd name="T67" fmla="*/ 123 h 1989"/>
                  <a:gd name="T68" fmla="*/ 404 w 1855"/>
                  <a:gd name="T69" fmla="*/ 194 h 1989"/>
                  <a:gd name="T70" fmla="*/ 289 w 1855"/>
                  <a:gd name="T71" fmla="*/ 293 h 1989"/>
                  <a:gd name="T72" fmla="*/ 191 w 1855"/>
                  <a:gd name="T73" fmla="*/ 409 h 1989"/>
                  <a:gd name="T74" fmla="*/ 110 w 1855"/>
                  <a:gd name="T75" fmla="*/ 539 h 1989"/>
                  <a:gd name="T76" fmla="*/ 51 w 1855"/>
                  <a:gd name="T77" fmla="*/ 681 h 1989"/>
                  <a:gd name="T78" fmla="*/ 13 w 1855"/>
                  <a:gd name="T79" fmla="*/ 834 h 1989"/>
                  <a:gd name="T80" fmla="*/ 0 w 1855"/>
                  <a:gd name="T81" fmla="*/ 994 h 1989"/>
                  <a:gd name="T82" fmla="*/ 5 w 1855"/>
                  <a:gd name="T83" fmla="*/ 1097 h 1989"/>
                  <a:gd name="T84" fmla="*/ 26 w 1855"/>
                  <a:gd name="T85" fmla="*/ 1219 h 1989"/>
                  <a:gd name="T86" fmla="*/ 78 w 1855"/>
                  <a:gd name="T87" fmla="*/ 1382 h 1989"/>
                  <a:gd name="T88" fmla="*/ 197 w 1855"/>
                  <a:gd name="T89" fmla="*/ 1590 h 1989"/>
                  <a:gd name="T90" fmla="*/ 362 w 1855"/>
                  <a:gd name="T91" fmla="*/ 1762 h 1989"/>
                  <a:gd name="T92" fmla="*/ 563 w 1855"/>
                  <a:gd name="T93" fmla="*/ 1891 h 1989"/>
                  <a:gd name="T94" fmla="*/ 745 w 1855"/>
                  <a:gd name="T95" fmla="*/ 1958 h 1989"/>
                  <a:gd name="T96" fmla="*/ 868 w 1855"/>
                  <a:gd name="T97" fmla="*/ 1981 h 1989"/>
                  <a:gd name="T98" fmla="*/ 994 w 1855"/>
                  <a:gd name="T99" fmla="*/ 1989 h 1989"/>
                  <a:gd name="T100" fmla="*/ 1097 w 1855"/>
                  <a:gd name="T101" fmla="*/ 1984 h 1989"/>
                  <a:gd name="T102" fmla="*/ 1222 w 1855"/>
                  <a:gd name="T103" fmla="*/ 1963 h 1989"/>
                  <a:gd name="T104" fmla="*/ 1341 w 1855"/>
                  <a:gd name="T105" fmla="*/ 1926 h 1989"/>
                  <a:gd name="T106" fmla="*/ 1322 w 1855"/>
                  <a:gd name="T107" fmla="*/ 1881 h 1989"/>
                  <a:gd name="T108" fmla="*/ 1167 w 1855"/>
                  <a:gd name="T109" fmla="*/ 177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5" h="1989">
                    <a:moveTo>
                      <a:pt x="1167" y="1777"/>
                    </a:moveTo>
                    <a:lnTo>
                      <a:pt x="1170" y="1771"/>
                    </a:lnTo>
                    <a:lnTo>
                      <a:pt x="1170" y="1771"/>
                    </a:lnTo>
                    <a:lnTo>
                      <a:pt x="1148" y="1775"/>
                    </a:lnTo>
                    <a:lnTo>
                      <a:pt x="1127" y="1779"/>
                    </a:lnTo>
                    <a:lnTo>
                      <a:pt x="1106" y="1782"/>
                    </a:lnTo>
                    <a:lnTo>
                      <a:pt x="1084" y="1785"/>
                    </a:lnTo>
                    <a:lnTo>
                      <a:pt x="1061" y="1787"/>
                    </a:lnTo>
                    <a:lnTo>
                      <a:pt x="1039" y="1789"/>
                    </a:lnTo>
                    <a:lnTo>
                      <a:pt x="1016" y="1790"/>
                    </a:lnTo>
                    <a:lnTo>
                      <a:pt x="994" y="1790"/>
                    </a:lnTo>
                    <a:lnTo>
                      <a:pt x="994" y="1790"/>
                    </a:lnTo>
                    <a:lnTo>
                      <a:pt x="953" y="1789"/>
                    </a:lnTo>
                    <a:lnTo>
                      <a:pt x="913" y="1786"/>
                    </a:lnTo>
                    <a:lnTo>
                      <a:pt x="873" y="1781"/>
                    </a:lnTo>
                    <a:lnTo>
                      <a:pt x="834" y="1774"/>
                    </a:lnTo>
                    <a:lnTo>
                      <a:pt x="795" y="1765"/>
                    </a:lnTo>
                    <a:lnTo>
                      <a:pt x="758" y="1754"/>
                    </a:lnTo>
                    <a:lnTo>
                      <a:pt x="721" y="1741"/>
                    </a:lnTo>
                    <a:lnTo>
                      <a:pt x="685" y="1727"/>
                    </a:lnTo>
                    <a:lnTo>
                      <a:pt x="649" y="1711"/>
                    </a:lnTo>
                    <a:lnTo>
                      <a:pt x="615" y="1694"/>
                    </a:lnTo>
                    <a:lnTo>
                      <a:pt x="582" y="1675"/>
                    </a:lnTo>
                    <a:lnTo>
                      <a:pt x="550" y="1654"/>
                    </a:lnTo>
                    <a:lnTo>
                      <a:pt x="518" y="1632"/>
                    </a:lnTo>
                    <a:lnTo>
                      <a:pt x="489" y="1608"/>
                    </a:lnTo>
                    <a:lnTo>
                      <a:pt x="460" y="1583"/>
                    </a:lnTo>
                    <a:lnTo>
                      <a:pt x="432" y="1556"/>
                    </a:lnTo>
                    <a:lnTo>
                      <a:pt x="406" y="1529"/>
                    </a:lnTo>
                    <a:lnTo>
                      <a:pt x="381" y="1500"/>
                    </a:lnTo>
                    <a:lnTo>
                      <a:pt x="357" y="1470"/>
                    </a:lnTo>
                    <a:lnTo>
                      <a:pt x="334" y="1439"/>
                    </a:lnTo>
                    <a:lnTo>
                      <a:pt x="314" y="1407"/>
                    </a:lnTo>
                    <a:lnTo>
                      <a:pt x="295" y="1373"/>
                    </a:lnTo>
                    <a:lnTo>
                      <a:pt x="278" y="1339"/>
                    </a:lnTo>
                    <a:lnTo>
                      <a:pt x="262" y="1304"/>
                    </a:lnTo>
                    <a:lnTo>
                      <a:pt x="248" y="1267"/>
                    </a:lnTo>
                    <a:lnTo>
                      <a:pt x="235" y="1231"/>
                    </a:lnTo>
                    <a:lnTo>
                      <a:pt x="224" y="1193"/>
                    </a:lnTo>
                    <a:lnTo>
                      <a:pt x="215" y="1154"/>
                    </a:lnTo>
                    <a:lnTo>
                      <a:pt x="208" y="1116"/>
                    </a:lnTo>
                    <a:lnTo>
                      <a:pt x="203" y="1075"/>
                    </a:lnTo>
                    <a:lnTo>
                      <a:pt x="200" y="1035"/>
                    </a:lnTo>
                    <a:lnTo>
                      <a:pt x="199" y="994"/>
                    </a:lnTo>
                    <a:lnTo>
                      <a:pt x="199" y="994"/>
                    </a:lnTo>
                    <a:lnTo>
                      <a:pt x="199" y="969"/>
                    </a:lnTo>
                    <a:lnTo>
                      <a:pt x="200" y="945"/>
                    </a:lnTo>
                    <a:lnTo>
                      <a:pt x="202" y="920"/>
                    </a:lnTo>
                    <a:lnTo>
                      <a:pt x="205" y="895"/>
                    </a:lnTo>
                    <a:lnTo>
                      <a:pt x="208" y="872"/>
                    </a:lnTo>
                    <a:lnTo>
                      <a:pt x="212" y="848"/>
                    </a:lnTo>
                    <a:lnTo>
                      <a:pt x="217" y="824"/>
                    </a:lnTo>
                    <a:lnTo>
                      <a:pt x="222" y="800"/>
                    </a:lnTo>
                    <a:lnTo>
                      <a:pt x="229" y="777"/>
                    </a:lnTo>
                    <a:lnTo>
                      <a:pt x="236" y="755"/>
                    </a:lnTo>
                    <a:lnTo>
                      <a:pt x="244" y="733"/>
                    </a:lnTo>
                    <a:lnTo>
                      <a:pt x="252" y="710"/>
                    </a:lnTo>
                    <a:lnTo>
                      <a:pt x="261" y="688"/>
                    </a:lnTo>
                    <a:lnTo>
                      <a:pt x="270" y="666"/>
                    </a:lnTo>
                    <a:lnTo>
                      <a:pt x="280" y="645"/>
                    </a:lnTo>
                    <a:lnTo>
                      <a:pt x="290" y="625"/>
                    </a:lnTo>
                    <a:lnTo>
                      <a:pt x="301" y="603"/>
                    </a:lnTo>
                    <a:lnTo>
                      <a:pt x="313" y="583"/>
                    </a:lnTo>
                    <a:lnTo>
                      <a:pt x="325" y="564"/>
                    </a:lnTo>
                    <a:lnTo>
                      <a:pt x="339" y="545"/>
                    </a:lnTo>
                    <a:lnTo>
                      <a:pt x="353" y="526"/>
                    </a:lnTo>
                    <a:lnTo>
                      <a:pt x="366" y="506"/>
                    </a:lnTo>
                    <a:lnTo>
                      <a:pt x="381" y="488"/>
                    </a:lnTo>
                    <a:lnTo>
                      <a:pt x="396" y="471"/>
                    </a:lnTo>
                    <a:lnTo>
                      <a:pt x="411" y="454"/>
                    </a:lnTo>
                    <a:lnTo>
                      <a:pt x="427" y="437"/>
                    </a:lnTo>
                    <a:lnTo>
                      <a:pt x="445" y="420"/>
                    </a:lnTo>
                    <a:lnTo>
                      <a:pt x="461" y="404"/>
                    </a:lnTo>
                    <a:lnTo>
                      <a:pt x="479" y="389"/>
                    </a:lnTo>
                    <a:lnTo>
                      <a:pt x="496" y="374"/>
                    </a:lnTo>
                    <a:lnTo>
                      <a:pt x="515" y="360"/>
                    </a:lnTo>
                    <a:lnTo>
                      <a:pt x="533" y="347"/>
                    </a:lnTo>
                    <a:lnTo>
                      <a:pt x="533" y="347"/>
                    </a:lnTo>
                    <a:lnTo>
                      <a:pt x="559" y="329"/>
                    </a:lnTo>
                    <a:lnTo>
                      <a:pt x="584" y="313"/>
                    </a:lnTo>
                    <a:lnTo>
                      <a:pt x="609" y="298"/>
                    </a:lnTo>
                    <a:lnTo>
                      <a:pt x="636" y="284"/>
                    </a:lnTo>
                    <a:lnTo>
                      <a:pt x="664" y="271"/>
                    </a:lnTo>
                    <a:lnTo>
                      <a:pt x="691" y="259"/>
                    </a:lnTo>
                    <a:lnTo>
                      <a:pt x="719" y="248"/>
                    </a:lnTo>
                    <a:lnTo>
                      <a:pt x="748" y="238"/>
                    </a:lnTo>
                    <a:lnTo>
                      <a:pt x="778" y="228"/>
                    </a:lnTo>
                    <a:lnTo>
                      <a:pt x="807" y="221"/>
                    </a:lnTo>
                    <a:lnTo>
                      <a:pt x="837" y="214"/>
                    </a:lnTo>
                    <a:lnTo>
                      <a:pt x="868" y="209"/>
                    </a:lnTo>
                    <a:lnTo>
                      <a:pt x="899" y="204"/>
                    </a:lnTo>
                    <a:lnTo>
                      <a:pt x="930" y="201"/>
                    </a:lnTo>
                    <a:lnTo>
                      <a:pt x="961" y="199"/>
                    </a:lnTo>
                    <a:lnTo>
                      <a:pt x="994" y="199"/>
                    </a:lnTo>
                    <a:lnTo>
                      <a:pt x="994" y="199"/>
                    </a:lnTo>
                    <a:lnTo>
                      <a:pt x="1017" y="199"/>
                    </a:lnTo>
                    <a:lnTo>
                      <a:pt x="1040" y="200"/>
                    </a:lnTo>
                    <a:lnTo>
                      <a:pt x="1063" y="202"/>
                    </a:lnTo>
                    <a:lnTo>
                      <a:pt x="1087" y="204"/>
                    </a:lnTo>
                    <a:lnTo>
                      <a:pt x="1110" y="207"/>
                    </a:lnTo>
                    <a:lnTo>
                      <a:pt x="1132" y="211"/>
                    </a:lnTo>
                    <a:lnTo>
                      <a:pt x="1154" y="215"/>
                    </a:lnTo>
                    <a:lnTo>
                      <a:pt x="1177" y="220"/>
                    </a:lnTo>
                    <a:lnTo>
                      <a:pt x="1199" y="225"/>
                    </a:lnTo>
                    <a:lnTo>
                      <a:pt x="1220" y="231"/>
                    </a:lnTo>
                    <a:lnTo>
                      <a:pt x="1241" y="239"/>
                    </a:lnTo>
                    <a:lnTo>
                      <a:pt x="1262" y="246"/>
                    </a:lnTo>
                    <a:lnTo>
                      <a:pt x="1284" y="254"/>
                    </a:lnTo>
                    <a:lnTo>
                      <a:pt x="1304" y="262"/>
                    </a:lnTo>
                    <a:lnTo>
                      <a:pt x="1324" y="271"/>
                    </a:lnTo>
                    <a:lnTo>
                      <a:pt x="1344" y="281"/>
                    </a:lnTo>
                    <a:lnTo>
                      <a:pt x="1363" y="290"/>
                    </a:lnTo>
                    <a:lnTo>
                      <a:pt x="1384" y="301"/>
                    </a:lnTo>
                    <a:lnTo>
                      <a:pt x="1402" y="312"/>
                    </a:lnTo>
                    <a:lnTo>
                      <a:pt x="1421" y="323"/>
                    </a:lnTo>
                    <a:lnTo>
                      <a:pt x="1457" y="349"/>
                    </a:lnTo>
                    <a:lnTo>
                      <a:pt x="1492" y="375"/>
                    </a:lnTo>
                    <a:lnTo>
                      <a:pt x="1525" y="403"/>
                    </a:lnTo>
                    <a:lnTo>
                      <a:pt x="1557" y="434"/>
                    </a:lnTo>
                    <a:lnTo>
                      <a:pt x="1587" y="466"/>
                    </a:lnTo>
                    <a:lnTo>
                      <a:pt x="1616" y="499"/>
                    </a:lnTo>
                    <a:lnTo>
                      <a:pt x="1855" y="499"/>
                    </a:lnTo>
                    <a:lnTo>
                      <a:pt x="1855" y="499"/>
                    </a:lnTo>
                    <a:lnTo>
                      <a:pt x="1839" y="472"/>
                    </a:lnTo>
                    <a:lnTo>
                      <a:pt x="1822" y="445"/>
                    </a:lnTo>
                    <a:lnTo>
                      <a:pt x="1804" y="418"/>
                    </a:lnTo>
                    <a:lnTo>
                      <a:pt x="1784" y="392"/>
                    </a:lnTo>
                    <a:lnTo>
                      <a:pt x="1764" y="367"/>
                    </a:lnTo>
                    <a:lnTo>
                      <a:pt x="1744" y="343"/>
                    </a:lnTo>
                    <a:lnTo>
                      <a:pt x="1723" y="318"/>
                    </a:lnTo>
                    <a:lnTo>
                      <a:pt x="1701" y="295"/>
                    </a:lnTo>
                    <a:lnTo>
                      <a:pt x="1677" y="273"/>
                    </a:lnTo>
                    <a:lnTo>
                      <a:pt x="1654" y="252"/>
                    </a:lnTo>
                    <a:lnTo>
                      <a:pt x="1630" y="230"/>
                    </a:lnTo>
                    <a:lnTo>
                      <a:pt x="1605" y="210"/>
                    </a:lnTo>
                    <a:lnTo>
                      <a:pt x="1579" y="191"/>
                    </a:lnTo>
                    <a:lnTo>
                      <a:pt x="1553" y="172"/>
                    </a:lnTo>
                    <a:lnTo>
                      <a:pt x="1526" y="155"/>
                    </a:lnTo>
                    <a:lnTo>
                      <a:pt x="1499" y="137"/>
                    </a:lnTo>
                    <a:lnTo>
                      <a:pt x="1470" y="121"/>
                    </a:lnTo>
                    <a:lnTo>
                      <a:pt x="1442" y="107"/>
                    </a:lnTo>
                    <a:lnTo>
                      <a:pt x="1413" y="93"/>
                    </a:lnTo>
                    <a:lnTo>
                      <a:pt x="1384" y="79"/>
                    </a:lnTo>
                    <a:lnTo>
                      <a:pt x="1353" y="67"/>
                    </a:lnTo>
                    <a:lnTo>
                      <a:pt x="1322" y="56"/>
                    </a:lnTo>
                    <a:lnTo>
                      <a:pt x="1292" y="46"/>
                    </a:lnTo>
                    <a:lnTo>
                      <a:pt x="1259" y="36"/>
                    </a:lnTo>
                    <a:lnTo>
                      <a:pt x="1228" y="27"/>
                    </a:lnTo>
                    <a:lnTo>
                      <a:pt x="1196" y="20"/>
                    </a:lnTo>
                    <a:lnTo>
                      <a:pt x="1162" y="14"/>
                    </a:lnTo>
                    <a:lnTo>
                      <a:pt x="1130" y="9"/>
                    </a:lnTo>
                    <a:lnTo>
                      <a:pt x="1096" y="5"/>
                    </a:lnTo>
                    <a:lnTo>
                      <a:pt x="1062" y="2"/>
                    </a:lnTo>
                    <a:lnTo>
                      <a:pt x="1028" y="1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956" y="1"/>
                    </a:lnTo>
                    <a:lnTo>
                      <a:pt x="920" y="3"/>
                    </a:lnTo>
                    <a:lnTo>
                      <a:pt x="884" y="6"/>
                    </a:lnTo>
                    <a:lnTo>
                      <a:pt x="847" y="11"/>
                    </a:lnTo>
                    <a:lnTo>
                      <a:pt x="812" y="16"/>
                    </a:lnTo>
                    <a:lnTo>
                      <a:pt x="777" y="24"/>
                    </a:lnTo>
                    <a:lnTo>
                      <a:pt x="742" y="32"/>
                    </a:lnTo>
                    <a:lnTo>
                      <a:pt x="708" y="41"/>
                    </a:lnTo>
                    <a:lnTo>
                      <a:pt x="674" y="53"/>
                    </a:lnTo>
                    <a:lnTo>
                      <a:pt x="641" y="65"/>
                    </a:lnTo>
                    <a:lnTo>
                      <a:pt x="608" y="78"/>
                    </a:lnTo>
                    <a:lnTo>
                      <a:pt x="577" y="92"/>
                    </a:lnTo>
                    <a:lnTo>
                      <a:pt x="544" y="107"/>
                    </a:lnTo>
                    <a:lnTo>
                      <a:pt x="514" y="123"/>
                    </a:lnTo>
                    <a:lnTo>
                      <a:pt x="484" y="141"/>
                    </a:lnTo>
                    <a:lnTo>
                      <a:pt x="455" y="159"/>
                    </a:lnTo>
                    <a:lnTo>
                      <a:pt x="455" y="159"/>
                    </a:lnTo>
                    <a:lnTo>
                      <a:pt x="429" y="176"/>
                    </a:lnTo>
                    <a:lnTo>
                      <a:pt x="404" y="194"/>
                    </a:lnTo>
                    <a:lnTo>
                      <a:pt x="380" y="212"/>
                    </a:lnTo>
                    <a:lnTo>
                      <a:pt x="357" y="231"/>
                    </a:lnTo>
                    <a:lnTo>
                      <a:pt x="333" y="252"/>
                    </a:lnTo>
                    <a:lnTo>
                      <a:pt x="311" y="272"/>
                    </a:lnTo>
                    <a:lnTo>
                      <a:pt x="289" y="293"/>
                    </a:lnTo>
                    <a:lnTo>
                      <a:pt x="268" y="315"/>
                    </a:lnTo>
                    <a:lnTo>
                      <a:pt x="248" y="338"/>
                    </a:lnTo>
                    <a:lnTo>
                      <a:pt x="228" y="361"/>
                    </a:lnTo>
                    <a:lnTo>
                      <a:pt x="209" y="385"/>
                    </a:lnTo>
                    <a:lnTo>
                      <a:pt x="191" y="409"/>
                    </a:lnTo>
                    <a:lnTo>
                      <a:pt x="173" y="434"/>
                    </a:lnTo>
                    <a:lnTo>
                      <a:pt x="157" y="459"/>
                    </a:lnTo>
                    <a:lnTo>
                      <a:pt x="141" y="485"/>
                    </a:lnTo>
                    <a:lnTo>
                      <a:pt x="124" y="511"/>
                    </a:lnTo>
                    <a:lnTo>
                      <a:pt x="110" y="539"/>
                    </a:lnTo>
                    <a:lnTo>
                      <a:pt x="97" y="567"/>
                    </a:lnTo>
                    <a:lnTo>
                      <a:pt x="84" y="594"/>
                    </a:lnTo>
                    <a:lnTo>
                      <a:pt x="72" y="623"/>
                    </a:lnTo>
                    <a:lnTo>
                      <a:pt x="61" y="652"/>
                    </a:lnTo>
                    <a:lnTo>
                      <a:pt x="51" y="681"/>
                    </a:lnTo>
                    <a:lnTo>
                      <a:pt x="42" y="710"/>
                    </a:lnTo>
                    <a:lnTo>
                      <a:pt x="33" y="741"/>
                    </a:lnTo>
                    <a:lnTo>
                      <a:pt x="26" y="771"/>
                    </a:lnTo>
                    <a:lnTo>
                      <a:pt x="18" y="802"/>
                    </a:lnTo>
                    <a:lnTo>
                      <a:pt x="13" y="834"/>
                    </a:lnTo>
                    <a:lnTo>
                      <a:pt x="8" y="865"/>
                    </a:lnTo>
                    <a:lnTo>
                      <a:pt x="5" y="897"/>
                    </a:lnTo>
                    <a:lnTo>
                      <a:pt x="2" y="930"/>
                    </a:lnTo>
                    <a:lnTo>
                      <a:pt x="1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20"/>
                    </a:lnTo>
                    <a:lnTo>
                      <a:pt x="1" y="1046"/>
                    </a:lnTo>
                    <a:lnTo>
                      <a:pt x="3" y="1071"/>
                    </a:lnTo>
                    <a:lnTo>
                      <a:pt x="5" y="1097"/>
                    </a:lnTo>
                    <a:lnTo>
                      <a:pt x="8" y="1121"/>
                    </a:lnTo>
                    <a:lnTo>
                      <a:pt x="11" y="1146"/>
                    </a:lnTo>
                    <a:lnTo>
                      <a:pt x="15" y="1170"/>
                    </a:lnTo>
                    <a:lnTo>
                      <a:pt x="20" y="1195"/>
                    </a:lnTo>
                    <a:lnTo>
                      <a:pt x="26" y="1219"/>
                    </a:lnTo>
                    <a:lnTo>
                      <a:pt x="32" y="1243"/>
                    </a:lnTo>
                    <a:lnTo>
                      <a:pt x="38" y="1266"/>
                    </a:lnTo>
                    <a:lnTo>
                      <a:pt x="45" y="1291"/>
                    </a:lnTo>
                    <a:lnTo>
                      <a:pt x="61" y="1336"/>
                    </a:lnTo>
                    <a:lnTo>
                      <a:pt x="78" y="1382"/>
                    </a:lnTo>
                    <a:lnTo>
                      <a:pt x="98" y="1426"/>
                    </a:lnTo>
                    <a:lnTo>
                      <a:pt x="120" y="1468"/>
                    </a:lnTo>
                    <a:lnTo>
                      <a:pt x="144" y="1510"/>
                    </a:lnTo>
                    <a:lnTo>
                      <a:pt x="170" y="1550"/>
                    </a:lnTo>
                    <a:lnTo>
                      <a:pt x="197" y="1590"/>
                    </a:lnTo>
                    <a:lnTo>
                      <a:pt x="227" y="1627"/>
                    </a:lnTo>
                    <a:lnTo>
                      <a:pt x="259" y="1663"/>
                    </a:lnTo>
                    <a:lnTo>
                      <a:pt x="291" y="1698"/>
                    </a:lnTo>
                    <a:lnTo>
                      <a:pt x="325" y="1730"/>
                    </a:lnTo>
                    <a:lnTo>
                      <a:pt x="362" y="1762"/>
                    </a:lnTo>
                    <a:lnTo>
                      <a:pt x="399" y="1792"/>
                    </a:lnTo>
                    <a:lnTo>
                      <a:pt x="438" y="1819"/>
                    </a:lnTo>
                    <a:lnTo>
                      <a:pt x="479" y="1845"/>
                    </a:lnTo>
                    <a:lnTo>
                      <a:pt x="520" y="1869"/>
                    </a:lnTo>
                    <a:lnTo>
                      <a:pt x="563" y="1891"/>
                    </a:lnTo>
                    <a:lnTo>
                      <a:pt x="607" y="1911"/>
                    </a:lnTo>
                    <a:lnTo>
                      <a:pt x="653" y="1928"/>
                    </a:lnTo>
                    <a:lnTo>
                      <a:pt x="698" y="1944"/>
                    </a:lnTo>
                    <a:lnTo>
                      <a:pt x="722" y="1952"/>
                    </a:lnTo>
                    <a:lnTo>
                      <a:pt x="745" y="1958"/>
                    </a:lnTo>
                    <a:lnTo>
                      <a:pt x="770" y="1964"/>
                    </a:lnTo>
                    <a:lnTo>
                      <a:pt x="794" y="1969"/>
                    </a:lnTo>
                    <a:lnTo>
                      <a:pt x="818" y="1974"/>
                    </a:lnTo>
                    <a:lnTo>
                      <a:pt x="842" y="1978"/>
                    </a:lnTo>
                    <a:lnTo>
                      <a:pt x="868" y="1981"/>
                    </a:lnTo>
                    <a:lnTo>
                      <a:pt x="892" y="1984"/>
                    </a:lnTo>
                    <a:lnTo>
                      <a:pt x="917" y="1986"/>
                    </a:lnTo>
                    <a:lnTo>
                      <a:pt x="942" y="1988"/>
                    </a:lnTo>
                    <a:lnTo>
                      <a:pt x="969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20" y="1989"/>
                    </a:lnTo>
                    <a:lnTo>
                      <a:pt x="1046" y="1988"/>
                    </a:lnTo>
                    <a:lnTo>
                      <a:pt x="1072" y="1986"/>
                    </a:lnTo>
                    <a:lnTo>
                      <a:pt x="1097" y="1984"/>
                    </a:lnTo>
                    <a:lnTo>
                      <a:pt x="1123" y="1981"/>
                    </a:lnTo>
                    <a:lnTo>
                      <a:pt x="1147" y="1977"/>
                    </a:lnTo>
                    <a:lnTo>
                      <a:pt x="1173" y="1973"/>
                    </a:lnTo>
                    <a:lnTo>
                      <a:pt x="1198" y="1968"/>
                    </a:lnTo>
                    <a:lnTo>
                      <a:pt x="1222" y="1963"/>
                    </a:lnTo>
                    <a:lnTo>
                      <a:pt x="1246" y="1957"/>
                    </a:lnTo>
                    <a:lnTo>
                      <a:pt x="1270" y="1949"/>
                    </a:lnTo>
                    <a:lnTo>
                      <a:pt x="1295" y="1942"/>
                    </a:lnTo>
                    <a:lnTo>
                      <a:pt x="1318" y="1934"/>
                    </a:lnTo>
                    <a:lnTo>
                      <a:pt x="1341" y="1926"/>
                    </a:lnTo>
                    <a:lnTo>
                      <a:pt x="1364" y="1917"/>
                    </a:lnTo>
                    <a:lnTo>
                      <a:pt x="1387" y="1908"/>
                    </a:lnTo>
                    <a:lnTo>
                      <a:pt x="1387" y="1908"/>
                    </a:lnTo>
                    <a:lnTo>
                      <a:pt x="1353" y="1895"/>
                    </a:lnTo>
                    <a:lnTo>
                      <a:pt x="1322" y="1881"/>
                    </a:lnTo>
                    <a:lnTo>
                      <a:pt x="1307" y="1873"/>
                    </a:lnTo>
                    <a:lnTo>
                      <a:pt x="1293" y="1865"/>
                    </a:lnTo>
                    <a:lnTo>
                      <a:pt x="1279" y="1855"/>
                    </a:lnTo>
                    <a:lnTo>
                      <a:pt x="1265" y="1846"/>
                    </a:lnTo>
                    <a:lnTo>
                      <a:pt x="1167" y="1777"/>
                    </a:lnTo>
                    <a:close/>
                  </a:path>
                </a:pathLst>
              </a:custGeom>
              <a:solidFill>
                <a:srgbClr val="0C6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Rectangle 269">
                <a:extLst>
                  <a:ext uri="{FF2B5EF4-FFF2-40B4-BE49-F238E27FC236}">
                    <a16:creationId xmlns:a16="http://schemas.microsoft.com/office/drawing/2014/main" id="{505DF67F-6FF5-468D-89EF-111CEC4A3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688" y="4650346"/>
                <a:ext cx="35116" cy="318240"/>
              </a:xfrm>
              <a:prstGeom prst="rect">
                <a:avLst/>
              </a:prstGeom>
              <a:solidFill>
                <a:srgbClr val="0C6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Rectangle 270">
                <a:extLst>
                  <a:ext uri="{FF2B5EF4-FFF2-40B4-BE49-F238E27FC236}">
                    <a16:creationId xmlns:a16="http://schemas.microsoft.com/office/drawing/2014/main" id="{0461936E-F9B6-44C4-91CE-0B46463F8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796" y="4933470"/>
                <a:ext cx="221671" cy="35116"/>
              </a:xfrm>
              <a:prstGeom prst="rect">
                <a:avLst/>
              </a:prstGeom>
              <a:solidFill>
                <a:srgbClr val="0C6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701">
              <a:extLst>
                <a:ext uri="{FF2B5EF4-FFF2-40B4-BE49-F238E27FC236}">
                  <a16:creationId xmlns:a16="http://schemas.microsoft.com/office/drawing/2014/main" id="{7ACA37D1-FEED-4E1D-AD8C-14890E623DA0}"/>
                </a:ext>
              </a:extLst>
            </p:cNvPr>
            <p:cNvSpPr>
              <a:spLocks/>
            </p:cNvSpPr>
            <p:nvPr/>
          </p:nvSpPr>
          <p:spPr bwMode="auto">
            <a:xfrm rot="20154666">
              <a:off x="2868721" y="3511789"/>
              <a:ext cx="377666" cy="377666"/>
            </a:xfrm>
            <a:custGeom>
              <a:avLst/>
              <a:gdLst>
                <a:gd name="T0" fmla="*/ 544 w 1843"/>
                <a:gd name="T1" fmla="*/ 1814 h 1845"/>
                <a:gd name="T2" fmla="*/ 655 w 1843"/>
                <a:gd name="T3" fmla="*/ 1757 h 1845"/>
                <a:gd name="T4" fmla="*/ 773 w 1843"/>
                <a:gd name="T5" fmla="*/ 1681 h 1845"/>
                <a:gd name="T6" fmla="*/ 1010 w 1843"/>
                <a:gd name="T7" fmla="*/ 1501 h 1845"/>
                <a:gd name="T8" fmla="*/ 1228 w 1843"/>
                <a:gd name="T9" fmla="*/ 1312 h 1845"/>
                <a:gd name="T10" fmla="*/ 1269 w 1843"/>
                <a:gd name="T11" fmla="*/ 1275 h 1845"/>
                <a:gd name="T12" fmla="*/ 1275 w 1843"/>
                <a:gd name="T13" fmla="*/ 1269 h 1845"/>
                <a:gd name="T14" fmla="*/ 1375 w 1843"/>
                <a:gd name="T15" fmla="*/ 1158 h 1845"/>
                <a:gd name="T16" fmla="*/ 1547 w 1843"/>
                <a:gd name="T17" fmla="*/ 954 h 1845"/>
                <a:gd name="T18" fmla="*/ 1701 w 1843"/>
                <a:gd name="T19" fmla="*/ 742 h 1845"/>
                <a:gd name="T20" fmla="*/ 1772 w 1843"/>
                <a:gd name="T21" fmla="*/ 624 h 1845"/>
                <a:gd name="T22" fmla="*/ 1821 w 1843"/>
                <a:gd name="T23" fmla="*/ 517 h 1845"/>
                <a:gd name="T24" fmla="*/ 1840 w 1843"/>
                <a:gd name="T25" fmla="*/ 443 h 1845"/>
                <a:gd name="T26" fmla="*/ 1840 w 1843"/>
                <a:gd name="T27" fmla="*/ 352 h 1845"/>
                <a:gd name="T28" fmla="*/ 1819 w 1843"/>
                <a:gd name="T29" fmla="*/ 272 h 1845"/>
                <a:gd name="T30" fmla="*/ 1783 w 1843"/>
                <a:gd name="T31" fmla="*/ 204 h 1845"/>
                <a:gd name="T32" fmla="*/ 1737 w 1843"/>
                <a:gd name="T33" fmla="*/ 147 h 1845"/>
                <a:gd name="T34" fmla="*/ 1641 w 1843"/>
                <a:gd name="T35" fmla="*/ 66 h 1845"/>
                <a:gd name="T36" fmla="*/ 1531 w 1843"/>
                <a:gd name="T37" fmla="*/ 0 h 1845"/>
                <a:gd name="T38" fmla="*/ 1469 w 1843"/>
                <a:gd name="T39" fmla="*/ 56 h 1845"/>
                <a:gd name="T40" fmla="*/ 1374 w 1843"/>
                <a:gd name="T41" fmla="*/ 159 h 1845"/>
                <a:gd name="T42" fmla="*/ 1330 w 1843"/>
                <a:gd name="T43" fmla="*/ 218 h 1845"/>
                <a:gd name="T44" fmla="*/ 1259 w 1843"/>
                <a:gd name="T45" fmla="*/ 345 h 1845"/>
                <a:gd name="T46" fmla="*/ 1248 w 1843"/>
                <a:gd name="T47" fmla="*/ 452 h 1845"/>
                <a:gd name="T48" fmla="*/ 1354 w 1843"/>
                <a:gd name="T49" fmla="*/ 527 h 1845"/>
                <a:gd name="T50" fmla="*/ 1418 w 1843"/>
                <a:gd name="T51" fmla="*/ 588 h 1845"/>
                <a:gd name="T52" fmla="*/ 1433 w 1843"/>
                <a:gd name="T53" fmla="*/ 616 h 1845"/>
                <a:gd name="T54" fmla="*/ 1434 w 1843"/>
                <a:gd name="T55" fmla="*/ 655 h 1845"/>
                <a:gd name="T56" fmla="*/ 1418 w 1843"/>
                <a:gd name="T57" fmla="*/ 700 h 1845"/>
                <a:gd name="T58" fmla="*/ 1387 w 1843"/>
                <a:gd name="T59" fmla="*/ 746 h 1845"/>
                <a:gd name="T60" fmla="*/ 1349 w 1843"/>
                <a:gd name="T61" fmla="*/ 786 h 1845"/>
                <a:gd name="T62" fmla="*/ 1168 w 1843"/>
                <a:gd name="T63" fmla="*/ 950 h 1845"/>
                <a:gd name="T64" fmla="*/ 1058 w 1843"/>
                <a:gd name="T65" fmla="*/ 1059 h 1845"/>
                <a:gd name="T66" fmla="*/ 909 w 1843"/>
                <a:gd name="T67" fmla="*/ 1211 h 1845"/>
                <a:gd name="T68" fmla="*/ 778 w 1843"/>
                <a:gd name="T69" fmla="*/ 1360 h 1845"/>
                <a:gd name="T70" fmla="*/ 735 w 1843"/>
                <a:gd name="T71" fmla="*/ 1398 h 1845"/>
                <a:gd name="T72" fmla="*/ 689 w 1843"/>
                <a:gd name="T73" fmla="*/ 1425 h 1845"/>
                <a:gd name="T74" fmla="*/ 644 w 1843"/>
                <a:gd name="T75" fmla="*/ 1437 h 1845"/>
                <a:gd name="T76" fmla="*/ 617 w 1843"/>
                <a:gd name="T77" fmla="*/ 1435 h 1845"/>
                <a:gd name="T78" fmla="*/ 573 w 1843"/>
                <a:gd name="T79" fmla="*/ 1406 h 1845"/>
                <a:gd name="T80" fmla="*/ 513 w 1843"/>
                <a:gd name="T81" fmla="*/ 1337 h 1845"/>
                <a:gd name="T82" fmla="*/ 434 w 1843"/>
                <a:gd name="T83" fmla="*/ 1219 h 1845"/>
                <a:gd name="T84" fmla="*/ 308 w 1843"/>
                <a:gd name="T85" fmla="*/ 1281 h 1845"/>
                <a:gd name="T86" fmla="*/ 204 w 1843"/>
                <a:gd name="T87" fmla="*/ 1343 h 1845"/>
                <a:gd name="T88" fmla="*/ 140 w 1843"/>
                <a:gd name="T89" fmla="*/ 1394 h 1845"/>
                <a:gd name="T90" fmla="*/ 32 w 1843"/>
                <a:gd name="T91" fmla="*/ 1497 h 1845"/>
                <a:gd name="T92" fmla="*/ 34 w 1843"/>
                <a:gd name="T93" fmla="*/ 1594 h 1845"/>
                <a:gd name="T94" fmla="*/ 82 w 1843"/>
                <a:gd name="T95" fmla="*/ 1667 h 1845"/>
                <a:gd name="T96" fmla="*/ 161 w 1843"/>
                <a:gd name="T97" fmla="*/ 1751 h 1845"/>
                <a:gd name="T98" fmla="*/ 221 w 1843"/>
                <a:gd name="T99" fmla="*/ 1796 h 1845"/>
                <a:gd name="T100" fmla="*/ 293 w 1843"/>
                <a:gd name="T101" fmla="*/ 1828 h 1845"/>
                <a:gd name="T102" fmla="*/ 375 w 1843"/>
                <a:gd name="T103" fmla="*/ 1845 h 1845"/>
                <a:gd name="T104" fmla="*/ 469 w 1843"/>
                <a:gd name="T105" fmla="*/ 1837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3" h="1845">
                  <a:moveTo>
                    <a:pt x="494" y="1830"/>
                  </a:moveTo>
                  <a:lnTo>
                    <a:pt x="494" y="1830"/>
                  </a:lnTo>
                  <a:lnTo>
                    <a:pt x="518" y="1823"/>
                  </a:lnTo>
                  <a:lnTo>
                    <a:pt x="544" y="1814"/>
                  </a:lnTo>
                  <a:lnTo>
                    <a:pt x="570" y="1802"/>
                  </a:lnTo>
                  <a:lnTo>
                    <a:pt x="597" y="1789"/>
                  </a:lnTo>
                  <a:lnTo>
                    <a:pt x="625" y="1774"/>
                  </a:lnTo>
                  <a:lnTo>
                    <a:pt x="655" y="1757"/>
                  </a:lnTo>
                  <a:lnTo>
                    <a:pt x="684" y="1740"/>
                  </a:lnTo>
                  <a:lnTo>
                    <a:pt x="714" y="1722"/>
                  </a:lnTo>
                  <a:lnTo>
                    <a:pt x="743" y="1702"/>
                  </a:lnTo>
                  <a:lnTo>
                    <a:pt x="773" y="1681"/>
                  </a:lnTo>
                  <a:lnTo>
                    <a:pt x="835" y="1639"/>
                  </a:lnTo>
                  <a:lnTo>
                    <a:pt x="895" y="1593"/>
                  </a:lnTo>
                  <a:lnTo>
                    <a:pt x="954" y="1547"/>
                  </a:lnTo>
                  <a:lnTo>
                    <a:pt x="1010" y="1501"/>
                  </a:lnTo>
                  <a:lnTo>
                    <a:pt x="1064" y="1457"/>
                  </a:lnTo>
                  <a:lnTo>
                    <a:pt x="1113" y="1414"/>
                  </a:lnTo>
                  <a:lnTo>
                    <a:pt x="1158" y="1376"/>
                  </a:lnTo>
                  <a:lnTo>
                    <a:pt x="1228" y="1312"/>
                  </a:lnTo>
                  <a:lnTo>
                    <a:pt x="1269" y="1275"/>
                  </a:lnTo>
                  <a:lnTo>
                    <a:pt x="1269" y="1275"/>
                  </a:lnTo>
                  <a:lnTo>
                    <a:pt x="1269" y="1275"/>
                  </a:lnTo>
                  <a:lnTo>
                    <a:pt x="1269" y="1275"/>
                  </a:lnTo>
                  <a:lnTo>
                    <a:pt x="1272" y="1272"/>
                  </a:lnTo>
                  <a:lnTo>
                    <a:pt x="1272" y="1272"/>
                  </a:lnTo>
                  <a:lnTo>
                    <a:pt x="1275" y="1269"/>
                  </a:lnTo>
                  <a:lnTo>
                    <a:pt x="1275" y="1269"/>
                  </a:lnTo>
                  <a:lnTo>
                    <a:pt x="1275" y="1269"/>
                  </a:lnTo>
                  <a:lnTo>
                    <a:pt x="1275" y="1269"/>
                  </a:lnTo>
                  <a:lnTo>
                    <a:pt x="1312" y="1228"/>
                  </a:lnTo>
                  <a:lnTo>
                    <a:pt x="1375" y="1158"/>
                  </a:lnTo>
                  <a:lnTo>
                    <a:pt x="1415" y="1113"/>
                  </a:lnTo>
                  <a:lnTo>
                    <a:pt x="1456" y="1063"/>
                  </a:lnTo>
                  <a:lnTo>
                    <a:pt x="1501" y="1010"/>
                  </a:lnTo>
                  <a:lnTo>
                    <a:pt x="1547" y="954"/>
                  </a:lnTo>
                  <a:lnTo>
                    <a:pt x="1592" y="894"/>
                  </a:lnTo>
                  <a:lnTo>
                    <a:pt x="1638" y="834"/>
                  </a:lnTo>
                  <a:lnTo>
                    <a:pt x="1680" y="773"/>
                  </a:lnTo>
                  <a:lnTo>
                    <a:pt x="1701" y="742"/>
                  </a:lnTo>
                  <a:lnTo>
                    <a:pt x="1720" y="713"/>
                  </a:lnTo>
                  <a:lnTo>
                    <a:pt x="1739" y="683"/>
                  </a:lnTo>
                  <a:lnTo>
                    <a:pt x="1756" y="654"/>
                  </a:lnTo>
                  <a:lnTo>
                    <a:pt x="1772" y="624"/>
                  </a:lnTo>
                  <a:lnTo>
                    <a:pt x="1787" y="596"/>
                  </a:lnTo>
                  <a:lnTo>
                    <a:pt x="1800" y="569"/>
                  </a:lnTo>
                  <a:lnTo>
                    <a:pt x="1812" y="542"/>
                  </a:lnTo>
                  <a:lnTo>
                    <a:pt x="1821" y="517"/>
                  </a:lnTo>
                  <a:lnTo>
                    <a:pt x="1828" y="493"/>
                  </a:lnTo>
                  <a:lnTo>
                    <a:pt x="1828" y="493"/>
                  </a:lnTo>
                  <a:lnTo>
                    <a:pt x="1835" y="467"/>
                  </a:lnTo>
                  <a:lnTo>
                    <a:pt x="1840" y="443"/>
                  </a:lnTo>
                  <a:lnTo>
                    <a:pt x="1842" y="419"/>
                  </a:lnTo>
                  <a:lnTo>
                    <a:pt x="1843" y="396"/>
                  </a:lnTo>
                  <a:lnTo>
                    <a:pt x="1842" y="374"/>
                  </a:lnTo>
                  <a:lnTo>
                    <a:pt x="1840" y="352"/>
                  </a:lnTo>
                  <a:lnTo>
                    <a:pt x="1837" y="331"/>
                  </a:lnTo>
                  <a:lnTo>
                    <a:pt x="1833" y="311"/>
                  </a:lnTo>
                  <a:lnTo>
                    <a:pt x="1826" y="291"/>
                  </a:lnTo>
                  <a:lnTo>
                    <a:pt x="1819" y="272"/>
                  </a:lnTo>
                  <a:lnTo>
                    <a:pt x="1812" y="254"/>
                  </a:lnTo>
                  <a:lnTo>
                    <a:pt x="1802" y="237"/>
                  </a:lnTo>
                  <a:lnTo>
                    <a:pt x="1793" y="220"/>
                  </a:lnTo>
                  <a:lnTo>
                    <a:pt x="1783" y="204"/>
                  </a:lnTo>
                  <a:lnTo>
                    <a:pt x="1772" y="189"/>
                  </a:lnTo>
                  <a:lnTo>
                    <a:pt x="1761" y="174"/>
                  </a:lnTo>
                  <a:lnTo>
                    <a:pt x="1749" y="159"/>
                  </a:lnTo>
                  <a:lnTo>
                    <a:pt x="1737" y="147"/>
                  </a:lnTo>
                  <a:lnTo>
                    <a:pt x="1712" y="122"/>
                  </a:lnTo>
                  <a:lnTo>
                    <a:pt x="1688" y="100"/>
                  </a:lnTo>
                  <a:lnTo>
                    <a:pt x="1664" y="81"/>
                  </a:lnTo>
                  <a:lnTo>
                    <a:pt x="1641" y="66"/>
                  </a:lnTo>
                  <a:lnTo>
                    <a:pt x="1621" y="52"/>
                  </a:lnTo>
                  <a:lnTo>
                    <a:pt x="1591" y="34"/>
                  </a:lnTo>
                  <a:lnTo>
                    <a:pt x="1591" y="34"/>
                  </a:lnTo>
                  <a:lnTo>
                    <a:pt x="1531" y="0"/>
                  </a:lnTo>
                  <a:lnTo>
                    <a:pt x="1531" y="0"/>
                  </a:lnTo>
                  <a:lnTo>
                    <a:pt x="1514" y="15"/>
                  </a:lnTo>
                  <a:lnTo>
                    <a:pt x="1494" y="32"/>
                  </a:lnTo>
                  <a:lnTo>
                    <a:pt x="1469" y="56"/>
                  </a:lnTo>
                  <a:lnTo>
                    <a:pt x="1440" y="85"/>
                  </a:lnTo>
                  <a:lnTo>
                    <a:pt x="1407" y="120"/>
                  </a:lnTo>
                  <a:lnTo>
                    <a:pt x="1391" y="140"/>
                  </a:lnTo>
                  <a:lnTo>
                    <a:pt x="1374" y="159"/>
                  </a:lnTo>
                  <a:lnTo>
                    <a:pt x="1356" y="181"/>
                  </a:lnTo>
                  <a:lnTo>
                    <a:pt x="1340" y="204"/>
                  </a:lnTo>
                  <a:lnTo>
                    <a:pt x="1340" y="204"/>
                  </a:lnTo>
                  <a:lnTo>
                    <a:pt x="1330" y="218"/>
                  </a:lnTo>
                  <a:lnTo>
                    <a:pt x="1320" y="234"/>
                  </a:lnTo>
                  <a:lnTo>
                    <a:pt x="1299" y="270"/>
                  </a:lnTo>
                  <a:lnTo>
                    <a:pt x="1279" y="307"/>
                  </a:lnTo>
                  <a:lnTo>
                    <a:pt x="1259" y="345"/>
                  </a:lnTo>
                  <a:lnTo>
                    <a:pt x="1229" y="408"/>
                  </a:lnTo>
                  <a:lnTo>
                    <a:pt x="1217" y="434"/>
                  </a:lnTo>
                  <a:lnTo>
                    <a:pt x="1217" y="434"/>
                  </a:lnTo>
                  <a:lnTo>
                    <a:pt x="1248" y="452"/>
                  </a:lnTo>
                  <a:lnTo>
                    <a:pt x="1279" y="473"/>
                  </a:lnTo>
                  <a:lnTo>
                    <a:pt x="1317" y="498"/>
                  </a:lnTo>
                  <a:lnTo>
                    <a:pt x="1335" y="513"/>
                  </a:lnTo>
                  <a:lnTo>
                    <a:pt x="1354" y="527"/>
                  </a:lnTo>
                  <a:lnTo>
                    <a:pt x="1373" y="542"/>
                  </a:lnTo>
                  <a:lnTo>
                    <a:pt x="1390" y="558"/>
                  </a:lnTo>
                  <a:lnTo>
                    <a:pt x="1405" y="573"/>
                  </a:lnTo>
                  <a:lnTo>
                    <a:pt x="1418" y="588"/>
                  </a:lnTo>
                  <a:lnTo>
                    <a:pt x="1427" y="602"/>
                  </a:lnTo>
                  <a:lnTo>
                    <a:pt x="1431" y="610"/>
                  </a:lnTo>
                  <a:lnTo>
                    <a:pt x="1433" y="616"/>
                  </a:lnTo>
                  <a:lnTo>
                    <a:pt x="1433" y="616"/>
                  </a:lnTo>
                  <a:lnTo>
                    <a:pt x="1435" y="624"/>
                  </a:lnTo>
                  <a:lnTo>
                    <a:pt x="1436" y="634"/>
                  </a:lnTo>
                  <a:lnTo>
                    <a:pt x="1436" y="644"/>
                  </a:lnTo>
                  <a:lnTo>
                    <a:pt x="1434" y="655"/>
                  </a:lnTo>
                  <a:lnTo>
                    <a:pt x="1432" y="666"/>
                  </a:lnTo>
                  <a:lnTo>
                    <a:pt x="1428" y="676"/>
                  </a:lnTo>
                  <a:lnTo>
                    <a:pt x="1423" y="688"/>
                  </a:lnTo>
                  <a:lnTo>
                    <a:pt x="1418" y="700"/>
                  </a:lnTo>
                  <a:lnTo>
                    <a:pt x="1411" y="712"/>
                  </a:lnTo>
                  <a:lnTo>
                    <a:pt x="1404" y="723"/>
                  </a:lnTo>
                  <a:lnTo>
                    <a:pt x="1396" y="735"/>
                  </a:lnTo>
                  <a:lnTo>
                    <a:pt x="1387" y="746"/>
                  </a:lnTo>
                  <a:lnTo>
                    <a:pt x="1379" y="757"/>
                  </a:lnTo>
                  <a:lnTo>
                    <a:pt x="1369" y="767"/>
                  </a:lnTo>
                  <a:lnTo>
                    <a:pt x="1359" y="778"/>
                  </a:lnTo>
                  <a:lnTo>
                    <a:pt x="1349" y="786"/>
                  </a:lnTo>
                  <a:lnTo>
                    <a:pt x="1349" y="786"/>
                  </a:lnTo>
                  <a:lnTo>
                    <a:pt x="1292" y="836"/>
                  </a:lnTo>
                  <a:lnTo>
                    <a:pt x="1210" y="910"/>
                  </a:lnTo>
                  <a:lnTo>
                    <a:pt x="1168" y="950"/>
                  </a:lnTo>
                  <a:lnTo>
                    <a:pt x="1126" y="989"/>
                  </a:lnTo>
                  <a:lnTo>
                    <a:pt x="1089" y="1027"/>
                  </a:lnTo>
                  <a:lnTo>
                    <a:pt x="1058" y="1059"/>
                  </a:lnTo>
                  <a:lnTo>
                    <a:pt x="1058" y="1059"/>
                  </a:lnTo>
                  <a:lnTo>
                    <a:pt x="1026" y="1089"/>
                  </a:lnTo>
                  <a:lnTo>
                    <a:pt x="989" y="1127"/>
                  </a:lnTo>
                  <a:lnTo>
                    <a:pt x="950" y="1168"/>
                  </a:lnTo>
                  <a:lnTo>
                    <a:pt x="909" y="1211"/>
                  </a:lnTo>
                  <a:lnTo>
                    <a:pt x="836" y="1293"/>
                  </a:lnTo>
                  <a:lnTo>
                    <a:pt x="787" y="1350"/>
                  </a:lnTo>
                  <a:lnTo>
                    <a:pt x="787" y="1350"/>
                  </a:lnTo>
                  <a:lnTo>
                    <a:pt x="778" y="1360"/>
                  </a:lnTo>
                  <a:lnTo>
                    <a:pt x="767" y="1371"/>
                  </a:lnTo>
                  <a:lnTo>
                    <a:pt x="757" y="1380"/>
                  </a:lnTo>
                  <a:lnTo>
                    <a:pt x="746" y="1388"/>
                  </a:lnTo>
                  <a:lnTo>
                    <a:pt x="735" y="1398"/>
                  </a:lnTo>
                  <a:lnTo>
                    <a:pt x="723" y="1405"/>
                  </a:lnTo>
                  <a:lnTo>
                    <a:pt x="712" y="1412"/>
                  </a:lnTo>
                  <a:lnTo>
                    <a:pt x="700" y="1419"/>
                  </a:lnTo>
                  <a:lnTo>
                    <a:pt x="689" y="1425"/>
                  </a:lnTo>
                  <a:lnTo>
                    <a:pt x="678" y="1429"/>
                  </a:lnTo>
                  <a:lnTo>
                    <a:pt x="666" y="1433"/>
                  </a:lnTo>
                  <a:lnTo>
                    <a:pt x="655" y="1436"/>
                  </a:lnTo>
                  <a:lnTo>
                    <a:pt x="644" y="1437"/>
                  </a:lnTo>
                  <a:lnTo>
                    <a:pt x="635" y="1438"/>
                  </a:lnTo>
                  <a:lnTo>
                    <a:pt x="625" y="1437"/>
                  </a:lnTo>
                  <a:lnTo>
                    <a:pt x="617" y="1435"/>
                  </a:lnTo>
                  <a:lnTo>
                    <a:pt x="617" y="1435"/>
                  </a:lnTo>
                  <a:lnTo>
                    <a:pt x="610" y="1432"/>
                  </a:lnTo>
                  <a:lnTo>
                    <a:pt x="603" y="1429"/>
                  </a:lnTo>
                  <a:lnTo>
                    <a:pt x="588" y="1419"/>
                  </a:lnTo>
                  <a:lnTo>
                    <a:pt x="573" y="1406"/>
                  </a:lnTo>
                  <a:lnTo>
                    <a:pt x="558" y="1392"/>
                  </a:lnTo>
                  <a:lnTo>
                    <a:pt x="542" y="1375"/>
                  </a:lnTo>
                  <a:lnTo>
                    <a:pt x="527" y="1356"/>
                  </a:lnTo>
                  <a:lnTo>
                    <a:pt x="513" y="1337"/>
                  </a:lnTo>
                  <a:lnTo>
                    <a:pt x="498" y="1318"/>
                  </a:lnTo>
                  <a:lnTo>
                    <a:pt x="472" y="1281"/>
                  </a:lnTo>
                  <a:lnTo>
                    <a:pt x="452" y="1250"/>
                  </a:lnTo>
                  <a:lnTo>
                    <a:pt x="434" y="1219"/>
                  </a:lnTo>
                  <a:lnTo>
                    <a:pt x="434" y="1219"/>
                  </a:lnTo>
                  <a:lnTo>
                    <a:pt x="408" y="1231"/>
                  </a:lnTo>
                  <a:lnTo>
                    <a:pt x="345" y="1261"/>
                  </a:lnTo>
                  <a:lnTo>
                    <a:pt x="308" y="1281"/>
                  </a:lnTo>
                  <a:lnTo>
                    <a:pt x="270" y="1302"/>
                  </a:lnTo>
                  <a:lnTo>
                    <a:pt x="235" y="1323"/>
                  </a:lnTo>
                  <a:lnTo>
                    <a:pt x="219" y="1332"/>
                  </a:lnTo>
                  <a:lnTo>
                    <a:pt x="204" y="1343"/>
                  </a:lnTo>
                  <a:lnTo>
                    <a:pt x="204" y="1343"/>
                  </a:lnTo>
                  <a:lnTo>
                    <a:pt x="181" y="1359"/>
                  </a:lnTo>
                  <a:lnTo>
                    <a:pt x="161" y="1376"/>
                  </a:lnTo>
                  <a:lnTo>
                    <a:pt x="140" y="1394"/>
                  </a:lnTo>
                  <a:lnTo>
                    <a:pt x="121" y="1410"/>
                  </a:lnTo>
                  <a:lnTo>
                    <a:pt x="85" y="1443"/>
                  </a:lnTo>
                  <a:lnTo>
                    <a:pt x="56" y="1472"/>
                  </a:lnTo>
                  <a:lnTo>
                    <a:pt x="32" y="1497"/>
                  </a:lnTo>
                  <a:lnTo>
                    <a:pt x="15" y="1517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34" y="1594"/>
                  </a:lnTo>
                  <a:lnTo>
                    <a:pt x="34" y="1594"/>
                  </a:lnTo>
                  <a:lnTo>
                    <a:pt x="53" y="1624"/>
                  </a:lnTo>
                  <a:lnTo>
                    <a:pt x="67" y="1644"/>
                  </a:lnTo>
                  <a:lnTo>
                    <a:pt x="82" y="1667"/>
                  </a:lnTo>
                  <a:lnTo>
                    <a:pt x="101" y="1690"/>
                  </a:lnTo>
                  <a:lnTo>
                    <a:pt x="123" y="1715"/>
                  </a:lnTo>
                  <a:lnTo>
                    <a:pt x="148" y="1740"/>
                  </a:lnTo>
                  <a:lnTo>
                    <a:pt x="161" y="1751"/>
                  </a:lnTo>
                  <a:lnTo>
                    <a:pt x="175" y="1763"/>
                  </a:lnTo>
                  <a:lnTo>
                    <a:pt x="190" y="1774"/>
                  </a:lnTo>
                  <a:lnTo>
                    <a:pt x="205" y="1786"/>
                  </a:lnTo>
                  <a:lnTo>
                    <a:pt x="221" y="1796"/>
                  </a:lnTo>
                  <a:lnTo>
                    <a:pt x="238" y="1805"/>
                  </a:lnTo>
                  <a:lnTo>
                    <a:pt x="255" y="1814"/>
                  </a:lnTo>
                  <a:lnTo>
                    <a:pt x="274" y="1822"/>
                  </a:lnTo>
                  <a:lnTo>
                    <a:pt x="293" y="1828"/>
                  </a:lnTo>
                  <a:lnTo>
                    <a:pt x="312" y="1835"/>
                  </a:lnTo>
                  <a:lnTo>
                    <a:pt x="333" y="1839"/>
                  </a:lnTo>
                  <a:lnTo>
                    <a:pt x="353" y="1843"/>
                  </a:lnTo>
                  <a:lnTo>
                    <a:pt x="375" y="1845"/>
                  </a:lnTo>
                  <a:lnTo>
                    <a:pt x="397" y="1845"/>
                  </a:lnTo>
                  <a:lnTo>
                    <a:pt x="420" y="1844"/>
                  </a:lnTo>
                  <a:lnTo>
                    <a:pt x="444" y="1842"/>
                  </a:lnTo>
                  <a:lnTo>
                    <a:pt x="469" y="1837"/>
                  </a:lnTo>
                  <a:lnTo>
                    <a:pt x="494" y="1830"/>
                  </a:lnTo>
                  <a:lnTo>
                    <a:pt x="494" y="18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354" rtl="0"/>
              <a:endParaRPr lang="en-US" sz="1800" kern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7DA9299B-D1EF-40F8-B220-321F5CA8131B}"/>
                </a:ext>
              </a:extLst>
            </p:cNvPr>
            <p:cNvSpPr/>
            <p:nvPr/>
          </p:nvSpPr>
          <p:spPr>
            <a:xfrm>
              <a:off x="1997387" y="2421166"/>
              <a:ext cx="169345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defTabSz="914354" rtl="0">
                <a:defRPr/>
              </a:pPr>
              <a:r>
                <a:rPr lang="en-US" sz="3200" kern="1200" dirty="0">
                  <a:ln w="31550" cmpd="sng">
                    <a:noFill/>
                    <a:prstDash val="solid"/>
                  </a:ln>
                  <a:solidFill>
                    <a:srgbClr val="0C638E"/>
                  </a:solidFill>
                  <a:cs typeface="+mn-ea"/>
                  <a:sym typeface="+mn-lt"/>
                </a:rPr>
                <a:t>4 min</a:t>
              </a:r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010797CB-5A93-4A4D-A95C-76C9D1D85A54}"/>
                </a:ext>
              </a:extLst>
            </p:cNvPr>
            <p:cNvSpPr/>
            <p:nvPr/>
          </p:nvSpPr>
          <p:spPr>
            <a:xfrm>
              <a:off x="1818304" y="4520240"/>
              <a:ext cx="2280225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54" rtl="0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en-US" sz="1200" kern="1200" noProof="1">
                  <a:solidFill>
                    <a:schemeClr val="bg1"/>
                  </a:solidFill>
                  <a:cs typeface="+mn-ea"/>
                  <a:sym typeface="+mn-lt"/>
                </a:rPr>
                <a:t>Lorem ipsum dolor sit amet consectetur adipiscing elit nunc enim sem, commodo a rhoncus.</a:t>
              </a:r>
            </a:p>
          </p:txBody>
        </p:sp>
        <p:cxnSp>
          <p:nvCxnSpPr>
            <p:cNvPr id="26" name="Straight Connector 64">
              <a:extLst>
                <a:ext uri="{FF2B5EF4-FFF2-40B4-BE49-F238E27FC236}">
                  <a16:creationId xmlns:a16="http://schemas.microsoft.com/office/drawing/2014/main" id="{41913E03-0E3F-4BCA-8D72-F6459D39CC21}"/>
                </a:ext>
              </a:extLst>
            </p:cNvPr>
            <p:cNvCxnSpPr/>
            <p:nvPr/>
          </p:nvCxnSpPr>
          <p:spPr>
            <a:xfrm>
              <a:off x="2104249" y="4263745"/>
              <a:ext cx="14797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B0C1213-2D9D-4D78-8DED-0961C1FED40C}"/>
              </a:ext>
            </a:extLst>
          </p:cNvPr>
          <p:cNvGrpSpPr/>
          <p:nvPr/>
        </p:nvGrpSpPr>
        <p:grpSpPr>
          <a:xfrm>
            <a:off x="4917061" y="2421166"/>
            <a:ext cx="2280225" cy="2930071"/>
            <a:chOff x="4917061" y="2421166"/>
            <a:chExt cx="2280225" cy="2930071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9D34A0C7-3CCC-4DD7-96A8-8F90CFB9376A}"/>
                </a:ext>
              </a:extLst>
            </p:cNvPr>
            <p:cNvSpPr/>
            <p:nvPr/>
          </p:nvSpPr>
          <p:spPr>
            <a:xfrm>
              <a:off x="4977234" y="2421166"/>
              <a:ext cx="19312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defTabSz="914354" rtl="0">
                <a:defRPr/>
              </a:pPr>
              <a:r>
                <a:rPr lang="en-US" sz="3200" kern="1200" dirty="0">
                  <a:ln w="31550" cmpd="sng">
                    <a:noFill/>
                    <a:prstDash val="solid"/>
                  </a:ln>
                  <a:solidFill>
                    <a:srgbClr val="0C638E"/>
                  </a:solidFill>
                  <a:cs typeface="+mn-ea"/>
                  <a:sym typeface="+mn-lt"/>
                </a:rPr>
                <a:t>60 sec</a:t>
              </a:r>
            </a:p>
          </p:txBody>
        </p: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FAF31EF9-A0CF-4D4A-A58F-6973A9DA25CE}"/>
                </a:ext>
              </a:extLst>
            </p:cNvPr>
            <p:cNvGrpSpPr/>
            <p:nvPr/>
          </p:nvGrpSpPr>
          <p:grpSpPr>
            <a:xfrm>
              <a:off x="5481475" y="3255121"/>
              <a:ext cx="686120" cy="736052"/>
              <a:chOff x="2308904" y="4503298"/>
              <a:chExt cx="814256" cy="873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Freeform 262">
                <a:extLst>
                  <a:ext uri="{FF2B5EF4-FFF2-40B4-BE49-F238E27FC236}">
                    <a16:creationId xmlns:a16="http://schemas.microsoft.com/office/drawing/2014/main" id="{C656F161-D4DA-479D-96E5-C80E73A0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904" y="4503298"/>
                <a:ext cx="814256" cy="873513"/>
              </a:xfrm>
              <a:custGeom>
                <a:avLst/>
                <a:gdLst>
                  <a:gd name="T0" fmla="*/ 1127 w 1855"/>
                  <a:gd name="T1" fmla="*/ 1779 h 1989"/>
                  <a:gd name="T2" fmla="*/ 1016 w 1855"/>
                  <a:gd name="T3" fmla="*/ 1790 h 1989"/>
                  <a:gd name="T4" fmla="*/ 873 w 1855"/>
                  <a:gd name="T5" fmla="*/ 1781 h 1989"/>
                  <a:gd name="T6" fmla="*/ 685 w 1855"/>
                  <a:gd name="T7" fmla="*/ 1727 h 1989"/>
                  <a:gd name="T8" fmla="*/ 518 w 1855"/>
                  <a:gd name="T9" fmla="*/ 1632 h 1989"/>
                  <a:gd name="T10" fmla="*/ 381 w 1855"/>
                  <a:gd name="T11" fmla="*/ 1500 h 1989"/>
                  <a:gd name="T12" fmla="*/ 278 w 1855"/>
                  <a:gd name="T13" fmla="*/ 1339 h 1989"/>
                  <a:gd name="T14" fmla="*/ 215 w 1855"/>
                  <a:gd name="T15" fmla="*/ 1154 h 1989"/>
                  <a:gd name="T16" fmla="*/ 199 w 1855"/>
                  <a:gd name="T17" fmla="*/ 994 h 1989"/>
                  <a:gd name="T18" fmla="*/ 208 w 1855"/>
                  <a:gd name="T19" fmla="*/ 872 h 1989"/>
                  <a:gd name="T20" fmla="*/ 236 w 1855"/>
                  <a:gd name="T21" fmla="*/ 755 h 1989"/>
                  <a:gd name="T22" fmla="*/ 280 w 1855"/>
                  <a:gd name="T23" fmla="*/ 645 h 1989"/>
                  <a:gd name="T24" fmla="*/ 339 w 1855"/>
                  <a:gd name="T25" fmla="*/ 545 h 1989"/>
                  <a:gd name="T26" fmla="*/ 411 w 1855"/>
                  <a:gd name="T27" fmla="*/ 454 h 1989"/>
                  <a:gd name="T28" fmla="*/ 496 w 1855"/>
                  <a:gd name="T29" fmla="*/ 374 h 1989"/>
                  <a:gd name="T30" fmla="*/ 584 w 1855"/>
                  <a:gd name="T31" fmla="*/ 313 h 1989"/>
                  <a:gd name="T32" fmla="*/ 719 w 1855"/>
                  <a:gd name="T33" fmla="*/ 248 h 1989"/>
                  <a:gd name="T34" fmla="*/ 868 w 1855"/>
                  <a:gd name="T35" fmla="*/ 209 h 1989"/>
                  <a:gd name="T36" fmla="*/ 994 w 1855"/>
                  <a:gd name="T37" fmla="*/ 199 h 1989"/>
                  <a:gd name="T38" fmla="*/ 1110 w 1855"/>
                  <a:gd name="T39" fmla="*/ 207 h 1989"/>
                  <a:gd name="T40" fmla="*/ 1220 w 1855"/>
                  <a:gd name="T41" fmla="*/ 231 h 1989"/>
                  <a:gd name="T42" fmla="*/ 1324 w 1855"/>
                  <a:gd name="T43" fmla="*/ 271 h 1989"/>
                  <a:gd name="T44" fmla="*/ 1421 w 1855"/>
                  <a:gd name="T45" fmla="*/ 323 h 1989"/>
                  <a:gd name="T46" fmla="*/ 1587 w 1855"/>
                  <a:gd name="T47" fmla="*/ 466 h 1989"/>
                  <a:gd name="T48" fmla="*/ 1822 w 1855"/>
                  <a:gd name="T49" fmla="*/ 445 h 1989"/>
                  <a:gd name="T50" fmla="*/ 1723 w 1855"/>
                  <a:gd name="T51" fmla="*/ 318 h 1989"/>
                  <a:gd name="T52" fmla="*/ 1605 w 1855"/>
                  <a:gd name="T53" fmla="*/ 210 h 1989"/>
                  <a:gd name="T54" fmla="*/ 1470 w 1855"/>
                  <a:gd name="T55" fmla="*/ 121 h 1989"/>
                  <a:gd name="T56" fmla="*/ 1322 w 1855"/>
                  <a:gd name="T57" fmla="*/ 56 h 1989"/>
                  <a:gd name="T58" fmla="*/ 1162 w 1855"/>
                  <a:gd name="T59" fmla="*/ 14 h 1989"/>
                  <a:gd name="T60" fmla="*/ 994 w 1855"/>
                  <a:gd name="T61" fmla="*/ 0 h 1989"/>
                  <a:gd name="T62" fmla="*/ 847 w 1855"/>
                  <a:gd name="T63" fmla="*/ 11 h 1989"/>
                  <a:gd name="T64" fmla="*/ 674 w 1855"/>
                  <a:gd name="T65" fmla="*/ 53 h 1989"/>
                  <a:gd name="T66" fmla="*/ 514 w 1855"/>
                  <a:gd name="T67" fmla="*/ 123 h 1989"/>
                  <a:gd name="T68" fmla="*/ 404 w 1855"/>
                  <a:gd name="T69" fmla="*/ 194 h 1989"/>
                  <a:gd name="T70" fmla="*/ 289 w 1855"/>
                  <a:gd name="T71" fmla="*/ 293 h 1989"/>
                  <a:gd name="T72" fmla="*/ 191 w 1855"/>
                  <a:gd name="T73" fmla="*/ 409 h 1989"/>
                  <a:gd name="T74" fmla="*/ 110 w 1855"/>
                  <a:gd name="T75" fmla="*/ 539 h 1989"/>
                  <a:gd name="T76" fmla="*/ 51 w 1855"/>
                  <a:gd name="T77" fmla="*/ 681 h 1989"/>
                  <a:gd name="T78" fmla="*/ 13 w 1855"/>
                  <a:gd name="T79" fmla="*/ 834 h 1989"/>
                  <a:gd name="T80" fmla="*/ 0 w 1855"/>
                  <a:gd name="T81" fmla="*/ 994 h 1989"/>
                  <a:gd name="T82" fmla="*/ 5 w 1855"/>
                  <a:gd name="T83" fmla="*/ 1097 h 1989"/>
                  <a:gd name="T84" fmla="*/ 26 w 1855"/>
                  <a:gd name="T85" fmla="*/ 1219 h 1989"/>
                  <a:gd name="T86" fmla="*/ 78 w 1855"/>
                  <a:gd name="T87" fmla="*/ 1382 h 1989"/>
                  <a:gd name="T88" fmla="*/ 197 w 1855"/>
                  <a:gd name="T89" fmla="*/ 1590 h 1989"/>
                  <a:gd name="T90" fmla="*/ 362 w 1855"/>
                  <a:gd name="T91" fmla="*/ 1762 h 1989"/>
                  <a:gd name="T92" fmla="*/ 563 w 1855"/>
                  <a:gd name="T93" fmla="*/ 1891 h 1989"/>
                  <a:gd name="T94" fmla="*/ 745 w 1855"/>
                  <a:gd name="T95" fmla="*/ 1958 h 1989"/>
                  <a:gd name="T96" fmla="*/ 868 w 1855"/>
                  <a:gd name="T97" fmla="*/ 1981 h 1989"/>
                  <a:gd name="T98" fmla="*/ 994 w 1855"/>
                  <a:gd name="T99" fmla="*/ 1989 h 1989"/>
                  <a:gd name="T100" fmla="*/ 1097 w 1855"/>
                  <a:gd name="T101" fmla="*/ 1984 h 1989"/>
                  <a:gd name="T102" fmla="*/ 1222 w 1855"/>
                  <a:gd name="T103" fmla="*/ 1963 h 1989"/>
                  <a:gd name="T104" fmla="*/ 1341 w 1855"/>
                  <a:gd name="T105" fmla="*/ 1926 h 1989"/>
                  <a:gd name="T106" fmla="*/ 1322 w 1855"/>
                  <a:gd name="T107" fmla="*/ 1881 h 1989"/>
                  <a:gd name="T108" fmla="*/ 1167 w 1855"/>
                  <a:gd name="T109" fmla="*/ 177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5" h="1989">
                    <a:moveTo>
                      <a:pt x="1167" y="1777"/>
                    </a:moveTo>
                    <a:lnTo>
                      <a:pt x="1170" y="1771"/>
                    </a:lnTo>
                    <a:lnTo>
                      <a:pt x="1170" y="1771"/>
                    </a:lnTo>
                    <a:lnTo>
                      <a:pt x="1148" y="1775"/>
                    </a:lnTo>
                    <a:lnTo>
                      <a:pt x="1127" y="1779"/>
                    </a:lnTo>
                    <a:lnTo>
                      <a:pt x="1106" y="1782"/>
                    </a:lnTo>
                    <a:lnTo>
                      <a:pt x="1084" y="1785"/>
                    </a:lnTo>
                    <a:lnTo>
                      <a:pt x="1061" y="1787"/>
                    </a:lnTo>
                    <a:lnTo>
                      <a:pt x="1039" y="1789"/>
                    </a:lnTo>
                    <a:lnTo>
                      <a:pt x="1016" y="1790"/>
                    </a:lnTo>
                    <a:lnTo>
                      <a:pt x="994" y="1790"/>
                    </a:lnTo>
                    <a:lnTo>
                      <a:pt x="994" y="1790"/>
                    </a:lnTo>
                    <a:lnTo>
                      <a:pt x="953" y="1789"/>
                    </a:lnTo>
                    <a:lnTo>
                      <a:pt x="913" y="1786"/>
                    </a:lnTo>
                    <a:lnTo>
                      <a:pt x="873" y="1781"/>
                    </a:lnTo>
                    <a:lnTo>
                      <a:pt x="834" y="1774"/>
                    </a:lnTo>
                    <a:lnTo>
                      <a:pt x="795" y="1765"/>
                    </a:lnTo>
                    <a:lnTo>
                      <a:pt x="758" y="1754"/>
                    </a:lnTo>
                    <a:lnTo>
                      <a:pt x="721" y="1741"/>
                    </a:lnTo>
                    <a:lnTo>
                      <a:pt x="685" y="1727"/>
                    </a:lnTo>
                    <a:lnTo>
                      <a:pt x="649" y="1711"/>
                    </a:lnTo>
                    <a:lnTo>
                      <a:pt x="615" y="1694"/>
                    </a:lnTo>
                    <a:lnTo>
                      <a:pt x="582" y="1675"/>
                    </a:lnTo>
                    <a:lnTo>
                      <a:pt x="550" y="1654"/>
                    </a:lnTo>
                    <a:lnTo>
                      <a:pt x="518" y="1632"/>
                    </a:lnTo>
                    <a:lnTo>
                      <a:pt x="489" y="1608"/>
                    </a:lnTo>
                    <a:lnTo>
                      <a:pt x="460" y="1583"/>
                    </a:lnTo>
                    <a:lnTo>
                      <a:pt x="432" y="1556"/>
                    </a:lnTo>
                    <a:lnTo>
                      <a:pt x="406" y="1529"/>
                    </a:lnTo>
                    <a:lnTo>
                      <a:pt x="381" y="1500"/>
                    </a:lnTo>
                    <a:lnTo>
                      <a:pt x="357" y="1470"/>
                    </a:lnTo>
                    <a:lnTo>
                      <a:pt x="334" y="1439"/>
                    </a:lnTo>
                    <a:lnTo>
                      <a:pt x="314" y="1407"/>
                    </a:lnTo>
                    <a:lnTo>
                      <a:pt x="295" y="1373"/>
                    </a:lnTo>
                    <a:lnTo>
                      <a:pt x="278" y="1339"/>
                    </a:lnTo>
                    <a:lnTo>
                      <a:pt x="262" y="1304"/>
                    </a:lnTo>
                    <a:lnTo>
                      <a:pt x="248" y="1267"/>
                    </a:lnTo>
                    <a:lnTo>
                      <a:pt x="235" y="1231"/>
                    </a:lnTo>
                    <a:lnTo>
                      <a:pt x="224" y="1193"/>
                    </a:lnTo>
                    <a:lnTo>
                      <a:pt x="215" y="1154"/>
                    </a:lnTo>
                    <a:lnTo>
                      <a:pt x="208" y="1116"/>
                    </a:lnTo>
                    <a:lnTo>
                      <a:pt x="203" y="1075"/>
                    </a:lnTo>
                    <a:lnTo>
                      <a:pt x="200" y="1035"/>
                    </a:lnTo>
                    <a:lnTo>
                      <a:pt x="199" y="994"/>
                    </a:lnTo>
                    <a:lnTo>
                      <a:pt x="199" y="994"/>
                    </a:lnTo>
                    <a:lnTo>
                      <a:pt x="199" y="969"/>
                    </a:lnTo>
                    <a:lnTo>
                      <a:pt x="200" y="945"/>
                    </a:lnTo>
                    <a:lnTo>
                      <a:pt x="202" y="920"/>
                    </a:lnTo>
                    <a:lnTo>
                      <a:pt x="205" y="895"/>
                    </a:lnTo>
                    <a:lnTo>
                      <a:pt x="208" y="872"/>
                    </a:lnTo>
                    <a:lnTo>
                      <a:pt x="212" y="848"/>
                    </a:lnTo>
                    <a:lnTo>
                      <a:pt x="217" y="824"/>
                    </a:lnTo>
                    <a:lnTo>
                      <a:pt x="222" y="800"/>
                    </a:lnTo>
                    <a:lnTo>
                      <a:pt x="229" y="777"/>
                    </a:lnTo>
                    <a:lnTo>
                      <a:pt x="236" y="755"/>
                    </a:lnTo>
                    <a:lnTo>
                      <a:pt x="244" y="733"/>
                    </a:lnTo>
                    <a:lnTo>
                      <a:pt x="252" y="710"/>
                    </a:lnTo>
                    <a:lnTo>
                      <a:pt x="261" y="688"/>
                    </a:lnTo>
                    <a:lnTo>
                      <a:pt x="270" y="666"/>
                    </a:lnTo>
                    <a:lnTo>
                      <a:pt x="280" y="645"/>
                    </a:lnTo>
                    <a:lnTo>
                      <a:pt x="290" y="625"/>
                    </a:lnTo>
                    <a:lnTo>
                      <a:pt x="301" y="603"/>
                    </a:lnTo>
                    <a:lnTo>
                      <a:pt x="313" y="583"/>
                    </a:lnTo>
                    <a:lnTo>
                      <a:pt x="325" y="564"/>
                    </a:lnTo>
                    <a:lnTo>
                      <a:pt x="339" y="545"/>
                    </a:lnTo>
                    <a:lnTo>
                      <a:pt x="353" y="526"/>
                    </a:lnTo>
                    <a:lnTo>
                      <a:pt x="366" y="506"/>
                    </a:lnTo>
                    <a:lnTo>
                      <a:pt x="381" y="488"/>
                    </a:lnTo>
                    <a:lnTo>
                      <a:pt x="396" y="471"/>
                    </a:lnTo>
                    <a:lnTo>
                      <a:pt x="411" y="454"/>
                    </a:lnTo>
                    <a:lnTo>
                      <a:pt x="427" y="437"/>
                    </a:lnTo>
                    <a:lnTo>
                      <a:pt x="445" y="420"/>
                    </a:lnTo>
                    <a:lnTo>
                      <a:pt x="461" y="404"/>
                    </a:lnTo>
                    <a:lnTo>
                      <a:pt x="479" y="389"/>
                    </a:lnTo>
                    <a:lnTo>
                      <a:pt x="496" y="374"/>
                    </a:lnTo>
                    <a:lnTo>
                      <a:pt x="515" y="360"/>
                    </a:lnTo>
                    <a:lnTo>
                      <a:pt x="533" y="347"/>
                    </a:lnTo>
                    <a:lnTo>
                      <a:pt x="533" y="347"/>
                    </a:lnTo>
                    <a:lnTo>
                      <a:pt x="559" y="329"/>
                    </a:lnTo>
                    <a:lnTo>
                      <a:pt x="584" y="313"/>
                    </a:lnTo>
                    <a:lnTo>
                      <a:pt x="609" y="298"/>
                    </a:lnTo>
                    <a:lnTo>
                      <a:pt x="636" y="284"/>
                    </a:lnTo>
                    <a:lnTo>
                      <a:pt x="664" y="271"/>
                    </a:lnTo>
                    <a:lnTo>
                      <a:pt x="691" y="259"/>
                    </a:lnTo>
                    <a:lnTo>
                      <a:pt x="719" y="248"/>
                    </a:lnTo>
                    <a:lnTo>
                      <a:pt x="748" y="238"/>
                    </a:lnTo>
                    <a:lnTo>
                      <a:pt x="778" y="228"/>
                    </a:lnTo>
                    <a:lnTo>
                      <a:pt x="807" y="221"/>
                    </a:lnTo>
                    <a:lnTo>
                      <a:pt x="837" y="214"/>
                    </a:lnTo>
                    <a:lnTo>
                      <a:pt x="868" y="209"/>
                    </a:lnTo>
                    <a:lnTo>
                      <a:pt x="899" y="204"/>
                    </a:lnTo>
                    <a:lnTo>
                      <a:pt x="930" y="201"/>
                    </a:lnTo>
                    <a:lnTo>
                      <a:pt x="961" y="199"/>
                    </a:lnTo>
                    <a:lnTo>
                      <a:pt x="994" y="199"/>
                    </a:lnTo>
                    <a:lnTo>
                      <a:pt x="994" y="199"/>
                    </a:lnTo>
                    <a:lnTo>
                      <a:pt x="1017" y="199"/>
                    </a:lnTo>
                    <a:lnTo>
                      <a:pt x="1040" y="200"/>
                    </a:lnTo>
                    <a:lnTo>
                      <a:pt x="1063" y="202"/>
                    </a:lnTo>
                    <a:lnTo>
                      <a:pt x="1087" y="204"/>
                    </a:lnTo>
                    <a:lnTo>
                      <a:pt x="1110" y="207"/>
                    </a:lnTo>
                    <a:lnTo>
                      <a:pt x="1132" y="211"/>
                    </a:lnTo>
                    <a:lnTo>
                      <a:pt x="1154" y="215"/>
                    </a:lnTo>
                    <a:lnTo>
                      <a:pt x="1177" y="220"/>
                    </a:lnTo>
                    <a:lnTo>
                      <a:pt x="1199" y="225"/>
                    </a:lnTo>
                    <a:lnTo>
                      <a:pt x="1220" y="231"/>
                    </a:lnTo>
                    <a:lnTo>
                      <a:pt x="1241" y="239"/>
                    </a:lnTo>
                    <a:lnTo>
                      <a:pt x="1262" y="246"/>
                    </a:lnTo>
                    <a:lnTo>
                      <a:pt x="1284" y="254"/>
                    </a:lnTo>
                    <a:lnTo>
                      <a:pt x="1304" y="262"/>
                    </a:lnTo>
                    <a:lnTo>
                      <a:pt x="1324" y="271"/>
                    </a:lnTo>
                    <a:lnTo>
                      <a:pt x="1344" y="281"/>
                    </a:lnTo>
                    <a:lnTo>
                      <a:pt x="1363" y="290"/>
                    </a:lnTo>
                    <a:lnTo>
                      <a:pt x="1384" y="301"/>
                    </a:lnTo>
                    <a:lnTo>
                      <a:pt x="1402" y="312"/>
                    </a:lnTo>
                    <a:lnTo>
                      <a:pt x="1421" y="323"/>
                    </a:lnTo>
                    <a:lnTo>
                      <a:pt x="1457" y="349"/>
                    </a:lnTo>
                    <a:lnTo>
                      <a:pt x="1492" y="375"/>
                    </a:lnTo>
                    <a:lnTo>
                      <a:pt x="1525" y="403"/>
                    </a:lnTo>
                    <a:lnTo>
                      <a:pt x="1557" y="434"/>
                    </a:lnTo>
                    <a:lnTo>
                      <a:pt x="1587" y="466"/>
                    </a:lnTo>
                    <a:lnTo>
                      <a:pt x="1616" y="499"/>
                    </a:lnTo>
                    <a:lnTo>
                      <a:pt x="1855" y="499"/>
                    </a:lnTo>
                    <a:lnTo>
                      <a:pt x="1855" y="499"/>
                    </a:lnTo>
                    <a:lnTo>
                      <a:pt x="1839" y="472"/>
                    </a:lnTo>
                    <a:lnTo>
                      <a:pt x="1822" y="445"/>
                    </a:lnTo>
                    <a:lnTo>
                      <a:pt x="1804" y="418"/>
                    </a:lnTo>
                    <a:lnTo>
                      <a:pt x="1784" y="392"/>
                    </a:lnTo>
                    <a:lnTo>
                      <a:pt x="1764" y="367"/>
                    </a:lnTo>
                    <a:lnTo>
                      <a:pt x="1744" y="343"/>
                    </a:lnTo>
                    <a:lnTo>
                      <a:pt x="1723" y="318"/>
                    </a:lnTo>
                    <a:lnTo>
                      <a:pt x="1701" y="295"/>
                    </a:lnTo>
                    <a:lnTo>
                      <a:pt x="1677" y="273"/>
                    </a:lnTo>
                    <a:lnTo>
                      <a:pt x="1654" y="252"/>
                    </a:lnTo>
                    <a:lnTo>
                      <a:pt x="1630" y="230"/>
                    </a:lnTo>
                    <a:lnTo>
                      <a:pt x="1605" y="210"/>
                    </a:lnTo>
                    <a:lnTo>
                      <a:pt x="1579" y="191"/>
                    </a:lnTo>
                    <a:lnTo>
                      <a:pt x="1553" y="172"/>
                    </a:lnTo>
                    <a:lnTo>
                      <a:pt x="1526" y="155"/>
                    </a:lnTo>
                    <a:lnTo>
                      <a:pt x="1499" y="137"/>
                    </a:lnTo>
                    <a:lnTo>
                      <a:pt x="1470" y="121"/>
                    </a:lnTo>
                    <a:lnTo>
                      <a:pt x="1442" y="107"/>
                    </a:lnTo>
                    <a:lnTo>
                      <a:pt x="1413" y="93"/>
                    </a:lnTo>
                    <a:lnTo>
                      <a:pt x="1384" y="79"/>
                    </a:lnTo>
                    <a:lnTo>
                      <a:pt x="1353" y="67"/>
                    </a:lnTo>
                    <a:lnTo>
                      <a:pt x="1322" y="56"/>
                    </a:lnTo>
                    <a:lnTo>
                      <a:pt x="1292" y="46"/>
                    </a:lnTo>
                    <a:lnTo>
                      <a:pt x="1259" y="36"/>
                    </a:lnTo>
                    <a:lnTo>
                      <a:pt x="1228" y="27"/>
                    </a:lnTo>
                    <a:lnTo>
                      <a:pt x="1196" y="20"/>
                    </a:lnTo>
                    <a:lnTo>
                      <a:pt x="1162" y="14"/>
                    </a:lnTo>
                    <a:lnTo>
                      <a:pt x="1130" y="9"/>
                    </a:lnTo>
                    <a:lnTo>
                      <a:pt x="1096" y="5"/>
                    </a:lnTo>
                    <a:lnTo>
                      <a:pt x="1062" y="2"/>
                    </a:lnTo>
                    <a:lnTo>
                      <a:pt x="1028" y="1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956" y="1"/>
                    </a:lnTo>
                    <a:lnTo>
                      <a:pt x="920" y="3"/>
                    </a:lnTo>
                    <a:lnTo>
                      <a:pt x="884" y="6"/>
                    </a:lnTo>
                    <a:lnTo>
                      <a:pt x="847" y="11"/>
                    </a:lnTo>
                    <a:lnTo>
                      <a:pt x="812" y="16"/>
                    </a:lnTo>
                    <a:lnTo>
                      <a:pt x="777" y="24"/>
                    </a:lnTo>
                    <a:lnTo>
                      <a:pt x="742" y="32"/>
                    </a:lnTo>
                    <a:lnTo>
                      <a:pt x="708" y="41"/>
                    </a:lnTo>
                    <a:lnTo>
                      <a:pt x="674" y="53"/>
                    </a:lnTo>
                    <a:lnTo>
                      <a:pt x="641" y="65"/>
                    </a:lnTo>
                    <a:lnTo>
                      <a:pt x="608" y="78"/>
                    </a:lnTo>
                    <a:lnTo>
                      <a:pt x="577" y="92"/>
                    </a:lnTo>
                    <a:lnTo>
                      <a:pt x="544" y="107"/>
                    </a:lnTo>
                    <a:lnTo>
                      <a:pt x="514" y="123"/>
                    </a:lnTo>
                    <a:lnTo>
                      <a:pt x="484" y="141"/>
                    </a:lnTo>
                    <a:lnTo>
                      <a:pt x="455" y="159"/>
                    </a:lnTo>
                    <a:lnTo>
                      <a:pt x="455" y="159"/>
                    </a:lnTo>
                    <a:lnTo>
                      <a:pt x="429" y="176"/>
                    </a:lnTo>
                    <a:lnTo>
                      <a:pt x="404" y="194"/>
                    </a:lnTo>
                    <a:lnTo>
                      <a:pt x="380" y="212"/>
                    </a:lnTo>
                    <a:lnTo>
                      <a:pt x="357" y="231"/>
                    </a:lnTo>
                    <a:lnTo>
                      <a:pt x="333" y="252"/>
                    </a:lnTo>
                    <a:lnTo>
                      <a:pt x="311" y="272"/>
                    </a:lnTo>
                    <a:lnTo>
                      <a:pt x="289" y="293"/>
                    </a:lnTo>
                    <a:lnTo>
                      <a:pt x="268" y="315"/>
                    </a:lnTo>
                    <a:lnTo>
                      <a:pt x="248" y="338"/>
                    </a:lnTo>
                    <a:lnTo>
                      <a:pt x="228" y="361"/>
                    </a:lnTo>
                    <a:lnTo>
                      <a:pt x="209" y="385"/>
                    </a:lnTo>
                    <a:lnTo>
                      <a:pt x="191" y="409"/>
                    </a:lnTo>
                    <a:lnTo>
                      <a:pt x="173" y="434"/>
                    </a:lnTo>
                    <a:lnTo>
                      <a:pt x="157" y="459"/>
                    </a:lnTo>
                    <a:lnTo>
                      <a:pt x="141" y="485"/>
                    </a:lnTo>
                    <a:lnTo>
                      <a:pt x="124" y="511"/>
                    </a:lnTo>
                    <a:lnTo>
                      <a:pt x="110" y="539"/>
                    </a:lnTo>
                    <a:lnTo>
                      <a:pt x="97" y="567"/>
                    </a:lnTo>
                    <a:lnTo>
                      <a:pt x="84" y="594"/>
                    </a:lnTo>
                    <a:lnTo>
                      <a:pt x="72" y="623"/>
                    </a:lnTo>
                    <a:lnTo>
                      <a:pt x="61" y="652"/>
                    </a:lnTo>
                    <a:lnTo>
                      <a:pt x="51" y="681"/>
                    </a:lnTo>
                    <a:lnTo>
                      <a:pt x="42" y="710"/>
                    </a:lnTo>
                    <a:lnTo>
                      <a:pt x="33" y="741"/>
                    </a:lnTo>
                    <a:lnTo>
                      <a:pt x="26" y="771"/>
                    </a:lnTo>
                    <a:lnTo>
                      <a:pt x="18" y="802"/>
                    </a:lnTo>
                    <a:lnTo>
                      <a:pt x="13" y="834"/>
                    </a:lnTo>
                    <a:lnTo>
                      <a:pt x="8" y="865"/>
                    </a:lnTo>
                    <a:lnTo>
                      <a:pt x="5" y="897"/>
                    </a:lnTo>
                    <a:lnTo>
                      <a:pt x="2" y="930"/>
                    </a:lnTo>
                    <a:lnTo>
                      <a:pt x="1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20"/>
                    </a:lnTo>
                    <a:lnTo>
                      <a:pt x="1" y="1046"/>
                    </a:lnTo>
                    <a:lnTo>
                      <a:pt x="3" y="1071"/>
                    </a:lnTo>
                    <a:lnTo>
                      <a:pt x="5" y="1097"/>
                    </a:lnTo>
                    <a:lnTo>
                      <a:pt x="8" y="1121"/>
                    </a:lnTo>
                    <a:lnTo>
                      <a:pt x="11" y="1146"/>
                    </a:lnTo>
                    <a:lnTo>
                      <a:pt x="15" y="1170"/>
                    </a:lnTo>
                    <a:lnTo>
                      <a:pt x="20" y="1195"/>
                    </a:lnTo>
                    <a:lnTo>
                      <a:pt x="26" y="1219"/>
                    </a:lnTo>
                    <a:lnTo>
                      <a:pt x="32" y="1243"/>
                    </a:lnTo>
                    <a:lnTo>
                      <a:pt x="38" y="1266"/>
                    </a:lnTo>
                    <a:lnTo>
                      <a:pt x="45" y="1291"/>
                    </a:lnTo>
                    <a:lnTo>
                      <a:pt x="61" y="1336"/>
                    </a:lnTo>
                    <a:lnTo>
                      <a:pt x="78" y="1382"/>
                    </a:lnTo>
                    <a:lnTo>
                      <a:pt x="98" y="1426"/>
                    </a:lnTo>
                    <a:lnTo>
                      <a:pt x="120" y="1468"/>
                    </a:lnTo>
                    <a:lnTo>
                      <a:pt x="144" y="1510"/>
                    </a:lnTo>
                    <a:lnTo>
                      <a:pt x="170" y="1550"/>
                    </a:lnTo>
                    <a:lnTo>
                      <a:pt x="197" y="1590"/>
                    </a:lnTo>
                    <a:lnTo>
                      <a:pt x="227" y="1627"/>
                    </a:lnTo>
                    <a:lnTo>
                      <a:pt x="259" y="1663"/>
                    </a:lnTo>
                    <a:lnTo>
                      <a:pt x="291" y="1698"/>
                    </a:lnTo>
                    <a:lnTo>
                      <a:pt x="325" y="1730"/>
                    </a:lnTo>
                    <a:lnTo>
                      <a:pt x="362" y="1762"/>
                    </a:lnTo>
                    <a:lnTo>
                      <a:pt x="399" y="1792"/>
                    </a:lnTo>
                    <a:lnTo>
                      <a:pt x="438" y="1819"/>
                    </a:lnTo>
                    <a:lnTo>
                      <a:pt x="479" y="1845"/>
                    </a:lnTo>
                    <a:lnTo>
                      <a:pt x="520" y="1869"/>
                    </a:lnTo>
                    <a:lnTo>
                      <a:pt x="563" y="1891"/>
                    </a:lnTo>
                    <a:lnTo>
                      <a:pt x="607" y="1911"/>
                    </a:lnTo>
                    <a:lnTo>
                      <a:pt x="653" y="1928"/>
                    </a:lnTo>
                    <a:lnTo>
                      <a:pt x="698" y="1944"/>
                    </a:lnTo>
                    <a:lnTo>
                      <a:pt x="722" y="1952"/>
                    </a:lnTo>
                    <a:lnTo>
                      <a:pt x="745" y="1958"/>
                    </a:lnTo>
                    <a:lnTo>
                      <a:pt x="770" y="1964"/>
                    </a:lnTo>
                    <a:lnTo>
                      <a:pt x="794" y="1969"/>
                    </a:lnTo>
                    <a:lnTo>
                      <a:pt x="818" y="1974"/>
                    </a:lnTo>
                    <a:lnTo>
                      <a:pt x="842" y="1978"/>
                    </a:lnTo>
                    <a:lnTo>
                      <a:pt x="868" y="1981"/>
                    </a:lnTo>
                    <a:lnTo>
                      <a:pt x="892" y="1984"/>
                    </a:lnTo>
                    <a:lnTo>
                      <a:pt x="917" y="1986"/>
                    </a:lnTo>
                    <a:lnTo>
                      <a:pt x="942" y="1988"/>
                    </a:lnTo>
                    <a:lnTo>
                      <a:pt x="969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20" y="1989"/>
                    </a:lnTo>
                    <a:lnTo>
                      <a:pt x="1046" y="1988"/>
                    </a:lnTo>
                    <a:lnTo>
                      <a:pt x="1072" y="1986"/>
                    </a:lnTo>
                    <a:lnTo>
                      <a:pt x="1097" y="1984"/>
                    </a:lnTo>
                    <a:lnTo>
                      <a:pt x="1123" y="1981"/>
                    </a:lnTo>
                    <a:lnTo>
                      <a:pt x="1147" y="1977"/>
                    </a:lnTo>
                    <a:lnTo>
                      <a:pt x="1173" y="1973"/>
                    </a:lnTo>
                    <a:lnTo>
                      <a:pt x="1198" y="1968"/>
                    </a:lnTo>
                    <a:lnTo>
                      <a:pt x="1222" y="1963"/>
                    </a:lnTo>
                    <a:lnTo>
                      <a:pt x="1246" y="1957"/>
                    </a:lnTo>
                    <a:lnTo>
                      <a:pt x="1270" y="1949"/>
                    </a:lnTo>
                    <a:lnTo>
                      <a:pt x="1295" y="1942"/>
                    </a:lnTo>
                    <a:lnTo>
                      <a:pt x="1318" y="1934"/>
                    </a:lnTo>
                    <a:lnTo>
                      <a:pt x="1341" y="1926"/>
                    </a:lnTo>
                    <a:lnTo>
                      <a:pt x="1364" y="1917"/>
                    </a:lnTo>
                    <a:lnTo>
                      <a:pt x="1387" y="1908"/>
                    </a:lnTo>
                    <a:lnTo>
                      <a:pt x="1387" y="1908"/>
                    </a:lnTo>
                    <a:lnTo>
                      <a:pt x="1353" y="1895"/>
                    </a:lnTo>
                    <a:lnTo>
                      <a:pt x="1322" y="1881"/>
                    </a:lnTo>
                    <a:lnTo>
                      <a:pt x="1307" y="1873"/>
                    </a:lnTo>
                    <a:lnTo>
                      <a:pt x="1293" y="1865"/>
                    </a:lnTo>
                    <a:lnTo>
                      <a:pt x="1279" y="1855"/>
                    </a:lnTo>
                    <a:lnTo>
                      <a:pt x="1265" y="1846"/>
                    </a:lnTo>
                    <a:lnTo>
                      <a:pt x="1167" y="1777"/>
                    </a:lnTo>
                    <a:close/>
                  </a:path>
                </a:pathLst>
              </a:custGeom>
              <a:solidFill>
                <a:srgbClr val="E5D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Rectangle 269">
                <a:extLst>
                  <a:ext uri="{FF2B5EF4-FFF2-40B4-BE49-F238E27FC236}">
                    <a16:creationId xmlns:a16="http://schemas.microsoft.com/office/drawing/2014/main" id="{105889CF-B284-4F9C-8ED4-034A96AE8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688" y="4650346"/>
                <a:ext cx="35116" cy="318240"/>
              </a:xfrm>
              <a:prstGeom prst="rect">
                <a:avLst/>
              </a:prstGeom>
              <a:solidFill>
                <a:srgbClr val="E5D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Rectangle 270">
                <a:extLst>
                  <a:ext uri="{FF2B5EF4-FFF2-40B4-BE49-F238E27FC236}">
                    <a16:creationId xmlns:a16="http://schemas.microsoft.com/office/drawing/2014/main" id="{F0625547-3B66-4F5D-9E70-998FA62CD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796" y="4933470"/>
                <a:ext cx="221671" cy="35116"/>
              </a:xfrm>
              <a:prstGeom prst="rect">
                <a:avLst/>
              </a:prstGeom>
              <a:solidFill>
                <a:srgbClr val="E5D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E0013B1E-EFEE-4634-8D9B-86F063FACB8B}"/>
                </a:ext>
              </a:extLst>
            </p:cNvPr>
            <p:cNvGrpSpPr/>
            <p:nvPr/>
          </p:nvGrpSpPr>
          <p:grpSpPr>
            <a:xfrm>
              <a:off x="5977835" y="3514911"/>
              <a:ext cx="426434" cy="378412"/>
              <a:chOff x="6166691" y="3126231"/>
              <a:chExt cx="320386" cy="284306"/>
            </a:xfrm>
            <a:solidFill>
              <a:schemeClr val="bg1"/>
            </a:solidFill>
          </p:grpSpPr>
          <p:sp>
            <p:nvSpPr>
              <p:cNvPr id="15" name="Freeform 194">
                <a:extLst>
                  <a:ext uri="{FF2B5EF4-FFF2-40B4-BE49-F238E27FC236}">
                    <a16:creationId xmlns:a16="http://schemas.microsoft.com/office/drawing/2014/main" id="{78E7DF5E-0400-4DF7-BD8E-980086434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759" y="3126231"/>
                <a:ext cx="271318" cy="215034"/>
              </a:xfrm>
              <a:custGeom>
                <a:avLst/>
                <a:gdLst>
                  <a:gd name="T0" fmla="*/ 317 w 376"/>
                  <a:gd name="T1" fmla="*/ 0 h 299"/>
                  <a:gd name="T2" fmla="*/ 328 w 376"/>
                  <a:gd name="T3" fmla="*/ 2 h 299"/>
                  <a:gd name="T4" fmla="*/ 349 w 376"/>
                  <a:gd name="T5" fmla="*/ 11 h 299"/>
                  <a:gd name="T6" fmla="*/ 358 w 376"/>
                  <a:gd name="T7" fmla="*/ 18 h 299"/>
                  <a:gd name="T8" fmla="*/ 371 w 376"/>
                  <a:gd name="T9" fmla="*/ 37 h 299"/>
                  <a:gd name="T10" fmla="*/ 376 w 376"/>
                  <a:gd name="T11" fmla="*/ 60 h 299"/>
                  <a:gd name="T12" fmla="*/ 376 w 376"/>
                  <a:gd name="T13" fmla="*/ 240 h 299"/>
                  <a:gd name="T14" fmla="*/ 371 w 376"/>
                  <a:gd name="T15" fmla="*/ 262 h 299"/>
                  <a:gd name="T16" fmla="*/ 358 w 376"/>
                  <a:gd name="T17" fmla="*/ 281 h 299"/>
                  <a:gd name="T18" fmla="*/ 349 w 376"/>
                  <a:gd name="T19" fmla="*/ 288 h 299"/>
                  <a:gd name="T20" fmla="*/ 328 w 376"/>
                  <a:gd name="T21" fmla="*/ 298 h 299"/>
                  <a:gd name="T22" fmla="*/ 287 w 376"/>
                  <a:gd name="T23" fmla="*/ 299 h 299"/>
                  <a:gd name="T24" fmla="*/ 317 w 376"/>
                  <a:gd name="T25" fmla="*/ 267 h 299"/>
                  <a:gd name="T26" fmla="*/ 322 w 376"/>
                  <a:gd name="T27" fmla="*/ 267 h 299"/>
                  <a:gd name="T28" fmla="*/ 331 w 376"/>
                  <a:gd name="T29" fmla="*/ 263 h 299"/>
                  <a:gd name="T30" fmla="*/ 336 w 376"/>
                  <a:gd name="T31" fmla="*/ 259 h 299"/>
                  <a:gd name="T32" fmla="*/ 342 w 376"/>
                  <a:gd name="T33" fmla="*/ 250 h 299"/>
                  <a:gd name="T34" fmla="*/ 344 w 376"/>
                  <a:gd name="T35" fmla="*/ 240 h 299"/>
                  <a:gd name="T36" fmla="*/ 344 w 376"/>
                  <a:gd name="T37" fmla="*/ 60 h 299"/>
                  <a:gd name="T38" fmla="*/ 342 w 376"/>
                  <a:gd name="T39" fmla="*/ 50 h 299"/>
                  <a:gd name="T40" fmla="*/ 336 w 376"/>
                  <a:gd name="T41" fmla="*/ 40 h 299"/>
                  <a:gd name="T42" fmla="*/ 331 w 376"/>
                  <a:gd name="T43" fmla="*/ 37 h 299"/>
                  <a:gd name="T44" fmla="*/ 322 w 376"/>
                  <a:gd name="T45" fmla="*/ 33 h 299"/>
                  <a:gd name="T46" fmla="*/ 60 w 376"/>
                  <a:gd name="T47" fmla="*/ 32 h 299"/>
                  <a:gd name="T48" fmla="*/ 54 w 376"/>
                  <a:gd name="T49" fmla="*/ 33 h 299"/>
                  <a:gd name="T50" fmla="*/ 45 w 376"/>
                  <a:gd name="T51" fmla="*/ 37 h 299"/>
                  <a:gd name="T52" fmla="*/ 40 w 376"/>
                  <a:gd name="T53" fmla="*/ 40 h 299"/>
                  <a:gd name="T54" fmla="*/ 34 w 376"/>
                  <a:gd name="T55" fmla="*/ 50 h 299"/>
                  <a:gd name="T56" fmla="*/ 32 w 376"/>
                  <a:gd name="T57" fmla="*/ 60 h 299"/>
                  <a:gd name="T58" fmla="*/ 32 w 376"/>
                  <a:gd name="T59" fmla="*/ 240 h 299"/>
                  <a:gd name="T60" fmla="*/ 34 w 376"/>
                  <a:gd name="T61" fmla="*/ 250 h 299"/>
                  <a:gd name="T62" fmla="*/ 40 w 376"/>
                  <a:gd name="T63" fmla="*/ 259 h 299"/>
                  <a:gd name="T64" fmla="*/ 45 w 376"/>
                  <a:gd name="T65" fmla="*/ 263 h 299"/>
                  <a:gd name="T66" fmla="*/ 54 w 376"/>
                  <a:gd name="T67" fmla="*/ 267 h 299"/>
                  <a:gd name="T68" fmla="*/ 202 w 376"/>
                  <a:gd name="T69" fmla="*/ 267 h 299"/>
                  <a:gd name="T70" fmla="*/ 60 w 376"/>
                  <a:gd name="T71" fmla="*/ 299 h 299"/>
                  <a:gd name="T72" fmla="*/ 48 w 376"/>
                  <a:gd name="T73" fmla="*/ 298 h 299"/>
                  <a:gd name="T74" fmla="*/ 27 w 376"/>
                  <a:gd name="T75" fmla="*/ 288 h 299"/>
                  <a:gd name="T76" fmla="*/ 18 w 376"/>
                  <a:gd name="T77" fmla="*/ 281 h 299"/>
                  <a:gd name="T78" fmla="*/ 6 w 376"/>
                  <a:gd name="T79" fmla="*/ 262 h 299"/>
                  <a:gd name="T80" fmla="*/ 0 w 376"/>
                  <a:gd name="T81" fmla="*/ 240 h 299"/>
                  <a:gd name="T82" fmla="*/ 0 w 376"/>
                  <a:gd name="T83" fmla="*/ 60 h 299"/>
                  <a:gd name="T84" fmla="*/ 6 w 376"/>
                  <a:gd name="T85" fmla="*/ 37 h 299"/>
                  <a:gd name="T86" fmla="*/ 18 w 376"/>
                  <a:gd name="T87" fmla="*/ 18 h 299"/>
                  <a:gd name="T88" fmla="*/ 27 w 376"/>
                  <a:gd name="T89" fmla="*/ 11 h 299"/>
                  <a:gd name="T90" fmla="*/ 48 w 376"/>
                  <a:gd name="T91" fmla="*/ 2 h 299"/>
                  <a:gd name="T92" fmla="*/ 60 w 376"/>
                  <a:gd name="T93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6" h="299">
                    <a:moveTo>
                      <a:pt x="60" y="0"/>
                    </a:moveTo>
                    <a:lnTo>
                      <a:pt x="317" y="0"/>
                    </a:lnTo>
                    <a:lnTo>
                      <a:pt x="317" y="0"/>
                    </a:lnTo>
                    <a:lnTo>
                      <a:pt x="328" y="2"/>
                    </a:lnTo>
                    <a:lnTo>
                      <a:pt x="340" y="5"/>
                    </a:lnTo>
                    <a:lnTo>
                      <a:pt x="349" y="11"/>
                    </a:lnTo>
                    <a:lnTo>
                      <a:pt x="358" y="18"/>
                    </a:lnTo>
                    <a:lnTo>
                      <a:pt x="358" y="18"/>
                    </a:lnTo>
                    <a:lnTo>
                      <a:pt x="365" y="27"/>
                    </a:lnTo>
                    <a:lnTo>
                      <a:pt x="371" y="37"/>
                    </a:lnTo>
                    <a:lnTo>
                      <a:pt x="375" y="48"/>
                    </a:lnTo>
                    <a:lnTo>
                      <a:pt x="376" y="60"/>
                    </a:lnTo>
                    <a:lnTo>
                      <a:pt x="376" y="240"/>
                    </a:lnTo>
                    <a:lnTo>
                      <a:pt x="376" y="240"/>
                    </a:lnTo>
                    <a:lnTo>
                      <a:pt x="375" y="251"/>
                    </a:lnTo>
                    <a:lnTo>
                      <a:pt x="371" y="262"/>
                    </a:lnTo>
                    <a:lnTo>
                      <a:pt x="365" y="272"/>
                    </a:lnTo>
                    <a:lnTo>
                      <a:pt x="358" y="281"/>
                    </a:lnTo>
                    <a:lnTo>
                      <a:pt x="358" y="281"/>
                    </a:lnTo>
                    <a:lnTo>
                      <a:pt x="349" y="288"/>
                    </a:lnTo>
                    <a:lnTo>
                      <a:pt x="340" y="293"/>
                    </a:lnTo>
                    <a:lnTo>
                      <a:pt x="328" y="298"/>
                    </a:lnTo>
                    <a:lnTo>
                      <a:pt x="317" y="299"/>
                    </a:lnTo>
                    <a:lnTo>
                      <a:pt x="287" y="299"/>
                    </a:lnTo>
                    <a:lnTo>
                      <a:pt x="287" y="267"/>
                    </a:lnTo>
                    <a:lnTo>
                      <a:pt x="317" y="267"/>
                    </a:lnTo>
                    <a:lnTo>
                      <a:pt x="317" y="267"/>
                    </a:lnTo>
                    <a:lnTo>
                      <a:pt x="322" y="267"/>
                    </a:lnTo>
                    <a:lnTo>
                      <a:pt x="327" y="265"/>
                    </a:lnTo>
                    <a:lnTo>
                      <a:pt x="331" y="263"/>
                    </a:lnTo>
                    <a:lnTo>
                      <a:pt x="336" y="259"/>
                    </a:lnTo>
                    <a:lnTo>
                      <a:pt x="336" y="259"/>
                    </a:lnTo>
                    <a:lnTo>
                      <a:pt x="340" y="254"/>
                    </a:lnTo>
                    <a:lnTo>
                      <a:pt x="342" y="250"/>
                    </a:lnTo>
                    <a:lnTo>
                      <a:pt x="344" y="245"/>
                    </a:lnTo>
                    <a:lnTo>
                      <a:pt x="344" y="240"/>
                    </a:lnTo>
                    <a:lnTo>
                      <a:pt x="344" y="60"/>
                    </a:lnTo>
                    <a:lnTo>
                      <a:pt x="344" y="60"/>
                    </a:lnTo>
                    <a:lnTo>
                      <a:pt x="344" y="54"/>
                    </a:lnTo>
                    <a:lnTo>
                      <a:pt x="342" y="50"/>
                    </a:lnTo>
                    <a:lnTo>
                      <a:pt x="340" y="44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331" y="37"/>
                    </a:lnTo>
                    <a:lnTo>
                      <a:pt x="327" y="34"/>
                    </a:lnTo>
                    <a:lnTo>
                      <a:pt x="322" y="33"/>
                    </a:lnTo>
                    <a:lnTo>
                      <a:pt x="317" y="32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4" y="33"/>
                    </a:lnTo>
                    <a:lnTo>
                      <a:pt x="50" y="34"/>
                    </a:lnTo>
                    <a:lnTo>
                      <a:pt x="45" y="37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7" y="44"/>
                    </a:lnTo>
                    <a:lnTo>
                      <a:pt x="34" y="50"/>
                    </a:lnTo>
                    <a:lnTo>
                      <a:pt x="33" y="54"/>
                    </a:lnTo>
                    <a:lnTo>
                      <a:pt x="32" y="6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33" y="245"/>
                    </a:lnTo>
                    <a:lnTo>
                      <a:pt x="34" y="250"/>
                    </a:lnTo>
                    <a:lnTo>
                      <a:pt x="37" y="254"/>
                    </a:lnTo>
                    <a:lnTo>
                      <a:pt x="40" y="259"/>
                    </a:lnTo>
                    <a:lnTo>
                      <a:pt x="40" y="259"/>
                    </a:lnTo>
                    <a:lnTo>
                      <a:pt x="45" y="263"/>
                    </a:lnTo>
                    <a:lnTo>
                      <a:pt x="50" y="265"/>
                    </a:lnTo>
                    <a:lnTo>
                      <a:pt x="54" y="267"/>
                    </a:lnTo>
                    <a:lnTo>
                      <a:pt x="60" y="267"/>
                    </a:lnTo>
                    <a:lnTo>
                      <a:pt x="202" y="267"/>
                    </a:lnTo>
                    <a:lnTo>
                      <a:pt x="223" y="299"/>
                    </a:lnTo>
                    <a:lnTo>
                      <a:pt x="60" y="299"/>
                    </a:lnTo>
                    <a:lnTo>
                      <a:pt x="60" y="299"/>
                    </a:lnTo>
                    <a:lnTo>
                      <a:pt x="48" y="298"/>
                    </a:lnTo>
                    <a:lnTo>
                      <a:pt x="37" y="293"/>
                    </a:lnTo>
                    <a:lnTo>
                      <a:pt x="27" y="288"/>
                    </a:lnTo>
                    <a:lnTo>
                      <a:pt x="18" y="281"/>
                    </a:lnTo>
                    <a:lnTo>
                      <a:pt x="18" y="281"/>
                    </a:lnTo>
                    <a:lnTo>
                      <a:pt x="11" y="272"/>
                    </a:lnTo>
                    <a:lnTo>
                      <a:pt x="6" y="262"/>
                    </a:lnTo>
                    <a:lnTo>
                      <a:pt x="2" y="251"/>
                    </a:lnTo>
                    <a:lnTo>
                      <a:pt x="0" y="2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7"/>
                    </a:lnTo>
                    <a:lnTo>
                      <a:pt x="11" y="27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95">
                <a:extLst>
                  <a:ext uri="{FF2B5EF4-FFF2-40B4-BE49-F238E27FC236}">
                    <a16:creationId xmlns:a16="http://schemas.microsoft.com/office/drawing/2014/main" id="{79C5B63E-0C01-43DE-902C-E65F523E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00" y="3318173"/>
                <a:ext cx="92364" cy="92364"/>
              </a:xfrm>
              <a:custGeom>
                <a:avLst/>
                <a:gdLst>
                  <a:gd name="T0" fmla="*/ 0 w 128"/>
                  <a:gd name="T1" fmla="*/ 0 h 127"/>
                  <a:gd name="T2" fmla="*/ 38 w 128"/>
                  <a:gd name="T3" fmla="*/ 0 h 127"/>
                  <a:gd name="T4" fmla="*/ 46 w 128"/>
                  <a:gd name="T5" fmla="*/ 0 h 127"/>
                  <a:gd name="T6" fmla="*/ 50 w 128"/>
                  <a:gd name="T7" fmla="*/ 6 h 127"/>
                  <a:gd name="T8" fmla="*/ 92 w 128"/>
                  <a:gd name="T9" fmla="*/ 64 h 127"/>
                  <a:gd name="T10" fmla="*/ 91 w 128"/>
                  <a:gd name="T11" fmla="*/ 45 h 127"/>
                  <a:gd name="T12" fmla="*/ 123 w 128"/>
                  <a:gd name="T13" fmla="*/ 43 h 127"/>
                  <a:gd name="T14" fmla="*/ 128 w 128"/>
                  <a:gd name="T15" fmla="*/ 116 h 127"/>
                  <a:gd name="T16" fmla="*/ 100 w 128"/>
                  <a:gd name="T17" fmla="*/ 127 h 127"/>
                  <a:gd name="T18" fmla="*/ 30 w 128"/>
                  <a:gd name="T19" fmla="*/ 32 h 127"/>
                  <a:gd name="T20" fmla="*/ 0 w 128"/>
                  <a:gd name="T21" fmla="*/ 32 h 127"/>
                  <a:gd name="T22" fmla="*/ 0 w 128"/>
                  <a:gd name="T2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0" y="0"/>
                    </a:moveTo>
                    <a:lnTo>
                      <a:pt x="38" y="0"/>
                    </a:lnTo>
                    <a:lnTo>
                      <a:pt x="46" y="0"/>
                    </a:lnTo>
                    <a:lnTo>
                      <a:pt x="50" y="6"/>
                    </a:lnTo>
                    <a:lnTo>
                      <a:pt x="92" y="64"/>
                    </a:lnTo>
                    <a:lnTo>
                      <a:pt x="91" y="45"/>
                    </a:lnTo>
                    <a:lnTo>
                      <a:pt x="123" y="43"/>
                    </a:lnTo>
                    <a:lnTo>
                      <a:pt x="128" y="116"/>
                    </a:lnTo>
                    <a:lnTo>
                      <a:pt x="100" y="127"/>
                    </a:lnTo>
                    <a:lnTo>
                      <a:pt x="30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96">
                <a:extLst>
                  <a:ext uri="{FF2B5EF4-FFF2-40B4-BE49-F238E27FC236}">
                    <a16:creationId xmlns:a16="http://schemas.microsoft.com/office/drawing/2014/main" id="{BD328062-E7F9-4501-AB7D-437D8924D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691" y="3173855"/>
                <a:ext cx="200602" cy="236682"/>
              </a:xfrm>
              <a:custGeom>
                <a:avLst/>
                <a:gdLst>
                  <a:gd name="T0" fmla="*/ 57 w 277"/>
                  <a:gd name="T1" fmla="*/ 287 h 328"/>
                  <a:gd name="T2" fmla="*/ 79 w 277"/>
                  <a:gd name="T3" fmla="*/ 287 h 328"/>
                  <a:gd name="T4" fmla="*/ 79 w 277"/>
                  <a:gd name="T5" fmla="*/ 328 h 328"/>
                  <a:gd name="T6" fmla="*/ 97 w 277"/>
                  <a:gd name="T7" fmla="*/ 328 h 328"/>
                  <a:gd name="T8" fmla="*/ 138 w 277"/>
                  <a:gd name="T9" fmla="*/ 287 h 328"/>
                  <a:gd name="T10" fmla="*/ 277 w 277"/>
                  <a:gd name="T11" fmla="*/ 287 h 328"/>
                  <a:gd name="T12" fmla="*/ 277 w 277"/>
                  <a:gd name="T13" fmla="*/ 287 h 328"/>
                  <a:gd name="T14" fmla="*/ 264 w 277"/>
                  <a:gd name="T15" fmla="*/ 271 h 328"/>
                  <a:gd name="T16" fmla="*/ 255 w 277"/>
                  <a:gd name="T17" fmla="*/ 257 h 328"/>
                  <a:gd name="T18" fmla="*/ 57 w 277"/>
                  <a:gd name="T19" fmla="*/ 257 h 328"/>
                  <a:gd name="T20" fmla="*/ 57 w 277"/>
                  <a:gd name="T21" fmla="*/ 257 h 328"/>
                  <a:gd name="T22" fmla="*/ 51 w 277"/>
                  <a:gd name="T23" fmla="*/ 256 h 328"/>
                  <a:gd name="T24" fmla="*/ 46 w 277"/>
                  <a:gd name="T25" fmla="*/ 255 h 328"/>
                  <a:gd name="T26" fmla="*/ 42 w 277"/>
                  <a:gd name="T27" fmla="*/ 252 h 328"/>
                  <a:gd name="T28" fmla="*/ 38 w 277"/>
                  <a:gd name="T29" fmla="*/ 248 h 328"/>
                  <a:gd name="T30" fmla="*/ 38 w 277"/>
                  <a:gd name="T31" fmla="*/ 248 h 328"/>
                  <a:gd name="T32" fmla="*/ 34 w 277"/>
                  <a:gd name="T33" fmla="*/ 245 h 328"/>
                  <a:gd name="T34" fmla="*/ 31 w 277"/>
                  <a:gd name="T35" fmla="*/ 240 h 328"/>
                  <a:gd name="T36" fmla="*/ 30 w 277"/>
                  <a:gd name="T37" fmla="*/ 235 h 328"/>
                  <a:gd name="T38" fmla="*/ 29 w 277"/>
                  <a:gd name="T39" fmla="*/ 229 h 328"/>
                  <a:gd name="T40" fmla="*/ 29 w 277"/>
                  <a:gd name="T41" fmla="*/ 57 h 328"/>
                  <a:gd name="T42" fmla="*/ 29 w 277"/>
                  <a:gd name="T43" fmla="*/ 57 h 328"/>
                  <a:gd name="T44" fmla="*/ 30 w 277"/>
                  <a:gd name="T45" fmla="*/ 51 h 328"/>
                  <a:gd name="T46" fmla="*/ 31 w 277"/>
                  <a:gd name="T47" fmla="*/ 46 h 328"/>
                  <a:gd name="T48" fmla="*/ 34 w 277"/>
                  <a:gd name="T49" fmla="*/ 42 h 328"/>
                  <a:gd name="T50" fmla="*/ 38 w 277"/>
                  <a:gd name="T51" fmla="*/ 38 h 328"/>
                  <a:gd name="T52" fmla="*/ 38 w 277"/>
                  <a:gd name="T53" fmla="*/ 38 h 328"/>
                  <a:gd name="T54" fmla="*/ 41 w 277"/>
                  <a:gd name="T55" fmla="*/ 34 h 328"/>
                  <a:gd name="T56" fmla="*/ 45 w 277"/>
                  <a:gd name="T57" fmla="*/ 32 h 328"/>
                  <a:gd name="T58" fmla="*/ 48 w 277"/>
                  <a:gd name="T59" fmla="*/ 31 h 328"/>
                  <a:gd name="T60" fmla="*/ 53 w 277"/>
                  <a:gd name="T61" fmla="*/ 30 h 328"/>
                  <a:gd name="T62" fmla="*/ 53 w 277"/>
                  <a:gd name="T63" fmla="*/ 8 h 328"/>
                  <a:gd name="T64" fmla="*/ 53 w 277"/>
                  <a:gd name="T65" fmla="*/ 8 h 328"/>
                  <a:gd name="T66" fmla="*/ 53 w 277"/>
                  <a:gd name="T67" fmla="*/ 0 h 328"/>
                  <a:gd name="T68" fmla="*/ 53 w 277"/>
                  <a:gd name="T69" fmla="*/ 0 h 328"/>
                  <a:gd name="T70" fmla="*/ 43 w 277"/>
                  <a:gd name="T71" fmla="*/ 1 h 328"/>
                  <a:gd name="T72" fmla="*/ 33 w 277"/>
                  <a:gd name="T73" fmla="*/ 4 h 328"/>
                  <a:gd name="T74" fmla="*/ 24 w 277"/>
                  <a:gd name="T75" fmla="*/ 9 h 328"/>
                  <a:gd name="T76" fmla="*/ 17 w 277"/>
                  <a:gd name="T77" fmla="*/ 16 h 328"/>
                  <a:gd name="T78" fmla="*/ 17 w 277"/>
                  <a:gd name="T79" fmla="*/ 16 h 328"/>
                  <a:gd name="T80" fmla="*/ 9 w 277"/>
                  <a:gd name="T81" fmla="*/ 25 h 328"/>
                  <a:gd name="T82" fmla="*/ 4 w 277"/>
                  <a:gd name="T83" fmla="*/ 34 h 328"/>
                  <a:gd name="T84" fmla="*/ 1 w 277"/>
                  <a:gd name="T85" fmla="*/ 45 h 328"/>
                  <a:gd name="T86" fmla="*/ 0 w 277"/>
                  <a:gd name="T87" fmla="*/ 57 h 328"/>
                  <a:gd name="T88" fmla="*/ 0 w 277"/>
                  <a:gd name="T89" fmla="*/ 229 h 328"/>
                  <a:gd name="T90" fmla="*/ 0 w 277"/>
                  <a:gd name="T91" fmla="*/ 229 h 328"/>
                  <a:gd name="T92" fmla="*/ 1 w 277"/>
                  <a:gd name="T93" fmla="*/ 241 h 328"/>
                  <a:gd name="T94" fmla="*/ 4 w 277"/>
                  <a:gd name="T95" fmla="*/ 252 h 328"/>
                  <a:gd name="T96" fmla="*/ 9 w 277"/>
                  <a:gd name="T97" fmla="*/ 262 h 328"/>
                  <a:gd name="T98" fmla="*/ 17 w 277"/>
                  <a:gd name="T99" fmla="*/ 271 h 328"/>
                  <a:gd name="T100" fmla="*/ 17 w 277"/>
                  <a:gd name="T101" fmla="*/ 271 h 328"/>
                  <a:gd name="T102" fmla="*/ 25 w 277"/>
                  <a:gd name="T103" fmla="*/ 277 h 328"/>
                  <a:gd name="T104" fmla="*/ 34 w 277"/>
                  <a:gd name="T105" fmla="*/ 282 h 328"/>
                  <a:gd name="T106" fmla="*/ 45 w 277"/>
                  <a:gd name="T107" fmla="*/ 286 h 328"/>
                  <a:gd name="T108" fmla="*/ 57 w 277"/>
                  <a:gd name="T109" fmla="*/ 287 h 328"/>
                  <a:gd name="T110" fmla="*/ 57 w 277"/>
                  <a:gd name="T111" fmla="*/ 28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7" h="328">
                    <a:moveTo>
                      <a:pt x="57" y="287"/>
                    </a:moveTo>
                    <a:lnTo>
                      <a:pt x="79" y="287"/>
                    </a:lnTo>
                    <a:lnTo>
                      <a:pt x="79" y="328"/>
                    </a:lnTo>
                    <a:lnTo>
                      <a:pt x="97" y="328"/>
                    </a:lnTo>
                    <a:lnTo>
                      <a:pt x="138" y="287"/>
                    </a:lnTo>
                    <a:lnTo>
                      <a:pt x="277" y="287"/>
                    </a:lnTo>
                    <a:lnTo>
                      <a:pt x="277" y="287"/>
                    </a:lnTo>
                    <a:lnTo>
                      <a:pt x="264" y="271"/>
                    </a:lnTo>
                    <a:lnTo>
                      <a:pt x="255" y="257"/>
                    </a:lnTo>
                    <a:lnTo>
                      <a:pt x="57" y="257"/>
                    </a:lnTo>
                    <a:lnTo>
                      <a:pt x="57" y="257"/>
                    </a:lnTo>
                    <a:lnTo>
                      <a:pt x="51" y="256"/>
                    </a:lnTo>
                    <a:lnTo>
                      <a:pt x="46" y="255"/>
                    </a:lnTo>
                    <a:lnTo>
                      <a:pt x="42" y="252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34" y="245"/>
                    </a:lnTo>
                    <a:lnTo>
                      <a:pt x="31" y="240"/>
                    </a:lnTo>
                    <a:lnTo>
                      <a:pt x="30" y="235"/>
                    </a:lnTo>
                    <a:lnTo>
                      <a:pt x="29" y="229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1"/>
                    </a:lnTo>
                    <a:lnTo>
                      <a:pt x="31" y="46"/>
                    </a:lnTo>
                    <a:lnTo>
                      <a:pt x="34" y="42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1" y="34"/>
                    </a:lnTo>
                    <a:lnTo>
                      <a:pt x="45" y="32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4"/>
                    </a:lnTo>
                    <a:lnTo>
                      <a:pt x="24" y="9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4" y="34"/>
                    </a:lnTo>
                    <a:lnTo>
                      <a:pt x="1" y="45"/>
                    </a:lnTo>
                    <a:lnTo>
                      <a:pt x="0" y="57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1" y="241"/>
                    </a:lnTo>
                    <a:lnTo>
                      <a:pt x="4" y="252"/>
                    </a:lnTo>
                    <a:lnTo>
                      <a:pt x="9" y="262"/>
                    </a:lnTo>
                    <a:lnTo>
                      <a:pt x="17" y="271"/>
                    </a:lnTo>
                    <a:lnTo>
                      <a:pt x="17" y="271"/>
                    </a:lnTo>
                    <a:lnTo>
                      <a:pt x="25" y="277"/>
                    </a:lnTo>
                    <a:lnTo>
                      <a:pt x="34" y="282"/>
                    </a:lnTo>
                    <a:lnTo>
                      <a:pt x="45" y="286"/>
                    </a:lnTo>
                    <a:lnTo>
                      <a:pt x="57" y="287"/>
                    </a:lnTo>
                    <a:lnTo>
                      <a:pt x="57" y="2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Rectangle 69">
              <a:extLst>
                <a:ext uri="{FF2B5EF4-FFF2-40B4-BE49-F238E27FC236}">
                  <a16:creationId xmlns:a16="http://schemas.microsoft.com/office/drawing/2014/main" id="{57334F4B-1D80-46BC-824B-9457C4DCF403}"/>
                </a:ext>
              </a:extLst>
            </p:cNvPr>
            <p:cNvSpPr/>
            <p:nvPr/>
          </p:nvSpPr>
          <p:spPr>
            <a:xfrm>
              <a:off x="4917061" y="4520240"/>
              <a:ext cx="2280225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54" rtl="0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en-US" sz="1200" kern="1200" noProof="1">
                  <a:solidFill>
                    <a:schemeClr val="bg1"/>
                  </a:solidFill>
                  <a:cs typeface="+mn-ea"/>
                  <a:sym typeface="+mn-lt"/>
                </a:rPr>
                <a:t>Lorem ipsum dolor sit amet consectetur adipiscing elit nunc enim sem, commodo a rhoncus.</a:t>
              </a:r>
            </a:p>
          </p:txBody>
        </p:sp>
        <p:cxnSp>
          <p:nvCxnSpPr>
            <p:cNvPr id="28" name="Straight Connector 70">
              <a:extLst>
                <a:ext uri="{FF2B5EF4-FFF2-40B4-BE49-F238E27FC236}">
                  <a16:creationId xmlns:a16="http://schemas.microsoft.com/office/drawing/2014/main" id="{85A5BB40-B33F-4E53-B5CE-DF317B14EEEF}"/>
                </a:ext>
              </a:extLst>
            </p:cNvPr>
            <p:cNvCxnSpPr/>
            <p:nvPr/>
          </p:nvCxnSpPr>
          <p:spPr>
            <a:xfrm>
              <a:off x="5203006" y="4263745"/>
              <a:ext cx="14797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2035E98-410B-46A7-A244-7DB15797626F}"/>
              </a:ext>
            </a:extLst>
          </p:cNvPr>
          <p:cNvGrpSpPr/>
          <p:nvPr/>
        </p:nvGrpSpPr>
        <p:grpSpPr>
          <a:xfrm>
            <a:off x="8042674" y="2421165"/>
            <a:ext cx="2280225" cy="2930072"/>
            <a:chOff x="8042674" y="2421165"/>
            <a:chExt cx="2280225" cy="2930072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DE3D3660-D880-4888-94D0-A7399CF3CE25}"/>
                </a:ext>
              </a:extLst>
            </p:cNvPr>
            <p:cNvSpPr/>
            <p:nvPr/>
          </p:nvSpPr>
          <p:spPr>
            <a:xfrm>
              <a:off x="8164827" y="2421165"/>
              <a:ext cx="1807319" cy="568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/>
            <a:p>
              <a:pPr defTabSz="914354" rtl="0">
                <a:defRPr/>
              </a:pPr>
              <a:r>
                <a:rPr lang="en-US" sz="3200" kern="1200" dirty="0">
                  <a:ln w="31550" cmpd="sng">
                    <a:noFill/>
                    <a:prstDash val="solid"/>
                  </a:ln>
                  <a:solidFill>
                    <a:srgbClr val="0C638E"/>
                  </a:solidFill>
                  <a:cs typeface="+mn-ea"/>
                  <a:sym typeface="+mn-lt"/>
                </a:rPr>
                <a:t>30 sec</a:t>
              </a:r>
            </a:p>
          </p:txBody>
        </p:sp>
        <p:grpSp>
          <p:nvGrpSpPr>
            <p:cNvPr id="18" name="Group 43">
              <a:extLst>
                <a:ext uri="{FF2B5EF4-FFF2-40B4-BE49-F238E27FC236}">
                  <a16:creationId xmlns:a16="http://schemas.microsoft.com/office/drawing/2014/main" id="{074CA3DF-7CD7-47D7-997A-756566C8E8E6}"/>
                </a:ext>
              </a:extLst>
            </p:cNvPr>
            <p:cNvGrpSpPr/>
            <p:nvPr/>
          </p:nvGrpSpPr>
          <p:grpSpPr>
            <a:xfrm>
              <a:off x="8650988" y="3255121"/>
              <a:ext cx="686120" cy="736052"/>
              <a:chOff x="2308904" y="4503298"/>
              <a:chExt cx="814256" cy="873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9" name="Freeform 262">
                <a:extLst>
                  <a:ext uri="{FF2B5EF4-FFF2-40B4-BE49-F238E27FC236}">
                    <a16:creationId xmlns:a16="http://schemas.microsoft.com/office/drawing/2014/main" id="{B7437047-14F2-4C06-ACFB-649A8219A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904" y="4503298"/>
                <a:ext cx="814256" cy="873513"/>
              </a:xfrm>
              <a:custGeom>
                <a:avLst/>
                <a:gdLst>
                  <a:gd name="T0" fmla="*/ 1127 w 1855"/>
                  <a:gd name="T1" fmla="*/ 1779 h 1989"/>
                  <a:gd name="T2" fmla="*/ 1016 w 1855"/>
                  <a:gd name="T3" fmla="*/ 1790 h 1989"/>
                  <a:gd name="T4" fmla="*/ 873 w 1855"/>
                  <a:gd name="T5" fmla="*/ 1781 h 1989"/>
                  <a:gd name="T6" fmla="*/ 685 w 1855"/>
                  <a:gd name="T7" fmla="*/ 1727 h 1989"/>
                  <a:gd name="T8" fmla="*/ 518 w 1855"/>
                  <a:gd name="T9" fmla="*/ 1632 h 1989"/>
                  <a:gd name="T10" fmla="*/ 381 w 1855"/>
                  <a:gd name="T11" fmla="*/ 1500 h 1989"/>
                  <a:gd name="T12" fmla="*/ 278 w 1855"/>
                  <a:gd name="T13" fmla="*/ 1339 h 1989"/>
                  <a:gd name="T14" fmla="*/ 215 w 1855"/>
                  <a:gd name="T15" fmla="*/ 1154 h 1989"/>
                  <a:gd name="T16" fmla="*/ 199 w 1855"/>
                  <a:gd name="T17" fmla="*/ 994 h 1989"/>
                  <a:gd name="T18" fmla="*/ 208 w 1855"/>
                  <a:gd name="T19" fmla="*/ 872 h 1989"/>
                  <a:gd name="T20" fmla="*/ 236 w 1855"/>
                  <a:gd name="T21" fmla="*/ 755 h 1989"/>
                  <a:gd name="T22" fmla="*/ 280 w 1855"/>
                  <a:gd name="T23" fmla="*/ 645 h 1989"/>
                  <a:gd name="T24" fmla="*/ 339 w 1855"/>
                  <a:gd name="T25" fmla="*/ 545 h 1989"/>
                  <a:gd name="T26" fmla="*/ 411 w 1855"/>
                  <a:gd name="T27" fmla="*/ 454 h 1989"/>
                  <a:gd name="T28" fmla="*/ 496 w 1855"/>
                  <a:gd name="T29" fmla="*/ 374 h 1989"/>
                  <a:gd name="T30" fmla="*/ 584 w 1855"/>
                  <a:gd name="T31" fmla="*/ 313 h 1989"/>
                  <a:gd name="T32" fmla="*/ 719 w 1855"/>
                  <a:gd name="T33" fmla="*/ 248 h 1989"/>
                  <a:gd name="T34" fmla="*/ 868 w 1855"/>
                  <a:gd name="T35" fmla="*/ 209 h 1989"/>
                  <a:gd name="T36" fmla="*/ 994 w 1855"/>
                  <a:gd name="T37" fmla="*/ 199 h 1989"/>
                  <a:gd name="T38" fmla="*/ 1110 w 1855"/>
                  <a:gd name="T39" fmla="*/ 207 h 1989"/>
                  <a:gd name="T40" fmla="*/ 1220 w 1855"/>
                  <a:gd name="T41" fmla="*/ 231 h 1989"/>
                  <a:gd name="T42" fmla="*/ 1324 w 1855"/>
                  <a:gd name="T43" fmla="*/ 271 h 1989"/>
                  <a:gd name="T44" fmla="*/ 1421 w 1855"/>
                  <a:gd name="T45" fmla="*/ 323 h 1989"/>
                  <a:gd name="T46" fmla="*/ 1587 w 1855"/>
                  <a:gd name="T47" fmla="*/ 466 h 1989"/>
                  <a:gd name="T48" fmla="*/ 1822 w 1855"/>
                  <a:gd name="T49" fmla="*/ 445 h 1989"/>
                  <a:gd name="T50" fmla="*/ 1723 w 1855"/>
                  <a:gd name="T51" fmla="*/ 318 h 1989"/>
                  <a:gd name="T52" fmla="*/ 1605 w 1855"/>
                  <a:gd name="T53" fmla="*/ 210 h 1989"/>
                  <a:gd name="T54" fmla="*/ 1470 w 1855"/>
                  <a:gd name="T55" fmla="*/ 121 h 1989"/>
                  <a:gd name="T56" fmla="*/ 1322 w 1855"/>
                  <a:gd name="T57" fmla="*/ 56 h 1989"/>
                  <a:gd name="T58" fmla="*/ 1162 w 1855"/>
                  <a:gd name="T59" fmla="*/ 14 h 1989"/>
                  <a:gd name="T60" fmla="*/ 994 w 1855"/>
                  <a:gd name="T61" fmla="*/ 0 h 1989"/>
                  <a:gd name="T62" fmla="*/ 847 w 1855"/>
                  <a:gd name="T63" fmla="*/ 11 h 1989"/>
                  <a:gd name="T64" fmla="*/ 674 w 1855"/>
                  <a:gd name="T65" fmla="*/ 53 h 1989"/>
                  <a:gd name="T66" fmla="*/ 514 w 1855"/>
                  <a:gd name="T67" fmla="*/ 123 h 1989"/>
                  <a:gd name="T68" fmla="*/ 404 w 1855"/>
                  <a:gd name="T69" fmla="*/ 194 h 1989"/>
                  <a:gd name="T70" fmla="*/ 289 w 1855"/>
                  <a:gd name="T71" fmla="*/ 293 h 1989"/>
                  <a:gd name="T72" fmla="*/ 191 w 1855"/>
                  <a:gd name="T73" fmla="*/ 409 h 1989"/>
                  <a:gd name="T74" fmla="*/ 110 w 1855"/>
                  <a:gd name="T75" fmla="*/ 539 h 1989"/>
                  <a:gd name="T76" fmla="*/ 51 w 1855"/>
                  <a:gd name="T77" fmla="*/ 681 h 1989"/>
                  <a:gd name="T78" fmla="*/ 13 w 1855"/>
                  <a:gd name="T79" fmla="*/ 834 h 1989"/>
                  <a:gd name="T80" fmla="*/ 0 w 1855"/>
                  <a:gd name="T81" fmla="*/ 994 h 1989"/>
                  <a:gd name="T82" fmla="*/ 5 w 1855"/>
                  <a:gd name="T83" fmla="*/ 1097 h 1989"/>
                  <a:gd name="T84" fmla="*/ 26 w 1855"/>
                  <a:gd name="T85" fmla="*/ 1219 h 1989"/>
                  <a:gd name="T86" fmla="*/ 78 w 1855"/>
                  <a:gd name="T87" fmla="*/ 1382 h 1989"/>
                  <a:gd name="T88" fmla="*/ 197 w 1855"/>
                  <a:gd name="T89" fmla="*/ 1590 h 1989"/>
                  <a:gd name="T90" fmla="*/ 362 w 1855"/>
                  <a:gd name="T91" fmla="*/ 1762 h 1989"/>
                  <a:gd name="T92" fmla="*/ 563 w 1855"/>
                  <a:gd name="T93" fmla="*/ 1891 h 1989"/>
                  <a:gd name="T94" fmla="*/ 745 w 1855"/>
                  <a:gd name="T95" fmla="*/ 1958 h 1989"/>
                  <a:gd name="T96" fmla="*/ 868 w 1855"/>
                  <a:gd name="T97" fmla="*/ 1981 h 1989"/>
                  <a:gd name="T98" fmla="*/ 994 w 1855"/>
                  <a:gd name="T99" fmla="*/ 1989 h 1989"/>
                  <a:gd name="T100" fmla="*/ 1097 w 1855"/>
                  <a:gd name="T101" fmla="*/ 1984 h 1989"/>
                  <a:gd name="T102" fmla="*/ 1222 w 1855"/>
                  <a:gd name="T103" fmla="*/ 1963 h 1989"/>
                  <a:gd name="T104" fmla="*/ 1341 w 1855"/>
                  <a:gd name="T105" fmla="*/ 1926 h 1989"/>
                  <a:gd name="T106" fmla="*/ 1322 w 1855"/>
                  <a:gd name="T107" fmla="*/ 1881 h 1989"/>
                  <a:gd name="T108" fmla="*/ 1167 w 1855"/>
                  <a:gd name="T109" fmla="*/ 1777 h 1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5" h="1989">
                    <a:moveTo>
                      <a:pt x="1167" y="1777"/>
                    </a:moveTo>
                    <a:lnTo>
                      <a:pt x="1170" y="1771"/>
                    </a:lnTo>
                    <a:lnTo>
                      <a:pt x="1170" y="1771"/>
                    </a:lnTo>
                    <a:lnTo>
                      <a:pt x="1148" y="1775"/>
                    </a:lnTo>
                    <a:lnTo>
                      <a:pt x="1127" y="1779"/>
                    </a:lnTo>
                    <a:lnTo>
                      <a:pt x="1106" y="1782"/>
                    </a:lnTo>
                    <a:lnTo>
                      <a:pt x="1084" y="1785"/>
                    </a:lnTo>
                    <a:lnTo>
                      <a:pt x="1061" y="1787"/>
                    </a:lnTo>
                    <a:lnTo>
                      <a:pt x="1039" y="1789"/>
                    </a:lnTo>
                    <a:lnTo>
                      <a:pt x="1016" y="1790"/>
                    </a:lnTo>
                    <a:lnTo>
                      <a:pt x="994" y="1790"/>
                    </a:lnTo>
                    <a:lnTo>
                      <a:pt x="994" y="1790"/>
                    </a:lnTo>
                    <a:lnTo>
                      <a:pt x="953" y="1789"/>
                    </a:lnTo>
                    <a:lnTo>
                      <a:pt x="913" y="1786"/>
                    </a:lnTo>
                    <a:lnTo>
                      <a:pt x="873" y="1781"/>
                    </a:lnTo>
                    <a:lnTo>
                      <a:pt x="834" y="1774"/>
                    </a:lnTo>
                    <a:lnTo>
                      <a:pt x="795" y="1765"/>
                    </a:lnTo>
                    <a:lnTo>
                      <a:pt x="758" y="1754"/>
                    </a:lnTo>
                    <a:lnTo>
                      <a:pt x="721" y="1741"/>
                    </a:lnTo>
                    <a:lnTo>
                      <a:pt x="685" y="1727"/>
                    </a:lnTo>
                    <a:lnTo>
                      <a:pt x="649" y="1711"/>
                    </a:lnTo>
                    <a:lnTo>
                      <a:pt x="615" y="1694"/>
                    </a:lnTo>
                    <a:lnTo>
                      <a:pt x="582" y="1675"/>
                    </a:lnTo>
                    <a:lnTo>
                      <a:pt x="550" y="1654"/>
                    </a:lnTo>
                    <a:lnTo>
                      <a:pt x="518" y="1632"/>
                    </a:lnTo>
                    <a:lnTo>
                      <a:pt x="489" y="1608"/>
                    </a:lnTo>
                    <a:lnTo>
                      <a:pt x="460" y="1583"/>
                    </a:lnTo>
                    <a:lnTo>
                      <a:pt x="432" y="1556"/>
                    </a:lnTo>
                    <a:lnTo>
                      <a:pt x="406" y="1529"/>
                    </a:lnTo>
                    <a:lnTo>
                      <a:pt x="381" y="1500"/>
                    </a:lnTo>
                    <a:lnTo>
                      <a:pt x="357" y="1470"/>
                    </a:lnTo>
                    <a:lnTo>
                      <a:pt x="334" y="1439"/>
                    </a:lnTo>
                    <a:lnTo>
                      <a:pt x="314" y="1407"/>
                    </a:lnTo>
                    <a:lnTo>
                      <a:pt x="295" y="1373"/>
                    </a:lnTo>
                    <a:lnTo>
                      <a:pt x="278" y="1339"/>
                    </a:lnTo>
                    <a:lnTo>
                      <a:pt x="262" y="1304"/>
                    </a:lnTo>
                    <a:lnTo>
                      <a:pt x="248" y="1267"/>
                    </a:lnTo>
                    <a:lnTo>
                      <a:pt x="235" y="1231"/>
                    </a:lnTo>
                    <a:lnTo>
                      <a:pt x="224" y="1193"/>
                    </a:lnTo>
                    <a:lnTo>
                      <a:pt x="215" y="1154"/>
                    </a:lnTo>
                    <a:lnTo>
                      <a:pt x="208" y="1116"/>
                    </a:lnTo>
                    <a:lnTo>
                      <a:pt x="203" y="1075"/>
                    </a:lnTo>
                    <a:lnTo>
                      <a:pt x="200" y="1035"/>
                    </a:lnTo>
                    <a:lnTo>
                      <a:pt x="199" y="994"/>
                    </a:lnTo>
                    <a:lnTo>
                      <a:pt x="199" y="994"/>
                    </a:lnTo>
                    <a:lnTo>
                      <a:pt x="199" y="969"/>
                    </a:lnTo>
                    <a:lnTo>
                      <a:pt x="200" y="945"/>
                    </a:lnTo>
                    <a:lnTo>
                      <a:pt x="202" y="920"/>
                    </a:lnTo>
                    <a:lnTo>
                      <a:pt x="205" y="895"/>
                    </a:lnTo>
                    <a:lnTo>
                      <a:pt x="208" y="872"/>
                    </a:lnTo>
                    <a:lnTo>
                      <a:pt x="212" y="848"/>
                    </a:lnTo>
                    <a:lnTo>
                      <a:pt x="217" y="824"/>
                    </a:lnTo>
                    <a:lnTo>
                      <a:pt x="222" y="800"/>
                    </a:lnTo>
                    <a:lnTo>
                      <a:pt x="229" y="777"/>
                    </a:lnTo>
                    <a:lnTo>
                      <a:pt x="236" y="755"/>
                    </a:lnTo>
                    <a:lnTo>
                      <a:pt x="244" y="733"/>
                    </a:lnTo>
                    <a:lnTo>
                      <a:pt x="252" y="710"/>
                    </a:lnTo>
                    <a:lnTo>
                      <a:pt x="261" y="688"/>
                    </a:lnTo>
                    <a:lnTo>
                      <a:pt x="270" y="666"/>
                    </a:lnTo>
                    <a:lnTo>
                      <a:pt x="280" y="645"/>
                    </a:lnTo>
                    <a:lnTo>
                      <a:pt x="290" y="625"/>
                    </a:lnTo>
                    <a:lnTo>
                      <a:pt x="301" y="603"/>
                    </a:lnTo>
                    <a:lnTo>
                      <a:pt x="313" y="583"/>
                    </a:lnTo>
                    <a:lnTo>
                      <a:pt x="325" y="564"/>
                    </a:lnTo>
                    <a:lnTo>
                      <a:pt x="339" y="545"/>
                    </a:lnTo>
                    <a:lnTo>
                      <a:pt x="353" y="526"/>
                    </a:lnTo>
                    <a:lnTo>
                      <a:pt x="366" y="506"/>
                    </a:lnTo>
                    <a:lnTo>
                      <a:pt x="381" y="488"/>
                    </a:lnTo>
                    <a:lnTo>
                      <a:pt x="396" y="471"/>
                    </a:lnTo>
                    <a:lnTo>
                      <a:pt x="411" y="454"/>
                    </a:lnTo>
                    <a:lnTo>
                      <a:pt x="427" y="437"/>
                    </a:lnTo>
                    <a:lnTo>
                      <a:pt x="445" y="420"/>
                    </a:lnTo>
                    <a:lnTo>
                      <a:pt x="461" y="404"/>
                    </a:lnTo>
                    <a:lnTo>
                      <a:pt x="479" y="389"/>
                    </a:lnTo>
                    <a:lnTo>
                      <a:pt x="496" y="374"/>
                    </a:lnTo>
                    <a:lnTo>
                      <a:pt x="515" y="360"/>
                    </a:lnTo>
                    <a:lnTo>
                      <a:pt x="533" y="347"/>
                    </a:lnTo>
                    <a:lnTo>
                      <a:pt x="533" y="347"/>
                    </a:lnTo>
                    <a:lnTo>
                      <a:pt x="559" y="329"/>
                    </a:lnTo>
                    <a:lnTo>
                      <a:pt x="584" y="313"/>
                    </a:lnTo>
                    <a:lnTo>
                      <a:pt x="609" y="298"/>
                    </a:lnTo>
                    <a:lnTo>
                      <a:pt x="636" y="284"/>
                    </a:lnTo>
                    <a:lnTo>
                      <a:pt x="664" y="271"/>
                    </a:lnTo>
                    <a:lnTo>
                      <a:pt x="691" y="259"/>
                    </a:lnTo>
                    <a:lnTo>
                      <a:pt x="719" y="248"/>
                    </a:lnTo>
                    <a:lnTo>
                      <a:pt x="748" y="238"/>
                    </a:lnTo>
                    <a:lnTo>
                      <a:pt x="778" y="228"/>
                    </a:lnTo>
                    <a:lnTo>
                      <a:pt x="807" y="221"/>
                    </a:lnTo>
                    <a:lnTo>
                      <a:pt x="837" y="214"/>
                    </a:lnTo>
                    <a:lnTo>
                      <a:pt x="868" y="209"/>
                    </a:lnTo>
                    <a:lnTo>
                      <a:pt x="899" y="204"/>
                    </a:lnTo>
                    <a:lnTo>
                      <a:pt x="930" y="201"/>
                    </a:lnTo>
                    <a:lnTo>
                      <a:pt x="961" y="199"/>
                    </a:lnTo>
                    <a:lnTo>
                      <a:pt x="994" y="199"/>
                    </a:lnTo>
                    <a:lnTo>
                      <a:pt x="994" y="199"/>
                    </a:lnTo>
                    <a:lnTo>
                      <a:pt x="1017" y="199"/>
                    </a:lnTo>
                    <a:lnTo>
                      <a:pt x="1040" y="200"/>
                    </a:lnTo>
                    <a:lnTo>
                      <a:pt x="1063" y="202"/>
                    </a:lnTo>
                    <a:lnTo>
                      <a:pt x="1087" y="204"/>
                    </a:lnTo>
                    <a:lnTo>
                      <a:pt x="1110" y="207"/>
                    </a:lnTo>
                    <a:lnTo>
                      <a:pt x="1132" y="211"/>
                    </a:lnTo>
                    <a:lnTo>
                      <a:pt x="1154" y="215"/>
                    </a:lnTo>
                    <a:lnTo>
                      <a:pt x="1177" y="220"/>
                    </a:lnTo>
                    <a:lnTo>
                      <a:pt x="1199" y="225"/>
                    </a:lnTo>
                    <a:lnTo>
                      <a:pt x="1220" y="231"/>
                    </a:lnTo>
                    <a:lnTo>
                      <a:pt x="1241" y="239"/>
                    </a:lnTo>
                    <a:lnTo>
                      <a:pt x="1262" y="246"/>
                    </a:lnTo>
                    <a:lnTo>
                      <a:pt x="1284" y="254"/>
                    </a:lnTo>
                    <a:lnTo>
                      <a:pt x="1304" y="262"/>
                    </a:lnTo>
                    <a:lnTo>
                      <a:pt x="1324" y="271"/>
                    </a:lnTo>
                    <a:lnTo>
                      <a:pt x="1344" y="281"/>
                    </a:lnTo>
                    <a:lnTo>
                      <a:pt x="1363" y="290"/>
                    </a:lnTo>
                    <a:lnTo>
                      <a:pt x="1384" y="301"/>
                    </a:lnTo>
                    <a:lnTo>
                      <a:pt x="1402" y="312"/>
                    </a:lnTo>
                    <a:lnTo>
                      <a:pt x="1421" y="323"/>
                    </a:lnTo>
                    <a:lnTo>
                      <a:pt x="1457" y="349"/>
                    </a:lnTo>
                    <a:lnTo>
                      <a:pt x="1492" y="375"/>
                    </a:lnTo>
                    <a:lnTo>
                      <a:pt x="1525" y="403"/>
                    </a:lnTo>
                    <a:lnTo>
                      <a:pt x="1557" y="434"/>
                    </a:lnTo>
                    <a:lnTo>
                      <a:pt x="1587" y="466"/>
                    </a:lnTo>
                    <a:lnTo>
                      <a:pt x="1616" y="499"/>
                    </a:lnTo>
                    <a:lnTo>
                      <a:pt x="1855" y="499"/>
                    </a:lnTo>
                    <a:lnTo>
                      <a:pt x="1855" y="499"/>
                    </a:lnTo>
                    <a:lnTo>
                      <a:pt x="1839" y="472"/>
                    </a:lnTo>
                    <a:lnTo>
                      <a:pt x="1822" y="445"/>
                    </a:lnTo>
                    <a:lnTo>
                      <a:pt x="1804" y="418"/>
                    </a:lnTo>
                    <a:lnTo>
                      <a:pt x="1784" y="392"/>
                    </a:lnTo>
                    <a:lnTo>
                      <a:pt x="1764" y="367"/>
                    </a:lnTo>
                    <a:lnTo>
                      <a:pt x="1744" y="343"/>
                    </a:lnTo>
                    <a:lnTo>
                      <a:pt x="1723" y="318"/>
                    </a:lnTo>
                    <a:lnTo>
                      <a:pt x="1701" y="295"/>
                    </a:lnTo>
                    <a:lnTo>
                      <a:pt x="1677" y="273"/>
                    </a:lnTo>
                    <a:lnTo>
                      <a:pt x="1654" y="252"/>
                    </a:lnTo>
                    <a:lnTo>
                      <a:pt x="1630" y="230"/>
                    </a:lnTo>
                    <a:lnTo>
                      <a:pt x="1605" y="210"/>
                    </a:lnTo>
                    <a:lnTo>
                      <a:pt x="1579" y="191"/>
                    </a:lnTo>
                    <a:lnTo>
                      <a:pt x="1553" y="172"/>
                    </a:lnTo>
                    <a:lnTo>
                      <a:pt x="1526" y="155"/>
                    </a:lnTo>
                    <a:lnTo>
                      <a:pt x="1499" y="137"/>
                    </a:lnTo>
                    <a:lnTo>
                      <a:pt x="1470" y="121"/>
                    </a:lnTo>
                    <a:lnTo>
                      <a:pt x="1442" y="107"/>
                    </a:lnTo>
                    <a:lnTo>
                      <a:pt x="1413" y="93"/>
                    </a:lnTo>
                    <a:lnTo>
                      <a:pt x="1384" y="79"/>
                    </a:lnTo>
                    <a:lnTo>
                      <a:pt x="1353" y="67"/>
                    </a:lnTo>
                    <a:lnTo>
                      <a:pt x="1322" y="56"/>
                    </a:lnTo>
                    <a:lnTo>
                      <a:pt x="1292" y="46"/>
                    </a:lnTo>
                    <a:lnTo>
                      <a:pt x="1259" y="36"/>
                    </a:lnTo>
                    <a:lnTo>
                      <a:pt x="1228" y="27"/>
                    </a:lnTo>
                    <a:lnTo>
                      <a:pt x="1196" y="20"/>
                    </a:lnTo>
                    <a:lnTo>
                      <a:pt x="1162" y="14"/>
                    </a:lnTo>
                    <a:lnTo>
                      <a:pt x="1130" y="9"/>
                    </a:lnTo>
                    <a:lnTo>
                      <a:pt x="1096" y="5"/>
                    </a:lnTo>
                    <a:lnTo>
                      <a:pt x="1062" y="2"/>
                    </a:lnTo>
                    <a:lnTo>
                      <a:pt x="1028" y="1"/>
                    </a:lnTo>
                    <a:lnTo>
                      <a:pt x="994" y="0"/>
                    </a:lnTo>
                    <a:lnTo>
                      <a:pt x="994" y="0"/>
                    </a:lnTo>
                    <a:lnTo>
                      <a:pt x="956" y="1"/>
                    </a:lnTo>
                    <a:lnTo>
                      <a:pt x="920" y="3"/>
                    </a:lnTo>
                    <a:lnTo>
                      <a:pt x="884" y="6"/>
                    </a:lnTo>
                    <a:lnTo>
                      <a:pt x="847" y="11"/>
                    </a:lnTo>
                    <a:lnTo>
                      <a:pt x="812" y="16"/>
                    </a:lnTo>
                    <a:lnTo>
                      <a:pt x="777" y="24"/>
                    </a:lnTo>
                    <a:lnTo>
                      <a:pt x="742" y="32"/>
                    </a:lnTo>
                    <a:lnTo>
                      <a:pt x="708" y="41"/>
                    </a:lnTo>
                    <a:lnTo>
                      <a:pt x="674" y="53"/>
                    </a:lnTo>
                    <a:lnTo>
                      <a:pt x="641" y="65"/>
                    </a:lnTo>
                    <a:lnTo>
                      <a:pt x="608" y="78"/>
                    </a:lnTo>
                    <a:lnTo>
                      <a:pt x="577" y="92"/>
                    </a:lnTo>
                    <a:lnTo>
                      <a:pt x="544" y="107"/>
                    </a:lnTo>
                    <a:lnTo>
                      <a:pt x="514" y="123"/>
                    </a:lnTo>
                    <a:lnTo>
                      <a:pt x="484" y="141"/>
                    </a:lnTo>
                    <a:lnTo>
                      <a:pt x="455" y="159"/>
                    </a:lnTo>
                    <a:lnTo>
                      <a:pt x="455" y="159"/>
                    </a:lnTo>
                    <a:lnTo>
                      <a:pt x="429" y="176"/>
                    </a:lnTo>
                    <a:lnTo>
                      <a:pt x="404" y="194"/>
                    </a:lnTo>
                    <a:lnTo>
                      <a:pt x="380" y="212"/>
                    </a:lnTo>
                    <a:lnTo>
                      <a:pt x="357" y="231"/>
                    </a:lnTo>
                    <a:lnTo>
                      <a:pt x="333" y="252"/>
                    </a:lnTo>
                    <a:lnTo>
                      <a:pt x="311" y="272"/>
                    </a:lnTo>
                    <a:lnTo>
                      <a:pt x="289" y="293"/>
                    </a:lnTo>
                    <a:lnTo>
                      <a:pt x="268" y="315"/>
                    </a:lnTo>
                    <a:lnTo>
                      <a:pt x="248" y="338"/>
                    </a:lnTo>
                    <a:lnTo>
                      <a:pt x="228" y="361"/>
                    </a:lnTo>
                    <a:lnTo>
                      <a:pt x="209" y="385"/>
                    </a:lnTo>
                    <a:lnTo>
                      <a:pt x="191" y="409"/>
                    </a:lnTo>
                    <a:lnTo>
                      <a:pt x="173" y="434"/>
                    </a:lnTo>
                    <a:lnTo>
                      <a:pt x="157" y="459"/>
                    </a:lnTo>
                    <a:lnTo>
                      <a:pt x="141" y="485"/>
                    </a:lnTo>
                    <a:lnTo>
                      <a:pt x="124" y="511"/>
                    </a:lnTo>
                    <a:lnTo>
                      <a:pt x="110" y="539"/>
                    </a:lnTo>
                    <a:lnTo>
                      <a:pt x="97" y="567"/>
                    </a:lnTo>
                    <a:lnTo>
                      <a:pt x="84" y="594"/>
                    </a:lnTo>
                    <a:lnTo>
                      <a:pt x="72" y="623"/>
                    </a:lnTo>
                    <a:lnTo>
                      <a:pt x="61" y="652"/>
                    </a:lnTo>
                    <a:lnTo>
                      <a:pt x="51" y="681"/>
                    </a:lnTo>
                    <a:lnTo>
                      <a:pt x="42" y="710"/>
                    </a:lnTo>
                    <a:lnTo>
                      <a:pt x="33" y="741"/>
                    </a:lnTo>
                    <a:lnTo>
                      <a:pt x="26" y="771"/>
                    </a:lnTo>
                    <a:lnTo>
                      <a:pt x="18" y="802"/>
                    </a:lnTo>
                    <a:lnTo>
                      <a:pt x="13" y="834"/>
                    </a:lnTo>
                    <a:lnTo>
                      <a:pt x="8" y="865"/>
                    </a:lnTo>
                    <a:lnTo>
                      <a:pt x="5" y="897"/>
                    </a:lnTo>
                    <a:lnTo>
                      <a:pt x="2" y="930"/>
                    </a:lnTo>
                    <a:lnTo>
                      <a:pt x="1" y="962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0" y="1020"/>
                    </a:lnTo>
                    <a:lnTo>
                      <a:pt x="1" y="1046"/>
                    </a:lnTo>
                    <a:lnTo>
                      <a:pt x="3" y="1071"/>
                    </a:lnTo>
                    <a:lnTo>
                      <a:pt x="5" y="1097"/>
                    </a:lnTo>
                    <a:lnTo>
                      <a:pt x="8" y="1121"/>
                    </a:lnTo>
                    <a:lnTo>
                      <a:pt x="11" y="1146"/>
                    </a:lnTo>
                    <a:lnTo>
                      <a:pt x="15" y="1170"/>
                    </a:lnTo>
                    <a:lnTo>
                      <a:pt x="20" y="1195"/>
                    </a:lnTo>
                    <a:lnTo>
                      <a:pt x="26" y="1219"/>
                    </a:lnTo>
                    <a:lnTo>
                      <a:pt x="32" y="1243"/>
                    </a:lnTo>
                    <a:lnTo>
                      <a:pt x="38" y="1266"/>
                    </a:lnTo>
                    <a:lnTo>
                      <a:pt x="45" y="1291"/>
                    </a:lnTo>
                    <a:lnTo>
                      <a:pt x="61" y="1336"/>
                    </a:lnTo>
                    <a:lnTo>
                      <a:pt x="78" y="1382"/>
                    </a:lnTo>
                    <a:lnTo>
                      <a:pt x="98" y="1426"/>
                    </a:lnTo>
                    <a:lnTo>
                      <a:pt x="120" y="1468"/>
                    </a:lnTo>
                    <a:lnTo>
                      <a:pt x="144" y="1510"/>
                    </a:lnTo>
                    <a:lnTo>
                      <a:pt x="170" y="1550"/>
                    </a:lnTo>
                    <a:lnTo>
                      <a:pt x="197" y="1590"/>
                    </a:lnTo>
                    <a:lnTo>
                      <a:pt x="227" y="1627"/>
                    </a:lnTo>
                    <a:lnTo>
                      <a:pt x="259" y="1663"/>
                    </a:lnTo>
                    <a:lnTo>
                      <a:pt x="291" y="1698"/>
                    </a:lnTo>
                    <a:lnTo>
                      <a:pt x="325" y="1730"/>
                    </a:lnTo>
                    <a:lnTo>
                      <a:pt x="362" y="1762"/>
                    </a:lnTo>
                    <a:lnTo>
                      <a:pt x="399" y="1792"/>
                    </a:lnTo>
                    <a:lnTo>
                      <a:pt x="438" y="1819"/>
                    </a:lnTo>
                    <a:lnTo>
                      <a:pt x="479" y="1845"/>
                    </a:lnTo>
                    <a:lnTo>
                      <a:pt x="520" y="1869"/>
                    </a:lnTo>
                    <a:lnTo>
                      <a:pt x="563" y="1891"/>
                    </a:lnTo>
                    <a:lnTo>
                      <a:pt x="607" y="1911"/>
                    </a:lnTo>
                    <a:lnTo>
                      <a:pt x="653" y="1928"/>
                    </a:lnTo>
                    <a:lnTo>
                      <a:pt x="698" y="1944"/>
                    </a:lnTo>
                    <a:lnTo>
                      <a:pt x="722" y="1952"/>
                    </a:lnTo>
                    <a:lnTo>
                      <a:pt x="745" y="1958"/>
                    </a:lnTo>
                    <a:lnTo>
                      <a:pt x="770" y="1964"/>
                    </a:lnTo>
                    <a:lnTo>
                      <a:pt x="794" y="1969"/>
                    </a:lnTo>
                    <a:lnTo>
                      <a:pt x="818" y="1974"/>
                    </a:lnTo>
                    <a:lnTo>
                      <a:pt x="842" y="1978"/>
                    </a:lnTo>
                    <a:lnTo>
                      <a:pt x="868" y="1981"/>
                    </a:lnTo>
                    <a:lnTo>
                      <a:pt x="892" y="1984"/>
                    </a:lnTo>
                    <a:lnTo>
                      <a:pt x="917" y="1986"/>
                    </a:lnTo>
                    <a:lnTo>
                      <a:pt x="942" y="1988"/>
                    </a:lnTo>
                    <a:lnTo>
                      <a:pt x="969" y="1989"/>
                    </a:lnTo>
                    <a:lnTo>
                      <a:pt x="994" y="1989"/>
                    </a:lnTo>
                    <a:lnTo>
                      <a:pt x="994" y="1989"/>
                    </a:lnTo>
                    <a:lnTo>
                      <a:pt x="1020" y="1989"/>
                    </a:lnTo>
                    <a:lnTo>
                      <a:pt x="1046" y="1988"/>
                    </a:lnTo>
                    <a:lnTo>
                      <a:pt x="1072" y="1986"/>
                    </a:lnTo>
                    <a:lnTo>
                      <a:pt x="1097" y="1984"/>
                    </a:lnTo>
                    <a:lnTo>
                      <a:pt x="1123" y="1981"/>
                    </a:lnTo>
                    <a:lnTo>
                      <a:pt x="1147" y="1977"/>
                    </a:lnTo>
                    <a:lnTo>
                      <a:pt x="1173" y="1973"/>
                    </a:lnTo>
                    <a:lnTo>
                      <a:pt x="1198" y="1968"/>
                    </a:lnTo>
                    <a:lnTo>
                      <a:pt x="1222" y="1963"/>
                    </a:lnTo>
                    <a:lnTo>
                      <a:pt x="1246" y="1957"/>
                    </a:lnTo>
                    <a:lnTo>
                      <a:pt x="1270" y="1949"/>
                    </a:lnTo>
                    <a:lnTo>
                      <a:pt x="1295" y="1942"/>
                    </a:lnTo>
                    <a:lnTo>
                      <a:pt x="1318" y="1934"/>
                    </a:lnTo>
                    <a:lnTo>
                      <a:pt x="1341" y="1926"/>
                    </a:lnTo>
                    <a:lnTo>
                      <a:pt x="1364" y="1917"/>
                    </a:lnTo>
                    <a:lnTo>
                      <a:pt x="1387" y="1908"/>
                    </a:lnTo>
                    <a:lnTo>
                      <a:pt x="1387" y="1908"/>
                    </a:lnTo>
                    <a:lnTo>
                      <a:pt x="1353" y="1895"/>
                    </a:lnTo>
                    <a:lnTo>
                      <a:pt x="1322" y="1881"/>
                    </a:lnTo>
                    <a:lnTo>
                      <a:pt x="1307" y="1873"/>
                    </a:lnTo>
                    <a:lnTo>
                      <a:pt x="1293" y="1865"/>
                    </a:lnTo>
                    <a:lnTo>
                      <a:pt x="1279" y="1855"/>
                    </a:lnTo>
                    <a:lnTo>
                      <a:pt x="1265" y="1846"/>
                    </a:lnTo>
                    <a:lnTo>
                      <a:pt x="1167" y="1777"/>
                    </a:lnTo>
                    <a:close/>
                  </a:path>
                </a:pathLst>
              </a:custGeom>
              <a:solidFill>
                <a:srgbClr val="0C6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Rectangle 269">
                <a:extLst>
                  <a:ext uri="{FF2B5EF4-FFF2-40B4-BE49-F238E27FC236}">
                    <a16:creationId xmlns:a16="http://schemas.microsoft.com/office/drawing/2014/main" id="{FB3AEC97-0E09-4AA3-8FE3-803F3D60E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688" y="4650346"/>
                <a:ext cx="35116" cy="318240"/>
              </a:xfrm>
              <a:prstGeom prst="rect">
                <a:avLst/>
              </a:prstGeom>
              <a:solidFill>
                <a:srgbClr val="0C6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Rectangle 270">
                <a:extLst>
                  <a:ext uri="{FF2B5EF4-FFF2-40B4-BE49-F238E27FC236}">
                    <a16:creationId xmlns:a16="http://schemas.microsoft.com/office/drawing/2014/main" id="{0B0DB4B2-10C4-425A-B012-F735042B6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796" y="4933470"/>
                <a:ext cx="221671" cy="35116"/>
              </a:xfrm>
              <a:prstGeom prst="rect">
                <a:avLst/>
              </a:prstGeom>
              <a:solidFill>
                <a:srgbClr val="0C6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60">
              <a:extLst>
                <a:ext uri="{FF2B5EF4-FFF2-40B4-BE49-F238E27FC236}">
                  <a16:creationId xmlns:a16="http://schemas.microsoft.com/office/drawing/2014/main" id="{BD0BD3B6-BEE3-4E05-AE83-12A8BC448496}"/>
                </a:ext>
              </a:extLst>
            </p:cNvPr>
            <p:cNvGrpSpPr/>
            <p:nvPr/>
          </p:nvGrpSpPr>
          <p:grpSpPr>
            <a:xfrm>
              <a:off x="9150041" y="3486805"/>
              <a:ext cx="335942" cy="406519"/>
              <a:chOff x="3640138" y="4718050"/>
              <a:chExt cx="377825" cy="457200"/>
            </a:xfrm>
            <a:solidFill>
              <a:schemeClr val="bg1"/>
            </a:solidFill>
          </p:grpSpPr>
          <p:sp>
            <p:nvSpPr>
              <p:cNvPr id="23" name="Freeform 61">
                <a:extLst>
                  <a:ext uri="{FF2B5EF4-FFF2-40B4-BE49-F238E27FC236}">
                    <a16:creationId xmlns:a16="http://schemas.microsoft.com/office/drawing/2014/main" id="{9D3709AC-792B-4961-8A13-590545D92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5000625"/>
                <a:ext cx="377825" cy="174625"/>
              </a:xfrm>
              <a:custGeom>
                <a:avLst/>
                <a:gdLst>
                  <a:gd name="T0" fmla="*/ 950 w 950"/>
                  <a:gd name="T1" fmla="*/ 208 h 441"/>
                  <a:gd name="T2" fmla="*/ 950 w 950"/>
                  <a:gd name="T3" fmla="*/ 208 h 441"/>
                  <a:gd name="T4" fmla="*/ 949 w 950"/>
                  <a:gd name="T5" fmla="*/ 194 h 441"/>
                  <a:gd name="T6" fmla="*/ 947 w 950"/>
                  <a:gd name="T7" fmla="*/ 181 h 441"/>
                  <a:gd name="T8" fmla="*/ 942 w 950"/>
                  <a:gd name="T9" fmla="*/ 169 h 441"/>
                  <a:gd name="T10" fmla="*/ 936 w 950"/>
                  <a:gd name="T11" fmla="*/ 157 h 441"/>
                  <a:gd name="T12" fmla="*/ 927 w 950"/>
                  <a:gd name="T13" fmla="*/ 147 h 441"/>
                  <a:gd name="T14" fmla="*/ 918 w 950"/>
                  <a:gd name="T15" fmla="*/ 138 h 441"/>
                  <a:gd name="T16" fmla="*/ 907 w 950"/>
                  <a:gd name="T17" fmla="*/ 129 h 441"/>
                  <a:gd name="T18" fmla="*/ 895 w 950"/>
                  <a:gd name="T19" fmla="*/ 123 h 441"/>
                  <a:gd name="T20" fmla="*/ 687 w 950"/>
                  <a:gd name="T21" fmla="*/ 35 h 441"/>
                  <a:gd name="T22" fmla="*/ 532 w 950"/>
                  <a:gd name="T23" fmla="*/ 237 h 441"/>
                  <a:gd name="T24" fmla="*/ 519 w 950"/>
                  <a:gd name="T25" fmla="*/ 69 h 441"/>
                  <a:gd name="T26" fmla="*/ 578 w 950"/>
                  <a:gd name="T27" fmla="*/ 42 h 441"/>
                  <a:gd name="T28" fmla="*/ 559 w 950"/>
                  <a:gd name="T29" fmla="*/ 0 h 441"/>
                  <a:gd name="T30" fmla="*/ 484 w 950"/>
                  <a:gd name="T31" fmla="*/ 34 h 441"/>
                  <a:gd name="T32" fmla="*/ 410 w 950"/>
                  <a:gd name="T33" fmla="*/ 0 h 441"/>
                  <a:gd name="T34" fmla="*/ 391 w 950"/>
                  <a:gd name="T35" fmla="*/ 42 h 441"/>
                  <a:gd name="T36" fmla="*/ 450 w 950"/>
                  <a:gd name="T37" fmla="*/ 69 h 441"/>
                  <a:gd name="T38" fmla="*/ 437 w 950"/>
                  <a:gd name="T39" fmla="*/ 240 h 441"/>
                  <a:gd name="T40" fmla="*/ 264 w 950"/>
                  <a:gd name="T41" fmla="*/ 35 h 441"/>
                  <a:gd name="T42" fmla="*/ 55 w 950"/>
                  <a:gd name="T43" fmla="*/ 123 h 441"/>
                  <a:gd name="T44" fmla="*/ 55 w 950"/>
                  <a:gd name="T45" fmla="*/ 123 h 441"/>
                  <a:gd name="T46" fmla="*/ 43 w 950"/>
                  <a:gd name="T47" fmla="*/ 129 h 441"/>
                  <a:gd name="T48" fmla="*/ 33 w 950"/>
                  <a:gd name="T49" fmla="*/ 138 h 441"/>
                  <a:gd name="T50" fmla="*/ 23 w 950"/>
                  <a:gd name="T51" fmla="*/ 147 h 441"/>
                  <a:gd name="T52" fmla="*/ 16 w 950"/>
                  <a:gd name="T53" fmla="*/ 157 h 441"/>
                  <a:gd name="T54" fmla="*/ 8 w 950"/>
                  <a:gd name="T55" fmla="*/ 169 h 441"/>
                  <a:gd name="T56" fmla="*/ 4 w 950"/>
                  <a:gd name="T57" fmla="*/ 181 h 441"/>
                  <a:gd name="T58" fmla="*/ 1 w 950"/>
                  <a:gd name="T59" fmla="*/ 194 h 441"/>
                  <a:gd name="T60" fmla="*/ 0 w 950"/>
                  <a:gd name="T61" fmla="*/ 208 h 441"/>
                  <a:gd name="T62" fmla="*/ 0 w 950"/>
                  <a:gd name="T63" fmla="*/ 441 h 441"/>
                  <a:gd name="T64" fmla="*/ 950 w 950"/>
                  <a:gd name="T65" fmla="*/ 441 h 441"/>
                  <a:gd name="T66" fmla="*/ 950 w 950"/>
                  <a:gd name="T67" fmla="*/ 208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0" h="441">
                    <a:moveTo>
                      <a:pt x="950" y="208"/>
                    </a:moveTo>
                    <a:lnTo>
                      <a:pt x="950" y="208"/>
                    </a:lnTo>
                    <a:lnTo>
                      <a:pt x="949" y="194"/>
                    </a:lnTo>
                    <a:lnTo>
                      <a:pt x="947" y="181"/>
                    </a:lnTo>
                    <a:lnTo>
                      <a:pt x="942" y="169"/>
                    </a:lnTo>
                    <a:lnTo>
                      <a:pt x="936" y="157"/>
                    </a:lnTo>
                    <a:lnTo>
                      <a:pt x="927" y="147"/>
                    </a:lnTo>
                    <a:lnTo>
                      <a:pt x="918" y="138"/>
                    </a:lnTo>
                    <a:lnTo>
                      <a:pt x="907" y="129"/>
                    </a:lnTo>
                    <a:lnTo>
                      <a:pt x="895" y="123"/>
                    </a:lnTo>
                    <a:lnTo>
                      <a:pt x="687" y="35"/>
                    </a:lnTo>
                    <a:lnTo>
                      <a:pt x="532" y="237"/>
                    </a:lnTo>
                    <a:lnTo>
                      <a:pt x="519" y="69"/>
                    </a:lnTo>
                    <a:lnTo>
                      <a:pt x="578" y="42"/>
                    </a:lnTo>
                    <a:lnTo>
                      <a:pt x="559" y="0"/>
                    </a:lnTo>
                    <a:lnTo>
                      <a:pt x="484" y="34"/>
                    </a:lnTo>
                    <a:lnTo>
                      <a:pt x="410" y="0"/>
                    </a:lnTo>
                    <a:lnTo>
                      <a:pt x="391" y="42"/>
                    </a:lnTo>
                    <a:lnTo>
                      <a:pt x="450" y="69"/>
                    </a:lnTo>
                    <a:lnTo>
                      <a:pt x="437" y="240"/>
                    </a:lnTo>
                    <a:lnTo>
                      <a:pt x="264" y="35"/>
                    </a:lnTo>
                    <a:lnTo>
                      <a:pt x="55" y="123"/>
                    </a:lnTo>
                    <a:lnTo>
                      <a:pt x="55" y="123"/>
                    </a:lnTo>
                    <a:lnTo>
                      <a:pt x="43" y="129"/>
                    </a:lnTo>
                    <a:lnTo>
                      <a:pt x="33" y="138"/>
                    </a:lnTo>
                    <a:lnTo>
                      <a:pt x="23" y="147"/>
                    </a:lnTo>
                    <a:lnTo>
                      <a:pt x="16" y="157"/>
                    </a:lnTo>
                    <a:lnTo>
                      <a:pt x="8" y="169"/>
                    </a:lnTo>
                    <a:lnTo>
                      <a:pt x="4" y="181"/>
                    </a:lnTo>
                    <a:lnTo>
                      <a:pt x="1" y="194"/>
                    </a:lnTo>
                    <a:lnTo>
                      <a:pt x="0" y="208"/>
                    </a:lnTo>
                    <a:lnTo>
                      <a:pt x="0" y="441"/>
                    </a:lnTo>
                    <a:lnTo>
                      <a:pt x="950" y="441"/>
                    </a:lnTo>
                    <a:lnTo>
                      <a:pt x="950" y="2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62">
                <a:extLst>
                  <a:ext uri="{FF2B5EF4-FFF2-40B4-BE49-F238E27FC236}">
                    <a16:creationId xmlns:a16="http://schemas.microsoft.com/office/drawing/2014/main" id="{936E6750-D6CA-4D63-8ABD-FF728646ED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5863" y="4718050"/>
                <a:ext cx="227013" cy="261938"/>
              </a:xfrm>
              <a:custGeom>
                <a:avLst/>
                <a:gdLst>
                  <a:gd name="T0" fmla="*/ 43 w 571"/>
                  <a:gd name="T1" fmla="*/ 438 h 660"/>
                  <a:gd name="T2" fmla="*/ 50 w 571"/>
                  <a:gd name="T3" fmla="*/ 498 h 660"/>
                  <a:gd name="T4" fmla="*/ 72 w 571"/>
                  <a:gd name="T5" fmla="*/ 556 h 660"/>
                  <a:gd name="T6" fmla="*/ 93 w 571"/>
                  <a:gd name="T7" fmla="*/ 591 h 660"/>
                  <a:gd name="T8" fmla="*/ 135 w 571"/>
                  <a:gd name="T9" fmla="*/ 632 h 660"/>
                  <a:gd name="T10" fmla="*/ 190 w 571"/>
                  <a:gd name="T11" fmla="*/ 655 h 660"/>
                  <a:gd name="T12" fmla="*/ 228 w 571"/>
                  <a:gd name="T13" fmla="*/ 660 h 660"/>
                  <a:gd name="T14" fmla="*/ 300 w 571"/>
                  <a:gd name="T15" fmla="*/ 660 h 660"/>
                  <a:gd name="T16" fmla="*/ 340 w 571"/>
                  <a:gd name="T17" fmla="*/ 655 h 660"/>
                  <a:gd name="T18" fmla="*/ 393 w 571"/>
                  <a:gd name="T19" fmla="*/ 632 h 660"/>
                  <a:gd name="T20" fmla="*/ 436 w 571"/>
                  <a:gd name="T21" fmla="*/ 591 h 660"/>
                  <a:gd name="T22" fmla="*/ 457 w 571"/>
                  <a:gd name="T23" fmla="*/ 556 h 660"/>
                  <a:gd name="T24" fmla="*/ 478 w 571"/>
                  <a:gd name="T25" fmla="*/ 498 h 660"/>
                  <a:gd name="T26" fmla="*/ 486 w 571"/>
                  <a:gd name="T27" fmla="*/ 438 h 660"/>
                  <a:gd name="T28" fmla="*/ 562 w 571"/>
                  <a:gd name="T29" fmla="*/ 245 h 660"/>
                  <a:gd name="T30" fmla="*/ 571 w 571"/>
                  <a:gd name="T31" fmla="*/ 199 h 660"/>
                  <a:gd name="T32" fmla="*/ 563 w 571"/>
                  <a:gd name="T33" fmla="*/ 153 h 660"/>
                  <a:gd name="T34" fmla="*/ 546 w 571"/>
                  <a:gd name="T35" fmla="*/ 125 h 660"/>
                  <a:gd name="T36" fmla="*/ 511 w 571"/>
                  <a:gd name="T37" fmla="*/ 94 h 660"/>
                  <a:gd name="T38" fmla="*/ 466 w 571"/>
                  <a:gd name="T39" fmla="*/ 79 h 660"/>
                  <a:gd name="T40" fmla="*/ 434 w 571"/>
                  <a:gd name="T41" fmla="*/ 80 h 660"/>
                  <a:gd name="T42" fmla="*/ 416 w 571"/>
                  <a:gd name="T43" fmla="*/ 66 h 660"/>
                  <a:gd name="T44" fmla="*/ 359 w 571"/>
                  <a:gd name="T45" fmla="*/ 32 h 660"/>
                  <a:gd name="T46" fmla="*/ 297 w 571"/>
                  <a:gd name="T47" fmla="*/ 10 h 660"/>
                  <a:gd name="T48" fmla="*/ 236 w 571"/>
                  <a:gd name="T49" fmla="*/ 1 h 660"/>
                  <a:gd name="T50" fmla="*/ 174 w 571"/>
                  <a:gd name="T51" fmla="*/ 2 h 660"/>
                  <a:gd name="T52" fmla="*/ 115 w 571"/>
                  <a:gd name="T53" fmla="*/ 14 h 660"/>
                  <a:gd name="T54" fmla="*/ 85 w 571"/>
                  <a:gd name="T55" fmla="*/ 26 h 660"/>
                  <a:gd name="T56" fmla="*/ 46 w 571"/>
                  <a:gd name="T57" fmla="*/ 55 h 660"/>
                  <a:gd name="T58" fmla="*/ 17 w 571"/>
                  <a:gd name="T59" fmla="*/ 95 h 660"/>
                  <a:gd name="T60" fmla="*/ 5 w 571"/>
                  <a:gd name="T61" fmla="*/ 125 h 660"/>
                  <a:gd name="T62" fmla="*/ 0 w 571"/>
                  <a:gd name="T63" fmla="*/ 173 h 660"/>
                  <a:gd name="T64" fmla="*/ 9 w 571"/>
                  <a:gd name="T65" fmla="*/ 220 h 660"/>
                  <a:gd name="T66" fmla="*/ 429 w 571"/>
                  <a:gd name="T67" fmla="*/ 438 h 660"/>
                  <a:gd name="T68" fmla="*/ 424 w 571"/>
                  <a:gd name="T69" fmla="*/ 485 h 660"/>
                  <a:gd name="T70" fmla="*/ 407 w 571"/>
                  <a:gd name="T71" fmla="*/ 531 h 660"/>
                  <a:gd name="T72" fmla="*/ 390 w 571"/>
                  <a:gd name="T73" fmla="*/ 558 h 660"/>
                  <a:gd name="T74" fmla="*/ 361 w 571"/>
                  <a:gd name="T75" fmla="*/ 585 h 660"/>
                  <a:gd name="T76" fmla="*/ 326 w 571"/>
                  <a:gd name="T77" fmla="*/ 601 h 660"/>
                  <a:gd name="T78" fmla="*/ 265 w 571"/>
                  <a:gd name="T79" fmla="*/ 604 h 660"/>
                  <a:gd name="T80" fmla="*/ 215 w 571"/>
                  <a:gd name="T81" fmla="*/ 603 h 660"/>
                  <a:gd name="T82" fmla="*/ 178 w 571"/>
                  <a:gd name="T83" fmla="*/ 591 h 660"/>
                  <a:gd name="T84" fmla="*/ 148 w 571"/>
                  <a:gd name="T85" fmla="*/ 568 h 660"/>
                  <a:gd name="T86" fmla="*/ 129 w 571"/>
                  <a:gd name="T87" fmla="*/ 545 h 660"/>
                  <a:gd name="T88" fmla="*/ 109 w 571"/>
                  <a:gd name="T89" fmla="*/ 501 h 660"/>
                  <a:gd name="T90" fmla="*/ 99 w 571"/>
                  <a:gd name="T91" fmla="*/ 453 h 660"/>
                  <a:gd name="T92" fmla="*/ 99 w 571"/>
                  <a:gd name="T93" fmla="*/ 332 h 660"/>
                  <a:gd name="T94" fmla="*/ 163 w 571"/>
                  <a:gd name="T95" fmla="*/ 339 h 660"/>
                  <a:gd name="T96" fmla="*/ 218 w 571"/>
                  <a:gd name="T97" fmla="*/ 336 h 660"/>
                  <a:gd name="T98" fmla="*/ 274 w 571"/>
                  <a:gd name="T99" fmla="*/ 326 h 660"/>
                  <a:gd name="T100" fmla="*/ 334 w 571"/>
                  <a:gd name="T101" fmla="*/ 304 h 660"/>
                  <a:gd name="T102" fmla="*/ 394 w 571"/>
                  <a:gd name="T103" fmla="*/ 269 h 660"/>
                  <a:gd name="T104" fmla="*/ 400 w 571"/>
                  <a:gd name="T105" fmla="*/ 295 h 660"/>
                  <a:gd name="T106" fmla="*/ 419 w 571"/>
                  <a:gd name="T107" fmla="*/ 341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71" h="660">
                    <a:moveTo>
                      <a:pt x="43" y="317"/>
                    </a:moveTo>
                    <a:lnTo>
                      <a:pt x="43" y="438"/>
                    </a:lnTo>
                    <a:lnTo>
                      <a:pt x="43" y="438"/>
                    </a:lnTo>
                    <a:lnTo>
                      <a:pt x="44" y="458"/>
                    </a:lnTo>
                    <a:lnTo>
                      <a:pt x="46" y="479"/>
                    </a:lnTo>
                    <a:lnTo>
                      <a:pt x="50" y="498"/>
                    </a:lnTo>
                    <a:lnTo>
                      <a:pt x="56" y="519"/>
                    </a:lnTo>
                    <a:lnTo>
                      <a:pt x="63" y="538"/>
                    </a:lnTo>
                    <a:lnTo>
                      <a:pt x="72" y="556"/>
                    </a:lnTo>
                    <a:lnTo>
                      <a:pt x="81" y="574"/>
                    </a:lnTo>
                    <a:lnTo>
                      <a:pt x="93" y="591"/>
                    </a:lnTo>
                    <a:lnTo>
                      <a:pt x="93" y="591"/>
                    </a:lnTo>
                    <a:lnTo>
                      <a:pt x="105" y="607"/>
                    </a:lnTo>
                    <a:lnTo>
                      <a:pt x="120" y="620"/>
                    </a:lnTo>
                    <a:lnTo>
                      <a:pt x="135" y="632"/>
                    </a:lnTo>
                    <a:lnTo>
                      <a:pt x="152" y="642"/>
                    </a:lnTo>
                    <a:lnTo>
                      <a:pt x="171" y="650"/>
                    </a:lnTo>
                    <a:lnTo>
                      <a:pt x="190" y="655"/>
                    </a:lnTo>
                    <a:lnTo>
                      <a:pt x="209" y="659"/>
                    </a:lnTo>
                    <a:lnTo>
                      <a:pt x="228" y="660"/>
                    </a:lnTo>
                    <a:lnTo>
                      <a:pt x="228" y="660"/>
                    </a:lnTo>
                    <a:lnTo>
                      <a:pt x="265" y="660"/>
                    </a:lnTo>
                    <a:lnTo>
                      <a:pt x="265" y="660"/>
                    </a:lnTo>
                    <a:lnTo>
                      <a:pt x="300" y="660"/>
                    </a:lnTo>
                    <a:lnTo>
                      <a:pt x="300" y="660"/>
                    </a:lnTo>
                    <a:lnTo>
                      <a:pt x="320" y="659"/>
                    </a:lnTo>
                    <a:lnTo>
                      <a:pt x="340" y="655"/>
                    </a:lnTo>
                    <a:lnTo>
                      <a:pt x="358" y="650"/>
                    </a:lnTo>
                    <a:lnTo>
                      <a:pt x="376" y="642"/>
                    </a:lnTo>
                    <a:lnTo>
                      <a:pt x="393" y="632"/>
                    </a:lnTo>
                    <a:lnTo>
                      <a:pt x="408" y="620"/>
                    </a:lnTo>
                    <a:lnTo>
                      <a:pt x="423" y="607"/>
                    </a:lnTo>
                    <a:lnTo>
                      <a:pt x="436" y="591"/>
                    </a:lnTo>
                    <a:lnTo>
                      <a:pt x="436" y="591"/>
                    </a:lnTo>
                    <a:lnTo>
                      <a:pt x="447" y="574"/>
                    </a:lnTo>
                    <a:lnTo>
                      <a:pt x="457" y="556"/>
                    </a:lnTo>
                    <a:lnTo>
                      <a:pt x="466" y="538"/>
                    </a:lnTo>
                    <a:lnTo>
                      <a:pt x="474" y="519"/>
                    </a:lnTo>
                    <a:lnTo>
                      <a:pt x="478" y="498"/>
                    </a:lnTo>
                    <a:lnTo>
                      <a:pt x="483" y="479"/>
                    </a:lnTo>
                    <a:lnTo>
                      <a:pt x="486" y="458"/>
                    </a:lnTo>
                    <a:lnTo>
                      <a:pt x="486" y="438"/>
                    </a:lnTo>
                    <a:lnTo>
                      <a:pt x="486" y="418"/>
                    </a:lnTo>
                    <a:lnTo>
                      <a:pt x="562" y="245"/>
                    </a:lnTo>
                    <a:lnTo>
                      <a:pt x="562" y="245"/>
                    </a:lnTo>
                    <a:lnTo>
                      <a:pt x="567" y="230"/>
                    </a:lnTo>
                    <a:lnTo>
                      <a:pt x="570" y="214"/>
                    </a:lnTo>
                    <a:lnTo>
                      <a:pt x="571" y="199"/>
                    </a:lnTo>
                    <a:lnTo>
                      <a:pt x="570" y="183"/>
                    </a:lnTo>
                    <a:lnTo>
                      <a:pt x="568" y="167"/>
                    </a:lnTo>
                    <a:lnTo>
                      <a:pt x="563" y="153"/>
                    </a:lnTo>
                    <a:lnTo>
                      <a:pt x="556" y="138"/>
                    </a:lnTo>
                    <a:lnTo>
                      <a:pt x="546" y="125"/>
                    </a:lnTo>
                    <a:lnTo>
                      <a:pt x="546" y="125"/>
                    </a:lnTo>
                    <a:lnTo>
                      <a:pt x="536" y="113"/>
                    </a:lnTo>
                    <a:lnTo>
                      <a:pt x="524" y="102"/>
                    </a:lnTo>
                    <a:lnTo>
                      <a:pt x="511" y="94"/>
                    </a:lnTo>
                    <a:lnTo>
                      <a:pt x="497" y="88"/>
                    </a:lnTo>
                    <a:lnTo>
                      <a:pt x="482" y="83"/>
                    </a:lnTo>
                    <a:lnTo>
                      <a:pt x="466" y="79"/>
                    </a:lnTo>
                    <a:lnTo>
                      <a:pt x="451" y="79"/>
                    </a:lnTo>
                    <a:lnTo>
                      <a:pt x="434" y="80"/>
                    </a:lnTo>
                    <a:lnTo>
                      <a:pt x="434" y="80"/>
                    </a:lnTo>
                    <a:lnTo>
                      <a:pt x="434" y="80"/>
                    </a:lnTo>
                    <a:lnTo>
                      <a:pt x="434" y="80"/>
                    </a:lnTo>
                    <a:lnTo>
                      <a:pt x="416" y="66"/>
                    </a:lnTo>
                    <a:lnTo>
                      <a:pt x="398" y="53"/>
                    </a:lnTo>
                    <a:lnTo>
                      <a:pt x="378" y="42"/>
                    </a:lnTo>
                    <a:lnTo>
                      <a:pt x="359" y="32"/>
                    </a:lnTo>
                    <a:lnTo>
                      <a:pt x="338" y="24"/>
                    </a:lnTo>
                    <a:lnTo>
                      <a:pt x="318" y="17"/>
                    </a:lnTo>
                    <a:lnTo>
                      <a:pt x="297" y="10"/>
                    </a:lnTo>
                    <a:lnTo>
                      <a:pt x="277" y="6"/>
                    </a:lnTo>
                    <a:lnTo>
                      <a:pt x="256" y="3"/>
                    </a:lnTo>
                    <a:lnTo>
                      <a:pt x="236" y="1"/>
                    </a:lnTo>
                    <a:lnTo>
                      <a:pt x="215" y="0"/>
                    </a:lnTo>
                    <a:lnTo>
                      <a:pt x="195" y="1"/>
                    </a:lnTo>
                    <a:lnTo>
                      <a:pt x="174" y="2"/>
                    </a:lnTo>
                    <a:lnTo>
                      <a:pt x="154" y="6"/>
                    </a:lnTo>
                    <a:lnTo>
                      <a:pt x="134" y="9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99" y="20"/>
                    </a:lnTo>
                    <a:lnTo>
                      <a:pt x="85" y="26"/>
                    </a:lnTo>
                    <a:lnTo>
                      <a:pt x="70" y="35"/>
                    </a:lnTo>
                    <a:lnTo>
                      <a:pt x="58" y="44"/>
                    </a:lnTo>
                    <a:lnTo>
                      <a:pt x="46" y="55"/>
                    </a:lnTo>
                    <a:lnTo>
                      <a:pt x="35" y="67"/>
                    </a:lnTo>
                    <a:lnTo>
                      <a:pt x="26" y="80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1" y="109"/>
                    </a:lnTo>
                    <a:lnTo>
                      <a:pt x="5" y="125"/>
                    </a:lnTo>
                    <a:lnTo>
                      <a:pt x="1" y="141"/>
                    </a:lnTo>
                    <a:lnTo>
                      <a:pt x="0" y="157"/>
                    </a:lnTo>
                    <a:lnTo>
                      <a:pt x="0" y="173"/>
                    </a:lnTo>
                    <a:lnTo>
                      <a:pt x="1" y="189"/>
                    </a:lnTo>
                    <a:lnTo>
                      <a:pt x="4" y="205"/>
                    </a:lnTo>
                    <a:lnTo>
                      <a:pt x="9" y="220"/>
                    </a:lnTo>
                    <a:lnTo>
                      <a:pt x="43" y="317"/>
                    </a:lnTo>
                    <a:close/>
                    <a:moveTo>
                      <a:pt x="429" y="438"/>
                    </a:moveTo>
                    <a:lnTo>
                      <a:pt x="429" y="438"/>
                    </a:lnTo>
                    <a:lnTo>
                      <a:pt x="429" y="453"/>
                    </a:lnTo>
                    <a:lnTo>
                      <a:pt x="426" y="469"/>
                    </a:lnTo>
                    <a:lnTo>
                      <a:pt x="424" y="485"/>
                    </a:lnTo>
                    <a:lnTo>
                      <a:pt x="419" y="501"/>
                    </a:lnTo>
                    <a:lnTo>
                      <a:pt x="413" y="516"/>
                    </a:lnTo>
                    <a:lnTo>
                      <a:pt x="407" y="531"/>
                    </a:lnTo>
                    <a:lnTo>
                      <a:pt x="399" y="545"/>
                    </a:lnTo>
                    <a:lnTo>
                      <a:pt x="390" y="558"/>
                    </a:lnTo>
                    <a:lnTo>
                      <a:pt x="390" y="558"/>
                    </a:lnTo>
                    <a:lnTo>
                      <a:pt x="382" y="568"/>
                    </a:lnTo>
                    <a:lnTo>
                      <a:pt x="372" y="578"/>
                    </a:lnTo>
                    <a:lnTo>
                      <a:pt x="361" y="585"/>
                    </a:lnTo>
                    <a:lnTo>
                      <a:pt x="350" y="591"/>
                    </a:lnTo>
                    <a:lnTo>
                      <a:pt x="338" y="597"/>
                    </a:lnTo>
                    <a:lnTo>
                      <a:pt x="326" y="601"/>
                    </a:lnTo>
                    <a:lnTo>
                      <a:pt x="313" y="603"/>
                    </a:lnTo>
                    <a:lnTo>
                      <a:pt x="300" y="604"/>
                    </a:lnTo>
                    <a:lnTo>
                      <a:pt x="265" y="604"/>
                    </a:lnTo>
                    <a:lnTo>
                      <a:pt x="228" y="604"/>
                    </a:lnTo>
                    <a:lnTo>
                      <a:pt x="228" y="604"/>
                    </a:lnTo>
                    <a:lnTo>
                      <a:pt x="215" y="603"/>
                    </a:lnTo>
                    <a:lnTo>
                      <a:pt x="203" y="601"/>
                    </a:lnTo>
                    <a:lnTo>
                      <a:pt x="190" y="597"/>
                    </a:lnTo>
                    <a:lnTo>
                      <a:pt x="178" y="591"/>
                    </a:lnTo>
                    <a:lnTo>
                      <a:pt x="167" y="585"/>
                    </a:lnTo>
                    <a:lnTo>
                      <a:pt x="156" y="578"/>
                    </a:lnTo>
                    <a:lnTo>
                      <a:pt x="148" y="568"/>
                    </a:lnTo>
                    <a:lnTo>
                      <a:pt x="139" y="558"/>
                    </a:lnTo>
                    <a:lnTo>
                      <a:pt x="139" y="558"/>
                    </a:lnTo>
                    <a:lnTo>
                      <a:pt x="129" y="545"/>
                    </a:lnTo>
                    <a:lnTo>
                      <a:pt x="122" y="531"/>
                    </a:lnTo>
                    <a:lnTo>
                      <a:pt x="115" y="516"/>
                    </a:lnTo>
                    <a:lnTo>
                      <a:pt x="109" y="501"/>
                    </a:lnTo>
                    <a:lnTo>
                      <a:pt x="105" y="485"/>
                    </a:lnTo>
                    <a:lnTo>
                      <a:pt x="102" y="469"/>
                    </a:lnTo>
                    <a:lnTo>
                      <a:pt x="99" y="453"/>
                    </a:lnTo>
                    <a:lnTo>
                      <a:pt x="99" y="438"/>
                    </a:lnTo>
                    <a:lnTo>
                      <a:pt x="99" y="332"/>
                    </a:lnTo>
                    <a:lnTo>
                      <a:pt x="99" y="332"/>
                    </a:lnTo>
                    <a:lnTo>
                      <a:pt x="131" y="336"/>
                    </a:lnTo>
                    <a:lnTo>
                      <a:pt x="146" y="339"/>
                    </a:lnTo>
                    <a:lnTo>
                      <a:pt x="163" y="339"/>
                    </a:lnTo>
                    <a:lnTo>
                      <a:pt x="181" y="339"/>
                    </a:lnTo>
                    <a:lnTo>
                      <a:pt x="199" y="339"/>
                    </a:lnTo>
                    <a:lnTo>
                      <a:pt x="218" y="336"/>
                    </a:lnTo>
                    <a:lnTo>
                      <a:pt x="236" y="334"/>
                    </a:lnTo>
                    <a:lnTo>
                      <a:pt x="255" y="330"/>
                    </a:lnTo>
                    <a:lnTo>
                      <a:pt x="274" y="326"/>
                    </a:lnTo>
                    <a:lnTo>
                      <a:pt x="294" y="319"/>
                    </a:lnTo>
                    <a:lnTo>
                      <a:pt x="314" y="312"/>
                    </a:lnTo>
                    <a:lnTo>
                      <a:pt x="334" y="304"/>
                    </a:lnTo>
                    <a:lnTo>
                      <a:pt x="354" y="293"/>
                    </a:lnTo>
                    <a:lnTo>
                      <a:pt x="373" y="282"/>
                    </a:lnTo>
                    <a:lnTo>
                      <a:pt x="394" y="269"/>
                    </a:lnTo>
                    <a:lnTo>
                      <a:pt x="394" y="269"/>
                    </a:lnTo>
                    <a:lnTo>
                      <a:pt x="395" y="276"/>
                    </a:lnTo>
                    <a:lnTo>
                      <a:pt x="400" y="295"/>
                    </a:lnTo>
                    <a:lnTo>
                      <a:pt x="404" y="309"/>
                    </a:lnTo>
                    <a:lnTo>
                      <a:pt x="411" y="324"/>
                    </a:lnTo>
                    <a:lnTo>
                      <a:pt x="419" y="341"/>
                    </a:lnTo>
                    <a:lnTo>
                      <a:pt x="429" y="358"/>
                    </a:lnTo>
                    <a:lnTo>
                      <a:pt x="429" y="4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354" rtl="0"/>
                <a:endParaRPr lang="en-US" sz="1800" kern="12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Rectangle 71">
              <a:extLst>
                <a:ext uri="{FF2B5EF4-FFF2-40B4-BE49-F238E27FC236}">
                  <a16:creationId xmlns:a16="http://schemas.microsoft.com/office/drawing/2014/main" id="{C98FF0AB-C3A5-4C7E-A56C-FAB17AC0BF31}"/>
                </a:ext>
              </a:extLst>
            </p:cNvPr>
            <p:cNvSpPr/>
            <p:nvPr/>
          </p:nvSpPr>
          <p:spPr>
            <a:xfrm>
              <a:off x="8042674" y="4520240"/>
              <a:ext cx="2280225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914354" rtl="0">
                <a:spcBef>
                  <a:spcPts val="600"/>
                </a:spcBef>
                <a:buClr>
                  <a:srgbClr val="E24848"/>
                </a:buClr>
                <a:defRPr/>
              </a:pPr>
              <a:r>
                <a:rPr lang="en-US" sz="1200" kern="1200" noProof="1">
                  <a:solidFill>
                    <a:schemeClr val="bg1"/>
                  </a:solidFill>
                  <a:cs typeface="+mn-ea"/>
                  <a:sym typeface="+mn-lt"/>
                </a:rPr>
                <a:t>Lorem ipsum dolor sit amet consectetur adipiscing elit nunc enim sem, commodo a rhoncus.</a:t>
              </a:r>
            </a:p>
          </p:txBody>
        </p:sp>
        <p:cxnSp>
          <p:nvCxnSpPr>
            <p:cNvPr id="30" name="Straight Connector 72">
              <a:extLst>
                <a:ext uri="{FF2B5EF4-FFF2-40B4-BE49-F238E27FC236}">
                  <a16:creationId xmlns:a16="http://schemas.microsoft.com/office/drawing/2014/main" id="{AA6AE65D-6193-4B13-8F52-BFDAAE0A5C77}"/>
                </a:ext>
              </a:extLst>
            </p:cNvPr>
            <p:cNvCxnSpPr/>
            <p:nvPr/>
          </p:nvCxnSpPr>
          <p:spPr>
            <a:xfrm>
              <a:off x="8328619" y="4263745"/>
              <a:ext cx="14797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4">
            <a:extLst>
              <a:ext uri="{FF2B5EF4-FFF2-40B4-BE49-F238E27FC236}">
                <a16:creationId xmlns:a16="http://schemas.microsoft.com/office/drawing/2014/main" id="{BA178A67-3A56-493F-B243-3DD6E4D8A915}"/>
              </a:ext>
            </a:extLst>
          </p:cNvPr>
          <p:cNvSpPr txBox="1">
            <a:spLocks/>
          </p:cNvSpPr>
          <p:nvPr/>
        </p:nvSpPr>
        <p:spPr>
          <a:xfrm>
            <a:off x="1526279" y="280242"/>
            <a:ext cx="8953912" cy="499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OUR SERVICE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17B6C083-5E83-4947-B9CE-27DCDB34F6A0}"/>
              </a:ext>
            </a:extLst>
          </p:cNvPr>
          <p:cNvSpPr txBox="1">
            <a:spLocks/>
          </p:cNvSpPr>
          <p:nvPr/>
        </p:nvSpPr>
        <p:spPr>
          <a:xfrm>
            <a:off x="1526279" y="1013135"/>
            <a:ext cx="8953912" cy="4999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+mn-ea"/>
                <a:sym typeface="+mn-lt"/>
              </a:rPr>
              <a:t>Nunc Enim Sem Commodo A Rhoncus Sit Amet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1644" y="6647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7CB8D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7CB8D3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7CB8D3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7CB8D3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7CB8D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32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D570682-E534-4433-800B-0AB211DFC2D4}"/>
              </a:ext>
            </a:extLst>
          </p:cNvPr>
          <p:cNvGrpSpPr/>
          <p:nvPr/>
        </p:nvGrpSpPr>
        <p:grpSpPr>
          <a:xfrm>
            <a:off x="2311400" y="-482298"/>
            <a:ext cx="6896100" cy="7829111"/>
            <a:chOff x="2311400" y="-482298"/>
            <a:chExt cx="6896100" cy="7829111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8216117F-1D06-4279-99C7-3ECF378AE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78956" flipH="1">
              <a:off x="8053482" y="-171292"/>
              <a:ext cx="1138782" cy="7518105"/>
            </a:xfrm>
            <a:prstGeom prst="rect">
              <a:avLst/>
            </a:prstGeom>
          </p:spPr>
        </p:pic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85E0D9DD-D5CE-486F-888D-8AFC245FC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1402">
              <a:off x="2365770" y="-482298"/>
              <a:ext cx="1138782" cy="7518105"/>
            </a:xfrm>
            <a:prstGeom prst="rect">
              <a:avLst/>
            </a:prstGeom>
          </p:spPr>
        </p:pic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EAC6932-EA98-4F04-9164-CF8FD7CFEC27}"/>
                </a:ext>
              </a:extLst>
            </p:cNvPr>
            <p:cNvSpPr/>
            <p:nvPr/>
          </p:nvSpPr>
          <p:spPr>
            <a:xfrm>
              <a:off x="2311400" y="0"/>
              <a:ext cx="6896100" cy="6857999"/>
            </a:xfrm>
            <a:prstGeom prst="parallelogram">
              <a:avLst>
                <a:gd name="adj" fmla="val 33287"/>
              </a:avLst>
            </a:prstGeom>
            <a:solidFill>
              <a:srgbClr val="7C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9ABA38E-2845-41DE-9D18-45D0C0FD7406}"/>
              </a:ext>
            </a:extLst>
          </p:cNvPr>
          <p:cNvSpPr txBox="1"/>
          <p:nvPr/>
        </p:nvSpPr>
        <p:spPr>
          <a:xfrm>
            <a:off x="3180787" y="1772629"/>
            <a:ext cx="53483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i="1" dirty="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lang="zh-CN" altLang="en-US" sz="16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7329A4-BD01-46AF-8616-FC5857D692D3}"/>
              </a:ext>
            </a:extLst>
          </p:cNvPr>
          <p:cNvSpPr txBox="1"/>
          <p:nvPr/>
        </p:nvSpPr>
        <p:spPr>
          <a:xfrm>
            <a:off x="3879197" y="4233030"/>
            <a:ext cx="278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2D6BC8-F7D3-4FB3-9563-BA5D24EFAED8}"/>
              </a:ext>
            </a:extLst>
          </p:cNvPr>
          <p:cNvSpPr txBox="1"/>
          <p:nvPr/>
        </p:nvSpPr>
        <p:spPr>
          <a:xfrm>
            <a:off x="4233761" y="5421406"/>
            <a:ext cx="207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4F561A1-8C49-4A84-924A-D579696366B6}"/>
              </a:ext>
            </a:extLst>
          </p:cNvPr>
          <p:cNvGrpSpPr/>
          <p:nvPr/>
        </p:nvGrpSpPr>
        <p:grpSpPr>
          <a:xfrm>
            <a:off x="4219602" y="4887521"/>
            <a:ext cx="2085552" cy="370434"/>
            <a:chOff x="7942065" y="3231650"/>
            <a:chExt cx="2085552" cy="370434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0362FA5A-8D14-4080-976A-EDB38EC70199}"/>
                </a:ext>
              </a:extLst>
            </p:cNvPr>
            <p:cNvSpPr/>
            <p:nvPr/>
          </p:nvSpPr>
          <p:spPr>
            <a:xfrm>
              <a:off x="7942065" y="3267611"/>
              <a:ext cx="2071393" cy="3344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438E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8D76D77-7B1D-4652-99BC-75FBF4DBB956}"/>
                </a:ext>
              </a:extLst>
            </p:cNvPr>
            <p:cNvSpPr txBox="1"/>
            <p:nvPr/>
          </p:nvSpPr>
          <p:spPr>
            <a:xfrm>
              <a:off x="8171025" y="3231650"/>
              <a:ext cx="1856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438EAF"/>
                  </a:solidFill>
                  <a:cs typeface="+mn-ea"/>
                  <a:sym typeface="+mn-lt"/>
                </a:rPr>
                <a:t>Project display</a:t>
              </a:r>
              <a:endParaRPr lang="zh-CN" altLang="en-US" dirty="0">
                <a:solidFill>
                  <a:srgbClr val="438EA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8FB0921-C928-4454-8B28-6CA3049938E1}"/>
              </a:ext>
            </a:extLst>
          </p:cNvPr>
          <p:cNvCxnSpPr>
            <a:cxnSpLocks/>
          </p:cNvCxnSpPr>
          <p:nvPr/>
        </p:nvCxnSpPr>
        <p:spPr>
          <a:xfrm flipV="1">
            <a:off x="3349405" y="4094148"/>
            <a:ext cx="4319328" cy="1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 xmlns:a16="http://schemas.microsoft.com/office/drawing/2014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Choice>
    <mc:Fallback xmlns="" xmlns:a14="http://schemas.microsoft.com/office/drawing/2010/main"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3">
            <a:extLst>
              <a:ext uri="{FF2B5EF4-FFF2-40B4-BE49-F238E27FC236}">
                <a16:creationId xmlns:a16="http://schemas.microsoft.com/office/drawing/2014/main" id="{7FD1B9E1-A09D-4AD1-A01F-E5F4C320AB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014" cy="6141996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2E5BE964-82AF-4FDD-9EC3-527D5777D8C1}"/>
              </a:ext>
            </a:extLst>
          </p:cNvPr>
          <p:cNvSpPr txBox="1">
            <a:spLocks/>
          </p:cNvSpPr>
          <p:nvPr/>
        </p:nvSpPr>
        <p:spPr>
          <a:xfrm>
            <a:off x="446559" y="4376759"/>
            <a:ext cx="5052541" cy="2194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Amazing</a:t>
            </a:r>
          </a:p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Infographic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72D9FAD-5C36-4D8D-ADD2-1388C34A24B4}"/>
              </a:ext>
            </a:extLst>
          </p:cNvPr>
          <p:cNvSpPr txBox="1"/>
          <p:nvPr/>
        </p:nvSpPr>
        <p:spPr>
          <a:xfrm>
            <a:off x="467826" y="4068983"/>
            <a:ext cx="333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D U B L I N   P R E S E N T A T I O N</a:t>
            </a:r>
          </a:p>
        </p:txBody>
      </p:sp>
    </p:spTree>
    <p:extLst>
      <p:ext uri="{BB962C8B-B14F-4D97-AF65-F5344CB8AC3E}">
        <p14:creationId xmlns:p14="http://schemas.microsoft.com/office/powerpoint/2010/main" val="44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bbdlla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1430</Words>
  <Application>Microsoft Office PowerPoint</Application>
  <PresentationFormat>宽屏</PresentationFormat>
  <Paragraphs>221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51</cp:revision>
  <dcterms:created xsi:type="dcterms:W3CDTF">2019-11-11T08:28:18Z</dcterms:created>
  <dcterms:modified xsi:type="dcterms:W3CDTF">2022-05-09T14:20:26Z</dcterms:modified>
</cp:coreProperties>
</file>