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81" r:id="rId12"/>
    <p:sldId id="266" r:id="rId13"/>
    <p:sldId id="267" r:id="rId14"/>
    <p:sldId id="268" r:id="rId15"/>
    <p:sldId id="269" r:id="rId16"/>
    <p:sldId id="282" r:id="rId17"/>
    <p:sldId id="271" r:id="rId18"/>
    <p:sldId id="272" r:id="rId19"/>
    <p:sldId id="273" r:id="rId20"/>
    <p:sldId id="274" r:id="rId21"/>
    <p:sldId id="283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457"/>
    <a:srgbClr val="589045"/>
    <a:srgbClr val="3C764D"/>
    <a:srgbClr val="659D3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3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99624242187597E-2"/>
          <c:y val="4.0878899260288003E-2"/>
          <c:w val="0.927200375757812"/>
          <c:h val="0.9182422014794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04-4833-8787-C39F2E2DEF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04-4833-8787-C39F2E2DEF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904-4833-8787-C39F2E2DEFC2}"/>
              </c:ext>
            </c:extLst>
          </c:dPt>
          <c:cat>
            <c:strRef>
              <c:f>Sheet1!$A$2:$A$6</c:f>
              <c:strCache>
                <c:ptCount val="5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04-4833-8787-C39F2E2DE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904-4833-8787-C39F2E2DEF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904-4833-8787-C39F2E2DEF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904-4833-8787-C39F2E2DEFC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904-4833-8787-C39F2E2DEFC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904-4833-8787-C39F2E2DEFC2}"/>
              </c:ext>
            </c:extLst>
          </c:dPt>
          <c:dLbls>
            <c:dLbl>
              <c:idx val="0"/>
              <c:layout>
                <c:manualLayout>
                  <c:x val="-6.3115955191647699E-2"/>
                  <c:y val="3.7174340458317901E-3"/>
                </c:manualLayout>
              </c:layout>
              <c:tx>
                <c:rich>
                  <a:bodyPr/>
                  <a:lstStyle/>
                  <a:p>
                    <a:fld id="{0AC49C33-450F-7643-B5A7-CDC1A6674F04}" type="VALUE">
                      <a:rPr lang="en-US" altLang="zh-CN" b="0" i="0">
                        <a:latin typeface="inpin heiti" charset="-122"/>
                        <a:ea typeface="inpin heiti" charset="-122"/>
                        <a:cs typeface="inpin heiti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04-4833-8787-C39F2E2DEFC2}"/>
                </c:ext>
              </c:extLst>
            </c:dLbl>
            <c:dLbl>
              <c:idx val="1"/>
              <c:layout>
                <c:manualLayout>
                  <c:x val="-6.3115955191647602E-2"/>
                  <c:y val="3.7174340458317801E-3"/>
                </c:manualLayout>
              </c:layout>
              <c:tx>
                <c:rich>
                  <a:bodyPr/>
                  <a:lstStyle/>
                  <a:p>
                    <a:fld id="{74958D3C-E973-DF45-91F6-9ABE3A71D660}" type="VALUE">
                      <a:rPr lang="en-US" altLang="zh-CN" b="0" i="0">
                        <a:latin typeface="inpin heiti" charset="-122"/>
                        <a:ea typeface="inpin heiti" charset="-122"/>
                        <a:cs typeface="inpin heiti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04-4833-8787-C39F2E2DEFC2}"/>
                </c:ext>
              </c:extLst>
            </c:dLbl>
            <c:dLbl>
              <c:idx val="2"/>
              <c:layout>
                <c:manualLayout>
                  <c:x val="-6.3115955191647602E-2"/>
                  <c:y val="3.71743404583185E-3"/>
                </c:manualLayout>
              </c:layout>
              <c:tx>
                <c:rich>
                  <a:bodyPr/>
                  <a:lstStyle/>
                  <a:p>
                    <a:fld id="{8D0BA451-7F81-F342-A684-7293182EF231}" type="VALUE">
                      <a:rPr lang="en-US" altLang="zh-CN" b="0" i="0">
                        <a:latin typeface="inpin heiti" charset="-122"/>
                        <a:ea typeface="inpin heiti" charset="-122"/>
                        <a:cs typeface="inpin heiti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904-4833-8787-C39F2E2DEFC2}"/>
                </c:ext>
              </c:extLst>
            </c:dLbl>
            <c:dLbl>
              <c:idx val="3"/>
              <c:layout>
                <c:manualLayout>
                  <c:x val="-6.3115955191647699E-2"/>
                  <c:y val="3.7174340458319198E-3"/>
                </c:manualLayout>
              </c:layout>
              <c:tx>
                <c:rich>
                  <a:bodyPr/>
                  <a:lstStyle/>
                  <a:p>
                    <a:fld id="{CB0A17E6-F719-8942-9C97-9BB9A27F5F0E}" type="VALUE">
                      <a:rPr lang="en-US" altLang="zh-CN" b="0" i="0">
                        <a:latin typeface="inpin heiti" charset="-122"/>
                        <a:ea typeface="inpin heiti" charset="-122"/>
                        <a:cs typeface="inpin heiti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04-4833-8787-C39F2E2DEFC2}"/>
                </c:ext>
              </c:extLst>
            </c:dLbl>
            <c:dLbl>
              <c:idx val="4"/>
              <c:layout>
                <c:manualLayout>
                  <c:x val="-6.3115955191647602E-2"/>
                  <c:y val="3.7174340458317801E-3"/>
                </c:manualLayout>
              </c:layout>
              <c:tx>
                <c:rich>
                  <a:bodyPr/>
                  <a:lstStyle/>
                  <a:p>
                    <a:fld id="{A4078E9D-FB83-044E-8788-51C5EE5BF9AE}" type="VALUE">
                      <a:rPr lang="en-US" altLang="zh-CN" b="0" i="0">
                        <a:latin typeface="inpin heiti" charset="-122"/>
                        <a:ea typeface="inpin heiti" charset="-122"/>
                        <a:cs typeface="inpin heiti" charset="-122"/>
                      </a:rPr>
                      <a:pPr/>
                      <a:t>[值]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55684523594994E-2"/>
                      <c:h val="0.105342904321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904-4833-8787-C39F2E2DEFC2}"/>
                </c:ext>
              </c:extLst>
            </c:dLbl>
            <c:spPr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9050" prst="angle"/>
              </a:sp3d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0.8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04-4833-8787-C39F2E2DE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834304"/>
        <c:axId val="450637824"/>
      </c:barChart>
      <c:catAx>
        <c:axId val="24883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0637824"/>
        <c:crosses val="autoZero"/>
        <c:auto val="1"/>
        <c:lblAlgn val="ctr"/>
        <c:lblOffset val="100"/>
        <c:noMultiLvlLbl val="0"/>
      </c:catAx>
      <c:valAx>
        <c:axId val="4506378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48834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4547CA2D-1DF1-2644-81B9-FDD2E8BEB28C}" type="datetimeFigureOut">
              <a:rPr kumimoji="1" lang="zh-CN" altLang="en-US" smtClean="0"/>
              <a:pPr/>
              <a:t>2022/5/10</a:t>
            </a:fld>
            <a:endParaRPr kumimoji="1"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A9DB33D-756D-134E-B5AE-BF9B4064DAB7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514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3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80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45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1305" y="64250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62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10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39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4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3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98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48D93078-87A6-41E3-AB57-E910F2D4381F}"/>
              </a:ext>
            </a:extLst>
          </p:cNvPr>
          <p:cNvSpPr/>
          <p:nvPr userDrawn="1"/>
        </p:nvSpPr>
        <p:spPr>
          <a:xfrm rot="2700000">
            <a:off x="391600" y="387150"/>
            <a:ext cx="472225" cy="472225"/>
          </a:xfrm>
          <a:prstGeom prst="roundRect">
            <a:avLst>
              <a:gd name="adj" fmla="val 8833"/>
            </a:avLst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6350">
            <a:solidFill>
              <a:schemeClr val="bg1"/>
            </a:solidFill>
          </a:ln>
          <a:effectLst>
            <a:outerShdw blurRad="558800" dist="38100" dir="8100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+mj-ea"/>
              <a:ea typeface="+mj-ea"/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81B8C319-F688-44C3-B6CB-B1425287E8EB}"/>
              </a:ext>
            </a:extLst>
          </p:cNvPr>
          <p:cNvSpPr/>
          <p:nvPr userDrawn="1"/>
        </p:nvSpPr>
        <p:spPr>
          <a:xfrm rot="2700000">
            <a:off x="615119" y="387150"/>
            <a:ext cx="472225" cy="472225"/>
          </a:xfrm>
          <a:prstGeom prst="roundRect">
            <a:avLst>
              <a:gd name="adj" fmla="val 8833"/>
            </a:avLst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solidFill>
              <a:schemeClr val="bg1"/>
            </a:solidFill>
          </a:ln>
          <a:effectLst>
            <a:outerShdw blurRad="457200" dist="177800" dir="8760000" algn="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" name="标题 8">
            <a:extLst>
              <a:ext uri="{FF2B5EF4-FFF2-40B4-BE49-F238E27FC236}">
                <a16:creationId xmlns:a16="http://schemas.microsoft.com/office/drawing/2014/main" id="{EF8C64D5-5443-4DC1-BA61-CECFBB120E58}"/>
              </a:ext>
            </a:extLst>
          </p:cNvPr>
          <p:cNvSpPr txBox="1">
            <a:spLocks/>
          </p:cNvSpPr>
          <p:nvPr userDrawn="1"/>
        </p:nvSpPr>
        <p:spPr>
          <a:xfrm>
            <a:off x="1293782" y="256686"/>
            <a:ext cx="4213172" cy="50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40" tIns="45722" rIns="91440" bIns="45722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zh-CN" altLang="en-US" sz="2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609646"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1219292"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828937"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2438583" algn="ctr" rtl="0" fontAlgn="base">
              <a:spcBef>
                <a:spcPct val="0"/>
              </a:spcBef>
              <a:spcAft>
                <a:spcPct val="0"/>
              </a:spcAft>
              <a:defRPr sz="590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j-ea"/>
                <a:ea typeface="+mj-ea"/>
                <a:cs typeface="inpin heiti" charset="-122"/>
                <a:sym typeface="+mn-lt"/>
              </a:rPr>
              <a:t>Add title text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j-ea"/>
              <a:ea typeface="+mj-ea"/>
              <a:cs typeface="inpin heiti" charset="-122"/>
              <a:sym typeface="+mn-lt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90A03318-8C1F-47A6-A6C5-723A1D3BA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7748" y="740763"/>
            <a:ext cx="3452636" cy="30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52" tIns="45728" rIns="91452" bIns="45728">
            <a:spAutoFit/>
          </a:bodyPr>
          <a:lstStyle/>
          <a:p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inpin heiti" charset="-122"/>
                <a:sym typeface="+mn-lt"/>
              </a:rPr>
              <a:t>Click here to add the title text content</a:t>
            </a:r>
            <a:endParaRPr lang="zh-CN" altLang="en-US" sz="1400" b="0" i="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0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94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34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77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176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01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33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59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6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波形 1">
            <a:extLst>
              <a:ext uri="{FF2B5EF4-FFF2-40B4-BE49-F238E27FC236}">
                <a16:creationId xmlns:a16="http://schemas.microsoft.com/office/drawing/2014/main" id="{C10011AF-DC0D-4F00-8DEB-73EF2BA9B320}"/>
              </a:ext>
            </a:extLst>
          </p:cNvPr>
          <p:cNvSpPr/>
          <p:nvPr/>
        </p:nvSpPr>
        <p:spPr>
          <a:xfrm>
            <a:off x="-419100" y="-723900"/>
            <a:ext cx="13271500" cy="2603500"/>
          </a:xfrm>
          <a:prstGeom prst="wav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波形 4">
            <a:extLst>
              <a:ext uri="{FF2B5EF4-FFF2-40B4-BE49-F238E27FC236}">
                <a16:creationId xmlns:a16="http://schemas.microsoft.com/office/drawing/2014/main" id="{F827B1DD-9EC2-458B-B74C-50E3CEAC36DB}"/>
              </a:ext>
            </a:extLst>
          </p:cNvPr>
          <p:cNvSpPr/>
          <p:nvPr/>
        </p:nvSpPr>
        <p:spPr>
          <a:xfrm>
            <a:off x="-1079500" y="6000750"/>
            <a:ext cx="13271500" cy="2603500"/>
          </a:xfrm>
          <a:prstGeom prst="wav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70884F-A184-49C1-97D9-9930EB9B1494}"/>
              </a:ext>
            </a:extLst>
          </p:cNvPr>
          <p:cNvSpPr txBox="1"/>
          <p:nvPr/>
        </p:nvSpPr>
        <p:spPr>
          <a:xfrm>
            <a:off x="1473199" y="4006855"/>
            <a:ext cx="948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589045"/>
                </a:solidFill>
                <a:cs typeface="+mn-ea"/>
                <a:sym typeface="+mn-lt"/>
              </a:rPr>
              <a:t>PRETTY PPT TEMPLATES</a:t>
            </a:r>
            <a:endParaRPr lang="zh-CN" altLang="en-US" sz="5400" b="1" dirty="0">
              <a:solidFill>
                <a:srgbClr val="589045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F745D9-A84A-4A6F-9979-85E36322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0" y="355194"/>
            <a:ext cx="1291800" cy="791508"/>
          </a:xfrm>
          <a:prstGeom prst="rect">
            <a:avLst/>
          </a:prstGeom>
        </p:spPr>
      </p:pic>
      <p:grpSp>
        <p:nvGrpSpPr>
          <p:cNvPr id="9" name="1">
            <a:extLst>
              <a:ext uri="{FF2B5EF4-FFF2-40B4-BE49-F238E27FC236}">
                <a16:creationId xmlns:a16="http://schemas.microsoft.com/office/drawing/2014/main" id="{F30220FD-284D-4B52-81ED-86F57185B008}"/>
              </a:ext>
            </a:extLst>
          </p:cNvPr>
          <p:cNvGrpSpPr>
            <a:grpSpLocks/>
          </p:cNvGrpSpPr>
          <p:nvPr/>
        </p:nvGrpSpPr>
        <p:grpSpPr>
          <a:xfrm>
            <a:off x="2946217" y="1933754"/>
            <a:ext cx="1602802" cy="165457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10" name="同心圆 4">
              <a:extLst>
                <a:ext uri="{FF2B5EF4-FFF2-40B4-BE49-F238E27FC236}">
                  <a16:creationId xmlns:a16="http://schemas.microsoft.com/office/drawing/2014/main" id="{88914FC3-8375-4F8D-946F-E44BCD26804B}"/>
                </a:ext>
              </a:extLst>
            </p:cNvPr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C82F0E4-818C-469B-9658-A629576EF928}"/>
                </a:ext>
              </a:extLst>
            </p:cNvPr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2">
            <a:extLst>
              <a:ext uri="{FF2B5EF4-FFF2-40B4-BE49-F238E27FC236}">
                <a16:creationId xmlns:a16="http://schemas.microsoft.com/office/drawing/2014/main" id="{5967DB18-FCB2-4471-B56A-7F58363C379C}"/>
              </a:ext>
            </a:extLst>
          </p:cNvPr>
          <p:cNvSpPr txBox="1"/>
          <p:nvPr/>
        </p:nvSpPr>
        <p:spPr>
          <a:xfrm>
            <a:off x="3301141" y="1974446"/>
            <a:ext cx="87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62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9600" dirty="0">
                <a:solidFill>
                  <a:srgbClr val="276457"/>
                </a:solidFill>
                <a:cs typeface="+mn-ea"/>
                <a:sym typeface="+mn-lt"/>
              </a:rPr>
              <a:t>2</a:t>
            </a:r>
            <a:endParaRPr lang="zh-CN" altLang="en-US" sz="9600" dirty="0">
              <a:solidFill>
                <a:srgbClr val="276457"/>
              </a:solidFill>
              <a:cs typeface="+mn-ea"/>
              <a:sym typeface="+mn-lt"/>
            </a:endParaRPr>
          </a:p>
        </p:txBody>
      </p:sp>
      <p:grpSp>
        <p:nvGrpSpPr>
          <p:cNvPr id="13" name="02">
            <a:extLst>
              <a:ext uri="{FF2B5EF4-FFF2-40B4-BE49-F238E27FC236}">
                <a16:creationId xmlns:a16="http://schemas.microsoft.com/office/drawing/2014/main" id="{7853CD95-870C-4111-B9BB-14CFCD1F7E31}"/>
              </a:ext>
            </a:extLst>
          </p:cNvPr>
          <p:cNvGrpSpPr>
            <a:grpSpLocks/>
          </p:cNvGrpSpPr>
          <p:nvPr/>
        </p:nvGrpSpPr>
        <p:grpSpPr>
          <a:xfrm>
            <a:off x="4549763" y="1933754"/>
            <a:ext cx="1602802" cy="165457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14" name="同心圆 10">
              <a:extLst>
                <a:ext uri="{FF2B5EF4-FFF2-40B4-BE49-F238E27FC236}">
                  <a16:creationId xmlns:a16="http://schemas.microsoft.com/office/drawing/2014/main" id="{32B4FA77-1D6A-4F18-80EF-EE86540BB18D}"/>
                </a:ext>
              </a:extLst>
            </p:cNvPr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58653BB-DBD2-4F29-9CEA-5CC1E2604AC1}"/>
                </a:ext>
              </a:extLst>
            </p:cNvPr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03">
            <a:extLst>
              <a:ext uri="{FF2B5EF4-FFF2-40B4-BE49-F238E27FC236}">
                <a16:creationId xmlns:a16="http://schemas.microsoft.com/office/drawing/2014/main" id="{AE11A61E-78CD-444E-A2B3-654655A71688}"/>
              </a:ext>
            </a:extLst>
          </p:cNvPr>
          <p:cNvGrpSpPr>
            <a:grpSpLocks/>
          </p:cNvGrpSpPr>
          <p:nvPr/>
        </p:nvGrpSpPr>
        <p:grpSpPr>
          <a:xfrm>
            <a:off x="6153309" y="1933754"/>
            <a:ext cx="1602802" cy="165457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17" name="同心圆 13">
              <a:extLst>
                <a:ext uri="{FF2B5EF4-FFF2-40B4-BE49-F238E27FC236}">
                  <a16:creationId xmlns:a16="http://schemas.microsoft.com/office/drawing/2014/main" id="{A8E74FF5-80A0-4546-AB0D-B41172FC6CDE}"/>
                </a:ext>
              </a:extLst>
            </p:cNvPr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7BC04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8D2C90A-CD26-42DD-975E-EDDEAEFDC0D6}"/>
                </a:ext>
              </a:extLst>
            </p:cNvPr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7BC04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1">
            <a:extLst>
              <a:ext uri="{FF2B5EF4-FFF2-40B4-BE49-F238E27FC236}">
                <a16:creationId xmlns:a16="http://schemas.microsoft.com/office/drawing/2014/main" id="{77CA7236-6D77-45C6-8B26-010194C948AD}"/>
              </a:ext>
            </a:extLst>
          </p:cNvPr>
          <p:cNvSpPr txBox="1"/>
          <p:nvPr/>
        </p:nvSpPr>
        <p:spPr>
          <a:xfrm>
            <a:off x="6532231" y="1974446"/>
            <a:ext cx="844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62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9600" dirty="0">
                <a:solidFill>
                  <a:srgbClr val="276457"/>
                </a:solidFill>
                <a:cs typeface="+mn-ea"/>
                <a:sym typeface="+mn-lt"/>
              </a:rPr>
              <a:t>X</a:t>
            </a:r>
            <a:endParaRPr lang="zh-CN" altLang="en-US" sz="9600" dirty="0">
              <a:solidFill>
                <a:srgbClr val="276457"/>
              </a:solidFill>
              <a:cs typeface="+mn-ea"/>
              <a:sym typeface="+mn-lt"/>
            </a:endParaRPr>
          </a:p>
        </p:txBody>
      </p:sp>
      <p:grpSp>
        <p:nvGrpSpPr>
          <p:cNvPr id="20" name="04">
            <a:extLst>
              <a:ext uri="{FF2B5EF4-FFF2-40B4-BE49-F238E27FC236}">
                <a16:creationId xmlns:a16="http://schemas.microsoft.com/office/drawing/2014/main" id="{6F476066-0F6C-4005-BAE3-B381DEF8BE29}"/>
              </a:ext>
            </a:extLst>
          </p:cNvPr>
          <p:cNvGrpSpPr>
            <a:grpSpLocks/>
          </p:cNvGrpSpPr>
          <p:nvPr/>
        </p:nvGrpSpPr>
        <p:grpSpPr>
          <a:xfrm>
            <a:off x="7756855" y="1933754"/>
            <a:ext cx="1602802" cy="165457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21" name="同心圆 16">
              <a:extLst>
                <a:ext uri="{FF2B5EF4-FFF2-40B4-BE49-F238E27FC236}">
                  <a16:creationId xmlns:a16="http://schemas.microsoft.com/office/drawing/2014/main" id="{67E9271A-AB0E-4EFE-AC27-3A2C64A4B5D6}"/>
                </a:ext>
              </a:extLst>
            </p:cNvPr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AA1F7C6-6184-4B3F-95E3-DD2A615E678A}"/>
                </a:ext>
              </a:extLst>
            </p:cNvPr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6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7">
            <a:extLst>
              <a:ext uri="{FF2B5EF4-FFF2-40B4-BE49-F238E27FC236}">
                <a16:creationId xmlns:a16="http://schemas.microsoft.com/office/drawing/2014/main" id="{603EFE2B-8C9B-4ECA-90AA-94C06B863BA9}"/>
              </a:ext>
            </a:extLst>
          </p:cNvPr>
          <p:cNvSpPr txBox="1"/>
          <p:nvPr/>
        </p:nvSpPr>
        <p:spPr>
          <a:xfrm>
            <a:off x="8140232" y="1974446"/>
            <a:ext cx="83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62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9600" dirty="0">
                <a:solidFill>
                  <a:srgbClr val="276457"/>
                </a:solidFill>
                <a:cs typeface="+mn-ea"/>
                <a:sym typeface="+mn-lt"/>
              </a:rPr>
              <a:t>X</a:t>
            </a:r>
            <a:endParaRPr lang="zh-CN" altLang="en-US" sz="9600" dirty="0">
              <a:solidFill>
                <a:srgbClr val="276457"/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77A13A0-B34F-4334-895D-2E6294834937}"/>
              </a:ext>
            </a:extLst>
          </p:cNvPr>
          <p:cNvGrpSpPr/>
          <p:nvPr/>
        </p:nvGrpSpPr>
        <p:grpSpPr>
          <a:xfrm>
            <a:off x="4824371" y="2276986"/>
            <a:ext cx="1074606" cy="1077086"/>
            <a:chOff x="626567" y="2926788"/>
            <a:chExt cx="1180804" cy="1183528"/>
          </a:xfrm>
          <a:solidFill>
            <a:srgbClr val="3C764D"/>
          </a:solidFill>
        </p:grpSpPr>
        <p:grpSp>
          <p:nvGrpSpPr>
            <p:cNvPr id="25" name="钟表">
              <a:extLst>
                <a:ext uri="{FF2B5EF4-FFF2-40B4-BE49-F238E27FC236}">
                  <a16:creationId xmlns:a16="http://schemas.microsoft.com/office/drawing/2014/main" id="{074394CF-CEB7-4C8B-9736-4CE444DD0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567" y="2926788"/>
              <a:ext cx="1180804" cy="1183528"/>
              <a:chOff x="183" y="1395"/>
              <a:chExt cx="867" cy="869"/>
            </a:xfrm>
            <a:grpFill/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CB1EF6D6-18A9-4F58-BDBB-C81DC4875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" y="1395"/>
                <a:ext cx="867" cy="869"/>
              </a:xfrm>
              <a:custGeom>
                <a:avLst/>
                <a:gdLst>
                  <a:gd name="T0" fmla="*/ 0 w 478"/>
                  <a:gd name="T1" fmla="*/ 239 h 478"/>
                  <a:gd name="T2" fmla="*/ 239 w 478"/>
                  <a:gd name="T3" fmla="*/ 478 h 478"/>
                  <a:gd name="T4" fmla="*/ 478 w 478"/>
                  <a:gd name="T5" fmla="*/ 239 h 478"/>
                  <a:gd name="T6" fmla="*/ 239 w 478"/>
                  <a:gd name="T7" fmla="*/ 0 h 478"/>
                  <a:gd name="T8" fmla="*/ 0 w 478"/>
                  <a:gd name="T9" fmla="*/ 239 h 478"/>
                  <a:gd name="T10" fmla="*/ 17 w 478"/>
                  <a:gd name="T11" fmla="*/ 239 h 478"/>
                  <a:gd name="T12" fmla="*/ 239 w 478"/>
                  <a:gd name="T13" fmla="*/ 17 h 478"/>
                  <a:gd name="T14" fmla="*/ 461 w 478"/>
                  <a:gd name="T15" fmla="*/ 239 h 478"/>
                  <a:gd name="T16" fmla="*/ 239 w 478"/>
                  <a:gd name="T17" fmla="*/ 461 h 478"/>
                  <a:gd name="T18" fmla="*/ 17 w 478"/>
                  <a:gd name="T19" fmla="*/ 239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478">
                    <a:moveTo>
                      <a:pt x="0" y="239"/>
                    </a:moveTo>
                    <a:cubicBezTo>
                      <a:pt x="0" y="371"/>
                      <a:pt x="107" y="478"/>
                      <a:pt x="239" y="478"/>
                    </a:cubicBezTo>
                    <a:cubicBezTo>
                      <a:pt x="371" y="478"/>
                      <a:pt x="478" y="371"/>
                      <a:pt x="478" y="239"/>
                    </a:cubicBezTo>
                    <a:cubicBezTo>
                      <a:pt x="478" y="107"/>
                      <a:pt x="371" y="0"/>
                      <a:pt x="239" y="0"/>
                    </a:cubicBezTo>
                    <a:cubicBezTo>
                      <a:pt x="107" y="0"/>
                      <a:pt x="0" y="107"/>
                      <a:pt x="0" y="239"/>
                    </a:cubicBezTo>
                    <a:close/>
                    <a:moveTo>
                      <a:pt x="17" y="239"/>
                    </a:moveTo>
                    <a:cubicBezTo>
                      <a:pt x="17" y="116"/>
                      <a:pt x="117" y="17"/>
                      <a:pt x="239" y="17"/>
                    </a:cubicBezTo>
                    <a:cubicBezTo>
                      <a:pt x="362" y="17"/>
                      <a:pt x="461" y="116"/>
                      <a:pt x="461" y="239"/>
                    </a:cubicBezTo>
                    <a:cubicBezTo>
                      <a:pt x="461" y="361"/>
                      <a:pt x="362" y="461"/>
                      <a:pt x="239" y="461"/>
                    </a:cubicBezTo>
                    <a:cubicBezTo>
                      <a:pt x="117" y="461"/>
                      <a:pt x="17" y="361"/>
                      <a:pt x="17" y="2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65C93DA4-DD16-4430-86C9-CC451FAFC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" y="1475"/>
                <a:ext cx="47" cy="5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380F5AC4-4F1D-4807-A6FB-6636AC28E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519"/>
                <a:ext cx="36" cy="51"/>
              </a:xfrm>
              <a:custGeom>
                <a:avLst/>
                <a:gdLst>
                  <a:gd name="T0" fmla="*/ 0 w 36"/>
                  <a:gd name="T1" fmla="*/ 5 h 51"/>
                  <a:gd name="T2" fmla="*/ 26 w 36"/>
                  <a:gd name="T3" fmla="*/ 51 h 51"/>
                  <a:gd name="T4" fmla="*/ 36 w 36"/>
                  <a:gd name="T5" fmla="*/ 45 h 51"/>
                  <a:gd name="T6" fmla="*/ 9 w 36"/>
                  <a:gd name="T7" fmla="*/ 0 h 51"/>
                  <a:gd name="T8" fmla="*/ 0 w 36"/>
                  <a:gd name="T9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1">
                    <a:moveTo>
                      <a:pt x="0" y="5"/>
                    </a:moveTo>
                    <a:lnTo>
                      <a:pt x="26" y="51"/>
                    </a:lnTo>
                    <a:lnTo>
                      <a:pt x="36" y="45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5561AE97-0FA1-41EE-AD6A-AC4191F52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" y="1646"/>
                <a:ext cx="51" cy="36"/>
              </a:xfrm>
              <a:custGeom>
                <a:avLst/>
                <a:gdLst>
                  <a:gd name="T0" fmla="*/ 0 w 51"/>
                  <a:gd name="T1" fmla="*/ 11 h 36"/>
                  <a:gd name="T2" fmla="*/ 46 w 51"/>
                  <a:gd name="T3" fmla="*/ 36 h 36"/>
                  <a:gd name="T4" fmla="*/ 51 w 51"/>
                  <a:gd name="T5" fmla="*/ 27 h 36"/>
                  <a:gd name="T6" fmla="*/ 8 w 51"/>
                  <a:gd name="T7" fmla="*/ 0 h 36"/>
                  <a:gd name="T8" fmla="*/ 0 w 51"/>
                  <a:gd name="T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">
                    <a:moveTo>
                      <a:pt x="0" y="11"/>
                    </a:moveTo>
                    <a:lnTo>
                      <a:pt x="46" y="36"/>
                    </a:lnTo>
                    <a:lnTo>
                      <a:pt x="51" y="27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B9D6641E-7490-4F70-857F-1976F3E6D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" y="1806"/>
                <a:ext cx="51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CB979E41-1327-4145-B9D9-DBC3C353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" y="1975"/>
                <a:ext cx="51" cy="38"/>
              </a:xfrm>
              <a:custGeom>
                <a:avLst/>
                <a:gdLst>
                  <a:gd name="T0" fmla="*/ 0 w 51"/>
                  <a:gd name="T1" fmla="*/ 27 h 38"/>
                  <a:gd name="T2" fmla="*/ 8 w 51"/>
                  <a:gd name="T3" fmla="*/ 38 h 38"/>
                  <a:gd name="T4" fmla="*/ 51 w 51"/>
                  <a:gd name="T5" fmla="*/ 11 h 38"/>
                  <a:gd name="T6" fmla="*/ 46 w 51"/>
                  <a:gd name="T7" fmla="*/ 0 h 38"/>
                  <a:gd name="T8" fmla="*/ 0 w 51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8">
                    <a:moveTo>
                      <a:pt x="0" y="27"/>
                    </a:moveTo>
                    <a:lnTo>
                      <a:pt x="8" y="38"/>
                    </a:lnTo>
                    <a:lnTo>
                      <a:pt x="51" y="11"/>
                    </a:lnTo>
                    <a:lnTo>
                      <a:pt x="46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57C8FBE3-121A-4E2C-BD2E-250BF63AF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2090"/>
                <a:ext cx="36" cy="50"/>
              </a:xfrm>
              <a:custGeom>
                <a:avLst/>
                <a:gdLst>
                  <a:gd name="T0" fmla="*/ 0 w 36"/>
                  <a:gd name="T1" fmla="*/ 43 h 50"/>
                  <a:gd name="T2" fmla="*/ 9 w 36"/>
                  <a:gd name="T3" fmla="*/ 50 h 50"/>
                  <a:gd name="T4" fmla="*/ 36 w 36"/>
                  <a:gd name="T5" fmla="*/ 5 h 50"/>
                  <a:gd name="T6" fmla="*/ 26 w 36"/>
                  <a:gd name="T7" fmla="*/ 0 h 50"/>
                  <a:gd name="T8" fmla="*/ 0 w 36"/>
                  <a:gd name="T9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0" y="43"/>
                    </a:moveTo>
                    <a:lnTo>
                      <a:pt x="9" y="50"/>
                    </a:lnTo>
                    <a:lnTo>
                      <a:pt x="36" y="5"/>
                    </a:lnTo>
                    <a:lnTo>
                      <a:pt x="26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Rectangle 12">
                <a:extLst>
                  <a:ext uri="{FF2B5EF4-FFF2-40B4-BE49-F238E27FC236}">
                    <a16:creationId xmlns:a16="http://schemas.microsoft.com/office/drawing/2014/main" id="{3E76178C-9CF7-408E-BB80-39E3147B0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" y="2133"/>
                <a:ext cx="47" cy="5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92737E69-3491-4506-A84F-4469BC2C3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2090"/>
                <a:ext cx="36" cy="50"/>
              </a:xfrm>
              <a:custGeom>
                <a:avLst/>
                <a:gdLst>
                  <a:gd name="T0" fmla="*/ 0 w 36"/>
                  <a:gd name="T1" fmla="*/ 5 h 50"/>
                  <a:gd name="T2" fmla="*/ 25 w 36"/>
                  <a:gd name="T3" fmla="*/ 50 h 50"/>
                  <a:gd name="T4" fmla="*/ 36 w 36"/>
                  <a:gd name="T5" fmla="*/ 43 h 50"/>
                  <a:gd name="T6" fmla="*/ 10 w 36"/>
                  <a:gd name="T7" fmla="*/ 0 h 50"/>
                  <a:gd name="T8" fmla="*/ 0 w 36"/>
                  <a:gd name="T9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0" y="5"/>
                    </a:moveTo>
                    <a:lnTo>
                      <a:pt x="25" y="50"/>
                    </a:lnTo>
                    <a:lnTo>
                      <a:pt x="36" y="43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E3FD6503-D31A-450E-A7FB-87CA2C688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1975"/>
                <a:ext cx="51" cy="38"/>
              </a:xfrm>
              <a:custGeom>
                <a:avLst/>
                <a:gdLst>
                  <a:gd name="T0" fmla="*/ 0 w 51"/>
                  <a:gd name="T1" fmla="*/ 11 h 38"/>
                  <a:gd name="T2" fmla="*/ 45 w 51"/>
                  <a:gd name="T3" fmla="*/ 38 h 38"/>
                  <a:gd name="T4" fmla="*/ 51 w 51"/>
                  <a:gd name="T5" fmla="*/ 27 h 38"/>
                  <a:gd name="T6" fmla="*/ 5 w 51"/>
                  <a:gd name="T7" fmla="*/ 0 h 38"/>
                  <a:gd name="T8" fmla="*/ 0 w 5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8">
                    <a:moveTo>
                      <a:pt x="0" y="11"/>
                    </a:moveTo>
                    <a:lnTo>
                      <a:pt x="45" y="38"/>
                    </a:lnTo>
                    <a:lnTo>
                      <a:pt x="51" y="27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Rectangle 15">
                <a:extLst>
                  <a:ext uri="{FF2B5EF4-FFF2-40B4-BE49-F238E27FC236}">
                    <a16:creationId xmlns:a16="http://schemas.microsoft.com/office/drawing/2014/main" id="{277953DC-683A-458D-8B3A-33FE7B7F7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1806"/>
                <a:ext cx="52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B9DAFBF6-9104-46C1-B9C1-F8647FABE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1646"/>
                <a:ext cx="51" cy="36"/>
              </a:xfrm>
              <a:custGeom>
                <a:avLst/>
                <a:gdLst>
                  <a:gd name="T0" fmla="*/ 0 w 51"/>
                  <a:gd name="T1" fmla="*/ 27 h 36"/>
                  <a:gd name="T2" fmla="*/ 5 w 51"/>
                  <a:gd name="T3" fmla="*/ 36 h 36"/>
                  <a:gd name="T4" fmla="*/ 51 w 51"/>
                  <a:gd name="T5" fmla="*/ 11 h 36"/>
                  <a:gd name="T6" fmla="*/ 45 w 51"/>
                  <a:gd name="T7" fmla="*/ 0 h 36"/>
                  <a:gd name="T8" fmla="*/ 0 w 51"/>
                  <a:gd name="T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">
                    <a:moveTo>
                      <a:pt x="0" y="27"/>
                    </a:moveTo>
                    <a:lnTo>
                      <a:pt x="5" y="36"/>
                    </a:lnTo>
                    <a:lnTo>
                      <a:pt x="51" y="11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07179D66-7480-4AC3-AEE8-2402EA74F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1519"/>
                <a:ext cx="36" cy="51"/>
              </a:xfrm>
              <a:custGeom>
                <a:avLst/>
                <a:gdLst>
                  <a:gd name="T0" fmla="*/ 0 w 36"/>
                  <a:gd name="T1" fmla="*/ 45 h 51"/>
                  <a:gd name="T2" fmla="*/ 10 w 36"/>
                  <a:gd name="T3" fmla="*/ 51 h 51"/>
                  <a:gd name="T4" fmla="*/ 36 w 36"/>
                  <a:gd name="T5" fmla="*/ 5 h 51"/>
                  <a:gd name="T6" fmla="*/ 25 w 36"/>
                  <a:gd name="T7" fmla="*/ 0 h 51"/>
                  <a:gd name="T8" fmla="*/ 0 w 36"/>
                  <a:gd name="T9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1">
                    <a:moveTo>
                      <a:pt x="0" y="45"/>
                    </a:moveTo>
                    <a:lnTo>
                      <a:pt x="10" y="51"/>
                    </a:lnTo>
                    <a:lnTo>
                      <a:pt x="36" y="5"/>
                    </a:lnTo>
                    <a:lnTo>
                      <a:pt x="25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2">
              <a:extLst>
                <a:ext uri="{FF2B5EF4-FFF2-40B4-BE49-F238E27FC236}">
                  <a16:creationId xmlns:a16="http://schemas.microsoft.com/office/drawing/2014/main" id="{7BF22552-1F06-4158-8B0F-589B75FC19BD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93820" y="3125827"/>
              <a:ext cx="45720" cy="784936"/>
              <a:chOff x="5275684" y="1747635"/>
              <a:chExt cx="46296" cy="794824"/>
            </a:xfrm>
            <a:grpFill/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A4D4D1F-5825-43BC-990C-16A7FC083962}"/>
                  </a:ext>
                </a:extLst>
              </p:cNvPr>
              <p:cNvSpPr/>
              <p:nvPr/>
            </p:nvSpPr>
            <p:spPr>
              <a:xfrm>
                <a:off x="5276261" y="1747635"/>
                <a:ext cx="45719" cy="542925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75B6CC3-8F86-493D-9F8A-325C026D0A40}"/>
                  </a:ext>
                </a:extLst>
              </p:cNvPr>
              <p:cNvSpPr/>
              <p:nvPr/>
            </p:nvSpPr>
            <p:spPr>
              <a:xfrm>
                <a:off x="5275684" y="1999534"/>
                <a:ext cx="45719" cy="542925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1">
              <a:extLst>
                <a:ext uri="{FF2B5EF4-FFF2-40B4-BE49-F238E27FC236}">
                  <a16:creationId xmlns:a16="http://schemas.microsoft.com/office/drawing/2014/main" id="{73465632-9877-41A6-ACF2-802A3764C94C}"/>
                </a:ext>
              </a:extLst>
            </p:cNvPr>
            <p:cNvGrpSpPr>
              <a:grpSpLocks/>
            </p:cNvGrpSpPr>
            <p:nvPr/>
          </p:nvGrpSpPr>
          <p:grpSpPr>
            <a:xfrm>
              <a:off x="988223" y="3479596"/>
              <a:ext cx="467942" cy="77072"/>
              <a:chOff x="5031626" y="2106315"/>
              <a:chExt cx="545439" cy="89837"/>
            </a:xfrm>
            <a:grpFill/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2229783-39DA-4F49-8836-DC5201B2203E}"/>
                  </a:ext>
                </a:extLst>
              </p:cNvPr>
              <p:cNvSpPr/>
              <p:nvPr/>
            </p:nvSpPr>
            <p:spPr>
              <a:xfrm rot="5400000">
                <a:off x="5321532" y="1940617"/>
                <a:ext cx="89836" cy="42123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5460543-1732-4363-B8CB-795610DE8906}"/>
                  </a:ext>
                </a:extLst>
              </p:cNvPr>
              <p:cNvSpPr/>
              <p:nvPr/>
            </p:nvSpPr>
            <p:spPr>
              <a:xfrm rot="5400000">
                <a:off x="5197324" y="1940618"/>
                <a:ext cx="89836" cy="42123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62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E43AD28B-3B92-4DE3-BCE1-E8AC6D7975AE}"/>
              </a:ext>
            </a:extLst>
          </p:cNvPr>
          <p:cNvSpPr/>
          <p:nvPr/>
        </p:nvSpPr>
        <p:spPr>
          <a:xfrm>
            <a:off x="2592179" y="5069938"/>
            <a:ext cx="7248939" cy="395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rgbClr val="276457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5" name="TextBox 3">
            <a:hlinkClick r:id="rId3"/>
            <a:extLst>
              <a:ext uri="{FF2B5EF4-FFF2-40B4-BE49-F238E27FC236}">
                <a16:creationId xmlns:a16="http://schemas.microsoft.com/office/drawing/2014/main" id="{125E2832-4679-C609-F6DF-82ABCCBE0B1A}"/>
              </a:ext>
            </a:extLst>
          </p:cNvPr>
          <p:cNvSpPr txBox="1"/>
          <p:nvPr/>
        </p:nvSpPr>
        <p:spPr>
          <a:xfrm>
            <a:off x="3567758" y="600075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12" grpId="0"/>
      <p:bldP spid="1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A1C047-8E80-4D10-85F8-B14C2D291E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7A98D2-CED5-4F98-93BB-7914D336B3B2}"/>
              </a:ext>
            </a:extLst>
          </p:cNvPr>
          <p:cNvSpPr txBox="1"/>
          <p:nvPr/>
        </p:nvSpPr>
        <p:spPr>
          <a:xfrm>
            <a:off x="556591" y="589316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prstClr val="white"/>
                </a:solidFill>
                <a:cs typeface="+mn-ea"/>
                <a:sym typeface="+mn-lt"/>
              </a:rPr>
              <a:t>CONTANTS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31E08F-3265-407E-B7CC-ADBF3468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99" y="355194"/>
            <a:ext cx="1291800" cy="79150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BF027E4-0613-41C9-B75A-09F8CCCB7F82}"/>
              </a:ext>
            </a:extLst>
          </p:cNvPr>
          <p:cNvSpPr/>
          <p:nvPr/>
        </p:nvSpPr>
        <p:spPr>
          <a:xfrm>
            <a:off x="5013780" y="2126974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58904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rgbClr val="589045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rgbClr val="589045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542014-BCDD-462C-927B-700F330B8EE2}"/>
              </a:ext>
            </a:extLst>
          </p:cNvPr>
          <p:cNvSpPr txBox="1"/>
          <p:nvPr/>
        </p:nvSpPr>
        <p:spPr>
          <a:xfrm>
            <a:off x="4129779" y="3970880"/>
            <a:ext cx="346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波形 9">
            <a:extLst>
              <a:ext uri="{FF2B5EF4-FFF2-40B4-BE49-F238E27FC236}">
                <a16:creationId xmlns:a16="http://schemas.microsoft.com/office/drawing/2014/main" id="{D2932D70-F7FD-4C5E-B4D5-99B6ACAACF0A}"/>
              </a:ext>
            </a:extLst>
          </p:cNvPr>
          <p:cNvSpPr/>
          <p:nvPr/>
        </p:nvSpPr>
        <p:spPr>
          <a:xfrm>
            <a:off x="-130629" y="5275394"/>
            <a:ext cx="12322629" cy="2887120"/>
          </a:xfrm>
          <a:prstGeom prst="wav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>
            <a:extLst>
              <a:ext uri="{FF2B5EF4-FFF2-40B4-BE49-F238E27FC236}">
                <a16:creationId xmlns:a16="http://schemas.microsoft.com/office/drawing/2014/main" id="{6726CCC6-062D-4B50-9CA4-9F58CDB279CB}"/>
              </a:ext>
            </a:extLst>
          </p:cNvPr>
          <p:cNvSpPr/>
          <p:nvPr/>
        </p:nvSpPr>
        <p:spPr>
          <a:xfrm rot="5400000">
            <a:off x="514702" y="1451599"/>
            <a:ext cx="4190637" cy="3899619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21908" tIns="60955" rIns="121908" bIns="60955" anchor="ctr"/>
          <a:lstStyle/>
          <a:p>
            <a:pPr algn="ctr" defTabSz="1219079">
              <a:defRPr/>
            </a:pPr>
            <a:endParaRPr lang="zh-CN" altLang="en-US" sz="3319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8F6B90C-610E-4D47-AE93-32AF220D0940}"/>
              </a:ext>
            </a:extLst>
          </p:cNvPr>
          <p:cNvCxnSpPr/>
          <p:nvPr/>
        </p:nvCxnSpPr>
        <p:spPr bwMode="auto">
          <a:xfrm>
            <a:off x="3422570" y="1565239"/>
            <a:ext cx="1921933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F569786-CC1E-4CC6-9130-877244D6CF44}"/>
              </a:ext>
            </a:extLst>
          </p:cNvPr>
          <p:cNvCxnSpPr/>
          <p:nvPr/>
        </p:nvCxnSpPr>
        <p:spPr bwMode="auto">
          <a:xfrm>
            <a:off x="3488766" y="5286093"/>
            <a:ext cx="1919817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BFC58F2-24E5-4042-B427-E9289D151306}"/>
              </a:ext>
            </a:extLst>
          </p:cNvPr>
          <p:cNvCxnSpPr/>
          <p:nvPr/>
        </p:nvCxnSpPr>
        <p:spPr bwMode="auto">
          <a:xfrm>
            <a:off x="4584729" y="2827042"/>
            <a:ext cx="1778844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3757B72-1154-4CB8-8F5C-BAB44FFE42D5}"/>
              </a:ext>
            </a:extLst>
          </p:cNvPr>
          <p:cNvCxnSpPr/>
          <p:nvPr/>
        </p:nvCxnSpPr>
        <p:spPr bwMode="auto">
          <a:xfrm>
            <a:off x="4260824" y="4313108"/>
            <a:ext cx="1920933" cy="0"/>
          </a:xfrm>
          <a:prstGeom prst="line">
            <a:avLst/>
          </a:prstGeom>
          <a:noFill/>
          <a:ln w="12700" cap="flat" cmpd="sng" algn="ctr">
            <a:solidFill>
              <a:srgbClr val="9DA8B1"/>
            </a:solidFill>
            <a:prstDash val="solid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8C318D4C-E4FA-42F8-90FD-2CBD4C63FA7A}"/>
              </a:ext>
            </a:extLst>
          </p:cNvPr>
          <p:cNvSpPr/>
          <p:nvPr/>
        </p:nvSpPr>
        <p:spPr>
          <a:xfrm>
            <a:off x="6615176" y="1091435"/>
            <a:ext cx="1848104" cy="400099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9E717A08-C94A-4212-8DDA-7C85D9D1D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6053" y="1401739"/>
            <a:ext cx="4057651" cy="731344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334FD5A-705A-4821-B64D-4A2EDC6149E2}"/>
              </a:ext>
            </a:extLst>
          </p:cNvPr>
          <p:cNvGrpSpPr>
            <a:grpSpLocks/>
          </p:cNvGrpSpPr>
          <p:nvPr/>
        </p:nvGrpSpPr>
        <p:grpSpPr bwMode="auto">
          <a:xfrm>
            <a:off x="800432" y="1892430"/>
            <a:ext cx="3012857" cy="3012857"/>
            <a:chOff x="1103084" y="2155824"/>
            <a:chExt cx="3176815" cy="317681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3460ABC-192A-4EEA-8411-D82C4B094237}"/>
                </a:ext>
              </a:extLst>
            </p:cNvPr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9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A2509A4-D405-4E45-86CB-C5B26E7120F8}"/>
                </a:ext>
              </a:extLst>
            </p:cNvPr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9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39151742-54DC-47B0-BD26-6D025F4FE505}"/>
              </a:ext>
            </a:extLst>
          </p:cNvPr>
          <p:cNvSpPr/>
          <p:nvPr/>
        </p:nvSpPr>
        <p:spPr>
          <a:xfrm>
            <a:off x="3119669" y="1276602"/>
            <a:ext cx="497747" cy="497747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58800" dist="38100" dir="8100000" algn="tr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016B34A-F293-44C3-98D9-161611C57D4E}"/>
              </a:ext>
            </a:extLst>
          </p:cNvPr>
          <p:cNvSpPr/>
          <p:nvPr/>
        </p:nvSpPr>
        <p:spPr>
          <a:xfrm>
            <a:off x="4175787" y="2557831"/>
            <a:ext cx="497747" cy="497747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287F052-860F-49D1-A2CF-2FB18B224005}"/>
              </a:ext>
            </a:extLst>
          </p:cNvPr>
          <p:cNvSpPr/>
          <p:nvPr/>
        </p:nvSpPr>
        <p:spPr>
          <a:xfrm>
            <a:off x="4074532" y="4035565"/>
            <a:ext cx="497747" cy="497747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6A390F1-B15B-4B25-9DBC-A8CB74C922EF}"/>
              </a:ext>
            </a:extLst>
          </p:cNvPr>
          <p:cNvSpPr/>
          <p:nvPr/>
        </p:nvSpPr>
        <p:spPr>
          <a:xfrm>
            <a:off x="3106825" y="5011805"/>
            <a:ext cx="497747" cy="497747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57200" dist="177800" dir="8760000" algn="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B0EEDF1-4DB4-4708-9918-A20CC7E8B0CB}"/>
              </a:ext>
            </a:extLst>
          </p:cNvPr>
          <p:cNvGrpSpPr/>
          <p:nvPr/>
        </p:nvGrpSpPr>
        <p:grpSpPr>
          <a:xfrm>
            <a:off x="5390728" y="1055323"/>
            <a:ext cx="1019626" cy="1019832"/>
            <a:chOff x="5390728" y="1479529"/>
            <a:chExt cx="1019626" cy="1019832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343B130-D727-4CAF-9A1E-90A7AB299442}"/>
                </a:ext>
              </a:extLst>
            </p:cNvPr>
            <p:cNvSpPr/>
            <p:nvPr/>
          </p:nvSpPr>
          <p:spPr>
            <a:xfrm>
              <a:off x="5390728" y="1479529"/>
              <a:ext cx="1019626" cy="1019832"/>
            </a:xfrm>
            <a:prstGeom prst="ellipse">
              <a:avLst/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457200" dist="177800" dir="8760000" algn="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" name="组合 54">
              <a:extLst>
                <a:ext uri="{FF2B5EF4-FFF2-40B4-BE49-F238E27FC236}">
                  <a16:creationId xmlns:a16="http://schemas.microsoft.com/office/drawing/2014/main" id="{AECF80D3-4797-4032-A048-58644EBB28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40544" y="1634765"/>
              <a:ext cx="519995" cy="626355"/>
              <a:chOff x="3452849" y="2667439"/>
              <a:chExt cx="239345" cy="288607"/>
            </a:xfrm>
          </p:grpSpPr>
          <p:sp>
            <p:nvSpPr>
              <p:cNvPr id="19" name="Freeform 846">
                <a:extLst>
                  <a:ext uri="{FF2B5EF4-FFF2-40B4-BE49-F238E27FC236}">
                    <a16:creationId xmlns:a16="http://schemas.microsoft.com/office/drawing/2014/main" id="{9286A8A3-1392-4162-9802-2D27423DC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noFill/>
                <a:prstDash val="solid"/>
                <a:miter lim="800000"/>
              </a:ln>
              <a:effectLst>
                <a:outerShdw blurRad="558800" dist="38100" dir="8100000" algn="tr" rotWithShape="0">
                  <a:prstClr val="black">
                    <a:alpha val="17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847">
                <a:extLst>
                  <a:ext uri="{FF2B5EF4-FFF2-40B4-BE49-F238E27FC236}">
                    <a16:creationId xmlns:a16="http://schemas.microsoft.com/office/drawing/2014/main" id="{DFF8DFD6-B6AC-44FD-8335-806A21789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noFill/>
                <a:prstDash val="solid"/>
                <a:miter lim="800000"/>
              </a:ln>
              <a:effectLst>
                <a:outerShdw blurRad="558800" dist="38100" dir="8100000" algn="tr" rotWithShape="0">
                  <a:prstClr val="black">
                    <a:alpha val="17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9583866-2FD0-447F-875E-4AAA57CFAEE9}"/>
              </a:ext>
            </a:extLst>
          </p:cNvPr>
          <p:cNvGrpSpPr/>
          <p:nvPr/>
        </p:nvGrpSpPr>
        <p:grpSpPr>
          <a:xfrm>
            <a:off x="6368086" y="2325323"/>
            <a:ext cx="1019626" cy="1019832"/>
            <a:chOff x="6368086" y="2749529"/>
            <a:chExt cx="1019626" cy="1019832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5034356-6997-4674-BDB0-51E4C971CC59}"/>
                </a:ext>
              </a:extLst>
            </p:cNvPr>
            <p:cNvSpPr/>
            <p:nvPr/>
          </p:nvSpPr>
          <p:spPr>
            <a:xfrm>
              <a:off x="6368086" y="2749529"/>
              <a:ext cx="1019626" cy="1019832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457200" dist="177800" dir="8760000" algn="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68">
              <a:extLst>
                <a:ext uri="{FF2B5EF4-FFF2-40B4-BE49-F238E27FC236}">
                  <a16:creationId xmlns:a16="http://schemas.microsoft.com/office/drawing/2014/main" id="{219DE76D-E3B7-4E07-B0A0-04F6AEFB291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597719" y="3006399"/>
              <a:ext cx="567377" cy="48576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>
              <a:outerShdw blurRad="2159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0602A57-600F-4534-8274-167ADA5F7212}"/>
              </a:ext>
            </a:extLst>
          </p:cNvPr>
          <p:cNvGrpSpPr/>
          <p:nvPr/>
        </p:nvGrpSpPr>
        <p:grpSpPr>
          <a:xfrm>
            <a:off x="6181757" y="3794647"/>
            <a:ext cx="1019626" cy="1019832"/>
            <a:chOff x="6181757" y="4218853"/>
            <a:chExt cx="1019626" cy="1019832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1923561-BFE5-4B79-A3DC-1D8172F9CBBD}"/>
                </a:ext>
              </a:extLst>
            </p:cNvPr>
            <p:cNvSpPr/>
            <p:nvPr/>
          </p:nvSpPr>
          <p:spPr>
            <a:xfrm>
              <a:off x="6181757" y="4218853"/>
              <a:ext cx="1019626" cy="1019832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457200" dist="177800" dir="8760000" algn="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03">
              <a:extLst>
                <a:ext uri="{FF2B5EF4-FFF2-40B4-BE49-F238E27FC236}">
                  <a16:creationId xmlns:a16="http://schemas.microsoft.com/office/drawing/2014/main" id="{FB3E335D-0AEA-4C72-A6C0-1356C763A14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80636" y="4459771"/>
              <a:ext cx="494493" cy="475475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>
              <a:outerShdw blurRad="2159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A7CA58-6A57-44D1-873A-E2F93C7082A0}"/>
              </a:ext>
            </a:extLst>
          </p:cNvPr>
          <p:cNvGrpSpPr/>
          <p:nvPr/>
        </p:nvGrpSpPr>
        <p:grpSpPr>
          <a:xfrm>
            <a:off x="5392929" y="4833055"/>
            <a:ext cx="1019626" cy="1019832"/>
            <a:chOff x="5392929" y="5257261"/>
            <a:chExt cx="1019626" cy="1019832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ED39A99-204E-47A1-85DD-6DA4538F5B59}"/>
                </a:ext>
              </a:extLst>
            </p:cNvPr>
            <p:cNvSpPr/>
            <p:nvPr/>
          </p:nvSpPr>
          <p:spPr>
            <a:xfrm>
              <a:off x="5392929" y="5257261"/>
              <a:ext cx="1019626" cy="1019832"/>
            </a:xfrm>
            <a:prstGeom prst="ellipse">
              <a:avLst/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457200" dist="177800" dir="8760000" algn="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10">
              <a:extLst>
                <a:ext uri="{FF2B5EF4-FFF2-40B4-BE49-F238E27FC236}">
                  <a16:creationId xmlns:a16="http://schemas.microsoft.com/office/drawing/2014/main" id="{547AB873-23B9-4B32-802B-51FE32F6F5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56022" y="5445195"/>
              <a:ext cx="544592" cy="48279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62560" tIns="81280" rIns="162560" bIns="81280"/>
            <a:lstStyle/>
            <a:p>
              <a:pPr marL="0" marR="0" lvl="0" indent="0" defTabSz="121907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319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76C35AA0-2A96-4C19-AAAB-B3A6DE0C8A24}"/>
              </a:ext>
            </a:extLst>
          </p:cNvPr>
          <p:cNvSpPr/>
          <p:nvPr/>
        </p:nvSpPr>
        <p:spPr>
          <a:xfrm>
            <a:off x="7479272" y="2238548"/>
            <a:ext cx="1848104" cy="400099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矩形 47">
            <a:extLst>
              <a:ext uri="{FF2B5EF4-FFF2-40B4-BE49-F238E27FC236}">
                <a16:creationId xmlns:a16="http://schemas.microsoft.com/office/drawing/2014/main" id="{3289C80D-0B98-45AF-ABA1-42F2E181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149" y="2548852"/>
            <a:ext cx="4057651" cy="731344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B54825E-1898-45D6-B0D8-DB042F1ADC8F}"/>
              </a:ext>
            </a:extLst>
          </p:cNvPr>
          <p:cNvSpPr/>
          <p:nvPr/>
        </p:nvSpPr>
        <p:spPr>
          <a:xfrm>
            <a:off x="7578683" y="3613181"/>
            <a:ext cx="1848104" cy="400099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7254B3E6-F776-40CD-A8EC-8AE7DC513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560" y="3923485"/>
            <a:ext cx="4057651" cy="731344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47A3C3E-1F76-4963-86F4-E9E573304EDE}"/>
              </a:ext>
            </a:extLst>
          </p:cNvPr>
          <p:cNvSpPr/>
          <p:nvPr/>
        </p:nvSpPr>
        <p:spPr>
          <a:xfrm>
            <a:off x="6678690" y="4872407"/>
            <a:ext cx="1848104" cy="400099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矩形 47">
            <a:extLst>
              <a:ext uri="{FF2B5EF4-FFF2-40B4-BE49-F238E27FC236}">
                <a16:creationId xmlns:a16="http://schemas.microsoft.com/office/drawing/2014/main" id="{9FACFCD3-D1A4-4BB2-8CCB-53BBCEC8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567" y="5182711"/>
            <a:ext cx="4057651" cy="731344"/>
          </a:xfrm>
          <a:prstGeom prst="rect">
            <a:avLst/>
          </a:prstGeom>
          <a:noFill/>
          <a:ln>
            <a:noFill/>
          </a:ln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6660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559315DF-001A-4A20-AFAA-7C843CB0372F}"/>
              </a:ext>
            </a:extLst>
          </p:cNvPr>
          <p:cNvSpPr/>
          <p:nvPr/>
        </p:nvSpPr>
        <p:spPr>
          <a:xfrm>
            <a:off x="1342368" y="5152378"/>
            <a:ext cx="9507267" cy="115525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27000" dist="508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3" tIns="60966" rIns="121933" bIns="60966" rtlCol="0" anchor="ctr"/>
          <a:lstStyle/>
          <a:p>
            <a:pPr algn="ctr"/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id="{EDD9BEB0-12A7-40FA-A2BD-AFE86638CE6E}"/>
              </a:ext>
            </a:extLst>
          </p:cNvPr>
          <p:cNvSpPr txBox="1"/>
          <p:nvPr/>
        </p:nvSpPr>
        <p:spPr bwMode="auto">
          <a:xfrm>
            <a:off x="2513723" y="5406724"/>
            <a:ext cx="8170320" cy="563693"/>
          </a:xfrm>
          <a:prstGeom prst="rect">
            <a:avLst/>
          </a:prstGeom>
          <a:noFill/>
        </p:spPr>
        <p:txBody>
          <a:bodyPr wrap="square" lIns="121933" tIns="60966" rIns="121933" bIns="60966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E54FBC4-8698-4679-9338-4D49FE698ADD}"/>
              </a:ext>
            </a:extLst>
          </p:cNvPr>
          <p:cNvGrpSpPr/>
          <p:nvPr/>
        </p:nvGrpSpPr>
        <p:grpSpPr>
          <a:xfrm>
            <a:off x="1790284" y="5543215"/>
            <a:ext cx="286584" cy="386442"/>
            <a:chOff x="3722033" y="3714538"/>
            <a:chExt cx="500321" cy="674410"/>
          </a:xfrm>
          <a:solidFill>
            <a:srgbClr val="276457"/>
          </a:solidFill>
        </p:grpSpPr>
        <p:sp>
          <p:nvSpPr>
            <p:cNvPr id="5" name="Freeform 27">
              <a:extLst>
                <a:ext uri="{FF2B5EF4-FFF2-40B4-BE49-F238E27FC236}">
                  <a16:creationId xmlns:a16="http://schemas.microsoft.com/office/drawing/2014/main" id="{596F82D2-3655-473D-85EE-DDD1E60AC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0F92197B-C997-4CE3-9DD0-870566712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F93EEB66-AFE5-4AE6-84C5-C7E8029D4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4" rIns="68589" bIns="3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ADBD92E3-0064-47ED-BADD-FA86BE645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696269"/>
              </p:ext>
            </p:extLst>
          </p:nvPr>
        </p:nvGraphicFramePr>
        <p:xfrm>
          <a:off x="2071663" y="1561449"/>
          <a:ext cx="8048679" cy="341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6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Graphic spid="8" grpId="0" uiExpand="1">
        <p:bldSub>
          <a:bldChart bld="series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18C9BFDB-654A-4981-9543-47998F32F6A2}"/>
              </a:ext>
            </a:extLst>
          </p:cNvPr>
          <p:cNvSpPr/>
          <p:nvPr/>
        </p:nvSpPr>
        <p:spPr>
          <a:xfrm>
            <a:off x="2300931" y="1971725"/>
            <a:ext cx="3635682" cy="3635672"/>
          </a:xfrm>
          <a:prstGeom prst="ellipse">
            <a:avLst/>
          </a:prstGeom>
          <a:gradFill flip="none" rotWithShape="1">
            <a:gsLst>
              <a:gs pos="0">
                <a:srgbClr val="D4DAE0"/>
              </a:gs>
              <a:gs pos="6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3175">
            <a:solidFill>
              <a:schemeClr val="bg1"/>
            </a:solidFill>
          </a:ln>
          <a:effectLst>
            <a:outerShdw blurRad="457200" dist="177800" dir="8760000" algn="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9CBE253D-2DFA-4B33-8CEA-9BCEB55C3F87}"/>
              </a:ext>
            </a:extLst>
          </p:cNvPr>
          <p:cNvGrpSpPr/>
          <p:nvPr/>
        </p:nvGrpSpPr>
        <p:grpSpPr>
          <a:xfrm>
            <a:off x="3861859" y="2672774"/>
            <a:ext cx="768088" cy="655687"/>
            <a:chOff x="3440113" y="1050925"/>
            <a:chExt cx="390525" cy="333376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C91B8C6-BA9E-4E56-9F63-C44CD80D4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0D1AE9EE-0D23-42BD-B548-F458CA4C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 w="3175">
              <a:noFill/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FA8C449-5E03-4995-AD27-5DC7DB0B6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D3B174A-7C92-4D9A-876A-E55DC6D0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59A38367-A90A-4217-A23D-31284388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1C49D56-CD58-41B7-BE28-8A2F0F03E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">
            <a:extLst>
              <a:ext uri="{FF2B5EF4-FFF2-40B4-BE49-F238E27FC236}">
                <a16:creationId xmlns:a16="http://schemas.microsoft.com/office/drawing/2014/main" id="{4FEA5639-C09F-42F0-8527-BCC2DB27F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342" y="3427716"/>
            <a:ext cx="2091919" cy="14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zh-CN" sz="12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335A6FFB-1B71-4AF4-A44B-B418EF7887DD}"/>
              </a:ext>
            </a:extLst>
          </p:cNvPr>
          <p:cNvSpPr txBox="1"/>
          <p:nvPr/>
        </p:nvSpPr>
        <p:spPr>
          <a:xfrm>
            <a:off x="7845696" y="3430059"/>
            <a:ext cx="365865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6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31C81062-AFF1-483F-9637-0FA0287319D5}"/>
              </a:ext>
            </a:extLst>
          </p:cNvPr>
          <p:cNvSpPr txBox="1"/>
          <p:nvPr/>
        </p:nvSpPr>
        <p:spPr>
          <a:xfrm>
            <a:off x="7845696" y="4058832"/>
            <a:ext cx="3736704" cy="901542"/>
          </a:xfrm>
          <a:prstGeom prst="rect">
            <a:avLst/>
          </a:prstGeom>
          <a:noFill/>
        </p:spPr>
        <p:txBody>
          <a:bodyPr wrap="square" lIns="87771" tIns="43885" rIns="87771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 fontAlgn="auto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kern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5AABA9C-7AF0-4D56-8309-12D4A8ACD2EE}"/>
              </a:ext>
            </a:extLst>
          </p:cNvPr>
          <p:cNvSpPr/>
          <p:nvPr/>
        </p:nvSpPr>
        <p:spPr>
          <a:xfrm>
            <a:off x="1238166" y="2398546"/>
            <a:ext cx="1528345" cy="1528345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>
            <a:solidFill>
              <a:schemeClr val="bg1"/>
            </a:solidFill>
          </a:ln>
          <a:effectLst>
            <a:outerShdw blurRad="558800" dist="38100" dir="8100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19C135B-3C75-4D02-B7E8-78A6B00F82C0}"/>
              </a:ext>
            </a:extLst>
          </p:cNvPr>
          <p:cNvSpPr/>
          <p:nvPr/>
        </p:nvSpPr>
        <p:spPr>
          <a:xfrm>
            <a:off x="1731670" y="3757727"/>
            <a:ext cx="295775" cy="295775"/>
          </a:xfrm>
          <a:prstGeom prst="ellipse">
            <a:avLst/>
          </a:prstGeom>
          <a:gradFill flip="none" rotWithShape="1">
            <a:gsLst>
              <a:gs pos="0">
                <a:srgbClr val="D4DAE0"/>
              </a:gs>
              <a:gs pos="6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3175">
            <a:noFill/>
          </a:ln>
          <a:effectLst>
            <a:outerShdw blurRad="457200" dist="177800" dir="8760000" algn="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61EFA4A-1633-4447-B6AA-01AA178EC0E1}"/>
              </a:ext>
            </a:extLst>
          </p:cNvPr>
          <p:cNvSpPr/>
          <p:nvPr/>
        </p:nvSpPr>
        <p:spPr>
          <a:xfrm>
            <a:off x="1245654" y="3694098"/>
            <a:ext cx="486016" cy="486016"/>
          </a:xfrm>
          <a:prstGeom prst="ellipse">
            <a:avLst/>
          </a:prstGeom>
          <a:gradFill flip="none" rotWithShape="1">
            <a:gsLst>
              <a:gs pos="0">
                <a:srgbClr val="D4DAE0"/>
              </a:gs>
              <a:gs pos="6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3175">
            <a:noFill/>
          </a:ln>
          <a:effectLst>
            <a:outerShdw blurRad="457200" dist="177800" dir="8760000" algn="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F461DB-6071-4E29-A8DD-EFEFE7B021D2}"/>
              </a:ext>
            </a:extLst>
          </p:cNvPr>
          <p:cNvSpPr/>
          <p:nvPr/>
        </p:nvSpPr>
        <p:spPr>
          <a:xfrm>
            <a:off x="3346391" y="5243558"/>
            <a:ext cx="295775" cy="2957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89B163D-1EA8-4CF8-A808-8056F63125F9}"/>
              </a:ext>
            </a:extLst>
          </p:cNvPr>
          <p:cNvSpPr/>
          <p:nvPr/>
        </p:nvSpPr>
        <p:spPr>
          <a:xfrm>
            <a:off x="2966429" y="5323930"/>
            <a:ext cx="451826" cy="451826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>
            <a:solidFill>
              <a:schemeClr val="bg1"/>
            </a:solidFill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C5027C3-BC81-4B4B-B178-155C6C17D8F6}"/>
              </a:ext>
            </a:extLst>
          </p:cNvPr>
          <p:cNvSpPr/>
          <p:nvPr/>
        </p:nvSpPr>
        <p:spPr>
          <a:xfrm>
            <a:off x="5551378" y="2674512"/>
            <a:ext cx="592639" cy="592639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>
            <a:solidFill>
              <a:schemeClr val="bg1"/>
            </a:solidFill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0129EF6-B564-4008-AE9C-B7D5BAAC92D9}"/>
              </a:ext>
            </a:extLst>
          </p:cNvPr>
          <p:cNvSpPr/>
          <p:nvPr/>
        </p:nvSpPr>
        <p:spPr>
          <a:xfrm>
            <a:off x="6220537" y="3866810"/>
            <a:ext cx="428961" cy="428961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>
            <a:solidFill>
              <a:schemeClr val="bg1"/>
            </a:solidFill>
          </a:ln>
          <a:effectLst>
            <a:outerShdw blurRad="558800" dist="38100" dir="8100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5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D37B1CD-A2C1-4C45-8B7E-4E99E546E540}"/>
              </a:ext>
            </a:extLst>
          </p:cNvPr>
          <p:cNvGrpSpPr/>
          <p:nvPr/>
        </p:nvGrpSpPr>
        <p:grpSpPr>
          <a:xfrm>
            <a:off x="1714589" y="1519176"/>
            <a:ext cx="2044719" cy="4312498"/>
            <a:chOff x="1714589" y="1519176"/>
            <a:chExt cx="2044719" cy="4312498"/>
          </a:xfrm>
        </p:grpSpPr>
        <p:sp>
          <p:nvSpPr>
            <p:cNvPr id="3" name="圆角矩形 4">
              <a:extLst>
                <a:ext uri="{FF2B5EF4-FFF2-40B4-BE49-F238E27FC236}">
                  <a16:creationId xmlns:a16="http://schemas.microsoft.com/office/drawing/2014/main" id="{CACA3583-0A38-4876-900B-2F62BFB893C2}"/>
                </a:ext>
              </a:extLst>
            </p:cNvPr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F1F4D3F-8E89-49C9-8740-54AC7C8DD500}"/>
                </a:ext>
              </a:extLst>
            </p:cNvPr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53F50BE-8DD0-4A0C-A95A-47F85797DA63}"/>
                </a:ext>
              </a:extLst>
            </p:cNvPr>
            <p:cNvSpPr/>
            <p:nvPr/>
          </p:nvSpPr>
          <p:spPr>
            <a:xfrm>
              <a:off x="2124953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0B6D03B-EBE1-433A-BFA1-361EEAD9F527}"/>
                </a:ext>
              </a:extLst>
            </p:cNvPr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CC21BBD-97F4-4C2F-900F-5BB31EFF6009}"/>
                </a:ext>
              </a:extLst>
            </p:cNvPr>
            <p:cNvSpPr txBox="1"/>
            <p:nvPr/>
          </p:nvSpPr>
          <p:spPr>
            <a:xfrm>
              <a:off x="2513970" y="5166832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A4A12B5-0279-422E-9DA8-27308217CE2D}"/>
                </a:ext>
              </a:extLst>
            </p:cNvPr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5847A7CD-7C60-4F84-8F46-663D63472566}"/>
                  </a:ext>
                </a:extLst>
              </p:cNvPr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ACFCDAF8-7050-4102-AB24-D0D7FE829CC9}"/>
                  </a:ext>
                </a:extLst>
              </p:cNvPr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B17DD945-3901-4414-804B-93F07D8F3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168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99AC80B-BB0F-4DC9-9AB4-918429E01058}"/>
                </a:ext>
              </a:extLst>
            </p:cNvPr>
            <p:cNvSpPr/>
            <p:nvPr/>
          </p:nvSpPr>
          <p:spPr>
            <a:xfrm>
              <a:off x="1844172" y="3377168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276457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276457"/>
                </a:solidFill>
                <a:cs typeface="+mn-ea"/>
                <a:sym typeface="+mn-lt"/>
              </a:endParaRPr>
            </a:p>
          </p:txBody>
        </p:sp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55699BF4-FBAD-42F4-84B3-F09A8F344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428" y="2153178"/>
              <a:ext cx="539040" cy="50310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53E7F03-F23B-4CC4-B193-7B3E104D8420}"/>
              </a:ext>
            </a:extLst>
          </p:cNvPr>
          <p:cNvGrpSpPr/>
          <p:nvPr/>
        </p:nvGrpSpPr>
        <p:grpSpPr>
          <a:xfrm>
            <a:off x="3999067" y="1519176"/>
            <a:ext cx="2044719" cy="4312498"/>
            <a:chOff x="3999067" y="1519176"/>
            <a:chExt cx="2044719" cy="4312498"/>
          </a:xfrm>
        </p:grpSpPr>
        <p:sp>
          <p:nvSpPr>
            <p:cNvPr id="15" name="圆角矩形 16">
              <a:extLst>
                <a:ext uri="{FF2B5EF4-FFF2-40B4-BE49-F238E27FC236}">
                  <a16:creationId xmlns:a16="http://schemas.microsoft.com/office/drawing/2014/main" id="{13E413A3-9D9D-4E35-9DBB-2AA60273B046}"/>
                </a:ext>
              </a:extLst>
            </p:cNvPr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6FF68BF-7CFF-4FE1-9277-7253A34C69C6}"/>
                </a:ext>
              </a:extLst>
            </p:cNvPr>
            <p:cNvSpPr/>
            <p:nvPr/>
          </p:nvSpPr>
          <p:spPr>
            <a:xfrm>
              <a:off x="4266183" y="1701002"/>
              <a:ext cx="1510486" cy="1510484"/>
            </a:xfrm>
            <a:prstGeom prst="ellipse">
              <a:avLst/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44DB336C-A07C-431C-B9E4-C292E9CA8F5D}"/>
                </a:ext>
              </a:extLst>
            </p:cNvPr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77751D6-E7D8-4E37-ADEA-D96DBBCB777E}"/>
                </a:ext>
              </a:extLst>
            </p:cNvPr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665DDDA-27E4-47CA-BA1C-4B3C4C5BC163}"/>
                </a:ext>
              </a:extLst>
            </p:cNvPr>
            <p:cNvSpPr txBox="1"/>
            <p:nvPr/>
          </p:nvSpPr>
          <p:spPr>
            <a:xfrm>
              <a:off x="4759976" y="518549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139E87B-B24F-4E32-9BFA-5D594A972CBC}"/>
                </a:ext>
              </a:extLst>
            </p:cNvPr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6D9C8D11-51FC-4856-8BF1-50FDC890C19E}"/>
                  </a:ext>
                </a:extLst>
              </p:cNvPr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F7128A2E-80B2-425B-9394-B4DA2719B8E0}"/>
                  </a:ext>
                </a:extLst>
              </p:cNvPr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EDADBB5-FB46-4D6C-B33C-4092781A16BC}"/>
                </a:ext>
              </a:extLst>
            </p:cNvPr>
            <p:cNvSpPr/>
            <p:nvPr/>
          </p:nvSpPr>
          <p:spPr>
            <a:xfrm>
              <a:off x="4128650" y="3377168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659D3E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659D3E"/>
                </a:solidFill>
                <a:cs typeface="+mn-ea"/>
                <a:sym typeface="+mn-lt"/>
              </a:endParaRPr>
            </a:p>
          </p:txBody>
        </p:sp>
        <p:sp>
          <p:nvSpPr>
            <p:cNvPr id="22" name="KSO_Shape">
              <a:extLst>
                <a:ext uri="{FF2B5EF4-FFF2-40B4-BE49-F238E27FC236}">
                  <a16:creationId xmlns:a16="http://schemas.microsoft.com/office/drawing/2014/main" id="{EB4A1F88-3F52-4A2F-948F-44C4EF0A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54088BED-6802-4535-9A82-A22998E89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646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2E0A7C1-7EA0-446E-9097-A5B30561BCF8}"/>
              </a:ext>
            </a:extLst>
          </p:cNvPr>
          <p:cNvGrpSpPr/>
          <p:nvPr/>
        </p:nvGrpSpPr>
        <p:grpSpPr>
          <a:xfrm>
            <a:off x="6283545" y="1519176"/>
            <a:ext cx="2044719" cy="4312498"/>
            <a:chOff x="6283545" y="1519176"/>
            <a:chExt cx="2044719" cy="4312498"/>
          </a:xfrm>
        </p:grpSpPr>
        <p:sp>
          <p:nvSpPr>
            <p:cNvPr id="27" name="圆角矩形 28">
              <a:extLst>
                <a:ext uri="{FF2B5EF4-FFF2-40B4-BE49-F238E27FC236}">
                  <a16:creationId xmlns:a16="http://schemas.microsoft.com/office/drawing/2014/main" id="{2A067881-150B-4846-B187-DD96C6083A50}"/>
                </a:ext>
              </a:extLst>
            </p:cNvPr>
            <p:cNvSpPr/>
            <p:nvPr/>
          </p:nvSpPr>
          <p:spPr>
            <a:xfrm>
              <a:off x="6283545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7C8A258-205F-4C09-A113-C7DF7E45D156}"/>
                </a:ext>
              </a:extLst>
            </p:cNvPr>
            <p:cNvSpPr/>
            <p:nvPr/>
          </p:nvSpPr>
          <p:spPr>
            <a:xfrm>
              <a:off x="6550661" y="1701002"/>
              <a:ext cx="1510486" cy="1510484"/>
            </a:xfrm>
            <a:prstGeom prst="ellipse">
              <a:avLst/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4699DF9-1BBA-43D9-A4E3-A327BC9639E3}"/>
                </a:ext>
              </a:extLst>
            </p:cNvPr>
            <p:cNvSpPr/>
            <p:nvPr/>
          </p:nvSpPr>
          <p:spPr>
            <a:xfrm>
              <a:off x="6693909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943260D-602F-409C-8542-5B1BEBEAF465}"/>
                </a:ext>
              </a:extLst>
            </p:cNvPr>
            <p:cNvSpPr/>
            <p:nvPr/>
          </p:nvSpPr>
          <p:spPr>
            <a:xfrm>
              <a:off x="6661827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013B92D-F748-4387-91DD-E6F6F4B2C1C1}"/>
                </a:ext>
              </a:extLst>
            </p:cNvPr>
            <p:cNvSpPr txBox="1"/>
            <p:nvPr/>
          </p:nvSpPr>
          <p:spPr>
            <a:xfrm>
              <a:off x="7038042" y="518549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CB1581E-8F28-40A8-BE98-D8AF9F0B0229}"/>
                </a:ext>
              </a:extLst>
            </p:cNvPr>
            <p:cNvGrpSpPr/>
            <p:nvPr/>
          </p:nvGrpSpPr>
          <p:grpSpPr>
            <a:xfrm>
              <a:off x="6474875" y="5207576"/>
              <a:ext cx="1662059" cy="31862"/>
              <a:chOff x="3060700" y="4724400"/>
              <a:chExt cx="5955507" cy="788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38496118-385C-4C47-8377-345F1344F65C}"/>
                  </a:ext>
                </a:extLst>
              </p:cNvPr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F8ACA4E4-F455-434B-BCAB-7895EB19BD9D}"/>
                  </a:ext>
                </a:extLst>
              </p:cNvPr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768E525-5944-4267-A60A-5270AAEA848F}"/>
                </a:ext>
              </a:extLst>
            </p:cNvPr>
            <p:cNvSpPr/>
            <p:nvPr/>
          </p:nvSpPr>
          <p:spPr>
            <a:xfrm>
              <a:off x="6413128" y="3364468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589045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589045"/>
                </a:solidFill>
                <a:cs typeface="+mn-ea"/>
                <a:sym typeface="+mn-lt"/>
              </a:endParaRPr>
            </a:p>
          </p:txBody>
        </p:sp>
        <p:sp>
          <p:nvSpPr>
            <p:cNvPr id="34" name="KSO_Shape">
              <a:extLst>
                <a:ext uri="{FF2B5EF4-FFF2-40B4-BE49-F238E27FC236}">
                  <a16:creationId xmlns:a16="http://schemas.microsoft.com/office/drawing/2014/main" id="{E897A8D2-67B1-4A13-A125-45749312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018" y="2207477"/>
              <a:ext cx="539772" cy="408428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24FB07DA-6B8A-46A3-8B3E-D9989403B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124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298C047-6FF9-4C0C-99A2-687896C01F2E}"/>
              </a:ext>
            </a:extLst>
          </p:cNvPr>
          <p:cNvGrpSpPr/>
          <p:nvPr/>
        </p:nvGrpSpPr>
        <p:grpSpPr>
          <a:xfrm>
            <a:off x="8568023" y="1519176"/>
            <a:ext cx="2044719" cy="4312498"/>
            <a:chOff x="8568023" y="1519176"/>
            <a:chExt cx="2044719" cy="4312498"/>
          </a:xfrm>
        </p:grpSpPr>
        <p:sp>
          <p:nvSpPr>
            <p:cNvPr id="39" name="圆角矩形 40">
              <a:extLst>
                <a:ext uri="{FF2B5EF4-FFF2-40B4-BE49-F238E27FC236}">
                  <a16:creationId xmlns:a16="http://schemas.microsoft.com/office/drawing/2014/main" id="{00DCD736-4E4A-41BB-A96B-B6359587B5FD}"/>
                </a:ext>
              </a:extLst>
            </p:cNvPr>
            <p:cNvSpPr/>
            <p:nvPr/>
          </p:nvSpPr>
          <p:spPr>
            <a:xfrm>
              <a:off x="8568023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F6DB4B3D-2D1F-4046-8950-0E24CAE31C21}"/>
                </a:ext>
              </a:extLst>
            </p:cNvPr>
            <p:cNvSpPr/>
            <p:nvPr/>
          </p:nvSpPr>
          <p:spPr>
            <a:xfrm>
              <a:off x="8835139" y="1701002"/>
              <a:ext cx="1510486" cy="1510484"/>
            </a:xfrm>
            <a:prstGeom prst="ellipse">
              <a:avLst/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4288" cap="flat">
              <a:noFill/>
              <a:prstDash val="solid"/>
              <a:miter lim="800000"/>
              <a:headEnd/>
              <a:tailEnd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6BF3749-9B06-4CD9-9FAB-72FC77392528}"/>
                </a:ext>
              </a:extLst>
            </p:cNvPr>
            <p:cNvSpPr/>
            <p:nvPr/>
          </p:nvSpPr>
          <p:spPr>
            <a:xfrm>
              <a:off x="8978387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0920914-EFB5-43E3-9229-B91CBBEE6446}"/>
                </a:ext>
              </a:extLst>
            </p:cNvPr>
            <p:cNvSpPr/>
            <p:nvPr/>
          </p:nvSpPr>
          <p:spPr>
            <a:xfrm>
              <a:off x="8946305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rgbClr val="0087CF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654D236-7CE1-4E7E-9224-9996D1A44F27}"/>
                </a:ext>
              </a:extLst>
            </p:cNvPr>
            <p:cNvSpPr txBox="1"/>
            <p:nvPr/>
          </p:nvSpPr>
          <p:spPr>
            <a:xfrm>
              <a:off x="9330535" y="518549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3D4FA8EA-B4D5-4324-8665-2DA6DA5DED81}"/>
                </a:ext>
              </a:extLst>
            </p:cNvPr>
            <p:cNvGrpSpPr/>
            <p:nvPr/>
          </p:nvGrpSpPr>
          <p:grpSpPr>
            <a:xfrm>
              <a:off x="8759353" y="5186696"/>
              <a:ext cx="1662059" cy="31862"/>
              <a:chOff x="3060700" y="4724400"/>
              <a:chExt cx="5955507" cy="7880"/>
            </a:xfrm>
          </p:grpSpPr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5BFCE81B-D17B-4102-BBBF-93A2339F318B}"/>
                  </a:ext>
                </a:extLst>
              </p:cNvPr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41CD2192-C26D-43E6-9EC7-57AD0F50A237}"/>
                  </a:ext>
                </a:extLst>
              </p:cNvPr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77119B5-A374-42EE-9DD6-FA1A6E009D77}"/>
                </a:ext>
              </a:extLst>
            </p:cNvPr>
            <p:cNvSpPr/>
            <p:nvPr/>
          </p:nvSpPr>
          <p:spPr>
            <a:xfrm>
              <a:off x="8697606" y="3364468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C764D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3C764D"/>
                </a:solidFill>
                <a:cs typeface="+mn-ea"/>
                <a:sym typeface="+mn-lt"/>
              </a:endParaRPr>
            </a:p>
          </p:txBody>
        </p:sp>
        <p:sp>
          <p:nvSpPr>
            <p:cNvPr id="46" name="KSO_Shape">
              <a:extLst>
                <a:ext uri="{FF2B5EF4-FFF2-40B4-BE49-F238E27FC236}">
                  <a16:creationId xmlns:a16="http://schemas.microsoft.com/office/drawing/2014/main" id="{CDA9C03F-D715-4DA4-88FF-70E1AB42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8256" y="2172770"/>
              <a:ext cx="664252" cy="463922"/>
            </a:xfrm>
            <a:custGeom>
              <a:avLst/>
              <a:gdLst>
                <a:gd name="T0" fmla="*/ 1391139 w 4254"/>
                <a:gd name="T1" fmla="*/ 144776 h 2969"/>
                <a:gd name="T2" fmla="*/ 1364476 w 4254"/>
                <a:gd name="T3" fmla="*/ 0 h 2969"/>
                <a:gd name="T4" fmla="*/ 501944 w 4254"/>
                <a:gd name="T5" fmla="*/ 622705 h 2969"/>
                <a:gd name="T6" fmla="*/ 0 w 4254"/>
                <a:gd name="T7" fmla="*/ 1256840 h 2969"/>
                <a:gd name="T8" fmla="*/ 717366 w 4254"/>
                <a:gd name="T9" fmla="*/ 622705 h 2969"/>
                <a:gd name="T10" fmla="*/ 1335697 w 4254"/>
                <a:gd name="T11" fmla="*/ 496979 h 2969"/>
                <a:gd name="T12" fmla="*/ 1495252 w 4254"/>
                <a:gd name="T13" fmla="*/ 496979 h 2969"/>
                <a:gd name="T14" fmla="*/ 422378 w 4254"/>
                <a:gd name="T15" fmla="*/ 679853 h 2969"/>
                <a:gd name="T16" fmla="*/ 2116 w 4254"/>
                <a:gd name="T17" fmla="*/ 710756 h 2969"/>
                <a:gd name="T18" fmla="*/ 33435 w 4254"/>
                <a:gd name="T19" fmla="*/ 380566 h 2969"/>
                <a:gd name="T20" fmla="*/ 360587 w 4254"/>
                <a:gd name="T21" fmla="*/ 648951 h 2969"/>
                <a:gd name="T22" fmla="*/ 360587 w 4254"/>
                <a:gd name="T23" fmla="*/ 546084 h 2969"/>
                <a:gd name="T24" fmla="*/ 86761 w 4254"/>
                <a:gd name="T25" fmla="*/ 442794 h 2969"/>
                <a:gd name="T26" fmla="*/ 64330 w 4254"/>
                <a:gd name="T27" fmla="*/ 442794 h 2969"/>
                <a:gd name="T28" fmla="*/ 155747 w 4254"/>
                <a:gd name="T29" fmla="*/ 442794 h 2969"/>
                <a:gd name="T30" fmla="*/ 188335 w 4254"/>
                <a:gd name="T31" fmla="*/ 442794 h 2969"/>
                <a:gd name="T32" fmla="*/ 64330 w 4254"/>
                <a:gd name="T33" fmla="*/ 581643 h 2969"/>
                <a:gd name="T34" fmla="*/ 391483 w 4254"/>
                <a:gd name="T35" fmla="*/ 761131 h 2969"/>
                <a:gd name="T36" fmla="*/ 422378 w 4254"/>
                <a:gd name="T37" fmla="*/ 1091321 h 2969"/>
                <a:gd name="T38" fmla="*/ 2116 w 4254"/>
                <a:gd name="T39" fmla="*/ 1060419 h 2969"/>
                <a:gd name="T40" fmla="*/ 391483 w 4254"/>
                <a:gd name="T41" fmla="*/ 761131 h 2969"/>
                <a:gd name="T42" fmla="*/ 325883 w 4254"/>
                <a:gd name="T43" fmla="*/ 1029093 h 2969"/>
                <a:gd name="T44" fmla="*/ 325883 w 4254"/>
                <a:gd name="T45" fmla="*/ 822936 h 2969"/>
                <a:gd name="T46" fmla="*/ 155323 w 4254"/>
                <a:gd name="T47" fmla="*/ 1029093 h 2969"/>
                <a:gd name="T48" fmla="*/ 86761 w 4254"/>
                <a:gd name="T49" fmla="*/ 822936 h 2969"/>
                <a:gd name="T50" fmla="*/ 224309 w 4254"/>
                <a:gd name="T51" fmla="*/ 1029093 h 2969"/>
                <a:gd name="T52" fmla="*/ 224732 w 4254"/>
                <a:gd name="T53" fmla="*/ 822936 h 2969"/>
                <a:gd name="T54" fmla="*/ 86761 w 4254"/>
                <a:gd name="T55" fmla="*/ 1029093 h 2969"/>
                <a:gd name="T56" fmla="*/ 1288295 w 4254"/>
                <a:gd name="T57" fmla="*/ 761131 h 2969"/>
                <a:gd name="T58" fmla="*/ 1257400 w 4254"/>
                <a:gd name="T59" fmla="*/ 1091321 h 2969"/>
                <a:gd name="T60" fmla="*/ 868033 w 4254"/>
                <a:gd name="T61" fmla="*/ 792034 h 2969"/>
                <a:gd name="T62" fmla="*/ 1159212 w 4254"/>
                <a:gd name="T63" fmla="*/ 822936 h 2969"/>
                <a:gd name="T64" fmla="*/ 1123238 w 4254"/>
                <a:gd name="T65" fmla="*/ 822936 h 2969"/>
                <a:gd name="T66" fmla="*/ 1226505 w 4254"/>
                <a:gd name="T67" fmla="*/ 822936 h 2969"/>
                <a:gd name="T68" fmla="*/ 985267 w 4254"/>
                <a:gd name="T69" fmla="*/ 1029093 h 2969"/>
                <a:gd name="T70" fmla="*/ 1053829 w 4254"/>
                <a:gd name="T71" fmla="*/ 1029093 h 2969"/>
                <a:gd name="T72" fmla="*/ 1053829 w 4254"/>
                <a:gd name="T73" fmla="*/ 1029093 h 2969"/>
                <a:gd name="T74" fmla="*/ 1159212 w 4254"/>
                <a:gd name="T75" fmla="*/ 1029093 h 2969"/>
                <a:gd name="T76" fmla="*/ 930247 w 4254"/>
                <a:gd name="T77" fmla="*/ 1029093 h 2969"/>
                <a:gd name="T78" fmla="*/ 1799551 w 4254"/>
                <a:gd name="T79" fmla="*/ 792034 h 2969"/>
                <a:gd name="T80" fmla="*/ 1410184 w 4254"/>
                <a:gd name="T81" fmla="*/ 1091321 h 2969"/>
                <a:gd name="T82" fmla="*/ 1379289 w 4254"/>
                <a:gd name="T83" fmla="*/ 761131 h 2969"/>
                <a:gd name="T84" fmla="*/ 1737337 w 4254"/>
                <a:gd name="T85" fmla="*/ 1024013 h 2969"/>
                <a:gd name="T86" fmla="*/ 1670467 w 4254"/>
                <a:gd name="T87" fmla="*/ 822936 h 2969"/>
                <a:gd name="T88" fmla="*/ 1737337 w 4254"/>
                <a:gd name="T89" fmla="*/ 926650 h 2969"/>
                <a:gd name="T90" fmla="*/ 1441079 w 4254"/>
                <a:gd name="T91" fmla="*/ 864421 h 2969"/>
                <a:gd name="T92" fmla="*/ 1496099 w 4254"/>
                <a:gd name="T93" fmla="*/ 822936 h 2969"/>
                <a:gd name="T94" fmla="*/ 1634070 w 4254"/>
                <a:gd name="T95" fmla="*/ 1029093 h 2969"/>
                <a:gd name="T96" fmla="*/ 1634070 w 4254"/>
                <a:gd name="T97" fmla="*/ 1029093 h 2969"/>
                <a:gd name="T98" fmla="*/ 1441079 w 4254"/>
                <a:gd name="T99" fmla="*/ 962209 h 2969"/>
                <a:gd name="T100" fmla="*/ 1087687 w 4254"/>
                <a:gd name="T101" fmla="*/ 251876 h 2969"/>
                <a:gd name="T102" fmla="*/ 963259 w 4254"/>
                <a:gd name="T103" fmla="*/ 325111 h 2969"/>
                <a:gd name="T104" fmla="*/ 838408 w 4254"/>
                <a:gd name="T105" fmla="*/ 368713 h 2969"/>
                <a:gd name="T106" fmla="*/ 770692 w 4254"/>
                <a:gd name="T107" fmla="*/ 356013 h 2969"/>
                <a:gd name="T108" fmla="*/ 877768 w 4254"/>
                <a:gd name="T109" fmla="*/ 316221 h 2969"/>
                <a:gd name="T110" fmla="*/ 1001772 w 4254"/>
                <a:gd name="T111" fmla="*/ 248066 h 2969"/>
                <a:gd name="T112" fmla="*/ 1156249 w 4254"/>
                <a:gd name="T113" fmla="*/ 184145 h 2969"/>
                <a:gd name="T114" fmla="*/ 1184605 w 4254"/>
                <a:gd name="T115" fmla="*/ 159592 h 2969"/>
                <a:gd name="T116" fmla="*/ 1325116 w 4254"/>
                <a:gd name="T117" fmla="*/ 97364 h 2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54" h="2969">
                  <a:moveTo>
                    <a:pt x="3533" y="1174"/>
                  </a:moveTo>
                  <a:cubicBezTo>
                    <a:pt x="3237" y="1174"/>
                    <a:pt x="3237" y="1174"/>
                    <a:pt x="3237" y="1174"/>
                  </a:cubicBezTo>
                  <a:cubicBezTo>
                    <a:pt x="3237" y="374"/>
                    <a:pt x="3237" y="374"/>
                    <a:pt x="3237" y="374"/>
                  </a:cubicBezTo>
                  <a:cubicBezTo>
                    <a:pt x="3287" y="342"/>
                    <a:pt x="3287" y="342"/>
                    <a:pt x="3287" y="342"/>
                  </a:cubicBezTo>
                  <a:cubicBezTo>
                    <a:pt x="3348" y="303"/>
                    <a:pt x="3348" y="303"/>
                    <a:pt x="3348" y="303"/>
                  </a:cubicBezTo>
                  <a:cubicBezTo>
                    <a:pt x="3321" y="237"/>
                    <a:pt x="3321" y="237"/>
                    <a:pt x="3321" y="237"/>
                  </a:cubicBezTo>
                  <a:cubicBezTo>
                    <a:pt x="3258" y="82"/>
                    <a:pt x="3258" y="82"/>
                    <a:pt x="3258" y="82"/>
                  </a:cubicBezTo>
                  <a:cubicBezTo>
                    <a:pt x="3224" y="0"/>
                    <a:pt x="3224" y="0"/>
                    <a:pt x="3224" y="0"/>
                  </a:cubicBezTo>
                  <a:cubicBezTo>
                    <a:pt x="3143" y="36"/>
                    <a:pt x="3143" y="36"/>
                    <a:pt x="3143" y="36"/>
                  </a:cubicBezTo>
                  <a:cubicBezTo>
                    <a:pt x="1402" y="807"/>
                    <a:pt x="1402" y="807"/>
                    <a:pt x="1402" y="807"/>
                  </a:cubicBezTo>
                  <a:cubicBezTo>
                    <a:pt x="1186" y="807"/>
                    <a:pt x="1186" y="807"/>
                    <a:pt x="1186" y="807"/>
                  </a:cubicBezTo>
                  <a:cubicBezTo>
                    <a:pt x="1186" y="1471"/>
                    <a:pt x="1186" y="1471"/>
                    <a:pt x="1186" y="1471"/>
                  </a:cubicBezTo>
                  <a:cubicBezTo>
                    <a:pt x="1301" y="1471"/>
                    <a:pt x="1301" y="1471"/>
                    <a:pt x="1301" y="1471"/>
                  </a:cubicBezTo>
                  <a:cubicBezTo>
                    <a:pt x="1301" y="2697"/>
                    <a:pt x="1301" y="2697"/>
                    <a:pt x="1301" y="2697"/>
                  </a:cubicBezTo>
                  <a:cubicBezTo>
                    <a:pt x="0" y="2697"/>
                    <a:pt x="0" y="2697"/>
                    <a:pt x="0" y="2697"/>
                  </a:cubicBezTo>
                  <a:cubicBezTo>
                    <a:pt x="0" y="2969"/>
                    <a:pt x="0" y="2969"/>
                    <a:pt x="0" y="2969"/>
                  </a:cubicBezTo>
                  <a:cubicBezTo>
                    <a:pt x="4254" y="2969"/>
                    <a:pt x="4254" y="2969"/>
                    <a:pt x="4254" y="2969"/>
                  </a:cubicBezTo>
                  <a:cubicBezTo>
                    <a:pt x="4254" y="2697"/>
                    <a:pt x="4254" y="2697"/>
                    <a:pt x="4254" y="2697"/>
                  </a:cubicBezTo>
                  <a:cubicBezTo>
                    <a:pt x="1695" y="2697"/>
                    <a:pt x="1695" y="2697"/>
                    <a:pt x="1695" y="2697"/>
                  </a:cubicBezTo>
                  <a:cubicBezTo>
                    <a:pt x="1695" y="1471"/>
                    <a:pt x="1695" y="1471"/>
                    <a:pt x="1695" y="1471"/>
                  </a:cubicBezTo>
                  <a:cubicBezTo>
                    <a:pt x="1821" y="1471"/>
                    <a:pt x="1821" y="1471"/>
                    <a:pt x="1821" y="1471"/>
                  </a:cubicBezTo>
                  <a:cubicBezTo>
                    <a:pt x="1821" y="1278"/>
                    <a:pt x="1821" y="1278"/>
                    <a:pt x="1821" y="1278"/>
                  </a:cubicBezTo>
                  <a:cubicBezTo>
                    <a:pt x="3156" y="426"/>
                    <a:pt x="3156" y="426"/>
                    <a:pt x="3156" y="426"/>
                  </a:cubicBezTo>
                  <a:cubicBezTo>
                    <a:pt x="3156" y="1174"/>
                    <a:pt x="3156" y="1174"/>
                    <a:pt x="3156" y="1174"/>
                  </a:cubicBezTo>
                  <a:cubicBezTo>
                    <a:pt x="2855" y="1174"/>
                    <a:pt x="2855" y="1174"/>
                    <a:pt x="2855" y="1174"/>
                  </a:cubicBezTo>
                  <a:cubicBezTo>
                    <a:pt x="2855" y="1662"/>
                    <a:pt x="2855" y="1662"/>
                    <a:pt x="2855" y="1662"/>
                  </a:cubicBezTo>
                  <a:cubicBezTo>
                    <a:pt x="3533" y="1662"/>
                    <a:pt x="3533" y="1662"/>
                    <a:pt x="3533" y="1662"/>
                  </a:cubicBezTo>
                  <a:cubicBezTo>
                    <a:pt x="3533" y="1174"/>
                    <a:pt x="3533" y="1174"/>
                    <a:pt x="3533" y="1174"/>
                  </a:cubicBezTo>
                  <a:close/>
                  <a:moveTo>
                    <a:pt x="925" y="899"/>
                  </a:moveTo>
                  <a:cubicBezTo>
                    <a:pt x="998" y="899"/>
                    <a:pt x="998" y="899"/>
                    <a:pt x="998" y="899"/>
                  </a:cubicBezTo>
                  <a:cubicBezTo>
                    <a:pt x="998" y="972"/>
                    <a:pt x="998" y="972"/>
                    <a:pt x="998" y="972"/>
                  </a:cubicBezTo>
                  <a:cubicBezTo>
                    <a:pt x="998" y="1606"/>
                    <a:pt x="998" y="1606"/>
                    <a:pt x="998" y="1606"/>
                  </a:cubicBezTo>
                  <a:cubicBezTo>
                    <a:pt x="998" y="1679"/>
                    <a:pt x="998" y="1679"/>
                    <a:pt x="998" y="1679"/>
                  </a:cubicBezTo>
                  <a:cubicBezTo>
                    <a:pt x="925" y="1679"/>
                    <a:pt x="925" y="1679"/>
                    <a:pt x="925" y="1679"/>
                  </a:cubicBezTo>
                  <a:cubicBezTo>
                    <a:pt x="79" y="1679"/>
                    <a:pt x="79" y="1679"/>
                    <a:pt x="79" y="1679"/>
                  </a:cubicBezTo>
                  <a:cubicBezTo>
                    <a:pt x="5" y="1679"/>
                    <a:pt x="5" y="1679"/>
                    <a:pt x="5" y="1679"/>
                  </a:cubicBezTo>
                  <a:cubicBezTo>
                    <a:pt x="5" y="1606"/>
                    <a:pt x="5" y="1606"/>
                    <a:pt x="5" y="1606"/>
                  </a:cubicBezTo>
                  <a:cubicBezTo>
                    <a:pt x="5" y="972"/>
                    <a:pt x="5" y="972"/>
                    <a:pt x="5" y="972"/>
                  </a:cubicBezTo>
                  <a:cubicBezTo>
                    <a:pt x="5" y="899"/>
                    <a:pt x="5" y="899"/>
                    <a:pt x="5" y="899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925" y="899"/>
                    <a:pt x="925" y="899"/>
                    <a:pt x="925" y="899"/>
                  </a:cubicBezTo>
                  <a:close/>
                  <a:moveTo>
                    <a:pt x="693" y="1046"/>
                  </a:moveTo>
                  <a:cubicBezTo>
                    <a:pt x="852" y="1521"/>
                    <a:pt x="852" y="1521"/>
                    <a:pt x="852" y="1521"/>
                  </a:cubicBezTo>
                  <a:cubicBezTo>
                    <a:pt x="852" y="1533"/>
                    <a:pt x="852" y="1533"/>
                    <a:pt x="852" y="1533"/>
                  </a:cubicBezTo>
                  <a:cubicBezTo>
                    <a:pt x="770" y="1533"/>
                    <a:pt x="770" y="1533"/>
                    <a:pt x="770" y="1533"/>
                  </a:cubicBezTo>
                  <a:cubicBezTo>
                    <a:pt x="608" y="1046"/>
                    <a:pt x="608" y="1046"/>
                    <a:pt x="608" y="1046"/>
                  </a:cubicBezTo>
                  <a:cubicBezTo>
                    <a:pt x="693" y="1046"/>
                    <a:pt x="693" y="1046"/>
                    <a:pt x="693" y="1046"/>
                  </a:cubicBezTo>
                  <a:close/>
                  <a:moveTo>
                    <a:pt x="852" y="1290"/>
                  </a:moveTo>
                  <a:cubicBezTo>
                    <a:pt x="770" y="1046"/>
                    <a:pt x="770" y="1046"/>
                    <a:pt x="770" y="1046"/>
                  </a:cubicBezTo>
                  <a:cubicBezTo>
                    <a:pt x="852" y="1046"/>
                    <a:pt x="852" y="1046"/>
                    <a:pt x="852" y="1046"/>
                  </a:cubicBezTo>
                  <a:cubicBezTo>
                    <a:pt x="852" y="1290"/>
                    <a:pt x="852" y="1290"/>
                    <a:pt x="852" y="1290"/>
                  </a:cubicBezTo>
                  <a:close/>
                  <a:moveTo>
                    <a:pt x="205" y="1046"/>
                  </a:moveTo>
                  <a:cubicBezTo>
                    <a:pt x="367" y="1533"/>
                    <a:pt x="367" y="1533"/>
                    <a:pt x="367" y="1533"/>
                  </a:cubicBezTo>
                  <a:cubicBezTo>
                    <a:pt x="281" y="1533"/>
                    <a:pt x="281" y="1533"/>
                    <a:pt x="281" y="1533"/>
                  </a:cubicBezTo>
                  <a:cubicBezTo>
                    <a:pt x="152" y="1143"/>
                    <a:pt x="152" y="1143"/>
                    <a:pt x="152" y="1143"/>
                  </a:cubicBezTo>
                  <a:cubicBezTo>
                    <a:pt x="152" y="1046"/>
                    <a:pt x="152" y="1046"/>
                    <a:pt x="152" y="1046"/>
                  </a:cubicBezTo>
                  <a:cubicBezTo>
                    <a:pt x="205" y="1046"/>
                    <a:pt x="205" y="1046"/>
                    <a:pt x="205" y="1046"/>
                  </a:cubicBezTo>
                  <a:close/>
                  <a:moveTo>
                    <a:pt x="444" y="1533"/>
                  </a:moveTo>
                  <a:cubicBezTo>
                    <a:pt x="282" y="1046"/>
                    <a:pt x="282" y="1046"/>
                    <a:pt x="282" y="1046"/>
                  </a:cubicBezTo>
                  <a:cubicBezTo>
                    <a:pt x="368" y="1046"/>
                    <a:pt x="368" y="1046"/>
                    <a:pt x="368" y="1046"/>
                  </a:cubicBezTo>
                  <a:cubicBezTo>
                    <a:pt x="530" y="1533"/>
                    <a:pt x="530" y="1533"/>
                    <a:pt x="530" y="1533"/>
                  </a:cubicBezTo>
                  <a:cubicBezTo>
                    <a:pt x="444" y="1533"/>
                    <a:pt x="444" y="1533"/>
                    <a:pt x="444" y="1533"/>
                  </a:cubicBezTo>
                  <a:close/>
                  <a:moveTo>
                    <a:pt x="607" y="1533"/>
                  </a:moveTo>
                  <a:cubicBezTo>
                    <a:pt x="445" y="1046"/>
                    <a:pt x="445" y="1046"/>
                    <a:pt x="445" y="1046"/>
                  </a:cubicBezTo>
                  <a:cubicBezTo>
                    <a:pt x="531" y="1046"/>
                    <a:pt x="531" y="1046"/>
                    <a:pt x="531" y="1046"/>
                  </a:cubicBezTo>
                  <a:cubicBezTo>
                    <a:pt x="693" y="1533"/>
                    <a:pt x="693" y="1533"/>
                    <a:pt x="693" y="1533"/>
                  </a:cubicBezTo>
                  <a:cubicBezTo>
                    <a:pt x="607" y="1533"/>
                    <a:pt x="607" y="1533"/>
                    <a:pt x="607" y="1533"/>
                  </a:cubicBezTo>
                  <a:close/>
                  <a:moveTo>
                    <a:pt x="152" y="1374"/>
                  </a:moveTo>
                  <a:cubicBezTo>
                    <a:pt x="205" y="1533"/>
                    <a:pt x="205" y="1533"/>
                    <a:pt x="205" y="1533"/>
                  </a:cubicBezTo>
                  <a:cubicBezTo>
                    <a:pt x="152" y="1533"/>
                    <a:pt x="152" y="1533"/>
                    <a:pt x="152" y="1533"/>
                  </a:cubicBezTo>
                  <a:cubicBezTo>
                    <a:pt x="152" y="1374"/>
                    <a:pt x="152" y="1374"/>
                    <a:pt x="152" y="1374"/>
                  </a:cubicBezTo>
                  <a:close/>
                  <a:moveTo>
                    <a:pt x="925" y="1798"/>
                  </a:moveTo>
                  <a:cubicBezTo>
                    <a:pt x="998" y="1798"/>
                    <a:pt x="998" y="1798"/>
                    <a:pt x="998" y="1798"/>
                  </a:cubicBezTo>
                  <a:cubicBezTo>
                    <a:pt x="998" y="1871"/>
                    <a:pt x="998" y="1871"/>
                    <a:pt x="998" y="1871"/>
                  </a:cubicBezTo>
                  <a:cubicBezTo>
                    <a:pt x="998" y="2505"/>
                    <a:pt x="998" y="2505"/>
                    <a:pt x="998" y="2505"/>
                  </a:cubicBezTo>
                  <a:cubicBezTo>
                    <a:pt x="998" y="2578"/>
                    <a:pt x="998" y="2578"/>
                    <a:pt x="998" y="2578"/>
                  </a:cubicBezTo>
                  <a:cubicBezTo>
                    <a:pt x="925" y="2578"/>
                    <a:pt x="925" y="2578"/>
                    <a:pt x="925" y="2578"/>
                  </a:cubicBezTo>
                  <a:cubicBezTo>
                    <a:pt x="79" y="2578"/>
                    <a:pt x="79" y="2578"/>
                    <a:pt x="79" y="2578"/>
                  </a:cubicBezTo>
                  <a:cubicBezTo>
                    <a:pt x="5" y="2578"/>
                    <a:pt x="5" y="2578"/>
                    <a:pt x="5" y="2578"/>
                  </a:cubicBezTo>
                  <a:cubicBezTo>
                    <a:pt x="5" y="2505"/>
                    <a:pt x="5" y="2505"/>
                    <a:pt x="5" y="2505"/>
                  </a:cubicBezTo>
                  <a:cubicBezTo>
                    <a:pt x="5" y="1871"/>
                    <a:pt x="5" y="1871"/>
                    <a:pt x="5" y="1871"/>
                  </a:cubicBezTo>
                  <a:cubicBezTo>
                    <a:pt x="5" y="1798"/>
                    <a:pt x="5" y="1798"/>
                    <a:pt x="5" y="1798"/>
                  </a:cubicBezTo>
                  <a:cubicBezTo>
                    <a:pt x="79" y="1798"/>
                    <a:pt x="79" y="1798"/>
                    <a:pt x="79" y="1798"/>
                  </a:cubicBezTo>
                  <a:cubicBezTo>
                    <a:pt x="925" y="1798"/>
                    <a:pt x="925" y="1798"/>
                    <a:pt x="925" y="1798"/>
                  </a:cubicBezTo>
                  <a:close/>
                  <a:moveTo>
                    <a:pt x="693" y="1944"/>
                  </a:moveTo>
                  <a:cubicBezTo>
                    <a:pt x="852" y="2419"/>
                    <a:pt x="852" y="2419"/>
                    <a:pt x="852" y="2419"/>
                  </a:cubicBezTo>
                  <a:cubicBezTo>
                    <a:pt x="852" y="2431"/>
                    <a:pt x="852" y="2431"/>
                    <a:pt x="852" y="2431"/>
                  </a:cubicBezTo>
                  <a:cubicBezTo>
                    <a:pt x="770" y="2431"/>
                    <a:pt x="770" y="2431"/>
                    <a:pt x="770" y="2431"/>
                  </a:cubicBezTo>
                  <a:cubicBezTo>
                    <a:pt x="608" y="1944"/>
                    <a:pt x="608" y="1944"/>
                    <a:pt x="608" y="1944"/>
                  </a:cubicBezTo>
                  <a:cubicBezTo>
                    <a:pt x="693" y="1944"/>
                    <a:pt x="693" y="1944"/>
                    <a:pt x="693" y="1944"/>
                  </a:cubicBezTo>
                  <a:close/>
                  <a:moveTo>
                    <a:pt x="852" y="2189"/>
                  </a:moveTo>
                  <a:cubicBezTo>
                    <a:pt x="770" y="1944"/>
                    <a:pt x="770" y="1944"/>
                    <a:pt x="770" y="1944"/>
                  </a:cubicBezTo>
                  <a:cubicBezTo>
                    <a:pt x="852" y="1944"/>
                    <a:pt x="852" y="1944"/>
                    <a:pt x="852" y="1944"/>
                  </a:cubicBezTo>
                  <a:cubicBezTo>
                    <a:pt x="852" y="2189"/>
                    <a:pt x="852" y="2189"/>
                    <a:pt x="852" y="2189"/>
                  </a:cubicBezTo>
                  <a:close/>
                  <a:moveTo>
                    <a:pt x="205" y="1944"/>
                  </a:moveTo>
                  <a:cubicBezTo>
                    <a:pt x="367" y="2431"/>
                    <a:pt x="367" y="2431"/>
                    <a:pt x="367" y="2431"/>
                  </a:cubicBezTo>
                  <a:cubicBezTo>
                    <a:pt x="281" y="2431"/>
                    <a:pt x="281" y="2431"/>
                    <a:pt x="281" y="2431"/>
                  </a:cubicBezTo>
                  <a:cubicBezTo>
                    <a:pt x="152" y="2042"/>
                    <a:pt x="152" y="2042"/>
                    <a:pt x="152" y="2042"/>
                  </a:cubicBezTo>
                  <a:cubicBezTo>
                    <a:pt x="152" y="1944"/>
                    <a:pt x="152" y="1944"/>
                    <a:pt x="152" y="1944"/>
                  </a:cubicBezTo>
                  <a:cubicBezTo>
                    <a:pt x="205" y="1944"/>
                    <a:pt x="205" y="1944"/>
                    <a:pt x="205" y="1944"/>
                  </a:cubicBezTo>
                  <a:close/>
                  <a:moveTo>
                    <a:pt x="444" y="2431"/>
                  </a:moveTo>
                  <a:cubicBezTo>
                    <a:pt x="282" y="1944"/>
                    <a:pt x="282" y="1944"/>
                    <a:pt x="282" y="1944"/>
                  </a:cubicBezTo>
                  <a:cubicBezTo>
                    <a:pt x="368" y="1944"/>
                    <a:pt x="368" y="1944"/>
                    <a:pt x="368" y="1944"/>
                  </a:cubicBezTo>
                  <a:cubicBezTo>
                    <a:pt x="530" y="2431"/>
                    <a:pt x="530" y="2431"/>
                    <a:pt x="530" y="2431"/>
                  </a:cubicBezTo>
                  <a:cubicBezTo>
                    <a:pt x="444" y="2431"/>
                    <a:pt x="444" y="2431"/>
                    <a:pt x="444" y="2431"/>
                  </a:cubicBezTo>
                  <a:close/>
                  <a:moveTo>
                    <a:pt x="607" y="2431"/>
                  </a:moveTo>
                  <a:cubicBezTo>
                    <a:pt x="445" y="1944"/>
                    <a:pt x="445" y="1944"/>
                    <a:pt x="445" y="1944"/>
                  </a:cubicBezTo>
                  <a:cubicBezTo>
                    <a:pt x="531" y="1944"/>
                    <a:pt x="531" y="1944"/>
                    <a:pt x="531" y="1944"/>
                  </a:cubicBezTo>
                  <a:cubicBezTo>
                    <a:pt x="693" y="2431"/>
                    <a:pt x="693" y="2431"/>
                    <a:pt x="693" y="2431"/>
                  </a:cubicBezTo>
                  <a:cubicBezTo>
                    <a:pt x="607" y="2431"/>
                    <a:pt x="607" y="2431"/>
                    <a:pt x="607" y="2431"/>
                  </a:cubicBezTo>
                  <a:close/>
                  <a:moveTo>
                    <a:pt x="152" y="2273"/>
                  </a:moveTo>
                  <a:cubicBezTo>
                    <a:pt x="205" y="2431"/>
                    <a:pt x="205" y="2431"/>
                    <a:pt x="205" y="2431"/>
                  </a:cubicBezTo>
                  <a:cubicBezTo>
                    <a:pt x="152" y="2431"/>
                    <a:pt x="152" y="2431"/>
                    <a:pt x="152" y="2431"/>
                  </a:cubicBezTo>
                  <a:cubicBezTo>
                    <a:pt x="152" y="2273"/>
                    <a:pt x="152" y="2273"/>
                    <a:pt x="152" y="2273"/>
                  </a:cubicBezTo>
                  <a:close/>
                  <a:moveTo>
                    <a:pt x="2971" y="1798"/>
                  </a:moveTo>
                  <a:cubicBezTo>
                    <a:pt x="3044" y="1798"/>
                    <a:pt x="3044" y="1798"/>
                    <a:pt x="3044" y="1798"/>
                  </a:cubicBezTo>
                  <a:cubicBezTo>
                    <a:pt x="3044" y="1871"/>
                    <a:pt x="3044" y="1871"/>
                    <a:pt x="3044" y="1871"/>
                  </a:cubicBezTo>
                  <a:cubicBezTo>
                    <a:pt x="3044" y="2505"/>
                    <a:pt x="3044" y="2505"/>
                    <a:pt x="3044" y="2505"/>
                  </a:cubicBezTo>
                  <a:cubicBezTo>
                    <a:pt x="3044" y="2578"/>
                    <a:pt x="3044" y="2578"/>
                    <a:pt x="3044" y="2578"/>
                  </a:cubicBezTo>
                  <a:cubicBezTo>
                    <a:pt x="2971" y="2578"/>
                    <a:pt x="2971" y="2578"/>
                    <a:pt x="2971" y="2578"/>
                  </a:cubicBezTo>
                  <a:cubicBezTo>
                    <a:pt x="2124" y="2578"/>
                    <a:pt x="2124" y="2578"/>
                    <a:pt x="2124" y="2578"/>
                  </a:cubicBezTo>
                  <a:cubicBezTo>
                    <a:pt x="2051" y="2578"/>
                    <a:pt x="2051" y="2578"/>
                    <a:pt x="2051" y="2578"/>
                  </a:cubicBezTo>
                  <a:cubicBezTo>
                    <a:pt x="2051" y="2505"/>
                    <a:pt x="2051" y="2505"/>
                    <a:pt x="2051" y="2505"/>
                  </a:cubicBezTo>
                  <a:cubicBezTo>
                    <a:pt x="2051" y="1871"/>
                    <a:pt x="2051" y="1871"/>
                    <a:pt x="2051" y="1871"/>
                  </a:cubicBezTo>
                  <a:cubicBezTo>
                    <a:pt x="2051" y="1798"/>
                    <a:pt x="2051" y="1798"/>
                    <a:pt x="2051" y="1798"/>
                  </a:cubicBezTo>
                  <a:cubicBezTo>
                    <a:pt x="2124" y="1798"/>
                    <a:pt x="2124" y="1798"/>
                    <a:pt x="2124" y="1798"/>
                  </a:cubicBezTo>
                  <a:cubicBezTo>
                    <a:pt x="2971" y="1798"/>
                    <a:pt x="2971" y="1798"/>
                    <a:pt x="2971" y="1798"/>
                  </a:cubicBezTo>
                  <a:close/>
                  <a:moveTo>
                    <a:pt x="2739" y="1944"/>
                  </a:moveTo>
                  <a:cubicBezTo>
                    <a:pt x="2898" y="2419"/>
                    <a:pt x="2898" y="2419"/>
                    <a:pt x="2898" y="2419"/>
                  </a:cubicBezTo>
                  <a:cubicBezTo>
                    <a:pt x="2898" y="2431"/>
                    <a:pt x="2898" y="2431"/>
                    <a:pt x="2898" y="2431"/>
                  </a:cubicBezTo>
                  <a:cubicBezTo>
                    <a:pt x="2816" y="2431"/>
                    <a:pt x="2816" y="2431"/>
                    <a:pt x="2816" y="2431"/>
                  </a:cubicBezTo>
                  <a:cubicBezTo>
                    <a:pt x="2654" y="1944"/>
                    <a:pt x="2654" y="1944"/>
                    <a:pt x="2654" y="1944"/>
                  </a:cubicBezTo>
                  <a:cubicBezTo>
                    <a:pt x="2739" y="1944"/>
                    <a:pt x="2739" y="1944"/>
                    <a:pt x="2739" y="1944"/>
                  </a:cubicBezTo>
                  <a:close/>
                  <a:moveTo>
                    <a:pt x="2898" y="2189"/>
                  </a:moveTo>
                  <a:cubicBezTo>
                    <a:pt x="2816" y="1944"/>
                    <a:pt x="2816" y="1944"/>
                    <a:pt x="2816" y="1944"/>
                  </a:cubicBezTo>
                  <a:cubicBezTo>
                    <a:pt x="2898" y="1944"/>
                    <a:pt x="2898" y="1944"/>
                    <a:pt x="2898" y="1944"/>
                  </a:cubicBezTo>
                  <a:cubicBezTo>
                    <a:pt x="2898" y="2189"/>
                    <a:pt x="2898" y="2189"/>
                    <a:pt x="2898" y="2189"/>
                  </a:cubicBezTo>
                  <a:close/>
                  <a:moveTo>
                    <a:pt x="2251" y="1944"/>
                  </a:moveTo>
                  <a:cubicBezTo>
                    <a:pt x="2414" y="2431"/>
                    <a:pt x="2414" y="2431"/>
                    <a:pt x="2414" y="2431"/>
                  </a:cubicBezTo>
                  <a:cubicBezTo>
                    <a:pt x="2328" y="2431"/>
                    <a:pt x="2328" y="2431"/>
                    <a:pt x="2328" y="2431"/>
                  </a:cubicBezTo>
                  <a:cubicBezTo>
                    <a:pt x="2198" y="2042"/>
                    <a:pt x="2198" y="2042"/>
                    <a:pt x="2198" y="2042"/>
                  </a:cubicBezTo>
                  <a:cubicBezTo>
                    <a:pt x="2198" y="1944"/>
                    <a:pt x="2198" y="1944"/>
                    <a:pt x="2198" y="1944"/>
                  </a:cubicBezTo>
                  <a:cubicBezTo>
                    <a:pt x="2251" y="1944"/>
                    <a:pt x="2251" y="1944"/>
                    <a:pt x="2251" y="1944"/>
                  </a:cubicBezTo>
                  <a:close/>
                  <a:moveTo>
                    <a:pt x="2490" y="2431"/>
                  </a:moveTo>
                  <a:cubicBezTo>
                    <a:pt x="2328" y="1944"/>
                    <a:pt x="2328" y="1944"/>
                    <a:pt x="2328" y="1944"/>
                  </a:cubicBezTo>
                  <a:cubicBezTo>
                    <a:pt x="2414" y="1944"/>
                    <a:pt x="2414" y="1944"/>
                    <a:pt x="2414" y="1944"/>
                  </a:cubicBezTo>
                  <a:cubicBezTo>
                    <a:pt x="2576" y="2431"/>
                    <a:pt x="2576" y="2431"/>
                    <a:pt x="2576" y="2431"/>
                  </a:cubicBezTo>
                  <a:cubicBezTo>
                    <a:pt x="2490" y="2431"/>
                    <a:pt x="2490" y="2431"/>
                    <a:pt x="2490" y="2431"/>
                  </a:cubicBezTo>
                  <a:close/>
                  <a:moveTo>
                    <a:pt x="2653" y="2431"/>
                  </a:moveTo>
                  <a:cubicBezTo>
                    <a:pt x="2491" y="1944"/>
                    <a:pt x="2491" y="1944"/>
                    <a:pt x="2491" y="1944"/>
                  </a:cubicBezTo>
                  <a:cubicBezTo>
                    <a:pt x="2577" y="1944"/>
                    <a:pt x="2577" y="1944"/>
                    <a:pt x="2577" y="1944"/>
                  </a:cubicBezTo>
                  <a:cubicBezTo>
                    <a:pt x="2739" y="2431"/>
                    <a:pt x="2739" y="2431"/>
                    <a:pt x="2739" y="2431"/>
                  </a:cubicBezTo>
                  <a:cubicBezTo>
                    <a:pt x="2653" y="2431"/>
                    <a:pt x="2653" y="2431"/>
                    <a:pt x="2653" y="2431"/>
                  </a:cubicBezTo>
                  <a:close/>
                  <a:moveTo>
                    <a:pt x="2198" y="2273"/>
                  </a:moveTo>
                  <a:cubicBezTo>
                    <a:pt x="2251" y="2431"/>
                    <a:pt x="2251" y="2431"/>
                    <a:pt x="2251" y="2431"/>
                  </a:cubicBezTo>
                  <a:cubicBezTo>
                    <a:pt x="2198" y="2431"/>
                    <a:pt x="2198" y="2431"/>
                    <a:pt x="2198" y="2431"/>
                  </a:cubicBezTo>
                  <a:cubicBezTo>
                    <a:pt x="2198" y="2273"/>
                    <a:pt x="2198" y="2273"/>
                    <a:pt x="2198" y="2273"/>
                  </a:cubicBezTo>
                  <a:close/>
                  <a:moveTo>
                    <a:pt x="4179" y="1798"/>
                  </a:moveTo>
                  <a:cubicBezTo>
                    <a:pt x="4252" y="1798"/>
                    <a:pt x="4252" y="1798"/>
                    <a:pt x="4252" y="1798"/>
                  </a:cubicBezTo>
                  <a:cubicBezTo>
                    <a:pt x="4252" y="1871"/>
                    <a:pt x="4252" y="1871"/>
                    <a:pt x="4252" y="1871"/>
                  </a:cubicBezTo>
                  <a:cubicBezTo>
                    <a:pt x="4252" y="2505"/>
                    <a:pt x="4252" y="2505"/>
                    <a:pt x="4252" y="2505"/>
                  </a:cubicBezTo>
                  <a:cubicBezTo>
                    <a:pt x="4252" y="2578"/>
                    <a:pt x="4252" y="2578"/>
                    <a:pt x="4252" y="2578"/>
                  </a:cubicBezTo>
                  <a:cubicBezTo>
                    <a:pt x="4179" y="2578"/>
                    <a:pt x="4179" y="2578"/>
                    <a:pt x="4179" y="2578"/>
                  </a:cubicBezTo>
                  <a:cubicBezTo>
                    <a:pt x="3332" y="2578"/>
                    <a:pt x="3332" y="2578"/>
                    <a:pt x="3332" y="2578"/>
                  </a:cubicBezTo>
                  <a:cubicBezTo>
                    <a:pt x="3259" y="2578"/>
                    <a:pt x="3259" y="2578"/>
                    <a:pt x="3259" y="2578"/>
                  </a:cubicBezTo>
                  <a:cubicBezTo>
                    <a:pt x="3259" y="2505"/>
                    <a:pt x="3259" y="2505"/>
                    <a:pt x="3259" y="2505"/>
                  </a:cubicBezTo>
                  <a:cubicBezTo>
                    <a:pt x="3259" y="1871"/>
                    <a:pt x="3259" y="1871"/>
                    <a:pt x="3259" y="1871"/>
                  </a:cubicBezTo>
                  <a:cubicBezTo>
                    <a:pt x="3259" y="1798"/>
                    <a:pt x="3259" y="1798"/>
                    <a:pt x="3259" y="1798"/>
                  </a:cubicBezTo>
                  <a:cubicBezTo>
                    <a:pt x="3332" y="1798"/>
                    <a:pt x="3332" y="1798"/>
                    <a:pt x="3332" y="1798"/>
                  </a:cubicBezTo>
                  <a:cubicBezTo>
                    <a:pt x="4179" y="1798"/>
                    <a:pt x="4179" y="1798"/>
                    <a:pt x="4179" y="1798"/>
                  </a:cubicBezTo>
                  <a:close/>
                  <a:moveTo>
                    <a:pt x="3947" y="1944"/>
                  </a:moveTo>
                  <a:cubicBezTo>
                    <a:pt x="4105" y="2419"/>
                    <a:pt x="4105" y="2419"/>
                    <a:pt x="4105" y="2419"/>
                  </a:cubicBezTo>
                  <a:cubicBezTo>
                    <a:pt x="4105" y="2431"/>
                    <a:pt x="4105" y="2431"/>
                    <a:pt x="4105" y="2431"/>
                  </a:cubicBezTo>
                  <a:cubicBezTo>
                    <a:pt x="4023" y="2431"/>
                    <a:pt x="4023" y="2431"/>
                    <a:pt x="4023" y="2431"/>
                  </a:cubicBezTo>
                  <a:cubicBezTo>
                    <a:pt x="3861" y="1944"/>
                    <a:pt x="3861" y="1944"/>
                    <a:pt x="3861" y="1944"/>
                  </a:cubicBezTo>
                  <a:cubicBezTo>
                    <a:pt x="3947" y="1944"/>
                    <a:pt x="3947" y="1944"/>
                    <a:pt x="3947" y="1944"/>
                  </a:cubicBezTo>
                  <a:close/>
                  <a:moveTo>
                    <a:pt x="4105" y="2189"/>
                  </a:moveTo>
                  <a:cubicBezTo>
                    <a:pt x="4024" y="1944"/>
                    <a:pt x="4024" y="1944"/>
                    <a:pt x="4024" y="1944"/>
                  </a:cubicBezTo>
                  <a:cubicBezTo>
                    <a:pt x="4105" y="1944"/>
                    <a:pt x="4105" y="1944"/>
                    <a:pt x="4105" y="1944"/>
                  </a:cubicBezTo>
                  <a:cubicBezTo>
                    <a:pt x="4105" y="2189"/>
                    <a:pt x="4105" y="2189"/>
                    <a:pt x="4105" y="2189"/>
                  </a:cubicBezTo>
                  <a:close/>
                  <a:moveTo>
                    <a:pt x="3458" y="1944"/>
                  </a:moveTo>
                  <a:cubicBezTo>
                    <a:pt x="3621" y="2431"/>
                    <a:pt x="3621" y="2431"/>
                    <a:pt x="3621" y="2431"/>
                  </a:cubicBezTo>
                  <a:cubicBezTo>
                    <a:pt x="3535" y="2431"/>
                    <a:pt x="3535" y="2431"/>
                    <a:pt x="3535" y="2431"/>
                  </a:cubicBezTo>
                  <a:cubicBezTo>
                    <a:pt x="3405" y="2042"/>
                    <a:pt x="3405" y="2042"/>
                    <a:pt x="3405" y="2042"/>
                  </a:cubicBezTo>
                  <a:cubicBezTo>
                    <a:pt x="3405" y="1944"/>
                    <a:pt x="3405" y="1944"/>
                    <a:pt x="3405" y="1944"/>
                  </a:cubicBezTo>
                  <a:cubicBezTo>
                    <a:pt x="3458" y="1944"/>
                    <a:pt x="3458" y="1944"/>
                    <a:pt x="3458" y="1944"/>
                  </a:cubicBezTo>
                  <a:close/>
                  <a:moveTo>
                    <a:pt x="3698" y="2431"/>
                  </a:moveTo>
                  <a:cubicBezTo>
                    <a:pt x="3535" y="1944"/>
                    <a:pt x="3535" y="1944"/>
                    <a:pt x="3535" y="1944"/>
                  </a:cubicBezTo>
                  <a:cubicBezTo>
                    <a:pt x="3621" y="1944"/>
                    <a:pt x="3621" y="1944"/>
                    <a:pt x="3621" y="1944"/>
                  </a:cubicBezTo>
                  <a:cubicBezTo>
                    <a:pt x="3784" y="2431"/>
                    <a:pt x="3784" y="2431"/>
                    <a:pt x="3784" y="2431"/>
                  </a:cubicBezTo>
                  <a:cubicBezTo>
                    <a:pt x="3698" y="2431"/>
                    <a:pt x="3698" y="2431"/>
                    <a:pt x="3698" y="2431"/>
                  </a:cubicBezTo>
                  <a:close/>
                  <a:moveTo>
                    <a:pt x="3861" y="2431"/>
                  </a:moveTo>
                  <a:cubicBezTo>
                    <a:pt x="3698" y="1944"/>
                    <a:pt x="3698" y="1944"/>
                    <a:pt x="3698" y="1944"/>
                  </a:cubicBezTo>
                  <a:cubicBezTo>
                    <a:pt x="3784" y="1944"/>
                    <a:pt x="3784" y="1944"/>
                    <a:pt x="3784" y="1944"/>
                  </a:cubicBezTo>
                  <a:cubicBezTo>
                    <a:pt x="3947" y="2431"/>
                    <a:pt x="3947" y="2431"/>
                    <a:pt x="3947" y="2431"/>
                  </a:cubicBezTo>
                  <a:cubicBezTo>
                    <a:pt x="3861" y="2431"/>
                    <a:pt x="3861" y="2431"/>
                    <a:pt x="3861" y="2431"/>
                  </a:cubicBezTo>
                  <a:close/>
                  <a:moveTo>
                    <a:pt x="3405" y="2273"/>
                  </a:moveTo>
                  <a:cubicBezTo>
                    <a:pt x="3458" y="2431"/>
                    <a:pt x="3458" y="2431"/>
                    <a:pt x="3458" y="2431"/>
                  </a:cubicBezTo>
                  <a:cubicBezTo>
                    <a:pt x="3405" y="2431"/>
                    <a:pt x="3405" y="2431"/>
                    <a:pt x="3405" y="2431"/>
                  </a:cubicBezTo>
                  <a:cubicBezTo>
                    <a:pt x="3405" y="2273"/>
                    <a:pt x="3405" y="2273"/>
                    <a:pt x="3405" y="2273"/>
                  </a:cubicBezTo>
                  <a:close/>
                  <a:moveTo>
                    <a:pt x="2449" y="532"/>
                  </a:moveTo>
                  <a:cubicBezTo>
                    <a:pt x="2639" y="448"/>
                    <a:pt x="2639" y="448"/>
                    <a:pt x="2639" y="448"/>
                  </a:cubicBezTo>
                  <a:cubicBezTo>
                    <a:pt x="2604" y="574"/>
                    <a:pt x="2604" y="574"/>
                    <a:pt x="2604" y="574"/>
                  </a:cubicBezTo>
                  <a:cubicBezTo>
                    <a:pt x="2570" y="595"/>
                    <a:pt x="2570" y="595"/>
                    <a:pt x="2570" y="595"/>
                  </a:cubicBezTo>
                  <a:cubicBezTo>
                    <a:pt x="2449" y="532"/>
                    <a:pt x="2449" y="532"/>
                    <a:pt x="2449" y="532"/>
                  </a:cubicBezTo>
                  <a:close/>
                  <a:moveTo>
                    <a:pt x="2123" y="676"/>
                  </a:moveTo>
                  <a:cubicBezTo>
                    <a:pt x="2280" y="607"/>
                    <a:pt x="2280" y="607"/>
                    <a:pt x="2280" y="607"/>
                  </a:cubicBezTo>
                  <a:cubicBezTo>
                    <a:pt x="2276" y="768"/>
                    <a:pt x="2276" y="768"/>
                    <a:pt x="2276" y="768"/>
                  </a:cubicBezTo>
                  <a:cubicBezTo>
                    <a:pt x="2123" y="676"/>
                    <a:pt x="2123" y="676"/>
                    <a:pt x="2123" y="676"/>
                  </a:cubicBezTo>
                  <a:close/>
                  <a:moveTo>
                    <a:pt x="1886" y="782"/>
                  </a:moveTo>
                  <a:cubicBezTo>
                    <a:pt x="1988" y="737"/>
                    <a:pt x="1988" y="737"/>
                    <a:pt x="1988" y="737"/>
                  </a:cubicBezTo>
                  <a:cubicBezTo>
                    <a:pt x="1981" y="871"/>
                    <a:pt x="1981" y="871"/>
                    <a:pt x="1981" y="871"/>
                  </a:cubicBezTo>
                  <a:cubicBezTo>
                    <a:pt x="1886" y="782"/>
                    <a:pt x="1886" y="782"/>
                    <a:pt x="1886" y="782"/>
                  </a:cubicBezTo>
                  <a:close/>
                  <a:moveTo>
                    <a:pt x="1970" y="978"/>
                  </a:moveTo>
                  <a:cubicBezTo>
                    <a:pt x="1821" y="1073"/>
                    <a:pt x="1821" y="1073"/>
                    <a:pt x="1821" y="1073"/>
                  </a:cubicBezTo>
                  <a:cubicBezTo>
                    <a:pt x="1821" y="841"/>
                    <a:pt x="1821" y="841"/>
                    <a:pt x="1821" y="841"/>
                  </a:cubicBezTo>
                  <a:cubicBezTo>
                    <a:pt x="1970" y="978"/>
                    <a:pt x="1970" y="978"/>
                    <a:pt x="1970" y="978"/>
                  </a:cubicBezTo>
                  <a:close/>
                  <a:moveTo>
                    <a:pt x="2207" y="827"/>
                  </a:moveTo>
                  <a:cubicBezTo>
                    <a:pt x="2065" y="917"/>
                    <a:pt x="2065" y="917"/>
                    <a:pt x="2065" y="917"/>
                  </a:cubicBezTo>
                  <a:cubicBezTo>
                    <a:pt x="2074" y="747"/>
                    <a:pt x="2074" y="747"/>
                    <a:pt x="2074" y="747"/>
                  </a:cubicBezTo>
                  <a:cubicBezTo>
                    <a:pt x="2207" y="827"/>
                    <a:pt x="2207" y="827"/>
                    <a:pt x="2207" y="827"/>
                  </a:cubicBezTo>
                  <a:close/>
                  <a:moveTo>
                    <a:pt x="2486" y="649"/>
                  </a:moveTo>
                  <a:cubicBezTo>
                    <a:pt x="2363" y="727"/>
                    <a:pt x="2363" y="727"/>
                    <a:pt x="2363" y="727"/>
                  </a:cubicBezTo>
                  <a:cubicBezTo>
                    <a:pt x="2367" y="586"/>
                    <a:pt x="2367" y="586"/>
                    <a:pt x="2367" y="586"/>
                  </a:cubicBezTo>
                  <a:cubicBezTo>
                    <a:pt x="2486" y="649"/>
                    <a:pt x="2486" y="649"/>
                    <a:pt x="2486" y="649"/>
                  </a:cubicBezTo>
                  <a:close/>
                  <a:moveTo>
                    <a:pt x="2774" y="465"/>
                  </a:moveTo>
                  <a:cubicBezTo>
                    <a:pt x="2713" y="504"/>
                    <a:pt x="2713" y="504"/>
                    <a:pt x="2713" y="504"/>
                  </a:cubicBezTo>
                  <a:cubicBezTo>
                    <a:pt x="2732" y="435"/>
                    <a:pt x="2732" y="435"/>
                    <a:pt x="2732" y="435"/>
                  </a:cubicBezTo>
                  <a:cubicBezTo>
                    <a:pt x="2774" y="465"/>
                    <a:pt x="2774" y="465"/>
                    <a:pt x="2774" y="465"/>
                  </a:cubicBezTo>
                  <a:close/>
                  <a:moveTo>
                    <a:pt x="2938" y="360"/>
                  </a:moveTo>
                  <a:cubicBezTo>
                    <a:pt x="2851" y="416"/>
                    <a:pt x="2851" y="416"/>
                    <a:pt x="2851" y="416"/>
                  </a:cubicBezTo>
                  <a:cubicBezTo>
                    <a:pt x="2833" y="403"/>
                    <a:pt x="2815" y="389"/>
                    <a:pt x="2799" y="377"/>
                  </a:cubicBezTo>
                  <a:cubicBezTo>
                    <a:pt x="2931" y="318"/>
                    <a:pt x="2931" y="318"/>
                    <a:pt x="2931" y="318"/>
                  </a:cubicBezTo>
                  <a:cubicBezTo>
                    <a:pt x="2933" y="332"/>
                    <a:pt x="2936" y="345"/>
                    <a:pt x="2938" y="360"/>
                  </a:cubicBezTo>
                  <a:close/>
                  <a:moveTo>
                    <a:pt x="2996" y="290"/>
                  </a:moveTo>
                  <a:cubicBezTo>
                    <a:pt x="3131" y="230"/>
                    <a:pt x="3131" y="230"/>
                    <a:pt x="3131" y="230"/>
                  </a:cubicBezTo>
                  <a:cubicBezTo>
                    <a:pt x="3134" y="235"/>
                    <a:pt x="3134" y="235"/>
                    <a:pt x="3134" y="235"/>
                  </a:cubicBezTo>
                  <a:cubicBezTo>
                    <a:pt x="2988" y="328"/>
                    <a:pt x="2988" y="328"/>
                    <a:pt x="2988" y="328"/>
                  </a:cubicBezTo>
                  <a:cubicBezTo>
                    <a:pt x="2991" y="313"/>
                    <a:pt x="2994" y="300"/>
                    <a:pt x="2996" y="290"/>
                  </a:cubicBezTo>
                  <a:close/>
                </a:path>
              </a:pathLst>
            </a:custGeom>
            <a:solidFill>
              <a:srgbClr val="27645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827F8EE3-BF46-4CBB-8CB2-B48A758F6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2602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A1C047-8E80-4D10-85F8-B14C2D291E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7A98D2-CED5-4F98-93BB-7914D336B3B2}"/>
              </a:ext>
            </a:extLst>
          </p:cNvPr>
          <p:cNvSpPr txBox="1"/>
          <p:nvPr/>
        </p:nvSpPr>
        <p:spPr>
          <a:xfrm>
            <a:off x="556592" y="438816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prstClr val="white"/>
                </a:solidFill>
                <a:cs typeface="+mn-ea"/>
                <a:sym typeface="+mn-lt"/>
              </a:rPr>
              <a:t>CONTANTS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31E08F-3265-407E-B7CC-ADBF3468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99" y="355194"/>
            <a:ext cx="1291800" cy="79150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BF027E4-0613-41C9-B75A-09F8CCCB7F82}"/>
              </a:ext>
            </a:extLst>
          </p:cNvPr>
          <p:cNvSpPr/>
          <p:nvPr/>
        </p:nvSpPr>
        <p:spPr>
          <a:xfrm>
            <a:off x="5013780" y="2126974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58904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rgbClr val="589045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rgbClr val="589045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542014-BCDD-462C-927B-700F330B8EE2}"/>
              </a:ext>
            </a:extLst>
          </p:cNvPr>
          <p:cNvSpPr txBox="1"/>
          <p:nvPr/>
        </p:nvSpPr>
        <p:spPr>
          <a:xfrm>
            <a:off x="4187688" y="3970880"/>
            <a:ext cx="343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波形 9">
            <a:extLst>
              <a:ext uri="{FF2B5EF4-FFF2-40B4-BE49-F238E27FC236}">
                <a16:creationId xmlns:a16="http://schemas.microsoft.com/office/drawing/2014/main" id="{D2932D70-F7FD-4C5E-B4D5-99B6ACAACF0A}"/>
              </a:ext>
            </a:extLst>
          </p:cNvPr>
          <p:cNvSpPr/>
          <p:nvPr/>
        </p:nvSpPr>
        <p:spPr>
          <a:xfrm>
            <a:off x="-130629" y="5275394"/>
            <a:ext cx="12322629" cy="2887120"/>
          </a:xfrm>
          <a:prstGeom prst="wav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0">
            <a:extLst>
              <a:ext uri="{FF2B5EF4-FFF2-40B4-BE49-F238E27FC236}">
                <a16:creationId xmlns:a16="http://schemas.microsoft.com/office/drawing/2014/main" id="{D2448E42-7464-42E3-A477-BB9AC59F1F74}"/>
              </a:ext>
            </a:extLst>
          </p:cNvPr>
          <p:cNvSpPr/>
          <p:nvPr/>
        </p:nvSpPr>
        <p:spPr>
          <a:xfrm>
            <a:off x="3593673" y="2419178"/>
            <a:ext cx="4998307" cy="2553071"/>
          </a:xfrm>
          <a:custGeom>
            <a:avLst/>
            <a:gdLst>
              <a:gd name="connsiteX0" fmla="*/ 2499153 w 4998306"/>
              <a:gd name="connsiteY0" fmla="*/ 0 h 2553070"/>
              <a:gd name="connsiteX1" fmla="*/ 4998306 w 4998306"/>
              <a:gd name="connsiteY1" fmla="*/ 2499153 h 2553070"/>
              <a:gd name="connsiteX2" fmla="*/ 4995583 w 4998306"/>
              <a:gd name="connsiteY2" fmla="*/ 2553070 h 2553070"/>
              <a:gd name="connsiteX3" fmla="*/ 4831507 w 4998306"/>
              <a:gd name="connsiteY3" fmla="*/ 2553070 h 2553070"/>
              <a:gd name="connsiteX4" fmla="*/ 4834230 w 4998306"/>
              <a:gd name="connsiteY4" fmla="*/ 2499152 h 2553070"/>
              <a:gd name="connsiteX5" fmla="*/ 2495117 w 4998306"/>
              <a:gd name="connsiteY5" fmla="*/ 160039 h 2553070"/>
              <a:gd name="connsiteX6" fmla="*/ 156004 w 4998306"/>
              <a:gd name="connsiteY6" fmla="*/ 2499152 h 2553070"/>
              <a:gd name="connsiteX7" fmla="*/ 158727 w 4998306"/>
              <a:gd name="connsiteY7" fmla="*/ 2553070 h 2553070"/>
              <a:gd name="connsiteX8" fmla="*/ 2723 w 4998306"/>
              <a:gd name="connsiteY8" fmla="*/ 2553070 h 2553070"/>
              <a:gd name="connsiteX9" fmla="*/ 0 w 4998306"/>
              <a:gd name="connsiteY9" fmla="*/ 2499153 h 2553070"/>
              <a:gd name="connsiteX10" fmla="*/ 2499153 w 4998306"/>
              <a:gd name="connsiteY10" fmla="*/ 0 h 255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306" h="2553070">
                <a:moveTo>
                  <a:pt x="2499153" y="0"/>
                </a:moveTo>
                <a:cubicBezTo>
                  <a:pt x="3879397" y="0"/>
                  <a:pt x="4998306" y="1118909"/>
                  <a:pt x="4998306" y="2499153"/>
                </a:cubicBezTo>
                <a:lnTo>
                  <a:pt x="4995583" y="2553070"/>
                </a:lnTo>
                <a:lnTo>
                  <a:pt x="4831507" y="2553070"/>
                </a:lnTo>
                <a:lnTo>
                  <a:pt x="4834230" y="2499152"/>
                </a:lnTo>
                <a:cubicBezTo>
                  <a:pt x="4834230" y="1207296"/>
                  <a:pt x="3786973" y="160039"/>
                  <a:pt x="2495117" y="160039"/>
                </a:cubicBezTo>
                <a:cubicBezTo>
                  <a:pt x="1203261" y="160039"/>
                  <a:pt x="156004" y="1207296"/>
                  <a:pt x="156004" y="2499152"/>
                </a:cubicBezTo>
                <a:lnTo>
                  <a:pt x="158727" y="2553070"/>
                </a:lnTo>
                <a:lnTo>
                  <a:pt x="2723" y="2553070"/>
                </a:lnTo>
                <a:lnTo>
                  <a:pt x="0" y="2499153"/>
                </a:lnTo>
                <a:cubicBezTo>
                  <a:pt x="0" y="1118909"/>
                  <a:pt x="1118909" y="0"/>
                  <a:pt x="2499153" y="0"/>
                </a:cubicBezTo>
                <a:close/>
              </a:path>
            </a:pathLst>
          </a:cu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90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7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829761-D020-4FC2-A7DC-E0668C0BFF26}"/>
              </a:ext>
            </a:extLst>
          </p:cNvPr>
          <p:cNvGrpSpPr/>
          <p:nvPr/>
        </p:nvGrpSpPr>
        <p:grpSpPr>
          <a:xfrm>
            <a:off x="3489811" y="4280803"/>
            <a:ext cx="964235" cy="1418629"/>
            <a:chOff x="3492983" y="3722986"/>
            <a:chExt cx="964235" cy="141862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CB00A93-2D9B-4F49-9E0B-09BBD78B8FB6}"/>
                </a:ext>
              </a:extLst>
            </p:cNvPr>
            <p:cNvGrpSpPr/>
            <p:nvPr/>
          </p:nvGrpSpPr>
          <p:grpSpPr>
            <a:xfrm>
              <a:off x="3492983" y="3722986"/>
              <a:ext cx="964235" cy="1418629"/>
              <a:chOff x="2993266" y="1723328"/>
              <a:chExt cx="1411736" cy="2077014"/>
            </a:xfrm>
          </p:grpSpPr>
          <p:sp>
            <p:nvSpPr>
              <p:cNvPr id="10" name="圆角矩形 198">
                <a:extLst>
                  <a:ext uri="{FF2B5EF4-FFF2-40B4-BE49-F238E27FC236}">
                    <a16:creationId xmlns:a16="http://schemas.microsoft.com/office/drawing/2014/main" id="{1B4EB407-20E3-47F6-B110-ABA8293D802F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69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8DD0ED4C-68F5-43AF-BED6-8F685B0BD36B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圆角矩形 200">
                <a:extLst>
                  <a:ext uri="{FF2B5EF4-FFF2-40B4-BE49-F238E27FC236}">
                    <a16:creationId xmlns:a16="http://schemas.microsoft.com/office/drawing/2014/main" id="{F634E8B2-41E4-402C-A0B8-7FBB8B805D25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55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BDE33E3-8CEC-472F-A34C-179957A2390F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5F2B98-5BBA-4F08-AF8C-D00EE56AE05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88936" y="4032875"/>
              <a:ext cx="242633" cy="272963"/>
              <a:chOff x="1776" y="1779"/>
              <a:chExt cx="64" cy="72"/>
            </a:xfrm>
            <a:solidFill>
              <a:srgbClr val="E87071"/>
            </a:solidFill>
            <a:effectLst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2ECCF82-87AD-4B3A-8F22-0556FFBB3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676934D-6262-41BA-98D3-6A013CAC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747621B-89CE-4808-AF5F-FCD2AA0D8E5E}"/>
              </a:ext>
            </a:extLst>
          </p:cNvPr>
          <p:cNvGrpSpPr/>
          <p:nvPr/>
        </p:nvGrpSpPr>
        <p:grpSpPr>
          <a:xfrm>
            <a:off x="5763111" y="2007503"/>
            <a:ext cx="964235" cy="1418629"/>
            <a:chOff x="5766283" y="1449686"/>
            <a:chExt cx="964235" cy="141862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C57AF2F-D691-4E5D-A0A4-15D103D7F6C6}"/>
                </a:ext>
              </a:extLst>
            </p:cNvPr>
            <p:cNvGrpSpPr/>
            <p:nvPr/>
          </p:nvGrpSpPr>
          <p:grpSpPr>
            <a:xfrm>
              <a:off x="5766283" y="1449686"/>
              <a:ext cx="964235" cy="1418629"/>
              <a:chOff x="2993266" y="1723328"/>
              <a:chExt cx="1411736" cy="2077014"/>
            </a:xfrm>
          </p:grpSpPr>
          <p:sp>
            <p:nvSpPr>
              <p:cNvPr id="22" name="圆角矩形 210">
                <a:extLst>
                  <a:ext uri="{FF2B5EF4-FFF2-40B4-BE49-F238E27FC236}">
                    <a16:creationId xmlns:a16="http://schemas.microsoft.com/office/drawing/2014/main" id="{080DBEB7-9D45-45C6-9328-15C8952D1693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69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4905AB75-53DD-4931-A7FB-97FD3171F6DE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圆角矩形 212">
                <a:extLst>
                  <a:ext uri="{FF2B5EF4-FFF2-40B4-BE49-F238E27FC236}">
                    <a16:creationId xmlns:a16="http://schemas.microsoft.com/office/drawing/2014/main" id="{9F0D924C-5487-4D31-87DE-355F58D2128B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55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54877C1-0260-4EB7-B448-E5EB271EE8BC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FB71E980-51F5-4D7D-AE7F-EA8F2FAC1B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963619" y="1769316"/>
              <a:ext cx="265222" cy="247136"/>
              <a:chOff x="3802" y="2858"/>
              <a:chExt cx="616" cy="574"/>
            </a:xfrm>
            <a:solidFill>
              <a:srgbClr val="FFB850"/>
            </a:solidFill>
            <a:effectLst/>
          </p:grpSpPr>
          <p:sp>
            <p:nvSpPr>
              <p:cNvPr id="17" name="Rectangle 19">
                <a:extLst>
                  <a:ext uri="{FF2B5EF4-FFF2-40B4-BE49-F238E27FC236}">
                    <a16:creationId xmlns:a16="http://schemas.microsoft.com/office/drawing/2014/main" id="{8F39C341-A06D-4AF8-BDE0-6D42B805D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Rectangle 20">
                <a:extLst>
                  <a:ext uri="{FF2B5EF4-FFF2-40B4-BE49-F238E27FC236}">
                    <a16:creationId xmlns:a16="http://schemas.microsoft.com/office/drawing/2014/main" id="{99E32F3D-2248-492A-A89E-9BB07E26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AB3F14D4-13E7-494D-B9E0-4E92C7B0B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A77C4DD9-3F6D-4A29-A24C-7FA49E791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9CB8B788-097A-4CB4-BB82-E2BC38577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2E739A-D0CA-4369-A282-59626B2681F6}"/>
              </a:ext>
            </a:extLst>
          </p:cNvPr>
          <p:cNvGrpSpPr/>
          <p:nvPr/>
        </p:nvGrpSpPr>
        <p:grpSpPr>
          <a:xfrm>
            <a:off x="8036410" y="4280803"/>
            <a:ext cx="964235" cy="1418629"/>
            <a:chOff x="8039582" y="3722986"/>
            <a:chExt cx="964235" cy="141862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47F5A57-609B-41C9-8250-95FABEAC229A}"/>
                </a:ext>
              </a:extLst>
            </p:cNvPr>
            <p:cNvGrpSpPr/>
            <p:nvPr/>
          </p:nvGrpSpPr>
          <p:grpSpPr>
            <a:xfrm>
              <a:off x="8039582" y="3722986"/>
              <a:ext cx="964235" cy="1418629"/>
              <a:chOff x="2993266" y="1723328"/>
              <a:chExt cx="1411736" cy="2077014"/>
            </a:xfrm>
          </p:grpSpPr>
          <p:sp>
            <p:nvSpPr>
              <p:cNvPr id="31" name="圆角矩形 219">
                <a:extLst>
                  <a:ext uri="{FF2B5EF4-FFF2-40B4-BE49-F238E27FC236}">
                    <a16:creationId xmlns:a16="http://schemas.microsoft.com/office/drawing/2014/main" id="{96507F4C-827F-4D14-8166-2F94F5553729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69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B244D47-3EC5-4CB3-9768-E2C23946E79E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圆角矩形 221">
                <a:extLst>
                  <a:ext uri="{FF2B5EF4-FFF2-40B4-BE49-F238E27FC236}">
                    <a16:creationId xmlns:a16="http://schemas.microsoft.com/office/drawing/2014/main" id="{5AEFEAB0-F2D2-48C4-A488-82C1601FC3A8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55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FB9F233-960A-4D19-807D-336ED190441B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F61C6DDC-6D49-4C47-A462-4E70B81470C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15083" y="4010935"/>
              <a:ext cx="304689" cy="308286"/>
              <a:chOff x="2426" y="2781"/>
              <a:chExt cx="593" cy="600"/>
            </a:xfrm>
            <a:solidFill>
              <a:srgbClr val="00AF92"/>
            </a:solidFill>
            <a:effectLst/>
          </p:grpSpPr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45830C23-2A3D-4CC4-99C6-E2329FDBE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01C9259B-6258-482F-A123-2A5E0E3C19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CE7DCD6-7F8F-4073-BC44-A9B9606DEE62}"/>
              </a:ext>
            </a:extLst>
          </p:cNvPr>
          <p:cNvGrpSpPr/>
          <p:nvPr/>
        </p:nvGrpSpPr>
        <p:grpSpPr>
          <a:xfrm>
            <a:off x="7370577" y="2673336"/>
            <a:ext cx="964235" cy="1418629"/>
            <a:chOff x="7373748" y="2115520"/>
            <a:chExt cx="964235" cy="1418629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5566ADA-6803-4A74-8A96-6750B6FAC290}"/>
                </a:ext>
              </a:extLst>
            </p:cNvPr>
            <p:cNvGrpSpPr/>
            <p:nvPr/>
          </p:nvGrpSpPr>
          <p:grpSpPr>
            <a:xfrm>
              <a:off x="7373748" y="2115520"/>
              <a:ext cx="964235" cy="1418629"/>
              <a:chOff x="2993266" y="1723328"/>
              <a:chExt cx="1411736" cy="2077014"/>
            </a:xfrm>
          </p:grpSpPr>
          <p:sp>
            <p:nvSpPr>
              <p:cNvPr id="41" name="圆角矩形 240">
                <a:extLst>
                  <a:ext uri="{FF2B5EF4-FFF2-40B4-BE49-F238E27FC236}">
                    <a16:creationId xmlns:a16="http://schemas.microsoft.com/office/drawing/2014/main" id="{EE9CFDE7-1A6F-46A7-B02A-FFF8E67AFA93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69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C4C8A198-7ECD-4671-B64C-FA657A2F1D4E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圆角矩形 242">
                <a:extLst>
                  <a:ext uri="{FF2B5EF4-FFF2-40B4-BE49-F238E27FC236}">
                    <a16:creationId xmlns:a16="http://schemas.microsoft.com/office/drawing/2014/main" id="{F91CCB25-CAC5-477B-8E51-C2E6B4DB833C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55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65E6FCC9-7328-4307-B12B-E3851B45D24B}"/>
                  </a:ext>
                </a:extLst>
              </p:cNvPr>
              <p:cNvSpPr/>
              <p:nvPr/>
            </p:nvSpPr>
            <p:spPr>
              <a:xfrm>
                <a:off x="3086099" y="1993899"/>
                <a:ext cx="761999" cy="761999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687C8D14-E8D6-44AD-AAC3-76C799A1F13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541315" y="2436381"/>
              <a:ext cx="295528" cy="235965"/>
              <a:chOff x="3775" y="2110"/>
              <a:chExt cx="129" cy="103"/>
            </a:xfrm>
            <a:solidFill>
              <a:srgbClr val="663A77"/>
            </a:solidFill>
            <a:effectLst/>
          </p:grpSpPr>
          <p:sp>
            <p:nvSpPr>
              <p:cNvPr id="38" name="Freeform 63">
                <a:extLst>
                  <a:ext uri="{FF2B5EF4-FFF2-40B4-BE49-F238E27FC236}">
                    <a16:creationId xmlns:a16="http://schemas.microsoft.com/office/drawing/2014/main" id="{9EF6B269-F5D4-4719-BBF0-B0AE6CD83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64">
                <a:extLst>
                  <a:ext uri="{FF2B5EF4-FFF2-40B4-BE49-F238E27FC236}">
                    <a16:creationId xmlns:a16="http://schemas.microsoft.com/office/drawing/2014/main" id="{DC45F650-A7F3-43DC-929D-47F6BE52B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65">
                <a:extLst>
                  <a:ext uri="{FF2B5EF4-FFF2-40B4-BE49-F238E27FC236}">
                    <a16:creationId xmlns:a16="http://schemas.microsoft.com/office/drawing/2014/main" id="{D9964B51-B325-41AB-AF3E-D4B69E525A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0348223-4BA1-40D1-976F-92C03F21E9B2}"/>
              </a:ext>
            </a:extLst>
          </p:cNvPr>
          <p:cNvGrpSpPr/>
          <p:nvPr/>
        </p:nvGrpSpPr>
        <p:grpSpPr>
          <a:xfrm>
            <a:off x="798956" y="3587375"/>
            <a:ext cx="2712493" cy="1064286"/>
            <a:chOff x="3776606" y="2004244"/>
            <a:chExt cx="2712493" cy="1064286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FA18F88-E43D-481E-A3CF-D40100F482ED}"/>
                </a:ext>
              </a:extLst>
            </p:cNvPr>
            <p:cNvSpPr txBox="1"/>
            <p:nvPr/>
          </p:nvSpPr>
          <p:spPr>
            <a:xfrm>
              <a:off x="3776606" y="2004244"/>
              <a:ext cx="2476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DD44405-969F-4142-86D4-3B1CCCDD8BCF}"/>
                </a:ext>
              </a:extLst>
            </p:cNvPr>
            <p:cNvSpPr txBox="1"/>
            <p:nvPr/>
          </p:nvSpPr>
          <p:spPr>
            <a:xfrm>
              <a:off x="3782525" y="2443359"/>
              <a:ext cx="2706574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64863AD-ED14-4619-855A-7F9A143281B0}"/>
              </a:ext>
            </a:extLst>
          </p:cNvPr>
          <p:cNvGrpSpPr/>
          <p:nvPr/>
        </p:nvGrpSpPr>
        <p:grpSpPr>
          <a:xfrm>
            <a:off x="1850700" y="1865686"/>
            <a:ext cx="2556120" cy="922495"/>
            <a:chOff x="3776606" y="2004244"/>
            <a:chExt cx="2556120" cy="92249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5AD8A646-FFC1-4BF9-AF64-9A954719FF61}"/>
                </a:ext>
              </a:extLst>
            </p:cNvPr>
            <p:cNvSpPr txBox="1"/>
            <p:nvPr/>
          </p:nvSpPr>
          <p:spPr>
            <a:xfrm>
              <a:off x="3776606" y="2004244"/>
              <a:ext cx="2304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39C10E36-9750-4821-8CCF-7ACD638DD553}"/>
                </a:ext>
              </a:extLst>
            </p:cNvPr>
            <p:cNvSpPr txBox="1"/>
            <p:nvPr/>
          </p:nvSpPr>
          <p:spPr>
            <a:xfrm>
              <a:off x="3782525" y="2301568"/>
              <a:ext cx="2550201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2DBEE15-8FCB-4C91-9BCC-9330D4947EA1}"/>
              </a:ext>
            </a:extLst>
          </p:cNvPr>
          <p:cNvGrpSpPr/>
          <p:nvPr/>
        </p:nvGrpSpPr>
        <p:grpSpPr>
          <a:xfrm>
            <a:off x="4958060" y="1133812"/>
            <a:ext cx="2904641" cy="977884"/>
            <a:chOff x="3776606" y="2004244"/>
            <a:chExt cx="2823192" cy="977884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8ECE289B-CF98-497C-9F44-E026C06C4BBE}"/>
                </a:ext>
              </a:extLst>
            </p:cNvPr>
            <p:cNvSpPr txBox="1"/>
            <p:nvPr/>
          </p:nvSpPr>
          <p:spPr>
            <a:xfrm>
              <a:off x="3776606" y="2004244"/>
              <a:ext cx="2684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C60572E-7C83-47C3-8A16-E58A15D331AB}"/>
                </a:ext>
              </a:extLst>
            </p:cNvPr>
            <p:cNvSpPr txBox="1"/>
            <p:nvPr/>
          </p:nvSpPr>
          <p:spPr>
            <a:xfrm>
              <a:off x="3782525" y="2356957"/>
              <a:ext cx="2817273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7B7C93A-593B-4899-9259-585FB5817585}"/>
              </a:ext>
            </a:extLst>
          </p:cNvPr>
          <p:cNvGrpSpPr/>
          <p:nvPr/>
        </p:nvGrpSpPr>
        <p:grpSpPr>
          <a:xfrm>
            <a:off x="8733295" y="3640160"/>
            <a:ext cx="2655610" cy="981298"/>
            <a:chOff x="3776606" y="2004244"/>
            <a:chExt cx="2655610" cy="981298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9306F741-A00F-4CDD-8930-496FBE844D7D}"/>
                </a:ext>
              </a:extLst>
            </p:cNvPr>
            <p:cNvSpPr txBox="1"/>
            <p:nvPr/>
          </p:nvSpPr>
          <p:spPr>
            <a:xfrm>
              <a:off x="3776606" y="2004244"/>
              <a:ext cx="2644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AFA3C48-2CF7-4824-A950-5EEB7BECAA48}"/>
                </a:ext>
              </a:extLst>
            </p:cNvPr>
            <p:cNvSpPr txBox="1"/>
            <p:nvPr/>
          </p:nvSpPr>
          <p:spPr>
            <a:xfrm>
              <a:off x="3793161" y="2360371"/>
              <a:ext cx="2639055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27E84AE-0166-4C7E-B934-649A9BFEDED9}"/>
              </a:ext>
            </a:extLst>
          </p:cNvPr>
          <p:cNvGrpSpPr/>
          <p:nvPr/>
        </p:nvGrpSpPr>
        <p:grpSpPr>
          <a:xfrm>
            <a:off x="8150155" y="1901295"/>
            <a:ext cx="2497253" cy="1034736"/>
            <a:chOff x="3776606" y="2004244"/>
            <a:chExt cx="2497253" cy="1034736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DF539C93-88E0-4F26-8A9F-B5D6CFBF9B9C}"/>
                </a:ext>
              </a:extLst>
            </p:cNvPr>
            <p:cNvSpPr txBox="1"/>
            <p:nvPr/>
          </p:nvSpPr>
          <p:spPr>
            <a:xfrm>
              <a:off x="3776606" y="2004244"/>
              <a:ext cx="2373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BEFE0BC-8D75-4416-8F6A-5AA96D22D938}"/>
                </a:ext>
              </a:extLst>
            </p:cNvPr>
            <p:cNvSpPr txBox="1"/>
            <p:nvPr/>
          </p:nvSpPr>
          <p:spPr>
            <a:xfrm>
              <a:off x="3782526" y="2413809"/>
              <a:ext cx="2491333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17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3A83A08-356B-4667-9B31-17B5441EAFE4}"/>
              </a:ext>
            </a:extLst>
          </p:cNvPr>
          <p:cNvGrpSpPr/>
          <p:nvPr/>
        </p:nvGrpSpPr>
        <p:grpSpPr>
          <a:xfrm>
            <a:off x="5085947" y="3292258"/>
            <a:ext cx="2013759" cy="3215014"/>
            <a:chOff x="5089121" y="2734445"/>
            <a:chExt cx="2013758" cy="3215014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29E5EE01-0A76-4164-ABD0-B3F0E0558243}"/>
                </a:ext>
              </a:extLst>
            </p:cNvPr>
            <p:cNvGrpSpPr/>
            <p:nvPr/>
          </p:nvGrpSpPr>
          <p:grpSpPr>
            <a:xfrm>
              <a:off x="5089121" y="2734445"/>
              <a:ext cx="2013758" cy="3215014"/>
              <a:chOff x="2628900" y="0"/>
              <a:chExt cx="3924300" cy="6265240"/>
            </a:xfrm>
          </p:grpSpPr>
          <p:sp>
            <p:nvSpPr>
              <p:cNvPr id="74" name="圆角矩形 273">
                <a:extLst>
                  <a:ext uri="{FF2B5EF4-FFF2-40B4-BE49-F238E27FC236}">
                    <a16:creationId xmlns:a16="http://schemas.microsoft.com/office/drawing/2014/main" id="{D0B36540-47DB-4C53-BB6C-94696FCB9230}"/>
                  </a:ext>
                </a:extLst>
              </p:cNvPr>
              <p:cNvSpPr/>
              <p:nvPr/>
            </p:nvSpPr>
            <p:spPr>
              <a:xfrm>
                <a:off x="4210045" y="6028873"/>
                <a:ext cx="762006" cy="217714"/>
              </a:xfrm>
              <a:prstGeom prst="roundRect">
                <a:avLst/>
              </a:prstGeom>
              <a:gradFill>
                <a:gsLst>
                  <a:gs pos="53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任意多边形 274">
                <a:extLst>
                  <a:ext uri="{FF2B5EF4-FFF2-40B4-BE49-F238E27FC236}">
                    <a16:creationId xmlns:a16="http://schemas.microsoft.com/office/drawing/2014/main" id="{F2A82E25-BA34-4038-BB39-96DD94D113FD}"/>
                  </a:ext>
                </a:extLst>
              </p:cNvPr>
              <p:cNvSpPr/>
              <p:nvPr/>
            </p:nvSpPr>
            <p:spPr>
              <a:xfrm rot="18900000">
                <a:off x="3939602" y="4936160"/>
                <a:ext cx="1302892" cy="1329080"/>
              </a:xfrm>
              <a:custGeom>
                <a:avLst/>
                <a:gdLst>
                  <a:gd name="connsiteX0" fmla="*/ 221518 w 1329080"/>
                  <a:gd name="connsiteY0" fmla="*/ 0 h 1329080"/>
                  <a:gd name="connsiteX1" fmla="*/ 1329080 w 1329080"/>
                  <a:gd name="connsiteY1" fmla="*/ 1107563 h 1329080"/>
                  <a:gd name="connsiteX2" fmla="*/ 1107563 w 1329080"/>
                  <a:gd name="connsiteY2" fmla="*/ 1329080 h 1329080"/>
                  <a:gd name="connsiteX3" fmla="*/ 543947 w 1329080"/>
                  <a:gd name="connsiteY3" fmla="*/ 1329080 h 1329080"/>
                  <a:gd name="connsiteX4" fmla="*/ 0 w 1329080"/>
                  <a:gd name="connsiteY4" fmla="*/ 785133 h 1329080"/>
                  <a:gd name="connsiteX5" fmla="*/ 0 w 1329080"/>
                  <a:gd name="connsiteY5" fmla="*/ 221518 h 1329080"/>
                  <a:gd name="connsiteX6" fmla="*/ 221518 w 1329080"/>
                  <a:gd name="connsiteY6" fmla="*/ 0 h 13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9080" h="1329080">
                    <a:moveTo>
                      <a:pt x="221518" y="0"/>
                    </a:moveTo>
                    <a:lnTo>
                      <a:pt x="1329080" y="1107563"/>
                    </a:lnTo>
                    <a:cubicBezTo>
                      <a:pt x="1329080" y="1229903"/>
                      <a:pt x="1229903" y="1329080"/>
                      <a:pt x="1107563" y="1329080"/>
                    </a:cubicBezTo>
                    <a:lnTo>
                      <a:pt x="543947" y="1329080"/>
                    </a:lnTo>
                    <a:lnTo>
                      <a:pt x="0" y="785133"/>
                    </a:lnTo>
                    <a:lnTo>
                      <a:pt x="0" y="221518"/>
                    </a:lnTo>
                    <a:cubicBezTo>
                      <a:pt x="0" y="99177"/>
                      <a:pt x="99177" y="0"/>
                      <a:pt x="221518" y="0"/>
                    </a:cubicBezTo>
                    <a:close/>
                  </a:path>
                </a:pathLst>
              </a:custGeom>
              <a:gradFill>
                <a:gsLst>
                  <a:gs pos="48000">
                    <a:sysClr val="window" lastClr="FFFFFF">
                      <a:lumMod val="65000"/>
                    </a:sysClr>
                  </a:gs>
                  <a:gs pos="100000">
                    <a:sysClr val="window" lastClr="FFFFFF">
                      <a:lumMod val="75000"/>
                      <a:alpha val="82000"/>
                    </a:sysClr>
                  </a:gs>
                  <a:gs pos="3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任意多边形 275">
                <a:extLst>
                  <a:ext uri="{FF2B5EF4-FFF2-40B4-BE49-F238E27FC236}">
                    <a16:creationId xmlns:a16="http://schemas.microsoft.com/office/drawing/2014/main" id="{E9FAD2C5-E011-4AB4-9DE3-125D2843C7D4}"/>
                  </a:ext>
                </a:extLst>
              </p:cNvPr>
              <p:cNvSpPr/>
              <p:nvPr/>
            </p:nvSpPr>
            <p:spPr>
              <a:xfrm>
                <a:off x="3748087" y="4667248"/>
                <a:ext cx="1685925" cy="933452"/>
              </a:xfrm>
              <a:custGeom>
                <a:avLst/>
                <a:gdLst>
                  <a:gd name="connsiteX0" fmla="*/ 0 w 1685925"/>
                  <a:gd name="connsiteY0" fmla="*/ 0 h 933452"/>
                  <a:gd name="connsiteX1" fmla="*/ 1685925 w 1685925"/>
                  <a:gd name="connsiteY1" fmla="*/ 0 h 933452"/>
                  <a:gd name="connsiteX2" fmla="*/ 1685925 w 1685925"/>
                  <a:gd name="connsiteY2" fmla="*/ 933452 h 933452"/>
                  <a:gd name="connsiteX3" fmla="*/ 0 w 1685925"/>
                  <a:gd name="connsiteY3" fmla="*/ 933452 h 93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5925" h="933452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933452"/>
                    </a:lnTo>
                    <a:lnTo>
                      <a:pt x="0" y="933452"/>
                    </a:lnTo>
                    <a:close/>
                  </a:path>
                </a:pathLst>
              </a:custGeom>
              <a:gradFill>
                <a:gsLst>
                  <a:gs pos="88000">
                    <a:sysClr val="window" lastClr="FFFFFF">
                      <a:lumMod val="75000"/>
                    </a:sysClr>
                  </a:gs>
                  <a:gs pos="51000">
                    <a:sysClr val="window" lastClr="FFFFFF">
                      <a:lumMod val="65000"/>
                    </a:sysClr>
                  </a:gs>
                  <a:gs pos="64000">
                    <a:sysClr val="window" lastClr="FFFFFF">
                      <a:lumMod val="85000"/>
                    </a:sysClr>
                  </a:gs>
                  <a:gs pos="76000">
                    <a:sysClr val="window" lastClr="FFFFFF"/>
                  </a:gs>
                  <a:gs pos="37000">
                    <a:sysClr val="window" lastClr="FFFFFF">
                      <a:lumMod val="85000"/>
                    </a:sysClr>
                  </a:gs>
                  <a:gs pos="22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  <a:gs pos="3000">
                    <a:sysClr val="window" lastClr="FFFFFF">
                      <a:lumMod val="6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圆角矩形 276">
                <a:extLst>
                  <a:ext uri="{FF2B5EF4-FFF2-40B4-BE49-F238E27FC236}">
                    <a16:creationId xmlns:a16="http://schemas.microsoft.com/office/drawing/2014/main" id="{7B07F548-52A6-4772-A72C-91CAB9818C4B}"/>
                  </a:ext>
                </a:extLst>
              </p:cNvPr>
              <p:cNvSpPr/>
              <p:nvPr/>
            </p:nvSpPr>
            <p:spPr>
              <a:xfrm rot="-300000">
                <a:off x="3745777" y="5473848"/>
                <a:ext cx="1674823" cy="82848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ysClr val="window" lastClr="FFFFFF"/>
                  </a:gs>
                  <a:gs pos="53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  <a:gs pos="23000">
                    <a:sysClr val="window" lastClr="FFFFFF"/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圆角矩形 277">
                <a:extLst>
                  <a:ext uri="{FF2B5EF4-FFF2-40B4-BE49-F238E27FC236}">
                    <a16:creationId xmlns:a16="http://schemas.microsoft.com/office/drawing/2014/main" id="{6691AC2E-853D-4222-B0EF-EF8AA0D165BE}"/>
                  </a:ext>
                </a:extLst>
              </p:cNvPr>
              <p:cNvSpPr/>
              <p:nvPr/>
            </p:nvSpPr>
            <p:spPr>
              <a:xfrm rot="-300000">
                <a:off x="3745777" y="5003011"/>
                <a:ext cx="1674823" cy="78828"/>
              </a:xfrm>
              <a:prstGeom prst="roundRect">
                <a:avLst>
                  <a:gd name="adj" fmla="val 18590"/>
                </a:avLst>
              </a:prstGeom>
              <a:gradFill>
                <a:gsLst>
                  <a:gs pos="78000">
                    <a:sysClr val="window" lastClr="FFFFFF"/>
                  </a:gs>
                  <a:gs pos="53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  <a:gs pos="23000">
                    <a:sysClr val="window" lastClr="FFFFFF"/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圆角矩形 278">
                <a:extLst>
                  <a:ext uri="{FF2B5EF4-FFF2-40B4-BE49-F238E27FC236}">
                    <a16:creationId xmlns:a16="http://schemas.microsoft.com/office/drawing/2014/main" id="{BD7D6E2A-12B3-403C-B3C2-37A4A7B4D2E8}"/>
                  </a:ext>
                </a:extLst>
              </p:cNvPr>
              <p:cNvSpPr/>
              <p:nvPr/>
            </p:nvSpPr>
            <p:spPr>
              <a:xfrm rot="-300000">
                <a:off x="3745777" y="5169689"/>
                <a:ext cx="1674823" cy="78828"/>
              </a:xfrm>
              <a:prstGeom prst="roundRect">
                <a:avLst>
                  <a:gd name="adj" fmla="val 1062"/>
                </a:avLst>
              </a:prstGeom>
              <a:gradFill>
                <a:gsLst>
                  <a:gs pos="78000">
                    <a:sysClr val="window" lastClr="FFFFFF"/>
                  </a:gs>
                  <a:gs pos="53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  <a:gs pos="23000">
                    <a:sysClr val="window" lastClr="FFFFFF"/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圆角矩形 279">
                <a:extLst>
                  <a:ext uri="{FF2B5EF4-FFF2-40B4-BE49-F238E27FC236}">
                    <a16:creationId xmlns:a16="http://schemas.microsoft.com/office/drawing/2014/main" id="{A839C2B6-19BA-4D1F-A03F-97FA2A43759B}"/>
                  </a:ext>
                </a:extLst>
              </p:cNvPr>
              <p:cNvSpPr/>
              <p:nvPr/>
            </p:nvSpPr>
            <p:spPr>
              <a:xfrm rot="-300000">
                <a:off x="3745777" y="5338507"/>
                <a:ext cx="1674823" cy="78828"/>
              </a:xfrm>
              <a:prstGeom prst="roundRect">
                <a:avLst>
                  <a:gd name="adj" fmla="val 14265"/>
                </a:avLst>
              </a:prstGeom>
              <a:gradFill>
                <a:gsLst>
                  <a:gs pos="78000">
                    <a:sysClr val="window" lastClr="FFFFFF"/>
                  </a:gs>
                  <a:gs pos="53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  <a:gs pos="23000">
                    <a:sysClr val="window" lastClr="FFFFFF"/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任意多边形 280">
                <a:extLst>
                  <a:ext uri="{FF2B5EF4-FFF2-40B4-BE49-F238E27FC236}">
                    <a16:creationId xmlns:a16="http://schemas.microsoft.com/office/drawing/2014/main" id="{F46D7F71-3944-462C-ACFC-F27252FAD83D}"/>
                  </a:ext>
                </a:extLst>
              </p:cNvPr>
              <p:cNvSpPr/>
              <p:nvPr/>
            </p:nvSpPr>
            <p:spPr>
              <a:xfrm>
                <a:off x="2628900" y="0"/>
                <a:ext cx="3924300" cy="4667248"/>
              </a:xfrm>
              <a:custGeom>
                <a:avLst/>
                <a:gdLst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769902 w 3924300"/>
                  <a:gd name="connsiteY3" fmla="*/ 2726328 h 4667248"/>
                  <a:gd name="connsiteX4" fmla="*/ 3802289 w 3924300"/>
                  <a:gd name="connsiteY4" fmla="*/ 2740482 h 4667248"/>
                  <a:gd name="connsiteX5" fmla="*/ 3076575 w 3924300"/>
                  <a:gd name="connsiteY5" fmla="*/ 4362442 h 4667248"/>
                  <a:gd name="connsiteX6" fmla="*/ 2771769 w 3924300"/>
                  <a:gd name="connsiteY6" fmla="*/ 4667248 h 4667248"/>
                  <a:gd name="connsiteX7" fmla="*/ 1152531 w 3924300"/>
                  <a:gd name="connsiteY7" fmla="*/ 4667248 h 4667248"/>
                  <a:gd name="connsiteX8" fmla="*/ 847725 w 3924300"/>
                  <a:gd name="connsiteY8" fmla="*/ 4362442 h 4667248"/>
                  <a:gd name="connsiteX9" fmla="*/ 165554 w 3924300"/>
                  <a:gd name="connsiteY9" fmla="*/ 2765883 h 4667248"/>
                  <a:gd name="connsiteX10" fmla="*/ 172070 w 3924300"/>
                  <a:gd name="connsiteY10" fmla="*/ 2763013 h 4667248"/>
                  <a:gd name="connsiteX11" fmla="*/ 154196 w 3924300"/>
                  <a:gd name="connsiteY11" fmla="*/ 2725908 h 4667248"/>
                  <a:gd name="connsiteX12" fmla="*/ 0 w 3924300"/>
                  <a:gd name="connsiteY12" fmla="*/ 1962150 h 4667248"/>
                  <a:gd name="connsiteX13" fmla="*/ 1962150 w 3924300"/>
                  <a:gd name="connsiteY13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802289 w 3924300"/>
                  <a:gd name="connsiteY3" fmla="*/ 2740482 h 4667248"/>
                  <a:gd name="connsiteX4" fmla="*/ 3076575 w 3924300"/>
                  <a:gd name="connsiteY4" fmla="*/ 4362442 h 4667248"/>
                  <a:gd name="connsiteX5" fmla="*/ 2771769 w 3924300"/>
                  <a:gd name="connsiteY5" fmla="*/ 4667248 h 4667248"/>
                  <a:gd name="connsiteX6" fmla="*/ 1152531 w 3924300"/>
                  <a:gd name="connsiteY6" fmla="*/ 4667248 h 4667248"/>
                  <a:gd name="connsiteX7" fmla="*/ 847725 w 3924300"/>
                  <a:gd name="connsiteY7" fmla="*/ 4362442 h 4667248"/>
                  <a:gd name="connsiteX8" fmla="*/ 165554 w 3924300"/>
                  <a:gd name="connsiteY8" fmla="*/ 2765883 h 4667248"/>
                  <a:gd name="connsiteX9" fmla="*/ 172070 w 3924300"/>
                  <a:gd name="connsiteY9" fmla="*/ 2763013 h 4667248"/>
                  <a:gd name="connsiteX10" fmla="*/ 154196 w 3924300"/>
                  <a:gd name="connsiteY10" fmla="*/ 2725908 h 4667248"/>
                  <a:gd name="connsiteX11" fmla="*/ 0 w 3924300"/>
                  <a:gd name="connsiteY11" fmla="*/ 1962150 h 4667248"/>
                  <a:gd name="connsiteX12" fmla="*/ 1962150 w 3924300"/>
                  <a:gd name="connsiteY12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  <a:gd name="connsiteX0" fmla="*/ 1962150 w 3924300"/>
                  <a:gd name="connsiteY0" fmla="*/ 0 h 4667248"/>
                  <a:gd name="connsiteX1" fmla="*/ 3924300 w 3924300"/>
                  <a:gd name="connsiteY1" fmla="*/ 1962150 h 4667248"/>
                  <a:gd name="connsiteX2" fmla="*/ 3770105 w 3924300"/>
                  <a:gd name="connsiteY2" fmla="*/ 2725908 h 4667248"/>
                  <a:gd name="connsiteX3" fmla="*/ 3076575 w 3924300"/>
                  <a:gd name="connsiteY3" fmla="*/ 4362442 h 4667248"/>
                  <a:gd name="connsiteX4" fmla="*/ 2771769 w 3924300"/>
                  <a:gd name="connsiteY4" fmla="*/ 4667248 h 4667248"/>
                  <a:gd name="connsiteX5" fmla="*/ 1152531 w 3924300"/>
                  <a:gd name="connsiteY5" fmla="*/ 4667248 h 4667248"/>
                  <a:gd name="connsiteX6" fmla="*/ 847725 w 3924300"/>
                  <a:gd name="connsiteY6" fmla="*/ 4362442 h 4667248"/>
                  <a:gd name="connsiteX7" fmla="*/ 165554 w 3924300"/>
                  <a:gd name="connsiteY7" fmla="*/ 2765883 h 4667248"/>
                  <a:gd name="connsiteX8" fmla="*/ 172070 w 3924300"/>
                  <a:gd name="connsiteY8" fmla="*/ 2763013 h 4667248"/>
                  <a:gd name="connsiteX9" fmla="*/ 154196 w 3924300"/>
                  <a:gd name="connsiteY9" fmla="*/ 2725908 h 4667248"/>
                  <a:gd name="connsiteX10" fmla="*/ 0 w 3924300"/>
                  <a:gd name="connsiteY10" fmla="*/ 1962150 h 4667248"/>
                  <a:gd name="connsiteX11" fmla="*/ 1962150 w 3924300"/>
                  <a:gd name="connsiteY11" fmla="*/ 0 h 466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24300" h="4667248">
                    <a:moveTo>
                      <a:pt x="1962150" y="0"/>
                    </a:moveTo>
                    <a:cubicBezTo>
                      <a:pt x="3045816" y="0"/>
                      <a:pt x="3924300" y="878484"/>
                      <a:pt x="3924300" y="1962150"/>
                    </a:cubicBezTo>
                    <a:cubicBezTo>
                      <a:pt x="3924300" y="2233067"/>
                      <a:pt x="3869395" y="2491159"/>
                      <a:pt x="3770105" y="2725908"/>
                    </a:cubicBezTo>
                    <a:cubicBezTo>
                      <a:pt x="3628818" y="3125957"/>
                      <a:pt x="3071514" y="3695985"/>
                      <a:pt x="3076575" y="4362442"/>
                    </a:cubicBezTo>
                    <a:cubicBezTo>
                      <a:pt x="3076575" y="4530782"/>
                      <a:pt x="2940109" y="4667248"/>
                      <a:pt x="2771769" y="4667248"/>
                    </a:cubicBezTo>
                    <a:lnTo>
                      <a:pt x="1152531" y="4667248"/>
                    </a:lnTo>
                    <a:cubicBezTo>
                      <a:pt x="984191" y="4667248"/>
                      <a:pt x="847725" y="4530782"/>
                      <a:pt x="847725" y="4362442"/>
                    </a:cubicBezTo>
                    <a:cubicBezTo>
                      <a:pt x="870101" y="3728807"/>
                      <a:pt x="388106" y="3288393"/>
                      <a:pt x="165554" y="2765883"/>
                    </a:cubicBezTo>
                    <a:lnTo>
                      <a:pt x="172070" y="2763013"/>
                    </a:lnTo>
                    <a:lnTo>
                      <a:pt x="154196" y="2725908"/>
                    </a:lnTo>
                    <a:cubicBezTo>
                      <a:pt x="54905" y="2491159"/>
                      <a:pt x="0" y="2233067"/>
                      <a:pt x="0" y="1962150"/>
                    </a:cubicBezTo>
                    <a:cubicBezTo>
                      <a:pt x="0" y="878484"/>
                      <a:pt x="878484" y="0"/>
                      <a:pt x="1962150" y="0"/>
                    </a:cubicBezTo>
                    <a:close/>
                  </a:path>
                </a:pathLst>
              </a:custGeom>
              <a:gradFill flip="none" rotWithShape="1">
                <a:gsLst>
                  <a:gs pos="82000">
                    <a:sysClr val="window" lastClr="FFFFFF"/>
                  </a:gs>
                  <a:gs pos="0">
                    <a:sysClr val="window" lastClr="FFFFFF">
                      <a:lumMod val="95000"/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圆角矩形 281">
                <a:extLst>
                  <a:ext uri="{FF2B5EF4-FFF2-40B4-BE49-F238E27FC236}">
                    <a16:creationId xmlns:a16="http://schemas.microsoft.com/office/drawing/2014/main" id="{6BFB70C2-713D-4CE6-ADC7-1E3917CCD3E8}"/>
                  </a:ext>
                </a:extLst>
              </p:cNvPr>
              <p:cNvSpPr/>
              <p:nvPr/>
            </p:nvSpPr>
            <p:spPr>
              <a:xfrm>
                <a:off x="3710114" y="4705817"/>
                <a:ext cx="1788889" cy="3266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ysClr val="window" lastClr="FFFFFF">
                      <a:lumMod val="50000"/>
                    </a:sysClr>
                  </a:gs>
                  <a:gs pos="51500">
                    <a:sysClr val="window" lastClr="FFFFFF">
                      <a:lumMod val="85000"/>
                    </a:sysClr>
                  </a:gs>
                  <a:gs pos="3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圆角矩形 282">
                <a:extLst>
                  <a:ext uri="{FF2B5EF4-FFF2-40B4-BE49-F238E27FC236}">
                    <a16:creationId xmlns:a16="http://schemas.microsoft.com/office/drawing/2014/main" id="{9A6F8693-E786-4FCB-8823-B88E67971FF9}"/>
                  </a:ext>
                </a:extLst>
              </p:cNvPr>
              <p:cNvSpPr/>
              <p:nvPr/>
            </p:nvSpPr>
            <p:spPr>
              <a:xfrm rot="-300000">
                <a:off x="3667323" y="4909975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ysClr val="window" lastClr="FFFFFF">
                      <a:lumMod val="50000"/>
                    </a:sysClr>
                  </a:gs>
                  <a:gs pos="50000">
                    <a:sysClr val="window" lastClr="FFFFFF">
                      <a:lumMod val="7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圆角矩形 283">
                <a:extLst>
                  <a:ext uri="{FF2B5EF4-FFF2-40B4-BE49-F238E27FC236}">
                    <a16:creationId xmlns:a16="http://schemas.microsoft.com/office/drawing/2014/main" id="{85B29D2F-A3D2-425D-AACD-F678CD74D2C8}"/>
                  </a:ext>
                </a:extLst>
              </p:cNvPr>
              <p:cNvSpPr/>
              <p:nvPr/>
            </p:nvSpPr>
            <p:spPr>
              <a:xfrm rot="-300000">
                <a:off x="3667323" y="5070121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ysClr val="window" lastClr="FFFFFF">
                      <a:lumMod val="50000"/>
                    </a:sysClr>
                  </a:gs>
                  <a:gs pos="50000">
                    <a:sysClr val="window" lastClr="FFFFFF">
                      <a:lumMod val="7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圆角矩形 284">
                <a:extLst>
                  <a:ext uri="{FF2B5EF4-FFF2-40B4-BE49-F238E27FC236}">
                    <a16:creationId xmlns:a16="http://schemas.microsoft.com/office/drawing/2014/main" id="{ACD7EBAE-8CF1-44B6-A161-175DD03A1AB6}"/>
                  </a:ext>
                </a:extLst>
              </p:cNvPr>
              <p:cNvSpPr/>
              <p:nvPr/>
            </p:nvSpPr>
            <p:spPr>
              <a:xfrm rot="-300000">
                <a:off x="3667323" y="5236799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ysClr val="window" lastClr="FFFFFF">
                      <a:lumMod val="50000"/>
                    </a:sysClr>
                  </a:gs>
                  <a:gs pos="50000">
                    <a:sysClr val="window" lastClr="FFFFFF">
                      <a:lumMod val="7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圆角矩形 285">
                <a:extLst>
                  <a:ext uri="{FF2B5EF4-FFF2-40B4-BE49-F238E27FC236}">
                    <a16:creationId xmlns:a16="http://schemas.microsoft.com/office/drawing/2014/main" id="{2916A9FC-AA31-4D31-89E1-A24AC1A5E1FC}"/>
                  </a:ext>
                </a:extLst>
              </p:cNvPr>
              <p:cNvSpPr/>
              <p:nvPr/>
            </p:nvSpPr>
            <p:spPr>
              <a:xfrm rot="-300000">
                <a:off x="3667323" y="5405617"/>
                <a:ext cx="1831730" cy="7882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ysClr val="window" lastClr="FFFFFF">
                      <a:lumMod val="50000"/>
                    </a:sysClr>
                  </a:gs>
                  <a:gs pos="50000">
                    <a:sysClr val="window" lastClr="FFFFFF">
                      <a:lumMod val="7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圆角矩形 286">
                <a:extLst>
                  <a:ext uri="{FF2B5EF4-FFF2-40B4-BE49-F238E27FC236}">
                    <a16:creationId xmlns:a16="http://schemas.microsoft.com/office/drawing/2014/main" id="{D99E90C6-3988-4845-A27E-52A86453440D}"/>
                  </a:ext>
                </a:extLst>
              </p:cNvPr>
              <p:cNvSpPr/>
              <p:nvPr/>
            </p:nvSpPr>
            <p:spPr>
              <a:xfrm rot="-300000">
                <a:off x="3667323" y="5540958"/>
                <a:ext cx="1831730" cy="8284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ysClr val="window" lastClr="FFFFFF">
                      <a:lumMod val="50000"/>
                    </a:sysClr>
                  </a:gs>
                  <a:gs pos="50000">
                    <a:sysClr val="window" lastClr="FFFFFF">
                      <a:lumMod val="75000"/>
                    </a:sysClr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圆角矩形 287">
                <a:extLst>
                  <a:ext uri="{FF2B5EF4-FFF2-40B4-BE49-F238E27FC236}">
                    <a16:creationId xmlns:a16="http://schemas.microsoft.com/office/drawing/2014/main" id="{6FE34822-BBDC-4A29-B6E4-DDFD2F04A589}"/>
                  </a:ext>
                </a:extLst>
              </p:cNvPr>
              <p:cNvSpPr/>
              <p:nvPr/>
            </p:nvSpPr>
            <p:spPr>
              <a:xfrm>
                <a:off x="4009769" y="5933116"/>
                <a:ext cx="1178588" cy="35135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ysClr val="window" lastClr="FFFFFF"/>
                  </a:gs>
                  <a:gs pos="53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  <a:gs pos="23000">
                    <a:sysClr val="window" lastClr="FFFFFF"/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圆角矩形 288">
                <a:extLst>
                  <a:ext uri="{FF2B5EF4-FFF2-40B4-BE49-F238E27FC236}">
                    <a16:creationId xmlns:a16="http://schemas.microsoft.com/office/drawing/2014/main" id="{A426BF71-10DE-4B2D-9E8C-51D0D67706DE}"/>
                  </a:ext>
                </a:extLst>
              </p:cNvPr>
              <p:cNvSpPr/>
              <p:nvPr/>
            </p:nvSpPr>
            <p:spPr>
              <a:xfrm>
                <a:off x="4201536" y="6135966"/>
                <a:ext cx="776005" cy="16227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ysClr val="window" lastClr="FFFFFF"/>
                  </a:gs>
                  <a:gs pos="53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  <a:gs pos="23000">
                    <a:sysClr val="window" lastClr="FFFFFF"/>
                  </a:gs>
                  <a:gs pos="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1D17627-A665-4D2E-AD8A-4CDC0212E23F}"/>
                </a:ext>
              </a:extLst>
            </p:cNvPr>
            <p:cNvGrpSpPr/>
            <p:nvPr/>
          </p:nvGrpSpPr>
          <p:grpSpPr>
            <a:xfrm>
              <a:off x="5249800" y="2895223"/>
              <a:ext cx="1692399" cy="1675643"/>
              <a:chOff x="5245265" y="2863322"/>
              <a:chExt cx="1538545" cy="1523312"/>
            </a:xfrm>
          </p:grpSpPr>
          <p:grpSp>
            <p:nvGrpSpPr>
              <p:cNvPr id="63" name="Group 35">
                <a:extLst>
                  <a:ext uri="{FF2B5EF4-FFF2-40B4-BE49-F238E27FC236}">
                    <a16:creationId xmlns:a16="http://schemas.microsoft.com/office/drawing/2014/main" id="{53D02B53-E907-4D72-AE39-B5FD8CC5B80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29506" y="2866005"/>
                <a:ext cx="1431612" cy="1388230"/>
                <a:chOff x="3477" y="1809"/>
                <a:chExt cx="726" cy="704"/>
              </a:xfrm>
              <a:solidFill>
                <a:sysClr val="window" lastClr="FFFFFF">
                  <a:lumMod val="85000"/>
                  <a:alpha val="76000"/>
                </a:sysClr>
              </a:solidFill>
            </p:grpSpPr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7DC7C611-1B99-4F17-83DC-A70E26108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1833"/>
                  <a:ext cx="15" cy="12"/>
                </a:xfrm>
                <a:custGeom>
                  <a:avLst/>
                  <a:gdLst>
                    <a:gd name="T0" fmla="*/ 5 w 6"/>
                    <a:gd name="T1" fmla="*/ 0 h 5"/>
                    <a:gd name="T2" fmla="*/ 0 w 6"/>
                    <a:gd name="T3" fmla="*/ 0 h 5"/>
                    <a:gd name="T4" fmla="*/ 0 w 6"/>
                    <a:gd name="T5" fmla="*/ 3 h 5"/>
                    <a:gd name="T6" fmla="*/ 0 w 6"/>
                    <a:gd name="T7" fmla="*/ 4 h 5"/>
                    <a:gd name="T8" fmla="*/ 0 w 6"/>
                    <a:gd name="T9" fmla="*/ 5 h 5"/>
                    <a:gd name="T10" fmla="*/ 1 w 6"/>
                    <a:gd name="T11" fmla="*/ 5 h 5"/>
                    <a:gd name="T12" fmla="*/ 5 w 6"/>
                    <a:gd name="T13" fmla="*/ 5 h 5"/>
                    <a:gd name="T14" fmla="*/ 6 w 6"/>
                    <a:gd name="T15" fmla="*/ 5 h 5"/>
                    <a:gd name="T16" fmla="*/ 6 w 6"/>
                    <a:gd name="T17" fmla="*/ 5 h 5"/>
                    <a:gd name="T18" fmla="*/ 6 w 6"/>
                    <a:gd name="T19" fmla="*/ 5 h 5"/>
                    <a:gd name="T20" fmla="*/ 6 w 6"/>
                    <a:gd name="T21" fmla="*/ 4 h 5"/>
                    <a:gd name="T22" fmla="*/ 6 w 6"/>
                    <a:gd name="T23" fmla="*/ 3 h 5"/>
                    <a:gd name="T24" fmla="*/ 6 w 6"/>
                    <a:gd name="T25" fmla="*/ 3 h 5"/>
                    <a:gd name="T26" fmla="*/ 5 w 6"/>
                    <a:gd name="T27" fmla="*/ 2 h 5"/>
                    <a:gd name="T28" fmla="*/ 5 w 6"/>
                    <a:gd name="T29" fmla="*/ 2 h 5"/>
                    <a:gd name="T30" fmla="*/ 5 w 6"/>
                    <a:gd name="T31" fmla="*/ 1 h 5"/>
                    <a:gd name="T32" fmla="*/ 5 w 6"/>
                    <a:gd name="T3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" h="5">
                      <a:moveTo>
                        <a:pt x="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F41BFEE0-E427-4348-BC94-B8DB47398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1840"/>
                  <a:ext cx="34" cy="33"/>
                </a:xfrm>
                <a:custGeom>
                  <a:avLst/>
                  <a:gdLst>
                    <a:gd name="T0" fmla="*/ 7 w 14"/>
                    <a:gd name="T1" fmla="*/ 0 h 14"/>
                    <a:gd name="T2" fmla="*/ 6 w 14"/>
                    <a:gd name="T3" fmla="*/ 0 h 14"/>
                    <a:gd name="T4" fmla="*/ 6 w 14"/>
                    <a:gd name="T5" fmla="*/ 1 h 14"/>
                    <a:gd name="T6" fmla="*/ 6 w 14"/>
                    <a:gd name="T7" fmla="*/ 2 h 14"/>
                    <a:gd name="T8" fmla="*/ 6 w 14"/>
                    <a:gd name="T9" fmla="*/ 2 h 14"/>
                    <a:gd name="T10" fmla="*/ 6 w 14"/>
                    <a:gd name="T11" fmla="*/ 2 h 14"/>
                    <a:gd name="T12" fmla="*/ 5 w 14"/>
                    <a:gd name="T13" fmla="*/ 3 h 14"/>
                    <a:gd name="T14" fmla="*/ 5 w 14"/>
                    <a:gd name="T15" fmla="*/ 3 h 14"/>
                    <a:gd name="T16" fmla="*/ 4 w 14"/>
                    <a:gd name="T17" fmla="*/ 3 h 14"/>
                    <a:gd name="T18" fmla="*/ 4 w 14"/>
                    <a:gd name="T19" fmla="*/ 3 h 14"/>
                    <a:gd name="T20" fmla="*/ 3 w 14"/>
                    <a:gd name="T21" fmla="*/ 3 h 14"/>
                    <a:gd name="T22" fmla="*/ 3 w 14"/>
                    <a:gd name="T23" fmla="*/ 4 h 14"/>
                    <a:gd name="T24" fmla="*/ 3 w 14"/>
                    <a:gd name="T25" fmla="*/ 4 h 14"/>
                    <a:gd name="T26" fmla="*/ 3 w 14"/>
                    <a:gd name="T27" fmla="*/ 4 h 14"/>
                    <a:gd name="T28" fmla="*/ 3 w 14"/>
                    <a:gd name="T29" fmla="*/ 4 h 14"/>
                    <a:gd name="T30" fmla="*/ 2 w 14"/>
                    <a:gd name="T31" fmla="*/ 4 h 14"/>
                    <a:gd name="T32" fmla="*/ 1 w 14"/>
                    <a:gd name="T33" fmla="*/ 4 h 14"/>
                    <a:gd name="T34" fmla="*/ 0 w 14"/>
                    <a:gd name="T35" fmla="*/ 5 h 14"/>
                    <a:gd name="T36" fmla="*/ 0 w 14"/>
                    <a:gd name="T37" fmla="*/ 6 h 14"/>
                    <a:gd name="T38" fmla="*/ 0 w 14"/>
                    <a:gd name="T39" fmla="*/ 6 h 14"/>
                    <a:gd name="T40" fmla="*/ 0 w 14"/>
                    <a:gd name="T41" fmla="*/ 9 h 14"/>
                    <a:gd name="T42" fmla="*/ 1 w 14"/>
                    <a:gd name="T43" fmla="*/ 9 h 14"/>
                    <a:gd name="T44" fmla="*/ 1 w 14"/>
                    <a:gd name="T45" fmla="*/ 9 h 14"/>
                    <a:gd name="T46" fmla="*/ 1 w 14"/>
                    <a:gd name="T47" fmla="*/ 9 h 14"/>
                    <a:gd name="T48" fmla="*/ 1 w 14"/>
                    <a:gd name="T49" fmla="*/ 9 h 14"/>
                    <a:gd name="T50" fmla="*/ 1 w 14"/>
                    <a:gd name="T51" fmla="*/ 11 h 14"/>
                    <a:gd name="T52" fmla="*/ 2 w 14"/>
                    <a:gd name="T53" fmla="*/ 11 h 14"/>
                    <a:gd name="T54" fmla="*/ 3 w 14"/>
                    <a:gd name="T55" fmla="*/ 11 h 14"/>
                    <a:gd name="T56" fmla="*/ 3 w 14"/>
                    <a:gd name="T57" fmla="*/ 11 h 14"/>
                    <a:gd name="T58" fmla="*/ 3 w 14"/>
                    <a:gd name="T59" fmla="*/ 11 h 14"/>
                    <a:gd name="T60" fmla="*/ 3 w 14"/>
                    <a:gd name="T61" fmla="*/ 13 h 14"/>
                    <a:gd name="T62" fmla="*/ 5 w 14"/>
                    <a:gd name="T63" fmla="*/ 13 h 14"/>
                    <a:gd name="T64" fmla="*/ 6 w 14"/>
                    <a:gd name="T65" fmla="*/ 14 h 14"/>
                    <a:gd name="T66" fmla="*/ 7 w 14"/>
                    <a:gd name="T67" fmla="*/ 14 h 14"/>
                    <a:gd name="T68" fmla="*/ 9 w 14"/>
                    <a:gd name="T69" fmla="*/ 13 h 14"/>
                    <a:gd name="T70" fmla="*/ 10 w 14"/>
                    <a:gd name="T71" fmla="*/ 13 h 14"/>
                    <a:gd name="T72" fmla="*/ 10 w 14"/>
                    <a:gd name="T73" fmla="*/ 12 h 14"/>
                    <a:gd name="T74" fmla="*/ 11 w 14"/>
                    <a:gd name="T75" fmla="*/ 12 h 14"/>
                    <a:gd name="T76" fmla="*/ 12 w 14"/>
                    <a:gd name="T77" fmla="*/ 12 h 14"/>
                    <a:gd name="T78" fmla="*/ 13 w 14"/>
                    <a:gd name="T79" fmla="*/ 8 h 14"/>
                    <a:gd name="T80" fmla="*/ 13 w 14"/>
                    <a:gd name="T81" fmla="*/ 7 h 14"/>
                    <a:gd name="T82" fmla="*/ 12 w 14"/>
                    <a:gd name="T83" fmla="*/ 5 h 14"/>
                    <a:gd name="T84" fmla="*/ 12 w 14"/>
                    <a:gd name="T85" fmla="*/ 5 h 14"/>
                    <a:gd name="T86" fmla="*/ 12 w 14"/>
                    <a:gd name="T87" fmla="*/ 5 h 14"/>
                    <a:gd name="T88" fmla="*/ 13 w 14"/>
                    <a:gd name="T89" fmla="*/ 4 h 14"/>
                    <a:gd name="T90" fmla="*/ 13 w 14"/>
                    <a:gd name="T91" fmla="*/ 2 h 14"/>
                    <a:gd name="T92" fmla="*/ 13 w 14"/>
                    <a:gd name="T93" fmla="*/ 2 h 14"/>
                    <a:gd name="T94" fmla="*/ 12 w 14"/>
                    <a:gd name="T95" fmla="*/ 2 h 14"/>
                    <a:gd name="T96" fmla="*/ 12 w 14"/>
                    <a:gd name="T97" fmla="*/ 1 h 14"/>
                    <a:gd name="T98" fmla="*/ 11 w 14"/>
                    <a:gd name="T99" fmla="*/ 1 h 14"/>
                    <a:gd name="T100" fmla="*/ 8 w 14"/>
                    <a:gd name="T101" fmla="*/ 0 h 14"/>
                    <a:gd name="T102" fmla="*/ 8 w 14"/>
                    <a:gd name="T103" fmla="*/ 0 h 14"/>
                    <a:gd name="T104" fmla="*/ 7 w 14"/>
                    <a:gd name="T105" fmla="*/ 0 h 14"/>
                    <a:gd name="T106" fmla="*/ 7 w 14"/>
                    <a:gd name="T107" fmla="*/ 0 h 14"/>
                    <a:gd name="T108" fmla="*/ 7 w 14"/>
                    <a:gd name="T10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3" y="11"/>
                        <a:pt x="14" y="9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6"/>
                        <a:pt x="12" y="6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ED5A6527-E76E-4BA4-97D4-587319B51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1847"/>
                  <a:ext cx="22" cy="19"/>
                </a:xfrm>
                <a:custGeom>
                  <a:avLst/>
                  <a:gdLst>
                    <a:gd name="T0" fmla="*/ 4 w 9"/>
                    <a:gd name="T1" fmla="*/ 0 h 8"/>
                    <a:gd name="T2" fmla="*/ 0 w 9"/>
                    <a:gd name="T3" fmla="*/ 1 h 8"/>
                    <a:gd name="T4" fmla="*/ 0 w 9"/>
                    <a:gd name="T5" fmla="*/ 2 h 8"/>
                    <a:gd name="T6" fmla="*/ 1 w 9"/>
                    <a:gd name="T7" fmla="*/ 3 h 8"/>
                    <a:gd name="T8" fmla="*/ 2 w 9"/>
                    <a:gd name="T9" fmla="*/ 4 h 8"/>
                    <a:gd name="T10" fmla="*/ 3 w 9"/>
                    <a:gd name="T11" fmla="*/ 5 h 8"/>
                    <a:gd name="T12" fmla="*/ 3 w 9"/>
                    <a:gd name="T13" fmla="*/ 6 h 8"/>
                    <a:gd name="T14" fmla="*/ 4 w 9"/>
                    <a:gd name="T15" fmla="*/ 6 h 8"/>
                    <a:gd name="T16" fmla="*/ 4 w 9"/>
                    <a:gd name="T17" fmla="*/ 6 h 8"/>
                    <a:gd name="T18" fmla="*/ 4 w 9"/>
                    <a:gd name="T19" fmla="*/ 7 h 8"/>
                    <a:gd name="T20" fmla="*/ 4 w 9"/>
                    <a:gd name="T21" fmla="*/ 7 h 8"/>
                    <a:gd name="T22" fmla="*/ 6 w 9"/>
                    <a:gd name="T23" fmla="*/ 7 h 8"/>
                    <a:gd name="T24" fmla="*/ 6 w 9"/>
                    <a:gd name="T25" fmla="*/ 8 h 8"/>
                    <a:gd name="T26" fmla="*/ 9 w 9"/>
                    <a:gd name="T27" fmla="*/ 6 h 8"/>
                    <a:gd name="T28" fmla="*/ 9 w 9"/>
                    <a:gd name="T29" fmla="*/ 3 h 8"/>
                    <a:gd name="T30" fmla="*/ 9 w 9"/>
                    <a:gd name="T31" fmla="*/ 2 h 8"/>
                    <a:gd name="T32" fmla="*/ 9 w 9"/>
                    <a:gd name="T33" fmla="*/ 1 h 8"/>
                    <a:gd name="T34" fmla="*/ 8 w 9"/>
                    <a:gd name="T35" fmla="*/ 1 h 8"/>
                    <a:gd name="T36" fmla="*/ 7 w 9"/>
                    <a:gd name="T37" fmla="*/ 1 h 8"/>
                    <a:gd name="T38" fmla="*/ 7 w 9"/>
                    <a:gd name="T39" fmla="*/ 1 h 8"/>
                    <a:gd name="T40" fmla="*/ 7 w 9"/>
                    <a:gd name="T41" fmla="*/ 1 h 8"/>
                    <a:gd name="T42" fmla="*/ 8 w 9"/>
                    <a:gd name="T43" fmla="*/ 0 h 8"/>
                    <a:gd name="T44" fmla="*/ 7 w 9"/>
                    <a:gd name="T45" fmla="*/ 0 h 8"/>
                    <a:gd name="T46" fmla="*/ 5 w 9"/>
                    <a:gd name="T47" fmla="*/ 0 h 8"/>
                    <a:gd name="T48" fmla="*/ 4 w 9"/>
                    <a:gd name="T4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5"/>
                        <a:pt x="9" y="4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C0BC8CCF-DAE2-4AE3-8258-70C65B253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1864"/>
                  <a:ext cx="22" cy="14"/>
                </a:xfrm>
                <a:custGeom>
                  <a:avLst/>
                  <a:gdLst>
                    <a:gd name="T0" fmla="*/ 6 w 9"/>
                    <a:gd name="T1" fmla="*/ 0 h 6"/>
                    <a:gd name="T2" fmla="*/ 4 w 9"/>
                    <a:gd name="T3" fmla="*/ 0 h 6"/>
                    <a:gd name="T4" fmla="*/ 1 w 9"/>
                    <a:gd name="T5" fmla="*/ 0 h 6"/>
                    <a:gd name="T6" fmla="*/ 0 w 9"/>
                    <a:gd name="T7" fmla="*/ 1 h 6"/>
                    <a:gd name="T8" fmla="*/ 0 w 9"/>
                    <a:gd name="T9" fmla="*/ 2 h 6"/>
                    <a:gd name="T10" fmla="*/ 0 w 9"/>
                    <a:gd name="T11" fmla="*/ 2 h 6"/>
                    <a:gd name="T12" fmla="*/ 0 w 9"/>
                    <a:gd name="T13" fmla="*/ 5 h 6"/>
                    <a:gd name="T14" fmla="*/ 3 w 9"/>
                    <a:gd name="T15" fmla="*/ 5 h 6"/>
                    <a:gd name="T16" fmla="*/ 3 w 9"/>
                    <a:gd name="T17" fmla="*/ 6 h 6"/>
                    <a:gd name="T18" fmla="*/ 8 w 9"/>
                    <a:gd name="T19" fmla="*/ 6 h 6"/>
                    <a:gd name="T20" fmla="*/ 8 w 9"/>
                    <a:gd name="T21" fmla="*/ 6 h 6"/>
                    <a:gd name="T22" fmla="*/ 9 w 9"/>
                    <a:gd name="T23" fmla="*/ 6 h 6"/>
                    <a:gd name="T24" fmla="*/ 9 w 9"/>
                    <a:gd name="T25" fmla="*/ 5 h 6"/>
                    <a:gd name="T26" fmla="*/ 9 w 9"/>
                    <a:gd name="T27" fmla="*/ 5 h 6"/>
                    <a:gd name="T28" fmla="*/ 9 w 9"/>
                    <a:gd name="T29" fmla="*/ 3 h 6"/>
                    <a:gd name="T30" fmla="*/ 7 w 9"/>
                    <a:gd name="T31" fmla="*/ 2 h 6"/>
                    <a:gd name="T32" fmla="*/ 7 w 9"/>
                    <a:gd name="T33" fmla="*/ 2 h 6"/>
                    <a:gd name="T34" fmla="*/ 7 w 9"/>
                    <a:gd name="T35" fmla="*/ 2 h 6"/>
                    <a:gd name="T36" fmla="*/ 6 w 9"/>
                    <a:gd name="T37" fmla="*/ 2 h 6"/>
                    <a:gd name="T38" fmla="*/ 6 w 9"/>
                    <a:gd name="T39" fmla="*/ 1 h 6"/>
                    <a:gd name="T40" fmla="*/ 6 w 9"/>
                    <a:gd name="T41" fmla="*/ 1 h 6"/>
                    <a:gd name="T42" fmla="*/ 6 w 9"/>
                    <a:gd name="T4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" h="6">
                      <a:moveTo>
                        <a:pt x="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D7346D4D-68C1-48F7-82EB-74419C35B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" y="1809"/>
                  <a:ext cx="81" cy="57"/>
                </a:xfrm>
                <a:custGeom>
                  <a:avLst/>
                  <a:gdLst>
                    <a:gd name="T0" fmla="*/ 14 w 34"/>
                    <a:gd name="T1" fmla="*/ 1 h 24"/>
                    <a:gd name="T2" fmla="*/ 2 w 34"/>
                    <a:gd name="T3" fmla="*/ 2 h 24"/>
                    <a:gd name="T4" fmla="*/ 2 w 34"/>
                    <a:gd name="T5" fmla="*/ 5 h 24"/>
                    <a:gd name="T6" fmla="*/ 4 w 34"/>
                    <a:gd name="T7" fmla="*/ 6 h 24"/>
                    <a:gd name="T8" fmla="*/ 4 w 34"/>
                    <a:gd name="T9" fmla="*/ 9 h 24"/>
                    <a:gd name="T10" fmla="*/ 4 w 34"/>
                    <a:gd name="T11" fmla="*/ 12 h 24"/>
                    <a:gd name="T12" fmla="*/ 3 w 34"/>
                    <a:gd name="T13" fmla="*/ 13 h 24"/>
                    <a:gd name="T14" fmla="*/ 0 w 34"/>
                    <a:gd name="T15" fmla="*/ 15 h 24"/>
                    <a:gd name="T16" fmla="*/ 0 w 34"/>
                    <a:gd name="T17" fmla="*/ 18 h 24"/>
                    <a:gd name="T18" fmla="*/ 2 w 34"/>
                    <a:gd name="T19" fmla="*/ 20 h 24"/>
                    <a:gd name="T20" fmla="*/ 5 w 34"/>
                    <a:gd name="T21" fmla="*/ 24 h 24"/>
                    <a:gd name="T22" fmla="*/ 11 w 34"/>
                    <a:gd name="T23" fmla="*/ 24 h 24"/>
                    <a:gd name="T24" fmla="*/ 13 w 34"/>
                    <a:gd name="T25" fmla="*/ 22 h 24"/>
                    <a:gd name="T26" fmla="*/ 14 w 34"/>
                    <a:gd name="T27" fmla="*/ 19 h 24"/>
                    <a:gd name="T28" fmla="*/ 15 w 34"/>
                    <a:gd name="T29" fmla="*/ 18 h 24"/>
                    <a:gd name="T30" fmla="*/ 16 w 34"/>
                    <a:gd name="T31" fmla="*/ 18 h 24"/>
                    <a:gd name="T32" fmla="*/ 17 w 34"/>
                    <a:gd name="T33" fmla="*/ 18 h 24"/>
                    <a:gd name="T34" fmla="*/ 21 w 34"/>
                    <a:gd name="T35" fmla="*/ 17 h 24"/>
                    <a:gd name="T36" fmla="*/ 21 w 34"/>
                    <a:gd name="T37" fmla="*/ 16 h 24"/>
                    <a:gd name="T38" fmla="*/ 22 w 34"/>
                    <a:gd name="T39" fmla="*/ 16 h 24"/>
                    <a:gd name="T40" fmla="*/ 25 w 34"/>
                    <a:gd name="T41" fmla="*/ 14 h 24"/>
                    <a:gd name="T42" fmla="*/ 28 w 34"/>
                    <a:gd name="T43" fmla="*/ 14 h 24"/>
                    <a:gd name="T44" fmla="*/ 29 w 34"/>
                    <a:gd name="T45" fmla="*/ 12 h 24"/>
                    <a:gd name="T46" fmla="*/ 29 w 34"/>
                    <a:gd name="T47" fmla="*/ 12 h 24"/>
                    <a:gd name="T48" fmla="*/ 31 w 34"/>
                    <a:gd name="T49" fmla="*/ 11 h 24"/>
                    <a:gd name="T50" fmla="*/ 31 w 34"/>
                    <a:gd name="T51" fmla="*/ 9 h 24"/>
                    <a:gd name="T52" fmla="*/ 31 w 34"/>
                    <a:gd name="T53" fmla="*/ 7 h 24"/>
                    <a:gd name="T54" fmla="*/ 33 w 34"/>
                    <a:gd name="T55" fmla="*/ 5 h 24"/>
                    <a:gd name="T56" fmla="*/ 34 w 34"/>
                    <a:gd name="T57" fmla="*/ 3 h 24"/>
                    <a:gd name="T58" fmla="*/ 34 w 34"/>
                    <a:gd name="T59" fmla="*/ 2 h 24"/>
                    <a:gd name="T60" fmla="*/ 32 w 34"/>
                    <a:gd name="T61" fmla="*/ 0 h 24"/>
                    <a:gd name="T62" fmla="*/ 27 w 34"/>
                    <a:gd name="T6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24">
                      <a:moveTo>
                        <a:pt x="27" y="0"/>
                      </a:moveTo>
                      <a:cubicBezTo>
                        <a:pt x="23" y="0"/>
                        <a:pt x="18" y="0"/>
                        <a:pt x="14" y="1"/>
                      </a:cubicBezTo>
                      <a:cubicBezTo>
                        <a:pt x="10" y="1"/>
                        <a:pt x="6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1"/>
                        <a:pt x="4" y="22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3" y="24"/>
                        <a:pt x="13" y="23"/>
                        <a:pt x="13" y="22"/>
                      </a:cubicBezTo>
                      <a:cubicBezTo>
                        <a:pt x="13" y="22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9"/>
                        <a:pt x="15" y="19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1" y="12"/>
                        <a:pt x="31" y="11"/>
                      </a:cubicBezTo>
                      <a:cubicBezTo>
                        <a:pt x="32" y="11"/>
                        <a:pt x="32" y="10"/>
                        <a:pt x="31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2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4" y="5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1"/>
                        <a:pt x="34" y="1"/>
                        <a:pt x="33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6826A0DE-40DA-42FB-BDF4-AECF586834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02" y="1838"/>
                  <a:ext cx="301" cy="585"/>
                </a:xfrm>
                <a:custGeom>
                  <a:avLst/>
                  <a:gdLst>
                    <a:gd name="T0" fmla="*/ 51 w 126"/>
                    <a:gd name="T1" fmla="*/ 38 h 245"/>
                    <a:gd name="T2" fmla="*/ 34 w 126"/>
                    <a:gd name="T3" fmla="*/ 3 h 245"/>
                    <a:gd name="T4" fmla="*/ 35 w 126"/>
                    <a:gd name="T5" fmla="*/ 9 h 245"/>
                    <a:gd name="T6" fmla="*/ 34 w 126"/>
                    <a:gd name="T7" fmla="*/ 18 h 245"/>
                    <a:gd name="T8" fmla="*/ 22 w 126"/>
                    <a:gd name="T9" fmla="*/ 26 h 245"/>
                    <a:gd name="T10" fmla="*/ 39 w 126"/>
                    <a:gd name="T11" fmla="*/ 42 h 245"/>
                    <a:gd name="T12" fmla="*/ 48 w 126"/>
                    <a:gd name="T13" fmla="*/ 45 h 245"/>
                    <a:gd name="T14" fmla="*/ 59 w 126"/>
                    <a:gd name="T15" fmla="*/ 54 h 245"/>
                    <a:gd name="T16" fmla="*/ 58 w 126"/>
                    <a:gd name="T17" fmla="*/ 43 h 245"/>
                    <a:gd name="T18" fmla="*/ 65 w 126"/>
                    <a:gd name="T19" fmla="*/ 49 h 245"/>
                    <a:gd name="T20" fmla="*/ 67 w 126"/>
                    <a:gd name="T21" fmla="*/ 34 h 245"/>
                    <a:gd name="T22" fmla="*/ 74 w 126"/>
                    <a:gd name="T23" fmla="*/ 44 h 245"/>
                    <a:gd name="T24" fmla="*/ 78 w 126"/>
                    <a:gd name="T25" fmla="*/ 55 h 245"/>
                    <a:gd name="T26" fmla="*/ 85 w 126"/>
                    <a:gd name="T27" fmla="*/ 56 h 245"/>
                    <a:gd name="T28" fmla="*/ 90 w 126"/>
                    <a:gd name="T29" fmla="*/ 63 h 245"/>
                    <a:gd name="T30" fmla="*/ 80 w 126"/>
                    <a:gd name="T31" fmla="*/ 65 h 245"/>
                    <a:gd name="T32" fmla="*/ 71 w 126"/>
                    <a:gd name="T33" fmla="*/ 66 h 245"/>
                    <a:gd name="T34" fmla="*/ 64 w 126"/>
                    <a:gd name="T35" fmla="*/ 63 h 245"/>
                    <a:gd name="T36" fmla="*/ 56 w 126"/>
                    <a:gd name="T37" fmla="*/ 58 h 245"/>
                    <a:gd name="T38" fmla="*/ 48 w 126"/>
                    <a:gd name="T39" fmla="*/ 53 h 245"/>
                    <a:gd name="T40" fmla="*/ 32 w 126"/>
                    <a:gd name="T41" fmla="*/ 54 h 245"/>
                    <a:gd name="T42" fmla="*/ 24 w 126"/>
                    <a:gd name="T43" fmla="*/ 58 h 245"/>
                    <a:gd name="T44" fmla="*/ 14 w 126"/>
                    <a:gd name="T45" fmla="*/ 72 h 245"/>
                    <a:gd name="T46" fmla="*/ 6 w 126"/>
                    <a:gd name="T47" fmla="*/ 80 h 245"/>
                    <a:gd name="T48" fmla="*/ 1 w 126"/>
                    <a:gd name="T49" fmla="*/ 96 h 245"/>
                    <a:gd name="T50" fmla="*/ 1 w 126"/>
                    <a:gd name="T51" fmla="*/ 109 h 245"/>
                    <a:gd name="T52" fmla="*/ 9 w 126"/>
                    <a:gd name="T53" fmla="*/ 120 h 245"/>
                    <a:gd name="T54" fmla="*/ 21 w 126"/>
                    <a:gd name="T55" fmla="*/ 132 h 245"/>
                    <a:gd name="T56" fmla="*/ 33 w 126"/>
                    <a:gd name="T57" fmla="*/ 138 h 245"/>
                    <a:gd name="T58" fmla="*/ 43 w 126"/>
                    <a:gd name="T59" fmla="*/ 139 h 245"/>
                    <a:gd name="T60" fmla="*/ 57 w 126"/>
                    <a:gd name="T61" fmla="*/ 135 h 245"/>
                    <a:gd name="T62" fmla="*/ 67 w 126"/>
                    <a:gd name="T63" fmla="*/ 140 h 245"/>
                    <a:gd name="T64" fmla="*/ 68 w 126"/>
                    <a:gd name="T65" fmla="*/ 153 h 245"/>
                    <a:gd name="T66" fmla="*/ 76 w 126"/>
                    <a:gd name="T67" fmla="*/ 168 h 245"/>
                    <a:gd name="T68" fmla="*/ 77 w 126"/>
                    <a:gd name="T69" fmla="*/ 181 h 245"/>
                    <a:gd name="T70" fmla="*/ 71 w 126"/>
                    <a:gd name="T71" fmla="*/ 194 h 245"/>
                    <a:gd name="T72" fmla="*/ 71 w 126"/>
                    <a:gd name="T73" fmla="*/ 214 h 245"/>
                    <a:gd name="T74" fmla="*/ 72 w 126"/>
                    <a:gd name="T75" fmla="*/ 234 h 245"/>
                    <a:gd name="T76" fmla="*/ 81 w 126"/>
                    <a:gd name="T77" fmla="*/ 242 h 245"/>
                    <a:gd name="T78" fmla="*/ 97 w 126"/>
                    <a:gd name="T79" fmla="*/ 232 h 245"/>
                    <a:gd name="T80" fmla="*/ 100 w 126"/>
                    <a:gd name="T81" fmla="*/ 221 h 245"/>
                    <a:gd name="T82" fmla="*/ 108 w 126"/>
                    <a:gd name="T83" fmla="*/ 206 h 245"/>
                    <a:gd name="T84" fmla="*/ 119 w 126"/>
                    <a:gd name="T85" fmla="*/ 181 h 245"/>
                    <a:gd name="T86" fmla="*/ 122 w 126"/>
                    <a:gd name="T87" fmla="*/ 158 h 245"/>
                    <a:gd name="T88" fmla="*/ 124 w 126"/>
                    <a:gd name="T89" fmla="*/ 142 h 245"/>
                    <a:gd name="T90" fmla="*/ 122 w 126"/>
                    <a:gd name="T91" fmla="*/ 116 h 245"/>
                    <a:gd name="T92" fmla="*/ 116 w 126"/>
                    <a:gd name="T93" fmla="*/ 107 h 245"/>
                    <a:gd name="T94" fmla="*/ 106 w 126"/>
                    <a:gd name="T95" fmla="*/ 90 h 245"/>
                    <a:gd name="T96" fmla="*/ 99 w 126"/>
                    <a:gd name="T97" fmla="*/ 76 h 245"/>
                    <a:gd name="T98" fmla="*/ 103 w 126"/>
                    <a:gd name="T99" fmla="*/ 82 h 245"/>
                    <a:gd name="T100" fmla="*/ 111 w 126"/>
                    <a:gd name="T101" fmla="*/ 95 h 245"/>
                    <a:gd name="T102" fmla="*/ 116 w 126"/>
                    <a:gd name="T103" fmla="*/ 105 h 245"/>
                    <a:gd name="T104" fmla="*/ 118 w 126"/>
                    <a:gd name="T105" fmla="*/ 84 h 245"/>
                    <a:gd name="T106" fmla="*/ 115 w 126"/>
                    <a:gd name="T107" fmla="*/ 77 h 245"/>
                    <a:gd name="T108" fmla="*/ 110 w 126"/>
                    <a:gd name="T109" fmla="*/ 69 h 245"/>
                    <a:gd name="T110" fmla="*/ 106 w 126"/>
                    <a:gd name="T111" fmla="*/ 62 h 245"/>
                    <a:gd name="T112" fmla="*/ 99 w 126"/>
                    <a:gd name="T113" fmla="*/ 52 h 245"/>
                    <a:gd name="T114" fmla="*/ 80 w 126"/>
                    <a:gd name="T115" fmla="*/ 31 h 245"/>
                    <a:gd name="T116" fmla="*/ 62 w 126"/>
                    <a:gd name="T117" fmla="*/ 17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6" h="245">
                      <a:moveTo>
                        <a:pt x="49" y="38"/>
                      </a:move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7" y="37"/>
                        <a:pt x="46" y="36"/>
                        <a:pt x="46" y="35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5"/>
                        <a:pt x="47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9" y="3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0" y="37"/>
                        <a:pt x="50" y="37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9"/>
                        <a:pt x="53" y="39"/>
                        <a:pt x="53" y="39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moveTo>
                        <a:pt x="34" y="0"/>
                      </a:move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4" y="4"/>
                        <a:pt x="35" y="4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6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4"/>
                        <a:pt x="36" y="14"/>
                      </a:cubicBezTo>
                      <a:cubicBezTo>
                        <a:pt x="37" y="15"/>
                        <a:pt x="37" y="15"/>
                        <a:pt x="38" y="15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7"/>
                        <a:pt x="39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8"/>
                        <a:pt x="33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8" y="20"/>
                        <a:pt x="28" y="20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1"/>
                        <a:pt x="24" y="22"/>
                      </a:cubicBezTo>
                      <a:cubicBezTo>
                        <a:pt x="24" y="23"/>
                        <a:pt x="23" y="23"/>
                        <a:pt x="23" y="24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1" y="26"/>
                        <a:pt x="21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1" y="31"/>
                        <a:pt x="23" y="33"/>
                        <a:pt x="25" y="34"/>
                      </a:cubicBezTo>
                      <a:cubicBezTo>
                        <a:pt x="25" y="35"/>
                        <a:pt x="26" y="36"/>
                        <a:pt x="27" y="36"/>
                      </a:cubicBezTo>
                      <a:cubicBezTo>
                        <a:pt x="29" y="39"/>
                        <a:pt x="31" y="42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4" y="46"/>
                        <a:pt x="34" y="44"/>
                        <a:pt x="34" y="43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39" y="42"/>
                        <a:pt x="40" y="42"/>
                        <a:pt x="40" y="41"/>
                      </a:cubicBezTo>
                      <a:cubicBezTo>
                        <a:pt x="40" y="41"/>
                        <a:pt x="41" y="40"/>
                        <a:pt x="41" y="40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2" y="40"/>
                        <a:pt x="42" y="40"/>
                        <a:pt x="42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41"/>
                        <a:pt x="43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5" y="42"/>
                        <a:pt x="45" y="42"/>
                        <a:pt x="46" y="42"/>
                      </a:cubicBezTo>
                      <a:cubicBezTo>
                        <a:pt x="46" y="42"/>
                        <a:pt x="46" y="43"/>
                        <a:pt x="46" y="43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47" y="44"/>
                        <a:pt x="47" y="45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6"/>
                        <a:pt x="52" y="46"/>
                        <a:pt x="53" y="47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53"/>
                        <a:pt x="54" y="53"/>
                        <a:pt x="54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60" y="52"/>
                        <a:pt x="60" y="52"/>
                        <a:pt x="60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8" y="43"/>
                        <a:pt x="57" y="43"/>
                        <a:pt x="56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7" y="42"/>
                        <a:pt x="57" y="42"/>
                        <a:pt x="57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45"/>
                        <a:pt x="62" y="46"/>
                        <a:pt x="62" y="46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65" y="48"/>
                        <a:pt x="65" y="48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6" y="50"/>
                        <a:pt x="66" y="50"/>
                        <a:pt x="67" y="50"/>
                      </a:cubicBez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67" y="50"/>
                        <a:pt x="68" y="50"/>
                        <a:pt x="69" y="49"/>
                      </a:cubicBezTo>
                      <a:cubicBezTo>
                        <a:pt x="69" y="49"/>
                        <a:pt x="69" y="49"/>
                        <a:pt x="69" y="48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70" y="47"/>
                        <a:pt x="70" y="46"/>
                        <a:pt x="70" y="44"/>
                      </a:cubicBezTo>
                      <a:cubicBezTo>
                        <a:pt x="70" y="42"/>
                        <a:pt x="69" y="40"/>
                        <a:pt x="67" y="38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7" y="37"/>
                        <a:pt x="66" y="37"/>
                        <a:pt x="66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6" y="36"/>
                        <a:pt x="66" y="35"/>
                        <a:pt x="66" y="35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8" y="34"/>
                        <a:pt x="69" y="35"/>
                        <a:pt x="70" y="35"/>
                      </a:cubicBezTo>
                      <a:cubicBezTo>
                        <a:pt x="71" y="36"/>
                        <a:pt x="71" y="36"/>
                        <a:pt x="72" y="36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3" y="37"/>
                        <a:pt x="74" y="37"/>
                        <a:pt x="74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4" y="38"/>
                        <a:pt x="74" y="39"/>
                        <a:pt x="75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6" y="40"/>
                        <a:pt x="77" y="40"/>
                        <a:pt x="78" y="41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8" y="42"/>
                        <a:pt x="79" y="43"/>
                      </a:cubicBezTo>
                      <a:cubicBezTo>
                        <a:pt x="76" y="43"/>
                        <a:pt x="76" y="43"/>
                        <a:pt x="76" y="43"/>
                      </a:cubicBezTo>
                      <a:cubicBezTo>
                        <a:pt x="75" y="43"/>
                        <a:pt x="74" y="43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4" y="44"/>
                        <a:pt x="74" y="44"/>
                        <a:pt x="74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5"/>
                        <a:pt x="73" y="45"/>
                        <a:pt x="73" y="45"/>
                      </a:cubicBezTo>
                      <a:cubicBezTo>
                        <a:pt x="73" y="46"/>
                        <a:pt x="73" y="48"/>
                        <a:pt x="74" y="49"/>
                      </a:cubicBezTo>
                      <a:cubicBezTo>
                        <a:pt x="74" y="49"/>
                        <a:pt x="74" y="49"/>
                        <a:pt x="74" y="49"/>
                      </a:cubicBezTo>
                      <a:cubicBezTo>
                        <a:pt x="74" y="50"/>
                        <a:pt x="74" y="50"/>
                        <a:pt x="75" y="50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6" y="51"/>
                        <a:pt x="76" y="53"/>
                        <a:pt x="77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8" y="55"/>
                        <a:pt x="78" y="55"/>
                        <a:pt x="78" y="55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80" y="55"/>
                        <a:pt x="80" y="55"/>
                        <a:pt x="81" y="55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5" y="55"/>
                        <a:pt x="86" y="55"/>
                        <a:pt x="86" y="55"/>
                      </a:cubicBezTo>
                      <a:cubicBezTo>
                        <a:pt x="86" y="55"/>
                        <a:pt x="86" y="55"/>
                        <a:pt x="86" y="55"/>
                      </a:cubicBezTo>
                      <a:cubicBezTo>
                        <a:pt x="85" y="56"/>
                        <a:pt x="85" y="56"/>
                        <a:pt x="85" y="56"/>
                      </a:cubicBezTo>
                      <a:cubicBezTo>
                        <a:pt x="86" y="56"/>
                        <a:pt x="86" y="56"/>
                        <a:pt x="86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87" y="57"/>
                        <a:pt x="87" y="57"/>
                        <a:pt x="87" y="57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9"/>
                        <a:pt x="87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0"/>
                        <a:pt x="88" y="60"/>
                        <a:pt x="88" y="60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3"/>
                        <a:pt x="88" y="63"/>
                        <a:pt x="88" y="63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6"/>
                        <a:pt x="89" y="66"/>
                        <a:pt x="89" y="66"/>
                      </a:cubicBezTo>
                      <a:cubicBezTo>
                        <a:pt x="88" y="66"/>
                        <a:pt x="88" y="66"/>
                        <a:pt x="88" y="66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7" y="67"/>
                        <a:pt x="87" y="67"/>
                        <a:pt x="87" y="67"/>
                      </a:cubicBezTo>
                      <a:cubicBezTo>
                        <a:pt x="87" y="67"/>
                        <a:pt x="86" y="67"/>
                        <a:pt x="86" y="67"/>
                      </a:cubicBezTo>
                      <a:cubicBezTo>
                        <a:pt x="85" y="67"/>
                        <a:pt x="85" y="67"/>
                        <a:pt x="85" y="67"/>
                      </a:cubicBez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4" y="66"/>
                        <a:pt x="83" y="66"/>
                        <a:pt x="83" y="6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0" y="66"/>
                        <a:pt x="80" y="66"/>
                        <a:pt x="80" y="66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79" y="64"/>
                        <a:pt x="79" y="64"/>
                        <a:pt x="78" y="64"/>
                      </a:cubicBezTo>
                      <a:cubicBezTo>
                        <a:pt x="78" y="63"/>
                        <a:pt x="77" y="63"/>
                        <a:pt x="77" y="63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64"/>
                        <a:pt x="76" y="64"/>
                        <a:pt x="76" y="64"/>
                      </a:cubicBezTo>
                      <a:cubicBezTo>
                        <a:pt x="76" y="65"/>
                        <a:pt x="76" y="66"/>
                        <a:pt x="75" y="67"/>
                      </a:cubicBezTo>
                      <a:cubicBezTo>
                        <a:pt x="75" y="67"/>
                        <a:pt x="75" y="67"/>
                        <a:pt x="74" y="67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2" y="67"/>
                        <a:pt x="72" y="67"/>
                        <a:pt x="72" y="67"/>
                      </a:cubicBezTo>
                      <a:cubicBezTo>
                        <a:pt x="72" y="66"/>
                        <a:pt x="72" y="66"/>
                        <a:pt x="72" y="66"/>
                      </a:cubicBezTo>
                      <a:cubicBezTo>
                        <a:pt x="71" y="66"/>
                        <a:pt x="71" y="66"/>
                        <a:pt x="71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68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5" y="63"/>
                        <a:pt x="65" y="63"/>
                        <a:pt x="64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2" y="61"/>
                        <a:pt x="62" y="61"/>
                        <a:pt x="62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1"/>
                        <a:pt x="60" y="61"/>
                        <a:pt x="60" y="61"/>
                      </a:cubicBezTo>
                      <a:cubicBezTo>
                        <a:pt x="59" y="61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7" y="61"/>
                        <a:pt x="57" y="61"/>
                        <a:pt x="57" y="61"/>
                      </a:cubicBezTo>
                      <a:cubicBezTo>
                        <a:pt x="57" y="61"/>
                        <a:pt x="57" y="60"/>
                        <a:pt x="57" y="60"/>
                      </a:cubicBezTo>
                      <a:cubicBezTo>
                        <a:pt x="58" y="59"/>
                        <a:pt x="58" y="59"/>
                        <a:pt x="58" y="59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6" y="58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4" y="56"/>
                        <a:pt x="54" y="56"/>
                        <a:pt x="54" y="56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5" y="55"/>
                        <a:pt x="55" y="54"/>
                        <a:pt x="54" y="54"/>
                      </a:cubicBezTo>
                      <a:cubicBezTo>
                        <a:pt x="54" y="53"/>
                        <a:pt x="53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2"/>
                        <a:pt x="52" y="52"/>
                        <a:pt x="52" y="52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49" y="51"/>
                        <a:pt x="48" y="52"/>
                        <a:pt x="48" y="53"/>
                      </a:cubicBezTo>
                      <a:cubicBezTo>
                        <a:pt x="47" y="54"/>
                        <a:pt x="47" y="54"/>
                        <a:pt x="46" y="5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45" y="54"/>
                        <a:pt x="44" y="54"/>
                      </a:cubicBezTo>
                      <a:cubicBezTo>
                        <a:pt x="44" y="53"/>
                        <a:pt x="43" y="53"/>
                        <a:pt x="43" y="53"/>
                      </a:cubicBezTo>
                      <a:cubicBezTo>
                        <a:pt x="41" y="53"/>
                        <a:pt x="40" y="53"/>
                        <a:pt x="39" y="53"/>
                      </a:cubicBezTo>
                      <a:cubicBezTo>
                        <a:pt x="39" y="53"/>
                        <a:pt x="38" y="53"/>
                        <a:pt x="38" y="53"/>
                      </a:cubicBezTo>
                      <a:cubicBezTo>
                        <a:pt x="37" y="53"/>
                        <a:pt x="37" y="53"/>
                        <a:pt x="36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35" y="54"/>
                        <a:pt x="35" y="54"/>
                        <a:pt x="34" y="54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2" y="56"/>
                        <a:pt x="32" y="56"/>
                        <a:pt x="31" y="56"/>
                      </a:cubicBezTo>
                      <a:cubicBezTo>
                        <a:pt x="31" y="56"/>
                        <a:pt x="30" y="56"/>
                        <a:pt x="30" y="56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5"/>
                        <a:pt x="27" y="55"/>
                      </a:cubicBezTo>
                      <a:cubicBezTo>
                        <a:pt x="27" y="55"/>
                        <a:pt x="27" y="55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5" y="56"/>
                        <a:pt x="24" y="57"/>
                      </a:cubicBezTo>
                      <a:cubicBezTo>
                        <a:pt x="24" y="57"/>
                        <a:pt x="24" y="57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3" y="60"/>
                        <a:pt x="22" y="60"/>
                        <a:pt x="21" y="60"/>
                      </a:cubicBezTo>
                      <a:cubicBezTo>
                        <a:pt x="20" y="60"/>
                        <a:pt x="20" y="60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18" y="61"/>
                        <a:pt x="18" y="61"/>
                        <a:pt x="18" y="61"/>
                      </a:cubicBezTo>
                      <a:cubicBezTo>
                        <a:pt x="17" y="62"/>
                        <a:pt x="17" y="64"/>
                        <a:pt x="17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6"/>
                        <a:pt x="16" y="67"/>
                        <a:pt x="16" y="67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5" y="68"/>
                        <a:pt x="15" y="68"/>
                        <a:pt x="15" y="68"/>
                      </a:cubicBezTo>
                      <a:cubicBezTo>
                        <a:pt x="16" y="70"/>
                        <a:pt x="16" y="71"/>
                        <a:pt x="15" y="71"/>
                      </a:cubicBezTo>
                      <a:cubicBezTo>
                        <a:pt x="15" y="72"/>
                        <a:pt x="14" y="72"/>
                        <a:pt x="14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1" y="71"/>
                        <a:pt x="11" y="72"/>
                        <a:pt x="11" y="72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10" y="73"/>
                        <a:pt x="10" y="73"/>
                        <a:pt x="10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9" y="73"/>
                        <a:pt x="8" y="73"/>
                        <a:pt x="8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7" y="75"/>
                        <a:pt x="7" y="77"/>
                        <a:pt x="7" y="78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6" y="79"/>
                        <a:pt x="6" y="80"/>
                        <a:pt x="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3"/>
                        <a:pt x="5" y="83"/>
                        <a:pt x="5" y="83"/>
                      </a:cubicBezTo>
                      <a:cubicBezTo>
                        <a:pt x="5" y="84"/>
                        <a:pt x="5" y="85"/>
                        <a:pt x="4" y="85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2" y="87"/>
                        <a:pt x="2" y="88"/>
                        <a:pt x="2" y="88"/>
                      </a:cubicBezTo>
                      <a:cubicBezTo>
                        <a:pt x="2" y="89"/>
                        <a:pt x="2" y="89"/>
                        <a:pt x="1" y="90"/>
                      </a:cubicBezTo>
                      <a:cubicBezTo>
                        <a:pt x="1" y="90"/>
                        <a:pt x="1" y="90"/>
                        <a:pt x="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1" y="96"/>
                        <a:pt x="1" y="96"/>
                        <a:pt x="1" y="96"/>
                      </a:cubicBezTo>
                      <a:cubicBezTo>
                        <a:pt x="1" y="97"/>
                        <a:pt x="1" y="97"/>
                        <a:pt x="1" y="97"/>
                      </a:cubicBezTo>
                      <a:cubicBezTo>
                        <a:pt x="1" y="97"/>
                        <a:pt x="1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2" y="100"/>
                        <a:pt x="3" y="100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1"/>
                        <a:pt x="4" y="101"/>
                      </a:cubicBezTo>
                      <a:cubicBezTo>
                        <a:pt x="4" y="101"/>
                        <a:pt x="4" y="102"/>
                        <a:pt x="4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4"/>
                        <a:pt x="4" y="105"/>
                        <a:pt x="3" y="106"/>
                      </a:cubicBezTo>
                      <a:cubicBezTo>
                        <a:pt x="3" y="106"/>
                        <a:pt x="3" y="107"/>
                        <a:pt x="2" y="107"/>
                      </a:cubicBezTo>
                      <a:cubicBezTo>
                        <a:pt x="2" y="108"/>
                        <a:pt x="1" y="108"/>
                        <a:pt x="1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1"/>
                        <a:pt x="2" y="111"/>
                        <a:pt x="2" y="111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3"/>
                        <a:pt x="3" y="113"/>
                      </a:cubicBezTo>
                      <a:cubicBezTo>
                        <a:pt x="4" y="114"/>
                        <a:pt x="4" y="114"/>
                        <a:pt x="4" y="114"/>
                      </a:cubicBezTo>
                      <a:cubicBezTo>
                        <a:pt x="4" y="114"/>
                        <a:pt x="4" y="115"/>
                        <a:pt x="5" y="116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7"/>
                        <a:pt x="5" y="117"/>
                        <a:pt x="6" y="118"/>
                      </a:cubicBezTo>
                      <a:cubicBezTo>
                        <a:pt x="6" y="118"/>
                        <a:pt x="7" y="118"/>
                        <a:pt x="7" y="118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8" y="119"/>
                        <a:pt x="9" y="120"/>
                        <a:pt x="9" y="120"/>
                      </a:cubicBezTo>
                      <a:cubicBezTo>
                        <a:pt x="11" y="121"/>
                        <a:pt x="11" y="123"/>
                        <a:pt x="11" y="125"/>
                      </a:cubicBezTo>
                      <a:cubicBezTo>
                        <a:pt x="11" y="125"/>
                        <a:pt x="11" y="125"/>
                        <a:pt x="11" y="125"/>
                      </a:cubicBezTo>
                      <a:cubicBezTo>
                        <a:pt x="11" y="126"/>
                        <a:pt x="11" y="129"/>
                        <a:pt x="13" y="129"/>
                      </a:cubicBezTo>
                      <a:cubicBezTo>
                        <a:pt x="13" y="129"/>
                        <a:pt x="13" y="129"/>
                        <a:pt x="13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29"/>
                        <a:pt x="14" y="129"/>
                        <a:pt x="14" y="129"/>
                      </a:cubicBezTo>
                      <a:cubicBezTo>
                        <a:pt x="14" y="131"/>
                        <a:pt x="14" y="131"/>
                        <a:pt x="14" y="131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16" y="131"/>
                        <a:pt x="16" y="131"/>
                        <a:pt x="16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2"/>
                        <a:pt x="21" y="132"/>
                        <a:pt x="21" y="132"/>
                      </a:cubicBezTo>
                      <a:cubicBezTo>
                        <a:pt x="21" y="133"/>
                        <a:pt x="21" y="134"/>
                        <a:pt x="22" y="134"/>
                      </a:cubicBezTo>
                      <a:cubicBezTo>
                        <a:pt x="22" y="134"/>
                        <a:pt x="22" y="134"/>
                        <a:pt x="22" y="134"/>
                      </a:cubicBezTo>
                      <a:cubicBezTo>
                        <a:pt x="22" y="135"/>
                        <a:pt x="23" y="136"/>
                        <a:pt x="24" y="136"/>
                      </a:cubicBezTo>
                      <a:cubicBezTo>
                        <a:pt x="25" y="136"/>
                        <a:pt x="26" y="137"/>
                        <a:pt x="26" y="137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8"/>
                        <a:pt x="27" y="138"/>
                        <a:pt x="27" y="138"/>
                      </a:cubicBezTo>
                      <a:cubicBezTo>
                        <a:pt x="27" y="139"/>
                        <a:pt x="28" y="139"/>
                        <a:pt x="28" y="139"/>
                      </a:cubicBezTo>
                      <a:cubicBezTo>
                        <a:pt x="30" y="139"/>
                        <a:pt x="30" y="139"/>
                        <a:pt x="30" y="139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0" y="138"/>
                        <a:pt x="30" y="138"/>
                        <a:pt x="30" y="138"/>
                      </a:cubicBezTo>
                      <a:cubicBezTo>
                        <a:pt x="31" y="138"/>
                        <a:pt x="31" y="138"/>
                        <a:pt x="32" y="138"/>
                      </a:cubicBezTo>
                      <a:cubicBezTo>
                        <a:pt x="33" y="138"/>
                        <a:pt x="33" y="138"/>
                        <a:pt x="33" y="138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3" y="137"/>
                      </a:cubicBezTo>
                      <a:cubicBezTo>
                        <a:pt x="33" y="137"/>
                        <a:pt x="34" y="136"/>
                        <a:pt x="34" y="136"/>
                      </a:cubicBezTo>
                      <a:cubicBezTo>
                        <a:pt x="34" y="136"/>
                        <a:pt x="35" y="137"/>
                        <a:pt x="35" y="137"/>
                      </a:cubicBez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7"/>
                        <a:pt x="36" y="138"/>
                        <a:pt x="37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8" y="138"/>
                        <a:pt x="38" y="138"/>
                        <a:pt x="38" y="138"/>
                      </a:cubicBezTo>
                      <a:cubicBezTo>
                        <a:pt x="39" y="138"/>
                        <a:pt x="39" y="138"/>
                        <a:pt x="39" y="139"/>
                      </a:cubicBezTo>
                      <a:cubicBezTo>
                        <a:pt x="40" y="139"/>
                        <a:pt x="41" y="139"/>
                        <a:pt x="42" y="139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3" y="139"/>
                        <a:pt x="43" y="139"/>
                        <a:pt x="43" y="139"/>
                      </a:cubicBezTo>
                      <a:cubicBezTo>
                        <a:pt x="44" y="139"/>
                        <a:pt x="44" y="139"/>
                        <a:pt x="44" y="139"/>
                      </a:cubicBezTo>
                      <a:cubicBezTo>
                        <a:pt x="46" y="139"/>
                        <a:pt x="46" y="139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6" y="138"/>
                        <a:pt x="46" y="138"/>
                        <a:pt x="46" y="138"/>
                      </a:cubicBezTo>
                      <a:cubicBezTo>
                        <a:pt x="47" y="138"/>
                        <a:pt x="47" y="138"/>
                        <a:pt x="47" y="138"/>
                      </a:cubicBezTo>
                      <a:cubicBezTo>
                        <a:pt x="47" y="137"/>
                        <a:pt x="47" y="137"/>
                        <a:pt x="47" y="137"/>
                      </a:cubicBezTo>
                      <a:cubicBezTo>
                        <a:pt x="47" y="136"/>
                        <a:pt x="47" y="136"/>
                        <a:pt x="48" y="135"/>
                      </a:cubicBezTo>
                      <a:cubicBezTo>
                        <a:pt x="48" y="134"/>
                        <a:pt x="48" y="134"/>
                        <a:pt x="49" y="134"/>
                      </a:cubicBezTo>
                      <a:cubicBezTo>
                        <a:pt x="49" y="134"/>
                        <a:pt x="49" y="133"/>
                        <a:pt x="50" y="133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4" y="133"/>
                        <a:pt x="54" y="133"/>
                        <a:pt x="54" y="133"/>
                      </a:cubicBezTo>
                      <a:cubicBezTo>
                        <a:pt x="55" y="133"/>
                        <a:pt x="56" y="134"/>
                        <a:pt x="57" y="135"/>
                      </a:cubicBezTo>
                      <a:cubicBezTo>
                        <a:pt x="57" y="136"/>
                        <a:pt x="57" y="136"/>
                        <a:pt x="58" y="136"/>
                      </a:cubicBezTo>
                      <a:cubicBezTo>
                        <a:pt x="59" y="136"/>
                        <a:pt x="59" y="136"/>
                        <a:pt x="59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38"/>
                        <a:pt x="60" y="138"/>
                        <a:pt x="60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1" y="138"/>
                        <a:pt x="61" y="138"/>
                        <a:pt x="61" y="138"/>
                      </a:cubicBezTo>
                      <a:cubicBezTo>
                        <a:pt x="62" y="138"/>
                        <a:pt x="62" y="138"/>
                        <a:pt x="63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4" y="139"/>
                        <a:pt x="64" y="139"/>
                        <a:pt x="64" y="139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66" y="139"/>
                        <a:pt x="66" y="139"/>
                        <a:pt x="67" y="140"/>
                      </a:cubicBezTo>
                      <a:cubicBezTo>
                        <a:pt x="67" y="140"/>
                        <a:pt x="68" y="140"/>
                        <a:pt x="68" y="141"/>
                      </a:cubicBezTo>
                      <a:cubicBezTo>
                        <a:pt x="69" y="141"/>
                        <a:pt x="70" y="143"/>
                        <a:pt x="70" y="144"/>
                      </a:cubicBezTo>
                      <a:cubicBezTo>
                        <a:pt x="70" y="145"/>
                        <a:pt x="70" y="145"/>
                        <a:pt x="69" y="146"/>
                      </a:cubicBezTo>
                      <a:cubicBezTo>
                        <a:pt x="69" y="147"/>
                        <a:pt x="69" y="147"/>
                        <a:pt x="69" y="147"/>
                      </a:cubicBezTo>
                      <a:cubicBezTo>
                        <a:pt x="69" y="147"/>
                        <a:pt x="69" y="148"/>
                        <a:pt x="68" y="148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8" y="149"/>
                        <a:pt x="68" y="149"/>
                        <a:pt x="68" y="149"/>
                      </a:cubicBezTo>
                      <a:cubicBezTo>
                        <a:pt x="67" y="149"/>
                        <a:pt x="67" y="149"/>
                        <a:pt x="67" y="149"/>
                      </a:cubicBezTo>
                      <a:cubicBezTo>
                        <a:pt x="67" y="151"/>
                        <a:pt x="67" y="151"/>
                        <a:pt x="67" y="151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2"/>
                        <a:pt x="68" y="152"/>
                        <a:pt x="68" y="152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68" y="154"/>
                        <a:pt x="69" y="155"/>
                        <a:pt x="70" y="155"/>
                      </a:cubicBezTo>
                      <a:cubicBezTo>
                        <a:pt x="70" y="155"/>
                        <a:pt x="70" y="155"/>
                        <a:pt x="70" y="155"/>
                      </a:cubicBezTo>
                      <a:cubicBezTo>
                        <a:pt x="70" y="156"/>
                        <a:pt x="71" y="156"/>
                        <a:pt x="71" y="157"/>
                      </a:cubicBezTo>
                      <a:cubicBezTo>
                        <a:pt x="71" y="157"/>
                        <a:pt x="71" y="157"/>
                        <a:pt x="72" y="158"/>
                      </a:cubicBezTo>
                      <a:cubicBezTo>
                        <a:pt x="72" y="159"/>
                        <a:pt x="72" y="159"/>
                        <a:pt x="73" y="160"/>
                      </a:cubicBezTo>
                      <a:cubicBezTo>
                        <a:pt x="73" y="161"/>
                        <a:pt x="73" y="161"/>
                        <a:pt x="73" y="161"/>
                      </a:cubicBezTo>
                      <a:cubicBezTo>
                        <a:pt x="73" y="161"/>
                        <a:pt x="73" y="162"/>
                        <a:pt x="73" y="162"/>
                      </a:cubicBezTo>
                      <a:cubicBezTo>
                        <a:pt x="73" y="163"/>
                        <a:pt x="73" y="163"/>
                        <a:pt x="74" y="164"/>
                      </a:cubicBezTo>
                      <a:cubicBezTo>
                        <a:pt x="75" y="164"/>
                        <a:pt x="75" y="164"/>
                        <a:pt x="75" y="164"/>
                      </a:cubicBezTo>
                      <a:cubicBezTo>
                        <a:pt x="75" y="165"/>
                        <a:pt x="75" y="165"/>
                        <a:pt x="76" y="165"/>
                      </a:cubicBezTo>
                      <a:cubicBezTo>
                        <a:pt x="76" y="165"/>
                        <a:pt x="76" y="166"/>
                        <a:pt x="76" y="166"/>
                      </a:cubicBezTo>
                      <a:cubicBezTo>
                        <a:pt x="76" y="166"/>
                        <a:pt x="76" y="166"/>
                        <a:pt x="76" y="166"/>
                      </a:cubicBezTo>
                      <a:cubicBezTo>
                        <a:pt x="76" y="167"/>
                        <a:pt x="76" y="167"/>
                        <a:pt x="76" y="168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6" y="169"/>
                        <a:pt x="76" y="169"/>
                        <a:pt x="76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69"/>
                        <a:pt x="77" y="169"/>
                        <a:pt x="77" y="169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0"/>
                        <a:pt x="77" y="170"/>
                        <a:pt x="77" y="170"/>
                      </a:cubicBezTo>
                      <a:cubicBezTo>
                        <a:pt x="77" y="173"/>
                        <a:pt x="77" y="173"/>
                        <a:pt x="77" y="173"/>
                      </a:cubicBezTo>
                      <a:cubicBezTo>
                        <a:pt x="77" y="174"/>
                        <a:pt x="77" y="174"/>
                        <a:pt x="77" y="174"/>
                      </a:cubicBezTo>
                      <a:cubicBezTo>
                        <a:pt x="77" y="174"/>
                        <a:pt x="77" y="176"/>
                        <a:pt x="77" y="176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6" y="176"/>
                        <a:pt x="76" y="176"/>
                        <a:pt x="76" y="176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7" y="181"/>
                        <a:pt x="77" y="181"/>
                        <a:pt x="77" y="181"/>
                      </a:cubicBezTo>
                      <a:cubicBezTo>
                        <a:pt x="78" y="182"/>
                        <a:pt x="78" y="182"/>
                        <a:pt x="78" y="182"/>
                      </a:cubicBezTo>
                      <a:cubicBezTo>
                        <a:pt x="77" y="182"/>
                        <a:pt x="77" y="182"/>
                        <a:pt x="77" y="183"/>
                      </a:cubicBezTo>
                      <a:cubicBezTo>
                        <a:pt x="77" y="183"/>
                        <a:pt x="77" y="183"/>
                        <a:pt x="77" y="183"/>
                      </a:cubicBezTo>
                      <a:cubicBezTo>
                        <a:pt x="77" y="183"/>
                        <a:pt x="76" y="184"/>
                        <a:pt x="76" y="184"/>
                      </a:cubicBezTo>
                      <a:cubicBezTo>
                        <a:pt x="75" y="185"/>
                        <a:pt x="75" y="185"/>
                        <a:pt x="75" y="185"/>
                      </a:cubicBezTo>
                      <a:cubicBezTo>
                        <a:pt x="74" y="186"/>
                        <a:pt x="74" y="186"/>
                        <a:pt x="74" y="187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4" y="188"/>
                        <a:pt x="74" y="188"/>
                        <a:pt x="74" y="188"/>
                      </a:cubicBezTo>
                      <a:cubicBezTo>
                        <a:pt x="73" y="187"/>
                        <a:pt x="73" y="187"/>
                        <a:pt x="73" y="187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3" y="193"/>
                        <a:pt x="73" y="193"/>
                        <a:pt x="73" y="193"/>
                      </a:cubicBezTo>
                      <a:cubicBezTo>
                        <a:pt x="72" y="193"/>
                        <a:pt x="72" y="193"/>
                        <a:pt x="72" y="193"/>
                      </a:cubicBezTo>
                      <a:cubicBezTo>
                        <a:pt x="71" y="193"/>
                        <a:pt x="71" y="193"/>
                        <a:pt x="71" y="193"/>
                      </a:cubicBezTo>
                      <a:cubicBezTo>
                        <a:pt x="71" y="194"/>
                        <a:pt x="71" y="194"/>
                        <a:pt x="71" y="194"/>
                      </a:cubicBezTo>
                      <a:cubicBezTo>
                        <a:pt x="71" y="195"/>
                        <a:pt x="71" y="195"/>
                        <a:pt x="71" y="195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70" y="198"/>
                        <a:pt x="70" y="198"/>
                        <a:pt x="70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8" y="211"/>
                        <a:pt x="68" y="211"/>
                        <a:pt x="68" y="211"/>
                      </a:cubicBezTo>
                      <a:cubicBezTo>
                        <a:pt x="69" y="211"/>
                        <a:pt x="69" y="211"/>
                        <a:pt x="69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1"/>
                        <a:pt x="70" y="211"/>
                        <a:pt x="70" y="211"/>
                      </a:cubicBezTo>
                      <a:cubicBezTo>
                        <a:pt x="70" y="212"/>
                        <a:pt x="70" y="212"/>
                        <a:pt x="70" y="212"/>
                      </a:cubicBezTo>
                      <a:cubicBezTo>
                        <a:pt x="70" y="213"/>
                        <a:pt x="70" y="213"/>
                        <a:pt x="70" y="213"/>
                      </a:cubicBezTo>
                      <a:cubicBezTo>
                        <a:pt x="70" y="213"/>
                        <a:pt x="70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4"/>
                        <a:pt x="71" y="214"/>
                        <a:pt x="71" y="214"/>
                      </a:cubicBezTo>
                      <a:cubicBezTo>
                        <a:pt x="71" y="215"/>
                        <a:pt x="71" y="215"/>
                        <a:pt x="71" y="215"/>
                      </a:cubicBezTo>
                      <a:cubicBezTo>
                        <a:pt x="71" y="217"/>
                        <a:pt x="71" y="217"/>
                        <a:pt x="71" y="218"/>
                      </a:cubicBezTo>
                      <a:cubicBezTo>
                        <a:pt x="71" y="218"/>
                        <a:pt x="71" y="218"/>
                        <a:pt x="71" y="218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0" y="231"/>
                        <a:pt x="70" y="231"/>
                        <a:pt x="70" y="231"/>
                      </a:cubicBezTo>
                      <a:cubicBezTo>
                        <a:pt x="71" y="232"/>
                        <a:pt x="71" y="232"/>
                        <a:pt x="71" y="232"/>
                      </a:cubicBezTo>
                      <a:cubicBezTo>
                        <a:pt x="72" y="232"/>
                        <a:pt x="72" y="233"/>
                        <a:pt x="72" y="234"/>
                      </a:cubicBezTo>
                      <a:cubicBezTo>
                        <a:pt x="73" y="235"/>
                        <a:pt x="73" y="236"/>
                        <a:pt x="72" y="236"/>
                      </a:cubicBezTo>
                      <a:cubicBezTo>
                        <a:pt x="72" y="237"/>
                        <a:pt x="72" y="237"/>
                        <a:pt x="71" y="238"/>
                      </a:cubicBezTo>
                      <a:cubicBezTo>
                        <a:pt x="71" y="238"/>
                        <a:pt x="70" y="238"/>
                        <a:pt x="70" y="238"/>
                      </a:cubicBezTo>
                      <a:cubicBezTo>
                        <a:pt x="69" y="239"/>
                        <a:pt x="69" y="239"/>
                        <a:pt x="69" y="239"/>
                      </a:cubicBezTo>
                      <a:cubicBezTo>
                        <a:pt x="68" y="239"/>
                        <a:pt x="68" y="239"/>
                        <a:pt x="67" y="239"/>
                      </a:cubicBezTo>
                      <a:cubicBezTo>
                        <a:pt x="67" y="240"/>
                        <a:pt x="67" y="241"/>
                        <a:pt x="67" y="242"/>
                      </a:cubicBezTo>
                      <a:cubicBezTo>
                        <a:pt x="67" y="243"/>
                        <a:pt x="67" y="243"/>
                        <a:pt x="67" y="243"/>
                      </a:cubicBezTo>
                      <a:cubicBezTo>
                        <a:pt x="67" y="243"/>
                        <a:pt x="67" y="244"/>
                        <a:pt x="68" y="245"/>
                      </a:cubicBezTo>
                      <a:cubicBezTo>
                        <a:pt x="68" y="245"/>
                        <a:pt x="69" y="245"/>
                        <a:pt x="69" y="245"/>
                      </a:cubicBezTo>
                      <a:cubicBezTo>
                        <a:pt x="70" y="245"/>
                        <a:pt x="70" y="245"/>
                        <a:pt x="71" y="245"/>
                      </a:cubicBezTo>
                      <a:cubicBezTo>
                        <a:pt x="71" y="244"/>
                        <a:pt x="71" y="244"/>
                        <a:pt x="71" y="244"/>
                      </a:cubicBezTo>
                      <a:cubicBezTo>
                        <a:pt x="72" y="244"/>
                        <a:pt x="74" y="244"/>
                        <a:pt x="75" y="244"/>
                      </a:cubicBezTo>
                      <a:cubicBezTo>
                        <a:pt x="76" y="244"/>
                        <a:pt x="76" y="244"/>
                        <a:pt x="76" y="244"/>
                      </a:cubicBezTo>
                      <a:cubicBezTo>
                        <a:pt x="78" y="244"/>
                        <a:pt x="80" y="243"/>
                        <a:pt x="81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2"/>
                        <a:pt x="83" y="242"/>
                        <a:pt x="83" y="242"/>
                      </a:cubicBezTo>
                      <a:cubicBezTo>
                        <a:pt x="83" y="243"/>
                        <a:pt x="83" y="243"/>
                        <a:pt x="83" y="243"/>
                      </a:cubicBezTo>
                      <a:cubicBezTo>
                        <a:pt x="84" y="243"/>
                        <a:pt x="84" y="242"/>
                        <a:pt x="85" y="242"/>
                      </a:cubicBezTo>
                      <a:cubicBezTo>
                        <a:pt x="85" y="241"/>
                        <a:pt x="85" y="241"/>
                        <a:pt x="85" y="241"/>
                      </a:cubicBezTo>
                      <a:cubicBezTo>
                        <a:pt x="85" y="240"/>
                        <a:pt x="86" y="240"/>
                        <a:pt x="87" y="240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7" y="236"/>
                        <a:pt x="88" y="234"/>
                        <a:pt x="90" y="233"/>
                      </a:cubicBezTo>
                      <a:cubicBezTo>
                        <a:pt x="90" y="233"/>
                        <a:pt x="91" y="232"/>
                        <a:pt x="93" y="232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4" y="232"/>
                        <a:pt x="94" y="232"/>
                        <a:pt x="95" y="232"/>
                      </a:cubicBezTo>
                      <a:cubicBezTo>
                        <a:pt x="95" y="232"/>
                        <a:pt x="95" y="232"/>
                        <a:pt x="96" y="232"/>
                      </a:cubicBezTo>
                      <a:cubicBezTo>
                        <a:pt x="96" y="232"/>
                        <a:pt x="97" y="232"/>
                        <a:pt x="97" y="232"/>
                      </a:cubicBezTo>
                      <a:cubicBezTo>
                        <a:pt x="99" y="232"/>
                        <a:pt x="99" y="231"/>
                        <a:pt x="99" y="231"/>
                      </a:cubicBezTo>
                      <a:cubicBezTo>
                        <a:pt x="99" y="230"/>
                        <a:pt x="99" y="229"/>
                        <a:pt x="99" y="229"/>
                      </a:cubicBezTo>
                      <a:cubicBezTo>
                        <a:pt x="99" y="228"/>
                        <a:pt x="99" y="228"/>
                        <a:pt x="99" y="228"/>
                      </a:cubicBezTo>
                      <a:cubicBezTo>
                        <a:pt x="99" y="226"/>
                        <a:pt x="99" y="226"/>
                        <a:pt x="99" y="226"/>
                      </a:cubicBezTo>
                      <a:cubicBezTo>
                        <a:pt x="99" y="225"/>
                        <a:pt x="99" y="225"/>
                        <a:pt x="98" y="225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7" y="224"/>
                        <a:pt x="98" y="223"/>
                        <a:pt x="98" y="223"/>
                      </a:cubicBezTo>
                      <a:cubicBezTo>
                        <a:pt x="98" y="222"/>
                        <a:pt x="98" y="222"/>
                        <a:pt x="98" y="222"/>
                      </a:cubicBezTo>
                      <a:cubicBezTo>
                        <a:pt x="99" y="222"/>
                        <a:pt x="99" y="222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100" y="221"/>
                        <a:pt x="100" y="221"/>
                        <a:pt x="100" y="221"/>
                      </a:cubicBezTo>
                      <a:cubicBezTo>
                        <a:pt x="100" y="220"/>
                        <a:pt x="100" y="220"/>
                        <a:pt x="100" y="220"/>
                      </a:cubicBezTo>
                      <a:cubicBezTo>
                        <a:pt x="100" y="219"/>
                        <a:pt x="100" y="219"/>
                        <a:pt x="100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2" y="219"/>
                        <a:pt x="102" y="219"/>
                      </a:cubicBezTo>
                      <a:cubicBezTo>
                        <a:pt x="103" y="219"/>
                        <a:pt x="104" y="218"/>
                        <a:pt x="105" y="216"/>
                      </a:cubicBezTo>
                      <a:cubicBezTo>
                        <a:pt x="105" y="215"/>
                        <a:pt x="105" y="213"/>
                        <a:pt x="105" y="212"/>
                      </a:cubicBezTo>
                      <a:cubicBezTo>
                        <a:pt x="105" y="211"/>
                        <a:pt x="105" y="211"/>
                        <a:pt x="105" y="211"/>
                      </a:cubicBezTo>
                      <a:cubicBezTo>
                        <a:pt x="105" y="211"/>
                        <a:pt x="105" y="210"/>
                        <a:pt x="105" y="209"/>
                      </a:cubicBezTo>
                      <a:cubicBezTo>
                        <a:pt x="105" y="209"/>
                        <a:pt x="105" y="209"/>
                        <a:pt x="105" y="209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6" y="208"/>
                        <a:pt x="106" y="208"/>
                        <a:pt x="106" y="208"/>
                      </a:cubicBezTo>
                      <a:cubicBezTo>
                        <a:pt x="106" y="208"/>
                        <a:pt x="106" y="207"/>
                        <a:pt x="106" y="207"/>
                      </a:cubicBezTo>
                      <a:cubicBezTo>
                        <a:pt x="107" y="206"/>
                        <a:pt x="107" y="206"/>
                        <a:pt x="108" y="206"/>
                      </a:cubicBezTo>
                      <a:cubicBezTo>
                        <a:pt x="108" y="205"/>
                        <a:pt x="108" y="205"/>
                        <a:pt x="108" y="205"/>
                      </a:cubicBezTo>
                      <a:cubicBezTo>
                        <a:pt x="109" y="205"/>
                        <a:pt x="109" y="205"/>
                        <a:pt x="110" y="204"/>
                      </a:cubicBezTo>
                      <a:cubicBezTo>
                        <a:pt x="110" y="204"/>
                        <a:pt x="110" y="203"/>
                        <a:pt x="110" y="202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200"/>
                        <a:pt x="110" y="200"/>
                        <a:pt x="110" y="200"/>
                      </a:cubicBezTo>
                      <a:cubicBezTo>
                        <a:pt x="111" y="199"/>
                        <a:pt x="111" y="199"/>
                        <a:pt x="112" y="198"/>
                      </a:cubicBezTo>
                      <a:cubicBezTo>
                        <a:pt x="113" y="197"/>
                        <a:pt x="114" y="196"/>
                        <a:pt x="116" y="195"/>
                      </a:cubicBezTo>
                      <a:cubicBezTo>
                        <a:pt x="116" y="194"/>
                        <a:pt x="116" y="194"/>
                        <a:pt x="117" y="194"/>
                      </a:cubicBezTo>
                      <a:cubicBezTo>
                        <a:pt x="117" y="193"/>
                        <a:pt x="118" y="193"/>
                        <a:pt x="118" y="192"/>
                      </a:cubicBezTo>
                      <a:cubicBezTo>
                        <a:pt x="118" y="191"/>
                        <a:pt x="118" y="191"/>
                        <a:pt x="118" y="190"/>
                      </a:cubicBezTo>
                      <a:cubicBezTo>
                        <a:pt x="118" y="189"/>
                        <a:pt x="118" y="189"/>
                        <a:pt x="118" y="188"/>
                      </a:cubicBezTo>
                      <a:cubicBezTo>
                        <a:pt x="117" y="187"/>
                        <a:pt x="117" y="186"/>
                        <a:pt x="118" y="185"/>
                      </a:cubicBezTo>
                      <a:cubicBezTo>
                        <a:pt x="118" y="184"/>
                        <a:pt x="118" y="182"/>
                        <a:pt x="118" y="181"/>
                      </a:cubicBezTo>
                      <a:cubicBezTo>
                        <a:pt x="119" y="181"/>
                        <a:pt x="119" y="181"/>
                        <a:pt x="119" y="181"/>
                      </a:cubicBezTo>
                      <a:cubicBezTo>
                        <a:pt x="119" y="180"/>
                        <a:pt x="119" y="180"/>
                        <a:pt x="119" y="180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0" y="180"/>
                        <a:pt x="120" y="180"/>
                        <a:pt x="120" y="180"/>
                      </a:cubicBezTo>
                      <a:cubicBezTo>
                        <a:pt x="120" y="179"/>
                        <a:pt x="120" y="179"/>
                        <a:pt x="120" y="179"/>
                      </a:cubicBezTo>
                      <a:cubicBezTo>
                        <a:pt x="121" y="176"/>
                        <a:pt x="121" y="173"/>
                        <a:pt x="120" y="171"/>
                      </a:cubicBezTo>
                      <a:cubicBezTo>
                        <a:pt x="120" y="169"/>
                        <a:pt x="120" y="168"/>
                        <a:pt x="120" y="166"/>
                      </a:cubicBezTo>
                      <a:cubicBezTo>
                        <a:pt x="120" y="164"/>
                        <a:pt x="120" y="162"/>
                        <a:pt x="121" y="161"/>
                      </a:cubicBezTo>
                      <a:cubicBezTo>
                        <a:pt x="121" y="160"/>
                        <a:pt x="121" y="159"/>
                        <a:pt x="122" y="159"/>
                      </a:cubicBezTo>
                      <a:cubicBezTo>
                        <a:pt x="122" y="159"/>
                        <a:pt x="122" y="159"/>
                        <a:pt x="122" y="159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2" y="158"/>
                        <a:pt x="122" y="158"/>
                        <a:pt x="122" y="158"/>
                      </a:cubicBezTo>
                      <a:cubicBezTo>
                        <a:pt x="123" y="158"/>
                        <a:pt x="123" y="158"/>
                        <a:pt x="123" y="158"/>
                      </a:cubicBezTo>
                      <a:cubicBezTo>
                        <a:pt x="123" y="157"/>
                        <a:pt x="123" y="157"/>
                        <a:pt x="123" y="157"/>
                      </a:cubicBezTo>
                      <a:cubicBezTo>
                        <a:pt x="123" y="156"/>
                        <a:pt x="123" y="156"/>
                        <a:pt x="123" y="156"/>
                      </a:cubicBezTo>
                      <a:cubicBezTo>
                        <a:pt x="123" y="156"/>
                        <a:pt x="123" y="155"/>
                        <a:pt x="123" y="155"/>
                      </a:cubicBezTo>
                      <a:cubicBezTo>
                        <a:pt x="124" y="155"/>
                        <a:pt x="124" y="155"/>
                        <a:pt x="124" y="155"/>
                      </a:cubicBezTo>
                      <a:cubicBezTo>
                        <a:pt x="125" y="155"/>
                        <a:pt x="125" y="155"/>
                        <a:pt x="125" y="155"/>
                      </a:cubicBezTo>
                      <a:cubicBezTo>
                        <a:pt x="125" y="150"/>
                        <a:pt x="125" y="150"/>
                        <a:pt x="125" y="150"/>
                      </a:cubicBezTo>
                      <a:cubicBezTo>
                        <a:pt x="125" y="149"/>
                        <a:pt x="124" y="149"/>
                        <a:pt x="124" y="149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48"/>
                        <a:pt x="123" y="148"/>
                        <a:pt x="123" y="147"/>
                      </a:cubicBezTo>
                      <a:cubicBezTo>
                        <a:pt x="123" y="146"/>
                        <a:pt x="123" y="146"/>
                        <a:pt x="123" y="146"/>
                      </a:cubicBezTo>
                      <a:cubicBezTo>
                        <a:pt x="123" y="145"/>
                        <a:pt x="123" y="145"/>
                        <a:pt x="123" y="145"/>
                      </a:cubicBezTo>
                      <a:cubicBezTo>
                        <a:pt x="123" y="144"/>
                        <a:pt x="123" y="143"/>
                        <a:pt x="124" y="14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25" y="142"/>
                        <a:pt x="125" y="141"/>
                      </a:cubicBezTo>
                      <a:cubicBezTo>
                        <a:pt x="125" y="140"/>
                        <a:pt x="125" y="140"/>
                        <a:pt x="125" y="140"/>
                      </a:cubicBezTo>
                      <a:cubicBezTo>
                        <a:pt x="125" y="139"/>
                        <a:pt x="125" y="139"/>
                        <a:pt x="125" y="138"/>
                      </a:cubicBezTo>
                      <a:cubicBezTo>
                        <a:pt x="125" y="138"/>
                        <a:pt x="125" y="137"/>
                        <a:pt x="125" y="137"/>
                      </a:cubicBezTo>
                      <a:cubicBezTo>
                        <a:pt x="125" y="136"/>
                        <a:pt x="125" y="136"/>
                        <a:pt x="125" y="135"/>
                      </a:cubicBezTo>
                      <a:cubicBezTo>
                        <a:pt x="125" y="135"/>
                        <a:pt x="125" y="135"/>
                        <a:pt x="125" y="135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28"/>
                        <a:pt x="126" y="128"/>
                        <a:pt x="126" y="128"/>
                      </a:cubicBezTo>
                      <a:cubicBezTo>
                        <a:pt x="126" y="127"/>
                        <a:pt x="126" y="127"/>
                        <a:pt x="126" y="127"/>
                      </a:cubicBezTo>
                      <a:cubicBezTo>
                        <a:pt x="126" y="126"/>
                        <a:pt x="126" y="125"/>
                        <a:pt x="126" y="124"/>
                      </a:cubicBezTo>
                      <a:cubicBezTo>
                        <a:pt x="125" y="123"/>
                        <a:pt x="124" y="122"/>
                        <a:pt x="122" y="121"/>
                      </a:cubicBezTo>
                      <a:cubicBezTo>
                        <a:pt x="122" y="121"/>
                        <a:pt x="122" y="120"/>
                        <a:pt x="122" y="120"/>
                      </a:cubicBezTo>
                      <a:cubicBezTo>
                        <a:pt x="122" y="116"/>
                        <a:pt x="122" y="116"/>
                        <a:pt x="122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5"/>
                        <a:pt x="120" y="115"/>
                        <a:pt x="120" y="115"/>
                      </a:cubicBezTo>
                      <a:cubicBezTo>
                        <a:pt x="120" y="114"/>
                        <a:pt x="120" y="114"/>
                        <a:pt x="120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112"/>
                        <a:pt x="119" y="112"/>
                        <a:pt x="118" y="112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1"/>
                        <a:pt x="118" y="111"/>
                        <a:pt x="118" y="111"/>
                      </a:cubicBezTo>
                      <a:cubicBezTo>
                        <a:pt x="118" y="110"/>
                        <a:pt x="118" y="109"/>
                        <a:pt x="117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9"/>
                        <a:pt x="116" y="109"/>
                        <a:pt x="116" y="109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6"/>
                        <a:pt x="115" y="106"/>
                        <a:pt x="115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2" y="102"/>
                        <a:pt x="111" y="101"/>
                        <a:pt x="112" y="98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0" y="97"/>
                        <a:pt x="110" y="97"/>
                        <a:pt x="110" y="97"/>
                      </a:cubicBezTo>
                      <a:cubicBezTo>
                        <a:pt x="110" y="96"/>
                        <a:pt x="110" y="95"/>
                        <a:pt x="109" y="94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08" y="93"/>
                        <a:pt x="108" y="93"/>
                        <a:pt x="108" y="92"/>
                      </a:cubicBezTo>
                      <a:cubicBezTo>
                        <a:pt x="107" y="92"/>
                        <a:pt x="107" y="91"/>
                        <a:pt x="106" y="91"/>
                      </a:cubicBezTo>
                      <a:cubicBezTo>
                        <a:pt x="106" y="91"/>
                        <a:pt x="106" y="91"/>
                        <a:pt x="106" y="91"/>
                      </a:cubicBezTo>
                      <a:cubicBezTo>
                        <a:pt x="106" y="91"/>
                        <a:pt x="106" y="90"/>
                        <a:pt x="106" y="90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106" y="89"/>
                        <a:pt x="106" y="89"/>
                        <a:pt x="106" y="89"/>
                      </a:cubicBezTo>
                      <a:cubicBezTo>
                        <a:pt x="105" y="89"/>
                        <a:pt x="105" y="89"/>
                        <a:pt x="105" y="89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87"/>
                        <a:pt x="104" y="87"/>
                        <a:pt x="103" y="86"/>
                      </a:cubicBezTo>
                      <a:cubicBezTo>
                        <a:pt x="102" y="84"/>
                        <a:pt x="101" y="83"/>
                        <a:pt x="100" y="81"/>
                      </a:cubicBezTo>
                      <a:cubicBezTo>
                        <a:pt x="99" y="80"/>
                        <a:pt x="99" y="80"/>
                        <a:pt x="99" y="80"/>
                      </a:cubicBezTo>
                      <a:cubicBezTo>
                        <a:pt x="98" y="78"/>
                        <a:pt x="97" y="76"/>
                        <a:pt x="95" y="75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98" y="74"/>
                        <a:pt x="98" y="75"/>
                        <a:pt x="98" y="75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99" y="76"/>
                        <a:pt x="99" y="76"/>
                        <a:pt x="99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8"/>
                        <a:pt x="101" y="78"/>
                      </a:cubicBezTo>
                      <a:cubicBezTo>
                        <a:pt x="101" y="78"/>
                        <a:pt x="101" y="79"/>
                        <a:pt x="101" y="79"/>
                      </a:cubicBezTo>
                      <a:cubicBezTo>
                        <a:pt x="101" y="82"/>
                        <a:pt x="101" y="82"/>
                        <a:pt x="101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3" y="85"/>
                        <a:pt x="104" y="85"/>
                        <a:pt x="105" y="85"/>
                      </a:cubicBezTo>
                      <a:cubicBezTo>
                        <a:pt x="105" y="85"/>
                        <a:pt x="105" y="85"/>
                        <a:pt x="105" y="85"/>
                      </a:cubicBezTo>
                      <a:cubicBezTo>
                        <a:pt x="106" y="85"/>
                        <a:pt x="106" y="86"/>
                        <a:pt x="107" y="86"/>
                      </a:cubicBezTo>
                      <a:cubicBezTo>
                        <a:pt x="107" y="87"/>
                        <a:pt x="107" y="87"/>
                        <a:pt x="107" y="88"/>
                      </a:cubicBezTo>
                      <a:cubicBezTo>
                        <a:pt x="107" y="88"/>
                        <a:pt x="107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90"/>
                        <a:pt x="108" y="90"/>
                        <a:pt x="108" y="90"/>
                      </a:cubicBezTo>
                      <a:cubicBezTo>
                        <a:pt x="108" y="90"/>
                        <a:pt x="108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2"/>
                        <a:pt x="110" y="92"/>
                        <a:pt x="110" y="92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3"/>
                        <a:pt x="110" y="93"/>
                        <a:pt x="110" y="93"/>
                      </a:cubicBezTo>
                      <a:cubicBezTo>
                        <a:pt x="110" y="94"/>
                        <a:pt x="110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5"/>
                        <a:pt x="111" y="95"/>
                        <a:pt x="111" y="95"/>
                      </a:cubicBezTo>
                      <a:cubicBezTo>
                        <a:pt x="111" y="96"/>
                        <a:pt x="111" y="96"/>
                        <a:pt x="111" y="96"/>
                      </a:cubicBezTo>
                      <a:cubicBezTo>
                        <a:pt x="112" y="97"/>
                        <a:pt x="112" y="97"/>
                        <a:pt x="112" y="98"/>
                      </a:cubicBezTo>
                      <a:cubicBezTo>
                        <a:pt x="113" y="98"/>
                        <a:pt x="113" y="98"/>
                        <a:pt x="113" y="98"/>
                      </a:cubicBezTo>
                      <a:cubicBezTo>
                        <a:pt x="113" y="99"/>
                        <a:pt x="114" y="99"/>
                        <a:pt x="114" y="99"/>
                      </a:cubicBezTo>
                      <a:cubicBezTo>
                        <a:pt x="114" y="99"/>
                        <a:pt x="114" y="99"/>
                        <a:pt x="114" y="99"/>
                      </a:cubicBezTo>
                      <a:cubicBezTo>
                        <a:pt x="114" y="100"/>
                        <a:pt x="114" y="100"/>
                        <a:pt x="114" y="100"/>
                      </a:cubicBezTo>
                      <a:cubicBezTo>
                        <a:pt x="114" y="101"/>
                        <a:pt x="114" y="102"/>
                        <a:pt x="115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2"/>
                        <a:pt x="116" y="102"/>
                        <a:pt x="116" y="102"/>
                      </a:cubicBezTo>
                      <a:cubicBezTo>
                        <a:pt x="116" y="103"/>
                        <a:pt x="116" y="103"/>
                        <a:pt x="116" y="103"/>
                      </a:cubicBezTo>
                      <a:cubicBezTo>
                        <a:pt x="116" y="105"/>
                        <a:pt x="116" y="105"/>
                        <a:pt x="116" y="105"/>
                      </a:cubicBezTo>
                      <a:cubicBezTo>
                        <a:pt x="116" y="106"/>
                        <a:pt x="116" y="106"/>
                        <a:pt x="117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17" y="107"/>
                        <a:pt x="117" y="108"/>
                        <a:pt x="118" y="108"/>
                      </a:cubicBezTo>
                      <a:cubicBezTo>
                        <a:pt x="118" y="109"/>
                        <a:pt x="119" y="110"/>
                        <a:pt x="120" y="110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2" y="109"/>
                        <a:pt x="122" y="109"/>
                        <a:pt x="122" y="109"/>
                      </a:cubicBezTo>
                      <a:cubicBezTo>
                        <a:pt x="121" y="106"/>
                        <a:pt x="120" y="102"/>
                        <a:pt x="119" y="97"/>
                      </a:cubicBezTo>
                      <a:cubicBezTo>
                        <a:pt x="118" y="95"/>
                        <a:pt x="118" y="93"/>
                        <a:pt x="118" y="91"/>
                      </a:cubicBezTo>
                      <a:cubicBezTo>
                        <a:pt x="118" y="90"/>
                        <a:pt x="118" y="90"/>
                        <a:pt x="118" y="89"/>
                      </a:cubicBezTo>
                      <a:cubicBezTo>
                        <a:pt x="119" y="88"/>
                        <a:pt x="119" y="88"/>
                        <a:pt x="119" y="88"/>
                      </a:cubicBezTo>
                      <a:cubicBezTo>
                        <a:pt x="119" y="87"/>
                        <a:pt x="119" y="87"/>
                        <a:pt x="119" y="86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19" y="86"/>
                        <a:pt x="119" y="85"/>
                        <a:pt x="119" y="85"/>
                      </a:cubicBezTo>
                      <a:cubicBezTo>
                        <a:pt x="119" y="85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8" y="84"/>
                        <a:pt x="118" y="84"/>
                        <a:pt x="118" y="84"/>
                      </a:cubicBezTo>
                      <a:cubicBezTo>
                        <a:pt x="117" y="84"/>
                        <a:pt x="118" y="84"/>
                        <a:pt x="118" y="83"/>
                      </a:cubicBezTo>
                      <a:cubicBezTo>
                        <a:pt x="118" y="82"/>
                        <a:pt x="118" y="82"/>
                        <a:pt x="118" y="82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7" y="81"/>
                        <a:pt x="117" y="81"/>
                        <a:pt x="117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16" y="79"/>
                        <a:pt x="116" y="79"/>
                        <a:pt x="116" y="79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7"/>
                        <a:pt x="115" y="77"/>
                        <a:pt x="115" y="77"/>
                      </a:cubicBezTo>
                      <a:cubicBezTo>
                        <a:pt x="115" y="76"/>
                        <a:pt x="115" y="76"/>
                        <a:pt x="115" y="76"/>
                      </a:cubicBez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113" y="73"/>
                        <a:pt x="113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72"/>
                        <a:pt x="112" y="72"/>
                        <a:pt x="112" y="71"/>
                      </a:cubicBezTo>
                      <a:cubicBezTo>
                        <a:pt x="111" y="71"/>
                        <a:pt x="111" y="70"/>
                        <a:pt x="111" y="70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10" y="69"/>
                        <a:pt x="110" y="69"/>
                        <a:pt x="110" y="69"/>
                      </a:cubicBezTo>
                      <a:cubicBezTo>
                        <a:pt x="109" y="69"/>
                        <a:pt x="109" y="69"/>
                        <a:pt x="109" y="69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8"/>
                        <a:pt x="109" y="68"/>
                        <a:pt x="109" y="68"/>
                      </a:cubicBezTo>
                      <a:cubicBezTo>
                        <a:pt x="109" y="66"/>
                        <a:pt x="109" y="66"/>
                        <a:pt x="109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7" y="65"/>
                        <a:pt x="107" y="64"/>
                        <a:pt x="107" y="64"/>
                      </a:cubicBezTo>
                      <a:cubicBezTo>
                        <a:pt x="107" y="63"/>
                        <a:pt x="107" y="63"/>
                        <a:pt x="107" y="63"/>
                      </a:cubicBezTo>
                      <a:cubicBezTo>
                        <a:pt x="106" y="63"/>
                        <a:pt x="106" y="63"/>
                        <a:pt x="106" y="63"/>
                      </a:cubicBezTo>
                      <a:cubicBezTo>
                        <a:pt x="106" y="62"/>
                        <a:pt x="106" y="62"/>
                        <a:pt x="106" y="62"/>
                      </a:cubicBezTo>
                      <a:cubicBezTo>
                        <a:pt x="106" y="62"/>
                        <a:pt x="106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60"/>
                        <a:pt x="105" y="60"/>
                        <a:pt x="105" y="60"/>
                      </a:cubicBezTo>
                      <a:cubicBezTo>
                        <a:pt x="104" y="59"/>
                        <a:pt x="104" y="59"/>
                        <a:pt x="104" y="59"/>
                      </a:cubicBezTo>
                      <a:cubicBezTo>
                        <a:pt x="103" y="58"/>
                        <a:pt x="103" y="58"/>
                        <a:pt x="103" y="58"/>
                      </a:cubicBezTo>
                      <a:cubicBezTo>
                        <a:pt x="103" y="57"/>
                        <a:pt x="102" y="57"/>
                        <a:pt x="102" y="57"/>
                      </a:cubicBezTo>
                      <a:cubicBezTo>
                        <a:pt x="102" y="57"/>
                        <a:pt x="102" y="57"/>
                        <a:pt x="102" y="57"/>
                      </a:cubicBez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100" y="56"/>
                        <a:pt x="100" y="55"/>
                        <a:pt x="100" y="55"/>
                      </a:cubicBezTo>
                      <a:cubicBezTo>
                        <a:pt x="100" y="54"/>
                        <a:pt x="100" y="54"/>
                        <a:pt x="100" y="53"/>
                      </a:cubicBezTo>
                      <a:cubicBezTo>
                        <a:pt x="99" y="53"/>
                        <a:pt x="99" y="53"/>
                        <a:pt x="99" y="53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2"/>
                        <a:pt x="99" y="52"/>
                      </a:cubicBezTo>
                      <a:cubicBezTo>
                        <a:pt x="99" y="52"/>
                        <a:pt x="99" y="51"/>
                        <a:pt x="98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6" y="50"/>
                        <a:pt x="96" y="50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5" y="47"/>
                        <a:pt x="94" y="47"/>
                        <a:pt x="94" y="46"/>
                      </a:cubicBezTo>
                      <a:cubicBezTo>
                        <a:pt x="94" y="45"/>
                        <a:pt x="93" y="45"/>
                        <a:pt x="92" y="44"/>
                      </a:cubicBezTo>
                      <a:cubicBezTo>
                        <a:pt x="91" y="44"/>
                        <a:pt x="91" y="43"/>
                        <a:pt x="91" y="43"/>
                      </a:cubicBezTo>
                      <a:cubicBezTo>
                        <a:pt x="90" y="43"/>
                        <a:pt x="90" y="43"/>
                        <a:pt x="90" y="43"/>
                      </a:cubicBezTo>
                      <a:cubicBezTo>
                        <a:pt x="90" y="42"/>
                        <a:pt x="90" y="42"/>
                        <a:pt x="90" y="41"/>
                      </a:cubicBezTo>
                      <a:cubicBezTo>
                        <a:pt x="89" y="41"/>
                        <a:pt x="89" y="41"/>
                        <a:pt x="88" y="40"/>
                      </a:cubicBezTo>
                      <a:cubicBezTo>
                        <a:pt x="87" y="39"/>
                        <a:pt x="86" y="38"/>
                        <a:pt x="85" y="38"/>
                      </a:cubicBezTo>
                      <a:cubicBezTo>
                        <a:pt x="83" y="36"/>
                        <a:pt x="82" y="34"/>
                        <a:pt x="80" y="32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78" y="31"/>
                        <a:pt x="77" y="30"/>
                        <a:pt x="76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5" y="27"/>
                        <a:pt x="75" y="26"/>
                        <a:pt x="73" y="26"/>
                      </a:cubicBezTo>
                      <a:cubicBezTo>
                        <a:pt x="73" y="26"/>
                        <a:pt x="73" y="26"/>
                        <a:pt x="72" y="25"/>
                      </a:cubicBezTo>
                      <a:cubicBezTo>
                        <a:pt x="72" y="25"/>
                        <a:pt x="71" y="25"/>
                        <a:pt x="71" y="25"/>
                      </a:cubicBezTo>
                      <a:cubicBezTo>
                        <a:pt x="70" y="24"/>
                        <a:pt x="69" y="23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0"/>
                        <a:pt x="64" y="19"/>
                        <a:pt x="64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0" y="17"/>
                      </a:cubicBezTo>
                      <a:cubicBezTo>
                        <a:pt x="60" y="16"/>
                        <a:pt x="59" y="16"/>
                        <a:pt x="59" y="15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9" y="14"/>
                        <a:pt x="58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6" y="14"/>
                        <a:pt x="56" y="13"/>
                        <a:pt x="56" y="13"/>
                      </a:cubicBezTo>
                      <a:cubicBezTo>
                        <a:pt x="54" y="11"/>
                        <a:pt x="52" y="10"/>
                        <a:pt x="49" y="8"/>
                      </a:cubicBezTo>
                      <a:cubicBezTo>
                        <a:pt x="47" y="7"/>
                        <a:pt x="44" y="6"/>
                        <a:pt x="42" y="4"/>
                      </a:cubicBezTo>
                      <a:cubicBezTo>
                        <a:pt x="40" y="3"/>
                        <a:pt x="38" y="2"/>
                        <a:pt x="36" y="1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70169193-4833-41E5-8874-147EF56F15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77" y="1838"/>
                  <a:ext cx="322" cy="675"/>
                </a:xfrm>
                <a:custGeom>
                  <a:avLst/>
                  <a:gdLst>
                    <a:gd name="T0" fmla="*/ 3 w 135"/>
                    <a:gd name="T1" fmla="*/ 78 h 283"/>
                    <a:gd name="T2" fmla="*/ 0 w 135"/>
                    <a:gd name="T3" fmla="*/ 85 h 283"/>
                    <a:gd name="T4" fmla="*/ 9 w 135"/>
                    <a:gd name="T5" fmla="*/ 113 h 283"/>
                    <a:gd name="T6" fmla="*/ 14 w 135"/>
                    <a:gd name="T7" fmla="*/ 116 h 283"/>
                    <a:gd name="T8" fmla="*/ 18 w 135"/>
                    <a:gd name="T9" fmla="*/ 128 h 283"/>
                    <a:gd name="T10" fmla="*/ 25 w 135"/>
                    <a:gd name="T11" fmla="*/ 137 h 283"/>
                    <a:gd name="T12" fmla="*/ 22 w 135"/>
                    <a:gd name="T13" fmla="*/ 150 h 283"/>
                    <a:gd name="T14" fmla="*/ 20 w 135"/>
                    <a:gd name="T15" fmla="*/ 166 h 283"/>
                    <a:gd name="T16" fmla="*/ 29 w 135"/>
                    <a:gd name="T17" fmla="*/ 180 h 283"/>
                    <a:gd name="T18" fmla="*/ 32 w 135"/>
                    <a:gd name="T19" fmla="*/ 192 h 283"/>
                    <a:gd name="T20" fmla="*/ 42 w 135"/>
                    <a:gd name="T21" fmla="*/ 204 h 283"/>
                    <a:gd name="T22" fmla="*/ 48 w 135"/>
                    <a:gd name="T23" fmla="*/ 208 h 283"/>
                    <a:gd name="T24" fmla="*/ 51 w 135"/>
                    <a:gd name="T25" fmla="*/ 218 h 283"/>
                    <a:gd name="T26" fmla="*/ 54 w 135"/>
                    <a:gd name="T27" fmla="*/ 238 h 283"/>
                    <a:gd name="T28" fmla="*/ 57 w 135"/>
                    <a:gd name="T29" fmla="*/ 253 h 283"/>
                    <a:gd name="T30" fmla="*/ 66 w 135"/>
                    <a:gd name="T31" fmla="*/ 265 h 283"/>
                    <a:gd name="T32" fmla="*/ 74 w 135"/>
                    <a:gd name="T33" fmla="*/ 278 h 283"/>
                    <a:gd name="T34" fmla="*/ 80 w 135"/>
                    <a:gd name="T35" fmla="*/ 283 h 283"/>
                    <a:gd name="T36" fmla="*/ 84 w 135"/>
                    <a:gd name="T37" fmla="*/ 275 h 283"/>
                    <a:gd name="T38" fmla="*/ 79 w 135"/>
                    <a:gd name="T39" fmla="*/ 262 h 283"/>
                    <a:gd name="T40" fmla="*/ 85 w 135"/>
                    <a:gd name="T41" fmla="*/ 255 h 283"/>
                    <a:gd name="T42" fmla="*/ 90 w 135"/>
                    <a:gd name="T43" fmla="*/ 244 h 283"/>
                    <a:gd name="T44" fmla="*/ 98 w 135"/>
                    <a:gd name="T45" fmla="*/ 224 h 283"/>
                    <a:gd name="T46" fmla="*/ 111 w 135"/>
                    <a:gd name="T47" fmla="*/ 217 h 283"/>
                    <a:gd name="T48" fmla="*/ 119 w 135"/>
                    <a:gd name="T49" fmla="*/ 210 h 283"/>
                    <a:gd name="T50" fmla="*/ 124 w 135"/>
                    <a:gd name="T51" fmla="*/ 188 h 283"/>
                    <a:gd name="T52" fmla="*/ 134 w 135"/>
                    <a:gd name="T53" fmla="*/ 178 h 283"/>
                    <a:gd name="T54" fmla="*/ 133 w 135"/>
                    <a:gd name="T55" fmla="*/ 166 h 283"/>
                    <a:gd name="T56" fmla="*/ 120 w 135"/>
                    <a:gd name="T57" fmla="*/ 159 h 283"/>
                    <a:gd name="T58" fmla="*/ 104 w 135"/>
                    <a:gd name="T59" fmla="*/ 156 h 283"/>
                    <a:gd name="T60" fmla="*/ 91 w 135"/>
                    <a:gd name="T61" fmla="*/ 153 h 283"/>
                    <a:gd name="T62" fmla="*/ 95 w 135"/>
                    <a:gd name="T63" fmla="*/ 146 h 283"/>
                    <a:gd name="T64" fmla="*/ 85 w 135"/>
                    <a:gd name="T65" fmla="*/ 136 h 283"/>
                    <a:gd name="T66" fmla="*/ 70 w 135"/>
                    <a:gd name="T67" fmla="*/ 129 h 283"/>
                    <a:gd name="T68" fmla="*/ 60 w 135"/>
                    <a:gd name="T69" fmla="*/ 123 h 283"/>
                    <a:gd name="T70" fmla="*/ 44 w 135"/>
                    <a:gd name="T71" fmla="*/ 117 h 283"/>
                    <a:gd name="T72" fmla="*/ 32 w 135"/>
                    <a:gd name="T73" fmla="*/ 120 h 283"/>
                    <a:gd name="T74" fmla="*/ 29 w 135"/>
                    <a:gd name="T75" fmla="*/ 125 h 283"/>
                    <a:gd name="T76" fmla="*/ 20 w 135"/>
                    <a:gd name="T77" fmla="*/ 120 h 283"/>
                    <a:gd name="T78" fmla="*/ 19 w 135"/>
                    <a:gd name="T79" fmla="*/ 106 h 283"/>
                    <a:gd name="T80" fmla="*/ 18 w 135"/>
                    <a:gd name="T81" fmla="*/ 99 h 283"/>
                    <a:gd name="T82" fmla="*/ 14 w 135"/>
                    <a:gd name="T83" fmla="*/ 94 h 283"/>
                    <a:gd name="T84" fmla="*/ 7 w 135"/>
                    <a:gd name="T85" fmla="*/ 96 h 283"/>
                    <a:gd name="T86" fmla="*/ 10 w 135"/>
                    <a:gd name="T87" fmla="*/ 89 h 283"/>
                    <a:gd name="T88" fmla="*/ 15 w 135"/>
                    <a:gd name="T89" fmla="*/ 79 h 283"/>
                    <a:gd name="T90" fmla="*/ 27 w 135"/>
                    <a:gd name="T91" fmla="*/ 71 h 283"/>
                    <a:gd name="T92" fmla="*/ 32 w 135"/>
                    <a:gd name="T93" fmla="*/ 82 h 283"/>
                    <a:gd name="T94" fmla="*/ 39 w 135"/>
                    <a:gd name="T95" fmla="*/ 69 h 283"/>
                    <a:gd name="T96" fmla="*/ 43 w 135"/>
                    <a:gd name="T97" fmla="*/ 63 h 283"/>
                    <a:gd name="T98" fmla="*/ 56 w 135"/>
                    <a:gd name="T99" fmla="*/ 55 h 283"/>
                    <a:gd name="T100" fmla="*/ 68 w 135"/>
                    <a:gd name="T101" fmla="*/ 45 h 283"/>
                    <a:gd name="T102" fmla="*/ 74 w 135"/>
                    <a:gd name="T103" fmla="*/ 37 h 283"/>
                    <a:gd name="T104" fmla="*/ 83 w 135"/>
                    <a:gd name="T105" fmla="*/ 31 h 283"/>
                    <a:gd name="T106" fmla="*/ 80 w 135"/>
                    <a:gd name="T107" fmla="*/ 29 h 283"/>
                    <a:gd name="T108" fmla="*/ 96 w 135"/>
                    <a:gd name="T109" fmla="*/ 24 h 283"/>
                    <a:gd name="T110" fmla="*/ 102 w 135"/>
                    <a:gd name="T111" fmla="*/ 11 h 283"/>
                    <a:gd name="T112" fmla="*/ 96 w 135"/>
                    <a:gd name="T113" fmla="*/ 8 h 283"/>
                    <a:gd name="T114" fmla="*/ 80 w 135"/>
                    <a:gd name="T115" fmla="*/ 18 h 283"/>
                    <a:gd name="T116" fmla="*/ 72 w 135"/>
                    <a:gd name="T117" fmla="*/ 18 h 283"/>
                    <a:gd name="T118" fmla="*/ 76 w 135"/>
                    <a:gd name="T119" fmla="*/ 9 h 283"/>
                    <a:gd name="T120" fmla="*/ 86 w 135"/>
                    <a:gd name="T121" fmla="*/ 6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5" h="283">
                      <a:moveTo>
                        <a:pt x="71" y="39"/>
                      </a:move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moveTo>
                        <a:pt x="86" y="0"/>
                      </a:move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2" y="0"/>
                        <a:pt x="81" y="0"/>
                      </a:cubicBezTo>
                      <a:cubicBezTo>
                        <a:pt x="72" y="5"/>
                        <a:pt x="63" y="10"/>
                        <a:pt x="56" y="16"/>
                      </a:cubicBezTo>
                      <a:cubicBezTo>
                        <a:pt x="39" y="28"/>
                        <a:pt x="25" y="41"/>
                        <a:pt x="14" y="57"/>
                      </a:cubicBezTo>
                      <a:cubicBezTo>
                        <a:pt x="9" y="63"/>
                        <a:pt x="5" y="69"/>
                        <a:pt x="1" y="7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4" y="78"/>
                        <a:pt x="4" y="78"/>
                        <a:pt x="4" y="78"/>
                      </a:cubicBezTo>
                      <a:cubicBezTo>
                        <a:pt x="3" y="79"/>
                        <a:pt x="3" y="79"/>
                        <a:pt x="3" y="80"/>
                      </a:cubicBezTo>
                      <a:cubicBezTo>
                        <a:pt x="3" y="82"/>
                        <a:pt x="3" y="82"/>
                        <a:pt x="3" y="82"/>
                      </a:cubicBezTo>
                      <a:cubicBezTo>
                        <a:pt x="3" y="83"/>
                        <a:pt x="2" y="83"/>
                        <a:pt x="2" y="83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5"/>
                        <a:pt x="1" y="86"/>
                        <a:pt x="1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05"/>
                        <a:pt x="0" y="106"/>
                        <a:pt x="1" y="106"/>
                      </a:cubicBezTo>
                      <a:cubicBezTo>
                        <a:pt x="1" y="106"/>
                        <a:pt x="1" y="106"/>
                        <a:pt x="1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3" y="108"/>
                        <a:pt x="4" y="108"/>
                        <a:pt x="4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5" y="108"/>
                        <a:pt x="5" y="108"/>
                        <a:pt x="5" y="108"/>
                      </a:cubicBezTo>
                      <a:cubicBezTo>
                        <a:pt x="6" y="109"/>
                        <a:pt x="6" y="109"/>
                        <a:pt x="6" y="109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5" y="110"/>
                        <a:pt x="6" y="110"/>
                        <a:pt x="6" y="111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7" y="111"/>
                        <a:pt x="8" y="112"/>
                        <a:pt x="8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9" y="113"/>
                        <a:pt x="9" y="113"/>
                        <a:pt x="9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0" y="113"/>
                        <a:pt x="10" y="113"/>
                        <a:pt x="10" y="113"/>
                      </a:cubicBezTo>
                      <a:cubicBezTo>
                        <a:pt x="11" y="113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4"/>
                        <a:pt x="11" y="114"/>
                        <a:pt x="11" y="114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3" y="115"/>
                        <a:pt x="13" y="115"/>
                        <a:pt x="13" y="115"/>
                      </a:cubicBezTo>
                      <a:cubicBezTo>
                        <a:pt x="12" y="116"/>
                        <a:pt x="12" y="116"/>
                        <a:pt x="12" y="116"/>
                      </a:cubicBezTo>
                      <a:cubicBezTo>
                        <a:pt x="13" y="116"/>
                        <a:pt x="13" y="116"/>
                        <a:pt x="13" y="116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7"/>
                        <a:pt x="14" y="117"/>
                        <a:pt x="14" y="117"/>
                      </a:cubicBezTo>
                      <a:cubicBezTo>
                        <a:pt x="14" y="117"/>
                        <a:pt x="14" y="118"/>
                        <a:pt x="15" y="119"/>
                      </a:cubicBezTo>
                      <a:cubicBezTo>
                        <a:pt x="15" y="119"/>
                        <a:pt x="15" y="119"/>
                        <a:pt x="15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1"/>
                        <a:pt x="17" y="121"/>
                        <a:pt x="17" y="121"/>
                      </a:cubicBezTo>
                      <a:cubicBezTo>
                        <a:pt x="17" y="122"/>
                        <a:pt x="17" y="123"/>
                        <a:pt x="17" y="124"/>
                      </a:cubicBezTo>
                      <a:cubicBezTo>
                        <a:pt x="17" y="124"/>
                        <a:pt x="17" y="124"/>
                        <a:pt x="17" y="125"/>
                      </a:cubicBez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7" y="127"/>
                        <a:pt x="17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8"/>
                        <a:pt x="18" y="128"/>
                        <a:pt x="18" y="128"/>
                      </a:cubicBezTo>
                      <a:cubicBezTo>
                        <a:pt x="18" y="129"/>
                        <a:pt x="18" y="129"/>
                        <a:pt x="18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3" y="129"/>
                        <a:pt x="23" y="129"/>
                        <a:pt x="23" y="129"/>
                      </a:cubicBez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24" y="131"/>
                        <a:pt x="24" y="131"/>
                        <a:pt x="24" y="131"/>
                      </a:cubicBezTo>
                      <a:cubicBezTo>
                        <a:pt x="24" y="132"/>
                        <a:pt x="25" y="132"/>
                        <a:pt x="25" y="132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6" y="133"/>
                        <a:pt x="26" y="134"/>
                        <a:pt x="26" y="135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25" y="137"/>
                        <a:pt x="25" y="137"/>
                        <a:pt x="25" y="137"/>
                      </a:cubicBezTo>
                      <a:cubicBezTo>
                        <a:pt x="27" y="136"/>
                        <a:pt x="27" y="136"/>
                        <a:pt x="27" y="136"/>
                      </a:cubicBezTo>
                      <a:cubicBezTo>
                        <a:pt x="27" y="136"/>
                        <a:pt x="27" y="137"/>
                        <a:pt x="27" y="138"/>
                      </a:cubicBezTo>
                      <a:cubicBezTo>
                        <a:pt x="27" y="139"/>
                        <a:pt x="27" y="140"/>
                        <a:pt x="27" y="140"/>
                      </a:cubicBezTo>
                      <a:cubicBezTo>
                        <a:pt x="25" y="140"/>
                        <a:pt x="25" y="140"/>
                        <a:pt x="25" y="140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5" y="146"/>
                        <a:pt x="25" y="146"/>
                        <a:pt x="25" y="146"/>
                      </a:cubicBezTo>
                      <a:cubicBezTo>
                        <a:pt x="24" y="146"/>
                        <a:pt x="24" y="146"/>
                        <a:pt x="24" y="146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3" y="148"/>
                        <a:pt x="23" y="149"/>
                        <a:pt x="23" y="149"/>
                      </a:cubicBezTo>
                      <a:cubicBezTo>
                        <a:pt x="23" y="150"/>
                        <a:pt x="23" y="150"/>
                        <a:pt x="23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21" y="155"/>
                        <a:pt x="21" y="156"/>
                        <a:pt x="22" y="156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1" y="158"/>
                        <a:pt x="21" y="158"/>
                        <a:pt x="21" y="159"/>
                      </a:cubicBezTo>
                      <a:cubicBezTo>
                        <a:pt x="21" y="159"/>
                        <a:pt x="21" y="159"/>
                        <a:pt x="21" y="159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1" y="160"/>
                        <a:pt x="21" y="160"/>
                        <a:pt x="21" y="160"/>
                      </a:cubicBez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65"/>
                        <a:pt x="20" y="165"/>
                        <a:pt x="20" y="165"/>
                      </a:cubicBezTo>
                      <a:cubicBezTo>
                        <a:pt x="20" y="166"/>
                        <a:pt x="20" y="166"/>
                        <a:pt x="20" y="166"/>
                      </a:cubicBezTo>
                      <a:cubicBezTo>
                        <a:pt x="20" y="166"/>
                        <a:pt x="20" y="168"/>
                        <a:pt x="21" y="168"/>
                      </a:cubicBezTo>
                      <a:cubicBezTo>
                        <a:pt x="21" y="168"/>
                        <a:pt x="21" y="168"/>
                        <a:pt x="22" y="169"/>
                      </a:cubicBezTo>
                      <a:cubicBezTo>
                        <a:pt x="23" y="169"/>
                        <a:pt x="24" y="171"/>
                        <a:pt x="24" y="172"/>
                      </a:cubicBezTo>
                      <a:cubicBezTo>
                        <a:pt x="24" y="172"/>
                        <a:pt x="25" y="173"/>
                        <a:pt x="25" y="173"/>
                      </a:cubicBezTo>
                      <a:cubicBezTo>
                        <a:pt x="25" y="174"/>
                        <a:pt x="25" y="174"/>
                        <a:pt x="26" y="175"/>
                      </a:cubicBezTo>
                      <a:cubicBezTo>
                        <a:pt x="26" y="175"/>
                        <a:pt x="26" y="176"/>
                        <a:pt x="27" y="176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7" y="178"/>
                        <a:pt x="27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79"/>
                        <a:pt x="28" y="179"/>
                        <a:pt x="28" y="179"/>
                      </a:cubicBezTo>
                      <a:cubicBezTo>
                        <a:pt x="28" y="180"/>
                        <a:pt x="28" y="180"/>
                        <a:pt x="29" y="180"/>
                      </a:cubicBezTo>
                      <a:cubicBezTo>
                        <a:pt x="29" y="181"/>
                        <a:pt x="29" y="181"/>
                        <a:pt x="29" y="181"/>
                      </a:cubicBezTo>
                      <a:cubicBezTo>
                        <a:pt x="30" y="181"/>
                        <a:pt x="30" y="181"/>
                        <a:pt x="30" y="181"/>
                      </a:cubicBezTo>
                      <a:cubicBezTo>
                        <a:pt x="30" y="182"/>
                        <a:pt x="30" y="182"/>
                        <a:pt x="30" y="182"/>
                      </a:cubicBezTo>
                      <a:cubicBezTo>
                        <a:pt x="30" y="183"/>
                        <a:pt x="30" y="183"/>
                        <a:pt x="30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1" y="184"/>
                        <a:pt x="31" y="184"/>
                        <a:pt x="31" y="184"/>
                      </a:cubicBezTo>
                      <a:cubicBezTo>
                        <a:pt x="32" y="184"/>
                        <a:pt x="31" y="186"/>
                        <a:pt x="31" y="187"/>
                      </a:cubicBezTo>
                      <a:cubicBezTo>
                        <a:pt x="31" y="188"/>
                        <a:pt x="31" y="189"/>
                        <a:pt x="31" y="189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3" y="193"/>
                        <a:pt x="33" y="193"/>
                        <a:pt x="34" y="194"/>
                      </a:cubicBezTo>
                      <a:cubicBezTo>
                        <a:pt x="34" y="194"/>
                        <a:pt x="34" y="195"/>
                        <a:pt x="34" y="195"/>
                      </a:cubicBezTo>
                      <a:cubicBezTo>
                        <a:pt x="34" y="195"/>
                        <a:pt x="34" y="195"/>
                        <a:pt x="34" y="195"/>
                      </a:cubicBezTo>
                      <a:cubicBezTo>
                        <a:pt x="34" y="196"/>
                        <a:pt x="34" y="196"/>
                        <a:pt x="35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6" y="197"/>
                        <a:pt x="36" y="198"/>
                        <a:pt x="36" y="198"/>
                      </a:cubicBezTo>
                      <a:cubicBezTo>
                        <a:pt x="35" y="199"/>
                        <a:pt x="35" y="199"/>
                        <a:pt x="35" y="199"/>
                      </a:cubicBezTo>
                      <a:cubicBezTo>
                        <a:pt x="41" y="199"/>
                        <a:pt x="41" y="199"/>
                        <a:pt x="41" y="199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0"/>
                        <a:pt x="41" y="200"/>
                        <a:pt x="41" y="200"/>
                      </a:cubicBezTo>
                      <a:cubicBezTo>
                        <a:pt x="41" y="202"/>
                        <a:pt x="41" y="202"/>
                        <a:pt x="41" y="202"/>
                      </a:cubicBezTo>
                      <a:cubicBezTo>
                        <a:pt x="41" y="203"/>
                        <a:pt x="42" y="204"/>
                        <a:pt x="42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4" y="204"/>
                        <a:pt x="44" y="204"/>
                        <a:pt x="44" y="204"/>
                      </a:cubicBezTo>
                      <a:cubicBezTo>
                        <a:pt x="45" y="204"/>
                        <a:pt x="45" y="204"/>
                        <a:pt x="46" y="204"/>
                      </a:cubicBezTo>
                      <a:cubicBezTo>
                        <a:pt x="46" y="205"/>
                        <a:pt x="46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9" y="207"/>
                        <a:pt x="49" y="207"/>
                        <a:pt x="48" y="208"/>
                      </a:cubicBezTo>
                      <a:cubicBezTo>
                        <a:pt x="48" y="209"/>
                        <a:pt x="48" y="210"/>
                        <a:pt x="48" y="210"/>
                      </a:cubicBezTo>
                      <a:cubicBezTo>
                        <a:pt x="48" y="211"/>
                        <a:pt x="48" y="211"/>
                        <a:pt x="48" y="212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2"/>
                        <a:pt x="48" y="214"/>
                        <a:pt x="49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4"/>
                        <a:pt x="50" y="214"/>
                        <a:pt x="50" y="214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5"/>
                        <a:pt x="50" y="215"/>
                      </a:cubicBezTo>
                      <a:cubicBezTo>
                        <a:pt x="50" y="215"/>
                        <a:pt x="50" y="216"/>
                        <a:pt x="50" y="216"/>
                      </a:cubicBezTo>
                      <a:cubicBezTo>
                        <a:pt x="50" y="216"/>
                        <a:pt x="50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51" y="217"/>
                        <a:pt x="51" y="217"/>
                        <a:pt x="51" y="218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1" y="219"/>
                        <a:pt x="51" y="219"/>
                        <a:pt x="51" y="219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3" y="220"/>
                        <a:pt x="53" y="220"/>
                        <a:pt x="53" y="220"/>
                      </a:cubicBezTo>
                      <a:cubicBezTo>
                        <a:pt x="53" y="220"/>
                        <a:pt x="53" y="221"/>
                        <a:pt x="53" y="221"/>
                      </a:cubicBezTo>
                      <a:cubicBezTo>
                        <a:pt x="53" y="222"/>
                        <a:pt x="53" y="222"/>
                        <a:pt x="53" y="223"/>
                      </a:cubicBezTo>
                      <a:cubicBezTo>
                        <a:pt x="53" y="223"/>
                        <a:pt x="53" y="224"/>
                        <a:pt x="53" y="225"/>
                      </a:cubicBezTo>
                      <a:cubicBezTo>
                        <a:pt x="53" y="236"/>
                        <a:pt x="53" y="236"/>
                        <a:pt x="53" y="236"/>
                      </a:cubicBezTo>
                      <a:cubicBezTo>
                        <a:pt x="53" y="237"/>
                        <a:pt x="53" y="237"/>
                        <a:pt x="53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7"/>
                        <a:pt x="54" y="237"/>
                        <a:pt x="54" y="237"/>
                      </a:cubicBezTo>
                      <a:cubicBezTo>
                        <a:pt x="54" y="238"/>
                        <a:pt x="54" y="238"/>
                        <a:pt x="54" y="238"/>
                      </a:cubicBezTo>
                      <a:cubicBezTo>
                        <a:pt x="54" y="239"/>
                        <a:pt x="54" y="239"/>
                        <a:pt x="55" y="240"/>
                      </a:cubicBezTo>
                      <a:cubicBezTo>
                        <a:pt x="55" y="240"/>
                        <a:pt x="55" y="240"/>
                        <a:pt x="55" y="240"/>
                      </a:cubicBezTo>
                      <a:cubicBezTo>
                        <a:pt x="56" y="240"/>
                        <a:pt x="56" y="241"/>
                        <a:pt x="56" y="241"/>
                      </a:cubicBezTo>
                      <a:cubicBezTo>
                        <a:pt x="56" y="242"/>
                        <a:pt x="56" y="243"/>
                        <a:pt x="56" y="244"/>
                      </a:cubicBezTo>
                      <a:cubicBezTo>
                        <a:pt x="56" y="245"/>
                        <a:pt x="56" y="245"/>
                        <a:pt x="56" y="246"/>
                      </a:cubicBezTo>
                      <a:cubicBezTo>
                        <a:pt x="56" y="247"/>
                        <a:pt x="56" y="247"/>
                        <a:pt x="56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9"/>
                      </a:cubicBezTo>
                      <a:cubicBezTo>
                        <a:pt x="57" y="249"/>
                        <a:pt x="57" y="249"/>
                        <a:pt x="57" y="250"/>
                      </a:cubicBezTo>
                      <a:cubicBezTo>
                        <a:pt x="57" y="250"/>
                        <a:pt x="57" y="251"/>
                        <a:pt x="57" y="251"/>
                      </a:cubicBezTo>
                      <a:cubicBezTo>
                        <a:pt x="57" y="251"/>
                        <a:pt x="57" y="252"/>
                        <a:pt x="57" y="252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5"/>
                        <a:pt x="58" y="257"/>
                        <a:pt x="59" y="258"/>
                      </a:cubicBezTo>
                      <a:cubicBezTo>
                        <a:pt x="59" y="258"/>
                        <a:pt x="59" y="258"/>
                        <a:pt x="59" y="258"/>
                      </a:cubicBezTo>
                      <a:cubicBezTo>
                        <a:pt x="61" y="259"/>
                        <a:pt x="61" y="259"/>
                        <a:pt x="61" y="260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2" y="261"/>
                        <a:pt x="62" y="261"/>
                        <a:pt x="62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1"/>
                        <a:pt x="63" y="261"/>
                        <a:pt x="63" y="261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2"/>
                        <a:pt x="63" y="262"/>
                        <a:pt x="63" y="262"/>
                      </a:cubicBezTo>
                      <a:cubicBezTo>
                        <a:pt x="63" y="263"/>
                        <a:pt x="63" y="263"/>
                        <a:pt x="64" y="263"/>
                      </a:cubicBezTo>
                      <a:cubicBezTo>
                        <a:pt x="64" y="264"/>
                        <a:pt x="64" y="264"/>
                        <a:pt x="64" y="264"/>
                      </a:cubicBezTo>
                      <a:cubicBezTo>
                        <a:pt x="64" y="265"/>
                        <a:pt x="65" y="265"/>
                        <a:pt x="65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5"/>
                        <a:pt x="66" y="265"/>
                        <a:pt x="66" y="265"/>
                      </a:cubicBezTo>
                      <a:cubicBezTo>
                        <a:pt x="66" y="267"/>
                        <a:pt x="66" y="268"/>
                        <a:pt x="67" y="269"/>
                      </a:cubicBezTo>
                      <a:cubicBezTo>
                        <a:pt x="67" y="269"/>
                        <a:pt x="68" y="269"/>
                        <a:pt x="68" y="270"/>
                      </a:cubicBezTo>
                      <a:cubicBezTo>
                        <a:pt x="69" y="270"/>
                        <a:pt x="70" y="271"/>
                        <a:pt x="70" y="272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3"/>
                      </a:cubicBezTo>
                      <a:cubicBezTo>
                        <a:pt x="70" y="273"/>
                        <a:pt x="70" y="273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0" y="274"/>
                        <a:pt x="70" y="275"/>
                        <a:pt x="71" y="275"/>
                      </a:cubicBezTo>
                      <a:cubicBezTo>
                        <a:pt x="72" y="276"/>
                        <a:pt x="72" y="276"/>
                        <a:pt x="72" y="276"/>
                      </a:cubicBezTo>
                      <a:cubicBezTo>
                        <a:pt x="72" y="276"/>
                        <a:pt x="72" y="277"/>
                        <a:pt x="73" y="277"/>
                      </a:cubicBezTo>
                      <a:cubicBezTo>
                        <a:pt x="73" y="277"/>
                        <a:pt x="73" y="277"/>
                        <a:pt x="73" y="277"/>
                      </a:cubicBezTo>
                      <a:cubicBezTo>
                        <a:pt x="73" y="278"/>
                        <a:pt x="73" y="278"/>
                        <a:pt x="74" y="278"/>
                      </a:cubicBezTo>
                      <a:cubicBezTo>
                        <a:pt x="74" y="279"/>
                        <a:pt x="74" y="279"/>
                        <a:pt x="74" y="279"/>
                      </a:cubicBezTo>
                      <a:cubicBezTo>
                        <a:pt x="75" y="280"/>
                        <a:pt x="76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0"/>
                        <a:pt x="77" y="280"/>
                        <a:pt x="77" y="280"/>
                      </a:cubicBezTo>
                      <a:cubicBezTo>
                        <a:pt x="77" y="281"/>
                        <a:pt x="77" y="281"/>
                        <a:pt x="77" y="281"/>
                      </a:cubicBezTo>
                      <a:cubicBezTo>
                        <a:pt x="78" y="281"/>
                        <a:pt x="78" y="281"/>
                        <a:pt x="78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79" y="281"/>
                        <a:pt x="79" y="281"/>
                        <a:pt x="79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1"/>
                        <a:pt x="80" y="281"/>
                        <a:pt x="80" y="281"/>
                      </a:cubicBezTo>
                      <a:cubicBezTo>
                        <a:pt x="80" y="283"/>
                        <a:pt x="80" y="283"/>
                        <a:pt x="80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1" y="283"/>
                        <a:pt x="81" y="283"/>
                      </a:cubicBezTo>
                      <a:cubicBezTo>
                        <a:pt x="81" y="283"/>
                        <a:pt x="82" y="283"/>
                        <a:pt x="82" y="283"/>
                      </a:cubicBezTo>
                      <a:cubicBezTo>
                        <a:pt x="83" y="283"/>
                        <a:pt x="84" y="283"/>
                        <a:pt x="84" y="282"/>
                      </a:cubicBezTo>
                      <a:cubicBezTo>
                        <a:pt x="85" y="282"/>
                        <a:pt x="85" y="281"/>
                        <a:pt x="85" y="281"/>
                      </a:cubicBezTo>
                      <a:cubicBezTo>
                        <a:pt x="84" y="280"/>
                        <a:pt x="84" y="280"/>
                        <a:pt x="84" y="279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3" y="278"/>
                        <a:pt x="83" y="278"/>
                        <a:pt x="83" y="278"/>
                      </a:cubicBezTo>
                      <a:cubicBezTo>
                        <a:pt x="84" y="278"/>
                        <a:pt x="84" y="278"/>
                        <a:pt x="84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8"/>
                        <a:pt x="85" y="278"/>
                        <a:pt x="85" y="278"/>
                      </a:cubicBezTo>
                      <a:cubicBezTo>
                        <a:pt x="85" y="277"/>
                        <a:pt x="85" y="277"/>
                        <a:pt x="85" y="276"/>
                      </a:cubicBezTo>
                      <a:cubicBezTo>
                        <a:pt x="85" y="276"/>
                        <a:pt x="85" y="275"/>
                        <a:pt x="84" y="275"/>
                      </a:cubicBezTo>
                      <a:cubicBezTo>
                        <a:pt x="84" y="274"/>
                        <a:pt x="83" y="274"/>
                        <a:pt x="82" y="274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3"/>
                        <a:pt x="82" y="273"/>
                        <a:pt x="82" y="273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2" y="271"/>
                        <a:pt x="82" y="270"/>
                        <a:pt x="82" y="270"/>
                      </a:cubicBezTo>
                      <a:cubicBezTo>
                        <a:pt x="82" y="270"/>
                        <a:pt x="81" y="269"/>
                        <a:pt x="81" y="269"/>
                      </a:cubicBezTo>
                      <a:cubicBezTo>
                        <a:pt x="80" y="269"/>
                        <a:pt x="80" y="269"/>
                        <a:pt x="80" y="269"/>
                      </a:cubicBezTo>
                      <a:cubicBezTo>
                        <a:pt x="80" y="268"/>
                        <a:pt x="80" y="267"/>
                        <a:pt x="80" y="266"/>
                      </a:cubicBezTo>
                      <a:cubicBezTo>
                        <a:pt x="80" y="266"/>
                        <a:pt x="80" y="265"/>
                        <a:pt x="80" y="265"/>
                      </a:cubicBezTo>
                      <a:cubicBezTo>
                        <a:pt x="80" y="264"/>
                        <a:pt x="80" y="263"/>
                        <a:pt x="80" y="263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2"/>
                        <a:pt x="79" y="262"/>
                        <a:pt x="79" y="262"/>
                      </a:cubicBezTo>
                      <a:cubicBezTo>
                        <a:pt x="79" y="261"/>
                        <a:pt x="79" y="261"/>
                        <a:pt x="79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1"/>
                        <a:pt x="78" y="261"/>
                        <a:pt x="78" y="261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8" y="260"/>
                        <a:pt x="78" y="260"/>
                        <a:pt x="78" y="260"/>
                      </a:cubicBezTo>
                      <a:cubicBezTo>
                        <a:pt x="79" y="260"/>
                        <a:pt x="79" y="260"/>
                        <a:pt x="79" y="260"/>
                      </a:cubicBezTo>
                      <a:cubicBezTo>
                        <a:pt x="80" y="259"/>
                        <a:pt x="80" y="258"/>
                        <a:pt x="81" y="257"/>
                      </a:cubicBezTo>
                      <a:cubicBezTo>
                        <a:pt x="81" y="256"/>
                        <a:pt x="81" y="256"/>
                        <a:pt x="81" y="256"/>
                      </a:cubicBezTo>
                      <a:cubicBezTo>
                        <a:pt x="81" y="256"/>
                        <a:pt x="81" y="255"/>
                        <a:pt x="81" y="255"/>
                      </a:cubicBezTo>
                      <a:cubicBezTo>
                        <a:pt x="82" y="255"/>
                        <a:pt x="82" y="255"/>
                        <a:pt x="82" y="255"/>
                      </a:cubicBezTo>
                      <a:cubicBezTo>
                        <a:pt x="82" y="255"/>
                        <a:pt x="83" y="255"/>
                        <a:pt x="83" y="255"/>
                      </a:cubicBezTo>
                      <a:cubicBezTo>
                        <a:pt x="85" y="256"/>
                        <a:pt x="85" y="256"/>
                        <a:pt x="85" y="256"/>
                      </a:cubicBezTo>
                      <a:cubicBezTo>
                        <a:pt x="85" y="255"/>
                        <a:pt x="85" y="255"/>
                        <a:pt x="85" y="255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5" y="254"/>
                        <a:pt x="85" y="254"/>
                        <a:pt x="85" y="254"/>
                      </a:cubicBezTo>
                      <a:cubicBezTo>
                        <a:pt x="86" y="254"/>
                        <a:pt x="86" y="254"/>
                        <a:pt x="86" y="254"/>
                      </a:cubicBezTo>
                      <a:cubicBezTo>
                        <a:pt x="87" y="254"/>
                        <a:pt x="88" y="253"/>
                        <a:pt x="89" y="252"/>
                      </a:cubicBezTo>
                      <a:cubicBezTo>
                        <a:pt x="90" y="251"/>
                        <a:pt x="89" y="250"/>
                        <a:pt x="88" y="249"/>
                      </a:cubicBezTo>
                      <a:cubicBezTo>
                        <a:pt x="88" y="248"/>
                        <a:pt x="88" y="248"/>
                        <a:pt x="88" y="247"/>
                      </a:cubicBezTo>
                      <a:cubicBezTo>
                        <a:pt x="88" y="246"/>
                        <a:pt x="88" y="246"/>
                        <a:pt x="88" y="246"/>
                      </a:cubicBezTo>
                      <a:cubicBezTo>
                        <a:pt x="87" y="246"/>
                        <a:pt x="87" y="246"/>
                        <a:pt x="87" y="246"/>
                      </a:cubicBezTo>
                      <a:cubicBezTo>
                        <a:pt x="86" y="246"/>
                        <a:pt x="86" y="246"/>
                        <a:pt x="86" y="246"/>
                      </a:cubicBezTo>
                      <a:cubicBezTo>
                        <a:pt x="85" y="246"/>
                        <a:pt x="85" y="246"/>
                        <a:pt x="85" y="246"/>
                      </a:cubicBezTo>
                      <a:cubicBezTo>
                        <a:pt x="85" y="245"/>
                        <a:pt x="85" y="245"/>
                        <a:pt x="85" y="245"/>
                      </a:cubicBezTo>
                      <a:cubicBezTo>
                        <a:pt x="90" y="245"/>
                        <a:pt x="90" y="245"/>
                        <a:pt x="90" y="245"/>
                      </a:cubicBezTo>
                      <a:cubicBezTo>
                        <a:pt x="90" y="244"/>
                        <a:pt x="90" y="244"/>
                        <a:pt x="90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1" y="244"/>
                        <a:pt x="91" y="244"/>
                        <a:pt x="91" y="244"/>
                      </a:cubicBezTo>
                      <a:cubicBezTo>
                        <a:pt x="92" y="244"/>
                        <a:pt x="92" y="244"/>
                        <a:pt x="92" y="244"/>
                      </a:cubicBezTo>
                      <a:cubicBezTo>
                        <a:pt x="92" y="243"/>
                        <a:pt x="92" y="243"/>
                        <a:pt x="92" y="243"/>
                      </a:cubicBezTo>
                      <a:cubicBezTo>
                        <a:pt x="92" y="242"/>
                        <a:pt x="92" y="242"/>
                        <a:pt x="92" y="242"/>
                      </a:cubicBezTo>
                      <a:cubicBezTo>
                        <a:pt x="92" y="241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2" y="240"/>
                        <a:pt x="92" y="240"/>
                      </a:cubicBezTo>
                      <a:cubicBezTo>
                        <a:pt x="92" y="240"/>
                        <a:pt x="93" y="240"/>
                        <a:pt x="93" y="239"/>
                      </a:cubicBezTo>
                      <a:cubicBezTo>
                        <a:pt x="94" y="239"/>
                        <a:pt x="94" y="239"/>
                        <a:pt x="94" y="239"/>
                      </a:cubicBezTo>
                      <a:cubicBezTo>
                        <a:pt x="95" y="238"/>
                        <a:pt x="96" y="237"/>
                        <a:pt x="97" y="236"/>
                      </a:cubicBezTo>
                      <a:cubicBezTo>
                        <a:pt x="98" y="235"/>
                        <a:pt x="98" y="234"/>
                        <a:pt x="98" y="233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99" y="224"/>
                        <a:pt x="99" y="224"/>
                        <a:pt x="99" y="224"/>
                      </a:cubicBezTo>
                      <a:cubicBezTo>
                        <a:pt x="99" y="223"/>
                        <a:pt x="99" y="223"/>
                        <a:pt x="99" y="223"/>
                      </a:cubicBezTo>
                      <a:cubicBezTo>
                        <a:pt x="99" y="223"/>
                        <a:pt x="99" y="222"/>
                        <a:pt x="100" y="222"/>
                      </a:cubicBezTo>
                      <a:cubicBezTo>
                        <a:pt x="100" y="221"/>
                        <a:pt x="100" y="221"/>
                        <a:pt x="101" y="220"/>
                      </a:cubicBezTo>
                      <a:cubicBezTo>
                        <a:pt x="101" y="220"/>
                        <a:pt x="101" y="220"/>
                        <a:pt x="101" y="220"/>
                      </a:cubicBezTo>
                      <a:cubicBezTo>
                        <a:pt x="101" y="219"/>
                        <a:pt x="101" y="219"/>
                        <a:pt x="103" y="218"/>
                      </a:cubicBezTo>
                      <a:cubicBezTo>
                        <a:pt x="103" y="218"/>
                        <a:pt x="104" y="218"/>
                        <a:pt x="105" y="218"/>
                      </a:cubicBezTo>
                      <a:cubicBezTo>
                        <a:pt x="105" y="218"/>
                        <a:pt x="106" y="218"/>
                        <a:pt x="106" y="218"/>
                      </a:cubicBezTo>
                      <a:cubicBezTo>
                        <a:pt x="107" y="218"/>
                        <a:pt x="107" y="218"/>
                        <a:pt x="108" y="218"/>
                      </a:cubicBezTo>
                      <a:cubicBezTo>
                        <a:pt x="109" y="218"/>
                        <a:pt x="109" y="218"/>
                        <a:pt x="109" y="218"/>
                      </a:cubicBezTo>
                      <a:cubicBezTo>
                        <a:pt x="110" y="218"/>
                        <a:pt x="111" y="218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1" y="217"/>
                        <a:pt x="111" y="217"/>
                        <a:pt x="111" y="217"/>
                      </a:cubicBezTo>
                      <a:cubicBezTo>
                        <a:pt x="112" y="217"/>
                        <a:pt x="112" y="217"/>
                        <a:pt x="112" y="217"/>
                      </a:cubicBezTo>
                      <a:cubicBezTo>
                        <a:pt x="112" y="216"/>
                        <a:pt x="112" y="216"/>
                        <a:pt x="112" y="216"/>
                      </a:cubicBezTo>
                      <a:cubicBezTo>
                        <a:pt x="112" y="215"/>
                        <a:pt x="112" y="215"/>
                        <a:pt x="112" y="215"/>
                      </a:cubicBezTo>
                      <a:cubicBezTo>
                        <a:pt x="112" y="215"/>
                        <a:pt x="112" y="214"/>
                        <a:pt x="112" y="214"/>
                      </a:cubicBezTo>
                      <a:cubicBezTo>
                        <a:pt x="113" y="214"/>
                        <a:pt x="113" y="214"/>
                        <a:pt x="113" y="214"/>
                      </a:cubicBezTo>
                      <a:cubicBezTo>
                        <a:pt x="113" y="214"/>
                        <a:pt x="113" y="214"/>
                        <a:pt x="114" y="213"/>
                      </a:cubicBezTo>
                      <a:cubicBezTo>
                        <a:pt x="114" y="213"/>
                        <a:pt x="115" y="213"/>
                        <a:pt x="115" y="213"/>
                      </a:cubicBezTo>
                      <a:cubicBezTo>
                        <a:pt x="115" y="212"/>
                        <a:pt x="115" y="212"/>
                        <a:pt x="115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6" y="212"/>
                        <a:pt x="116" y="212"/>
                        <a:pt x="116" y="212"/>
                      </a:cubicBezTo>
                      <a:cubicBezTo>
                        <a:pt x="117" y="212"/>
                        <a:pt x="118" y="212"/>
                        <a:pt x="118" y="211"/>
                      </a:cubicBezTo>
                      <a:cubicBezTo>
                        <a:pt x="118" y="211"/>
                        <a:pt x="119" y="210"/>
                        <a:pt x="119" y="210"/>
                      </a:cubicBezTo>
                      <a:cubicBezTo>
                        <a:pt x="119" y="209"/>
                        <a:pt x="119" y="208"/>
                        <a:pt x="120" y="207"/>
                      </a:cubicBezTo>
                      <a:cubicBezTo>
                        <a:pt x="120" y="207"/>
                        <a:pt x="121" y="207"/>
                        <a:pt x="121" y="207"/>
                      </a:cubicBezTo>
                      <a:cubicBezTo>
                        <a:pt x="123" y="206"/>
                        <a:pt x="124" y="205"/>
                        <a:pt x="124" y="204"/>
                      </a:cubicBezTo>
                      <a:cubicBezTo>
                        <a:pt x="123" y="203"/>
                        <a:pt x="123" y="201"/>
                        <a:pt x="123" y="199"/>
                      </a:cubicBezTo>
                      <a:cubicBezTo>
                        <a:pt x="123" y="199"/>
                        <a:pt x="123" y="198"/>
                        <a:pt x="123" y="197"/>
                      </a:cubicBezTo>
                      <a:cubicBezTo>
                        <a:pt x="123" y="191"/>
                        <a:pt x="123" y="191"/>
                        <a:pt x="123" y="191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3" y="190"/>
                        <a:pt x="123" y="190"/>
                        <a:pt x="123" y="190"/>
                      </a:cubicBezTo>
                      <a:cubicBezTo>
                        <a:pt x="122" y="190"/>
                        <a:pt x="122" y="190"/>
                        <a:pt x="122" y="190"/>
                      </a:cubicBezTo>
                      <a:cubicBezTo>
                        <a:pt x="122" y="189"/>
                        <a:pt x="122" y="189"/>
                        <a:pt x="122" y="189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2" y="188"/>
                        <a:pt x="122" y="188"/>
                        <a:pt x="122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5" y="188"/>
                        <a:pt x="125" y="188"/>
                        <a:pt x="125" y="188"/>
                      </a:cubicBezTo>
                      <a:cubicBezTo>
                        <a:pt x="126" y="188"/>
                        <a:pt x="126" y="187"/>
                        <a:pt x="126" y="187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7" y="185"/>
                        <a:pt x="127" y="185"/>
                        <a:pt x="127" y="185"/>
                      </a:cubicBezTo>
                      <a:cubicBezTo>
                        <a:pt x="128" y="185"/>
                        <a:pt x="128" y="185"/>
                        <a:pt x="128" y="185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8" y="184"/>
                        <a:pt x="128" y="184"/>
                      </a:cubicBezTo>
                      <a:cubicBezTo>
                        <a:pt x="128" y="184"/>
                        <a:pt x="129" y="184"/>
                        <a:pt x="129" y="183"/>
                      </a:cubicBezTo>
                      <a:cubicBezTo>
                        <a:pt x="129" y="183"/>
                        <a:pt x="130" y="182"/>
                        <a:pt x="130" y="182"/>
                      </a:cubicBezTo>
                      <a:cubicBezTo>
                        <a:pt x="131" y="180"/>
                        <a:pt x="132" y="179"/>
                        <a:pt x="133" y="179"/>
                      </a:cubicBezTo>
                      <a:cubicBezTo>
                        <a:pt x="134" y="178"/>
                        <a:pt x="134" y="178"/>
                        <a:pt x="134" y="178"/>
                      </a:cubicBezTo>
                      <a:cubicBezTo>
                        <a:pt x="135" y="177"/>
                        <a:pt x="135" y="176"/>
                        <a:pt x="135" y="176"/>
                      </a:cubicBezTo>
                      <a:cubicBezTo>
                        <a:pt x="135" y="176"/>
                        <a:pt x="135" y="176"/>
                        <a:pt x="135" y="176"/>
                      </a:cubicBezTo>
                      <a:cubicBezTo>
                        <a:pt x="135" y="175"/>
                        <a:pt x="135" y="175"/>
                        <a:pt x="135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5"/>
                        <a:pt x="133" y="175"/>
                        <a:pt x="133" y="175"/>
                      </a:cubicBezTo>
                      <a:cubicBezTo>
                        <a:pt x="133" y="174"/>
                        <a:pt x="133" y="174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5" y="172"/>
                        <a:pt x="135" y="172"/>
                        <a:pt x="135" y="172"/>
                      </a:cubicBezTo>
                      <a:cubicBezTo>
                        <a:pt x="135" y="166"/>
                        <a:pt x="135" y="166"/>
                        <a:pt x="135" y="166"/>
                      </a:cubicBezTo>
                      <a:cubicBezTo>
                        <a:pt x="134" y="166"/>
                        <a:pt x="134" y="166"/>
                        <a:pt x="134" y="166"/>
                      </a:cubicBezTo>
                      <a:cubicBezTo>
                        <a:pt x="134" y="166"/>
                        <a:pt x="134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3" y="166"/>
                        <a:pt x="133" y="166"/>
                        <a:pt x="133" y="166"/>
                      </a:cubicBezTo>
                      <a:cubicBezTo>
                        <a:pt x="134" y="165"/>
                        <a:pt x="134" y="165"/>
                        <a:pt x="134" y="165"/>
                      </a:cubicBezTo>
                      <a:cubicBezTo>
                        <a:pt x="133" y="165"/>
                        <a:pt x="133" y="165"/>
                        <a:pt x="133" y="165"/>
                      </a:cubicBezTo>
                      <a:cubicBezTo>
                        <a:pt x="132" y="165"/>
                        <a:pt x="132" y="165"/>
                        <a:pt x="131" y="165"/>
                      </a:cubicBezTo>
                      <a:cubicBezTo>
                        <a:pt x="131" y="165"/>
                        <a:pt x="131" y="165"/>
                        <a:pt x="130" y="165"/>
                      </a:cubicBezTo>
                      <a:cubicBezTo>
                        <a:pt x="128" y="165"/>
                        <a:pt x="128" y="164"/>
                        <a:pt x="127" y="164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6" y="162"/>
                        <a:pt x="125" y="162"/>
                        <a:pt x="125" y="162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3" y="161"/>
                        <a:pt x="123" y="161"/>
                        <a:pt x="122" y="160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2" y="159"/>
                        <a:pt x="121" y="159"/>
                        <a:pt x="121" y="159"/>
                      </a:cubicBezTo>
                      <a:cubicBezTo>
                        <a:pt x="121" y="159"/>
                        <a:pt x="121" y="159"/>
                        <a:pt x="121" y="159"/>
                      </a:cubicBezTo>
                      <a:cubicBezTo>
                        <a:pt x="120" y="159"/>
                        <a:pt x="120" y="159"/>
                        <a:pt x="120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9" y="159"/>
                        <a:pt x="119" y="159"/>
                        <a:pt x="119" y="159"/>
                      </a:cubicBezTo>
                      <a:cubicBezTo>
                        <a:pt x="118" y="159"/>
                        <a:pt x="118" y="159"/>
                        <a:pt x="118" y="159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7" y="159"/>
                        <a:pt x="116" y="159"/>
                        <a:pt x="116" y="159"/>
                      </a:cubicBezTo>
                      <a:cubicBezTo>
                        <a:pt x="115" y="159"/>
                        <a:pt x="115" y="158"/>
                        <a:pt x="115" y="158"/>
                      </a:cubicBezTo>
                      <a:cubicBezTo>
                        <a:pt x="115" y="157"/>
                        <a:pt x="114" y="157"/>
                        <a:pt x="112" y="157"/>
                      </a:cubicBezTo>
                      <a:cubicBezTo>
                        <a:pt x="112" y="157"/>
                        <a:pt x="111" y="157"/>
                        <a:pt x="110" y="157"/>
                      </a:cubicBezTo>
                      <a:cubicBezTo>
                        <a:pt x="110" y="157"/>
                        <a:pt x="110" y="157"/>
                        <a:pt x="110" y="157"/>
                      </a:cubicBezTo>
                      <a:cubicBezTo>
                        <a:pt x="108" y="157"/>
                        <a:pt x="108" y="157"/>
                        <a:pt x="108" y="157"/>
                      </a:cubicBezTo>
                      <a:cubicBezTo>
                        <a:pt x="108" y="158"/>
                        <a:pt x="108" y="158"/>
                        <a:pt x="108" y="158"/>
                      </a:cubicBezTo>
                      <a:cubicBezTo>
                        <a:pt x="108" y="157"/>
                        <a:pt x="108" y="156"/>
                        <a:pt x="107" y="156"/>
                      </a:cubicBezTo>
                      <a:cubicBezTo>
                        <a:pt x="106" y="156"/>
                        <a:pt x="106" y="156"/>
                        <a:pt x="105" y="156"/>
                      </a:cubicBezTo>
                      <a:cubicBezTo>
                        <a:pt x="105" y="156"/>
                        <a:pt x="104" y="156"/>
                        <a:pt x="104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5"/>
                        <a:pt x="103" y="155"/>
                        <a:pt x="103" y="155"/>
                      </a:cubicBezTo>
                      <a:cubicBezTo>
                        <a:pt x="103" y="155"/>
                        <a:pt x="103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5"/>
                        <a:pt x="102" y="155"/>
                        <a:pt x="102" y="155"/>
                      </a:cubicBezTo>
                      <a:cubicBezTo>
                        <a:pt x="102" y="154"/>
                        <a:pt x="102" y="154"/>
                        <a:pt x="102" y="154"/>
                      </a:cubicBezTo>
                      <a:cubicBezTo>
                        <a:pt x="102" y="154"/>
                        <a:pt x="101" y="153"/>
                        <a:pt x="101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100" y="153"/>
                        <a:pt x="100" y="153"/>
                        <a:pt x="100" y="153"/>
                      </a:cubicBezTo>
                      <a:cubicBezTo>
                        <a:pt x="96" y="153"/>
                        <a:pt x="96" y="153"/>
                        <a:pt x="96" y="153"/>
                      </a:cubicBezTo>
                      <a:cubicBezTo>
                        <a:pt x="94" y="153"/>
                        <a:pt x="94" y="153"/>
                        <a:pt x="94" y="153"/>
                      </a:cubicBezTo>
                      <a:cubicBezTo>
                        <a:pt x="93" y="153"/>
                        <a:pt x="93" y="153"/>
                        <a:pt x="92" y="153"/>
                      </a:cubicBezTo>
                      <a:cubicBezTo>
                        <a:pt x="92" y="153"/>
                        <a:pt x="92" y="153"/>
                        <a:pt x="92" y="153"/>
                      </a:cubicBezTo>
                      <a:cubicBezTo>
                        <a:pt x="91" y="153"/>
                        <a:pt x="91" y="153"/>
                        <a:pt x="91" y="153"/>
                      </a:cubicBezTo>
                      <a:cubicBezTo>
                        <a:pt x="90" y="153"/>
                        <a:pt x="90" y="153"/>
                        <a:pt x="90" y="153"/>
                      </a:cubicBezTo>
                      <a:cubicBezTo>
                        <a:pt x="89" y="153"/>
                        <a:pt x="89" y="153"/>
                        <a:pt x="89" y="153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89" y="152"/>
                        <a:pt x="89" y="152"/>
                        <a:pt x="89" y="152"/>
                      </a:cubicBezTo>
                      <a:cubicBezTo>
                        <a:pt x="90" y="152"/>
                        <a:pt x="90" y="152"/>
                        <a:pt x="90" y="152"/>
                      </a:cubicBezTo>
                      <a:cubicBezTo>
                        <a:pt x="90" y="152"/>
                        <a:pt x="91" y="152"/>
                        <a:pt x="92" y="151"/>
                      </a:cubicBezTo>
                      <a:cubicBezTo>
                        <a:pt x="92" y="151"/>
                        <a:pt x="92" y="151"/>
                        <a:pt x="92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96" y="150"/>
                        <a:pt x="96" y="150"/>
                        <a:pt x="96" y="149"/>
                      </a:cubicBezTo>
                      <a:cubicBezTo>
                        <a:pt x="96" y="149"/>
                        <a:pt x="96" y="149"/>
                        <a:pt x="96" y="149"/>
                      </a:cubicBezTo>
                      <a:cubicBezTo>
                        <a:pt x="96" y="148"/>
                        <a:pt x="96" y="147"/>
                        <a:pt x="95" y="146"/>
                      </a:cubicBezTo>
                      <a:cubicBezTo>
                        <a:pt x="94" y="145"/>
                        <a:pt x="93" y="144"/>
                        <a:pt x="92" y="144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1" y="143"/>
                        <a:pt x="91" y="143"/>
                        <a:pt x="91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89" y="141"/>
                        <a:pt x="88" y="141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39"/>
                        <a:pt x="88" y="139"/>
                        <a:pt x="88" y="139"/>
                      </a:cubicBezTo>
                      <a:cubicBezTo>
                        <a:pt x="87" y="139"/>
                        <a:pt x="87" y="139"/>
                        <a:pt x="87" y="138"/>
                      </a:cubicBezTo>
                      <a:cubicBezTo>
                        <a:pt x="86" y="137"/>
                        <a:pt x="86" y="137"/>
                        <a:pt x="85" y="136"/>
                      </a:cubicBezTo>
                      <a:cubicBezTo>
                        <a:pt x="84" y="136"/>
                        <a:pt x="84" y="136"/>
                        <a:pt x="84" y="136"/>
                      </a:cubicBezTo>
                      <a:cubicBezTo>
                        <a:pt x="84" y="135"/>
                        <a:pt x="83" y="135"/>
                        <a:pt x="83" y="135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2" y="134"/>
                        <a:pt x="81" y="133"/>
                        <a:pt x="81" y="133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78" y="133"/>
                        <a:pt x="78" y="133"/>
                        <a:pt x="78" y="133"/>
                      </a:cubicBezTo>
                      <a:cubicBezTo>
                        <a:pt x="78" y="131"/>
                        <a:pt x="78" y="131"/>
                        <a:pt x="78" y="131"/>
                      </a:cubicBezTo>
                      <a:cubicBezTo>
                        <a:pt x="77" y="132"/>
                        <a:pt x="77" y="132"/>
                        <a:pt x="77" y="132"/>
                      </a:cubicBezTo>
                      <a:cubicBezTo>
                        <a:pt x="76" y="132"/>
                        <a:pt x="75" y="132"/>
                        <a:pt x="75" y="132"/>
                      </a:cubicBezTo>
                      <a:cubicBezTo>
                        <a:pt x="74" y="132"/>
                        <a:pt x="74" y="132"/>
                        <a:pt x="73" y="131"/>
                      </a:cubicBezTo>
                      <a:cubicBezTo>
                        <a:pt x="72" y="131"/>
                        <a:pt x="72" y="131"/>
                        <a:pt x="72" y="131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72" y="130"/>
                        <a:pt x="72" y="129"/>
                        <a:pt x="71" y="129"/>
                      </a:cubicBezTo>
                      <a:cubicBezTo>
                        <a:pt x="70" y="129"/>
                        <a:pt x="70" y="129"/>
                        <a:pt x="70" y="129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28"/>
                        <a:pt x="70" y="128"/>
                        <a:pt x="70" y="127"/>
                      </a:cubicBezTo>
                      <a:cubicBezTo>
                        <a:pt x="69" y="126"/>
                        <a:pt x="68" y="126"/>
                        <a:pt x="68" y="126"/>
                      </a:cubicBezTo>
                      <a:cubicBezTo>
                        <a:pt x="67" y="126"/>
                        <a:pt x="66" y="126"/>
                        <a:pt x="66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4" y="126"/>
                        <a:pt x="64" y="126"/>
                        <a:pt x="63" y="126"/>
                      </a:cubicBezTo>
                      <a:cubicBezTo>
                        <a:pt x="64" y="125"/>
                        <a:pt x="64" y="125"/>
                        <a:pt x="64" y="125"/>
                      </a:cubicBezTo>
                      <a:cubicBezTo>
                        <a:pt x="66" y="123"/>
                        <a:pt x="66" y="123"/>
                        <a:pt x="66" y="123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2"/>
                        <a:pt x="63" y="122"/>
                        <a:pt x="63" y="122"/>
                      </a:cubicBezTo>
                      <a:cubicBezTo>
                        <a:pt x="61" y="122"/>
                        <a:pt x="61" y="122"/>
                        <a:pt x="61" y="122"/>
                      </a:cubicBezTo>
                      <a:cubicBezTo>
                        <a:pt x="60" y="122"/>
                        <a:pt x="60" y="122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60" y="123"/>
                        <a:pt x="60" y="123"/>
                        <a:pt x="60" y="123"/>
                      </a:cubicBezTo>
                      <a:cubicBezTo>
                        <a:pt x="59" y="123"/>
                        <a:pt x="59" y="123"/>
                        <a:pt x="59" y="123"/>
                      </a:cubicBezTo>
                      <a:cubicBezTo>
                        <a:pt x="58" y="123"/>
                        <a:pt x="57" y="122"/>
                        <a:pt x="57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5" y="120"/>
                        <a:pt x="55" y="121"/>
                        <a:pt x="54" y="121"/>
                      </a:cubicBezTo>
                      <a:cubicBezTo>
                        <a:pt x="53" y="121"/>
                        <a:pt x="52" y="120"/>
                        <a:pt x="52" y="120"/>
                      </a:cubicBezTo>
                      <a:cubicBezTo>
                        <a:pt x="51" y="120"/>
                        <a:pt x="50" y="119"/>
                        <a:pt x="50" y="119"/>
                      </a:cubicBezTo>
                      <a:cubicBezTo>
                        <a:pt x="49" y="119"/>
                        <a:pt x="49" y="118"/>
                        <a:pt x="48" y="118"/>
                      </a:cubicBezTo>
                      <a:cubicBezTo>
                        <a:pt x="47" y="118"/>
                        <a:pt x="46" y="117"/>
                        <a:pt x="46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4" y="117"/>
                        <a:pt x="44" y="117"/>
                        <a:pt x="44" y="117"/>
                      </a:cubicBezTo>
                      <a:cubicBezTo>
                        <a:pt x="43" y="117"/>
                        <a:pt x="43" y="118"/>
                        <a:pt x="43" y="118"/>
                      </a:cubicBezTo>
                      <a:cubicBezTo>
                        <a:pt x="43" y="118"/>
                        <a:pt x="43" y="118"/>
                        <a:pt x="43" y="118"/>
                      </a:cubicBezTo>
                      <a:cubicBezTo>
                        <a:pt x="42" y="117"/>
                        <a:pt x="40" y="117"/>
                        <a:pt x="39" y="117"/>
                      </a:cubicBezTo>
                      <a:cubicBezTo>
                        <a:pt x="38" y="117"/>
                        <a:pt x="38" y="117"/>
                        <a:pt x="38" y="117"/>
                      </a:cubicBezTo>
                      <a:cubicBezTo>
                        <a:pt x="38" y="118"/>
                        <a:pt x="38" y="118"/>
                        <a:pt x="38" y="118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8" y="119"/>
                        <a:pt x="38" y="119"/>
                        <a:pt x="38" y="119"/>
                      </a:cubicBezTo>
                      <a:cubicBezTo>
                        <a:pt x="37" y="119"/>
                        <a:pt x="37" y="119"/>
                        <a:pt x="37" y="119"/>
                      </a:cubicBezTo>
                      <a:cubicBezTo>
                        <a:pt x="37" y="119"/>
                        <a:pt x="36" y="119"/>
                        <a:pt x="35" y="120"/>
                      </a:cubicBezTo>
                      <a:cubicBezTo>
                        <a:pt x="35" y="120"/>
                        <a:pt x="35" y="120"/>
                        <a:pt x="34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31" y="122"/>
                        <a:pt x="32" y="122"/>
                        <a:pt x="32" y="123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5"/>
                        <a:pt x="33" y="126"/>
                        <a:pt x="32" y="126"/>
                      </a:cubicBezTo>
                      <a:cubicBezTo>
                        <a:pt x="32" y="126"/>
                        <a:pt x="32" y="126"/>
                        <a:pt x="32" y="126"/>
                      </a:cubicBez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6"/>
                        <a:pt x="30" y="126"/>
                        <a:pt x="30" y="126"/>
                      </a:cubicBezTo>
                      <a:cubicBezTo>
                        <a:pt x="30" y="125"/>
                        <a:pt x="30" y="125"/>
                        <a:pt x="30" y="125"/>
                      </a:cubicBezTo>
                      <a:cubicBezTo>
                        <a:pt x="30" y="125"/>
                        <a:pt x="30" y="125"/>
                        <a:pt x="29" y="125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4"/>
                        <a:pt x="29" y="124"/>
                        <a:pt x="29" y="124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8" y="122"/>
                        <a:pt x="27" y="122"/>
                        <a:pt x="27" y="122"/>
                      </a:cubicBezTo>
                      <a:cubicBezTo>
                        <a:pt x="26" y="122"/>
                        <a:pt x="26" y="122"/>
                        <a:pt x="25" y="122"/>
                      </a:cubicBezTo>
                      <a:cubicBezTo>
                        <a:pt x="25" y="122"/>
                        <a:pt x="25" y="122"/>
                        <a:pt x="25" y="122"/>
                      </a:cubicBezTo>
                      <a:cubicBezTo>
                        <a:pt x="24" y="123"/>
                        <a:pt x="23" y="123"/>
                        <a:pt x="23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3"/>
                        <a:pt x="22" y="123"/>
                        <a:pt x="22" y="123"/>
                      </a:cubicBezTo>
                      <a:cubicBezTo>
                        <a:pt x="22" y="122"/>
                        <a:pt x="21" y="122"/>
                        <a:pt x="20" y="12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20" y="121"/>
                        <a:pt x="20" y="120"/>
                        <a:pt x="20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19" y="119"/>
                        <a:pt x="19" y="119"/>
                        <a:pt x="19" y="118"/>
                      </a:cubicBezTo>
                      <a:cubicBezTo>
                        <a:pt x="19" y="118"/>
                        <a:pt x="19" y="118"/>
                        <a:pt x="19" y="117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19" y="117"/>
                        <a:pt x="20" y="117"/>
                        <a:pt x="20" y="117"/>
                      </a:cubicBezTo>
                      <a:cubicBezTo>
                        <a:pt x="21" y="117"/>
                        <a:pt x="22" y="116"/>
                        <a:pt x="23" y="115"/>
                      </a:cubicBezTo>
                      <a:cubicBezTo>
                        <a:pt x="24" y="114"/>
                        <a:pt x="23" y="113"/>
                        <a:pt x="23" y="112"/>
                      </a:cubicBezTo>
                      <a:cubicBezTo>
                        <a:pt x="23" y="112"/>
                        <a:pt x="23" y="112"/>
                        <a:pt x="23" y="112"/>
                      </a:cubicBezTo>
                      <a:cubicBezTo>
                        <a:pt x="22" y="112"/>
                        <a:pt x="22" y="112"/>
                        <a:pt x="22" y="112"/>
                      </a:cubicBezTo>
                      <a:cubicBezTo>
                        <a:pt x="22" y="112"/>
                        <a:pt x="22" y="111"/>
                        <a:pt x="22" y="111"/>
                      </a:cubicBezTo>
                      <a:cubicBezTo>
                        <a:pt x="22" y="110"/>
                        <a:pt x="22" y="109"/>
                        <a:pt x="22" y="109"/>
                      </a:cubicBezTo>
                      <a:cubicBezTo>
                        <a:pt x="22" y="108"/>
                        <a:pt x="22" y="107"/>
                        <a:pt x="22" y="107"/>
                      </a:cubicBezTo>
                      <a:cubicBezTo>
                        <a:pt x="22" y="107"/>
                        <a:pt x="21" y="106"/>
                        <a:pt x="20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9" y="106"/>
                        <a:pt x="19" y="106"/>
                        <a:pt x="19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7" y="106"/>
                        <a:pt x="17" y="106"/>
                        <a:pt x="17" y="106"/>
                      </a:cubicBezTo>
                      <a:cubicBezTo>
                        <a:pt x="16" y="106"/>
                        <a:pt x="16" y="105"/>
                        <a:pt x="16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6" y="105"/>
                        <a:pt x="16" y="104"/>
                        <a:pt x="16" y="103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17" y="104"/>
                        <a:pt x="17" y="104"/>
                        <a:pt x="17" y="104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1"/>
                        <a:pt x="17" y="101"/>
                        <a:pt x="17" y="101"/>
                      </a:cubicBezTo>
                      <a:cubicBezTo>
                        <a:pt x="17" y="101"/>
                        <a:pt x="17" y="100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20" y="99"/>
                        <a:pt x="21" y="99"/>
                        <a:pt x="22" y="96"/>
                      </a:cubicBezTo>
                      <a:cubicBezTo>
                        <a:pt x="22" y="95"/>
                        <a:pt x="22" y="94"/>
                        <a:pt x="22" y="93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0" y="91"/>
                        <a:pt x="20" y="91"/>
                        <a:pt x="20" y="91"/>
                      </a:cubicBezTo>
                      <a:cubicBezTo>
                        <a:pt x="20" y="91"/>
                        <a:pt x="20" y="91"/>
                        <a:pt x="19" y="91"/>
                      </a:cubicBezTo>
                      <a:cubicBezTo>
                        <a:pt x="19" y="91"/>
                        <a:pt x="18" y="91"/>
                        <a:pt x="18" y="92"/>
                      </a:cubicBezTo>
                      <a:cubicBezTo>
                        <a:pt x="16" y="92"/>
                        <a:pt x="16" y="93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2" y="97"/>
                        <a:pt x="12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10" y="98"/>
                        <a:pt x="9" y="99"/>
                        <a:pt x="9" y="100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8"/>
                        <a:pt x="9" y="98"/>
                        <a:pt x="9" y="98"/>
                      </a:cubicBezTo>
                      <a:cubicBezTo>
                        <a:pt x="9" y="97"/>
                        <a:pt x="9" y="97"/>
                        <a:pt x="9" y="97"/>
                      </a:cubicBezTo>
                      <a:cubicBezTo>
                        <a:pt x="9" y="96"/>
                        <a:pt x="8" y="96"/>
                        <a:pt x="8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7" y="93"/>
                        <a:pt x="7" y="93"/>
                        <a:pt x="7" y="93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0" y="90"/>
                        <a:pt x="10" y="89"/>
                        <a:pt x="10" y="89"/>
                      </a:cubicBezTo>
                      <a:cubicBezTo>
                        <a:pt x="10" y="89"/>
                        <a:pt x="10" y="89"/>
                        <a:pt x="10" y="89"/>
                      </a:cubicBezTo>
                      <a:cubicBezTo>
                        <a:pt x="12" y="89"/>
                        <a:pt x="12" y="89"/>
                        <a:pt x="12" y="89"/>
                      </a:cubicBezTo>
                      <a:cubicBezTo>
                        <a:pt x="12" y="88"/>
                        <a:pt x="12" y="88"/>
                        <a:pt x="12" y="88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1" y="86"/>
                        <a:pt x="12" y="85"/>
                        <a:pt x="12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3" y="83"/>
                        <a:pt x="13" y="82"/>
                        <a:pt x="13" y="82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6" y="79"/>
                        <a:pt x="16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7" y="77"/>
                        <a:pt x="17" y="76"/>
                        <a:pt x="18" y="76"/>
                      </a:cubicBezTo>
                      <a:cubicBezTo>
                        <a:pt x="19" y="75"/>
                        <a:pt x="20" y="74"/>
                        <a:pt x="20" y="73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22" y="73"/>
                        <a:pt x="23" y="73"/>
                        <a:pt x="23" y="73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5" y="73"/>
                        <a:pt x="26" y="72"/>
                        <a:pt x="27" y="72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8" y="71"/>
                        <a:pt x="29" y="70"/>
                        <a:pt x="30" y="70"/>
                      </a:cubicBezTo>
                      <a:cubicBezTo>
                        <a:pt x="30" y="70"/>
                        <a:pt x="30" y="70"/>
                        <a:pt x="30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2" y="71"/>
                        <a:pt x="33" y="72"/>
                        <a:pt x="33" y="73"/>
                      </a:cubicBezTo>
                      <a:cubicBezTo>
                        <a:pt x="33" y="75"/>
                        <a:pt x="33" y="76"/>
                        <a:pt x="33" y="77"/>
                      </a:cubicBezTo>
                      <a:cubicBezTo>
                        <a:pt x="32" y="77"/>
                        <a:pt x="32" y="77"/>
                        <a:pt x="32" y="77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1" y="79"/>
                        <a:pt x="31" y="79"/>
                        <a:pt x="31" y="79"/>
                      </a:cubicBezTo>
                      <a:cubicBezTo>
                        <a:pt x="31" y="80"/>
                        <a:pt x="32" y="80"/>
                        <a:pt x="32" y="80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32" y="82"/>
                        <a:pt x="32" y="82"/>
                        <a:pt x="32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6" y="82"/>
                        <a:pt x="36" y="79"/>
                        <a:pt x="36" y="78"/>
                      </a:cubicBezTo>
                      <a:cubicBezTo>
                        <a:pt x="36" y="77"/>
                        <a:pt x="36" y="76"/>
                        <a:pt x="36" y="76"/>
                      </a:cubicBezTo>
                      <a:cubicBezTo>
                        <a:pt x="36" y="76"/>
                        <a:pt x="36" y="76"/>
                        <a:pt x="36" y="76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74"/>
                        <a:pt x="37" y="73"/>
                        <a:pt x="38" y="73"/>
                      </a:cubicBez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9" y="73"/>
                        <a:pt x="39" y="73"/>
                        <a:pt x="39" y="73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70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1" y="69"/>
                        <a:pt x="42" y="69"/>
                        <a:pt x="42" y="6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42" y="68"/>
                        <a:pt x="43" y="67"/>
                        <a:pt x="43" y="67"/>
                      </a:cubicBezTo>
                      <a:cubicBezTo>
                        <a:pt x="44" y="68"/>
                        <a:pt x="44" y="68"/>
                        <a:pt x="44" y="68"/>
                      </a:cubicBezTo>
                      <a:cubicBezTo>
                        <a:pt x="45" y="68"/>
                        <a:pt x="45" y="68"/>
                        <a:pt x="45" y="68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45" y="65"/>
                        <a:pt x="44" y="64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7" y="63"/>
                        <a:pt x="47" y="63"/>
                        <a:pt x="47" y="62"/>
                      </a:cubicBezTo>
                      <a:cubicBezTo>
                        <a:pt x="48" y="62"/>
                        <a:pt x="48" y="61"/>
                        <a:pt x="49" y="60"/>
                      </a:cubicBezTo>
                      <a:cubicBezTo>
                        <a:pt x="50" y="60"/>
                        <a:pt x="50" y="59"/>
                        <a:pt x="51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3" y="59"/>
                        <a:pt x="53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4" y="58"/>
                        <a:pt x="54" y="57"/>
                        <a:pt x="54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5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7" y="52"/>
                        <a:pt x="57" y="51"/>
                      </a:cubicBezTo>
                      <a:cubicBezTo>
                        <a:pt x="58" y="50"/>
                        <a:pt x="59" y="48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3" y="47"/>
                        <a:pt x="63" y="47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7" y="46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8" y="45"/>
                        <a:pt x="68" y="45"/>
                        <a:pt x="68" y="45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69" y="43"/>
                        <a:pt x="69" y="42"/>
                        <a:pt x="69" y="42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0" y="39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6" y="36"/>
                        <a:pt x="76" y="36"/>
                        <a:pt x="76" y="36"/>
                      </a:cubicBezTo>
                      <a:cubicBezTo>
                        <a:pt x="77" y="36"/>
                        <a:pt x="78" y="35"/>
                        <a:pt x="78" y="35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78" y="35"/>
                        <a:pt x="78" y="35"/>
                        <a:pt x="78" y="35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1" y="35"/>
                        <a:pt x="82" y="34"/>
                        <a:pt x="82" y="34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3" y="33"/>
                        <a:pt x="83" y="32"/>
                        <a:pt x="83" y="31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9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82" y="27"/>
                        <a:pt x="82" y="27"/>
                        <a:pt x="82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4" y="26"/>
                        <a:pt x="94" y="26"/>
                        <a:pt x="94" y="26"/>
                      </a:cubicBezTo>
                      <a:cubicBezTo>
                        <a:pt x="95" y="26"/>
                        <a:pt x="95" y="26"/>
                        <a:pt x="95" y="26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23"/>
                        <a:pt x="96" y="23"/>
                        <a:pt x="96" y="23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23"/>
                        <a:pt x="97" y="23"/>
                        <a:pt x="98" y="23"/>
                      </a:cubicBezTo>
                      <a:cubicBezTo>
                        <a:pt x="98" y="23"/>
                        <a:pt x="99" y="23"/>
                        <a:pt x="99" y="23"/>
                      </a:cubicBezTo>
                      <a:cubicBezTo>
                        <a:pt x="100" y="23"/>
                        <a:pt x="100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2" y="23"/>
                        <a:pt x="102" y="23"/>
                        <a:pt x="102" y="23"/>
                      </a:cubicBezTo>
                      <a:cubicBezTo>
                        <a:pt x="103" y="23"/>
                        <a:pt x="103" y="22"/>
                        <a:pt x="103" y="22"/>
                      </a:cubicBezTo>
                      <a:cubicBezTo>
                        <a:pt x="104" y="21"/>
                        <a:pt x="104" y="21"/>
                        <a:pt x="104" y="20"/>
                      </a:cubicBezTo>
                      <a:cubicBezTo>
                        <a:pt x="103" y="19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7"/>
                        <a:pt x="102" y="17"/>
                        <a:pt x="102" y="16"/>
                      </a:cubicBezTo>
                      <a:cubicBezTo>
                        <a:pt x="102" y="11"/>
                        <a:pt x="102" y="11"/>
                        <a:pt x="102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0" y="11"/>
                        <a:pt x="100" y="12"/>
                        <a:pt x="99" y="12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8" y="13"/>
                        <a:pt x="98" y="13"/>
                        <a:pt x="98" y="13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9"/>
                        <a:pt x="97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89" y="8"/>
                        <a:pt x="89" y="9"/>
                        <a:pt x="88" y="9"/>
                      </a:cubicBezTo>
                      <a:cubicBezTo>
                        <a:pt x="88" y="10"/>
                        <a:pt x="88" y="11"/>
                        <a:pt x="87" y="11"/>
                      </a:cubicBezTo>
                      <a:cubicBezTo>
                        <a:pt x="87" y="11"/>
                        <a:pt x="86" y="11"/>
                        <a:pt x="86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2" y="14"/>
                        <a:pt x="82" y="15"/>
                        <a:pt x="81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0" y="16"/>
                        <a:pt x="80" y="16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8" y="18"/>
                        <a:pt x="77" y="19"/>
                        <a:pt x="76" y="19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3" y="21"/>
                        <a:pt x="73" y="22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0"/>
                        <a:pt x="73" y="19"/>
                        <a:pt x="72" y="18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7"/>
                        <a:pt x="72" y="16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3" y="14"/>
                        <a:pt x="73" y="14"/>
                        <a:pt x="73" y="14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5" y="14"/>
                        <a:pt x="75" y="13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5" y="11"/>
                        <a:pt x="75" y="11"/>
                        <a:pt x="75" y="11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0" y="9"/>
                        <a:pt x="80" y="9"/>
                        <a:pt x="80" y="9"/>
                      </a:cubicBezTo>
                      <a:cubicBezTo>
                        <a:pt x="81" y="9"/>
                        <a:pt x="82" y="8"/>
                        <a:pt x="82" y="8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6" y="7"/>
                        <a:pt x="86" y="7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7" y="6"/>
                        <a:pt x="87" y="6"/>
                        <a:pt x="87" y="6"/>
                      </a:cubicBezTo>
                      <a:cubicBezTo>
                        <a:pt x="88" y="5"/>
                        <a:pt x="88" y="5"/>
                        <a:pt x="88" y="4"/>
                      </a:cubicBezTo>
                      <a:cubicBezTo>
                        <a:pt x="89" y="3"/>
                        <a:pt x="89" y="2"/>
                        <a:pt x="89" y="2"/>
                      </a:cubicBezTo>
                      <a:cubicBezTo>
                        <a:pt x="88" y="0"/>
                        <a:pt x="87" y="0"/>
                        <a:pt x="8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44A08415-FD6E-4A16-80FD-F7EE5AFC1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4" y="2301"/>
                  <a:ext cx="31" cy="55"/>
                </a:xfrm>
                <a:custGeom>
                  <a:avLst/>
                  <a:gdLst>
                    <a:gd name="T0" fmla="*/ 12 w 13"/>
                    <a:gd name="T1" fmla="*/ 0 h 23"/>
                    <a:gd name="T2" fmla="*/ 12 w 13"/>
                    <a:gd name="T3" fmla="*/ 0 h 23"/>
                    <a:gd name="T4" fmla="*/ 12 w 13"/>
                    <a:gd name="T5" fmla="*/ 0 h 23"/>
                    <a:gd name="T6" fmla="*/ 12 w 13"/>
                    <a:gd name="T7" fmla="*/ 0 h 23"/>
                    <a:gd name="T8" fmla="*/ 9 w 13"/>
                    <a:gd name="T9" fmla="*/ 0 h 23"/>
                    <a:gd name="T10" fmla="*/ 7 w 13"/>
                    <a:gd name="T11" fmla="*/ 2 h 23"/>
                    <a:gd name="T12" fmla="*/ 6 w 13"/>
                    <a:gd name="T13" fmla="*/ 4 h 23"/>
                    <a:gd name="T14" fmla="*/ 5 w 13"/>
                    <a:gd name="T15" fmla="*/ 6 h 23"/>
                    <a:gd name="T16" fmla="*/ 5 w 13"/>
                    <a:gd name="T17" fmla="*/ 6 h 23"/>
                    <a:gd name="T18" fmla="*/ 4 w 13"/>
                    <a:gd name="T19" fmla="*/ 7 h 23"/>
                    <a:gd name="T20" fmla="*/ 3 w 13"/>
                    <a:gd name="T21" fmla="*/ 9 h 23"/>
                    <a:gd name="T22" fmla="*/ 3 w 13"/>
                    <a:gd name="T23" fmla="*/ 9 h 23"/>
                    <a:gd name="T24" fmla="*/ 3 w 13"/>
                    <a:gd name="T25" fmla="*/ 10 h 23"/>
                    <a:gd name="T26" fmla="*/ 2 w 13"/>
                    <a:gd name="T27" fmla="*/ 14 h 23"/>
                    <a:gd name="T28" fmla="*/ 2 w 13"/>
                    <a:gd name="T29" fmla="*/ 14 h 23"/>
                    <a:gd name="T30" fmla="*/ 1 w 13"/>
                    <a:gd name="T31" fmla="*/ 14 h 23"/>
                    <a:gd name="T32" fmla="*/ 0 w 13"/>
                    <a:gd name="T33" fmla="*/ 19 h 23"/>
                    <a:gd name="T34" fmla="*/ 1 w 13"/>
                    <a:gd name="T35" fmla="*/ 21 h 23"/>
                    <a:gd name="T36" fmla="*/ 0 w 13"/>
                    <a:gd name="T37" fmla="*/ 22 h 23"/>
                    <a:gd name="T38" fmla="*/ 1 w 13"/>
                    <a:gd name="T39" fmla="*/ 23 h 23"/>
                    <a:gd name="T40" fmla="*/ 2 w 13"/>
                    <a:gd name="T41" fmla="*/ 23 h 23"/>
                    <a:gd name="T42" fmla="*/ 6 w 13"/>
                    <a:gd name="T43" fmla="*/ 19 h 23"/>
                    <a:gd name="T44" fmla="*/ 6 w 13"/>
                    <a:gd name="T45" fmla="*/ 18 h 23"/>
                    <a:gd name="T46" fmla="*/ 7 w 13"/>
                    <a:gd name="T47" fmla="*/ 18 h 23"/>
                    <a:gd name="T48" fmla="*/ 7 w 13"/>
                    <a:gd name="T49" fmla="*/ 16 h 23"/>
                    <a:gd name="T50" fmla="*/ 7 w 13"/>
                    <a:gd name="T51" fmla="*/ 14 h 23"/>
                    <a:gd name="T52" fmla="*/ 7 w 13"/>
                    <a:gd name="T53" fmla="*/ 14 h 23"/>
                    <a:gd name="T54" fmla="*/ 7 w 13"/>
                    <a:gd name="T55" fmla="*/ 13 h 23"/>
                    <a:gd name="T56" fmla="*/ 7 w 13"/>
                    <a:gd name="T57" fmla="*/ 12 h 23"/>
                    <a:gd name="T58" fmla="*/ 7 w 13"/>
                    <a:gd name="T59" fmla="*/ 12 h 23"/>
                    <a:gd name="T60" fmla="*/ 8 w 13"/>
                    <a:gd name="T61" fmla="*/ 10 h 23"/>
                    <a:gd name="T62" fmla="*/ 8 w 13"/>
                    <a:gd name="T63" fmla="*/ 10 h 23"/>
                    <a:gd name="T64" fmla="*/ 8 w 13"/>
                    <a:gd name="T65" fmla="*/ 9 h 23"/>
                    <a:gd name="T66" fmla="*/ 8 w 13"/>
                    <a:gd name="T67" fmla="*/ 9 h 23"/>
                    <a:gd name="T68" fmla="*/ 9 w 13"/>
                    <a:gd name="T69" fmla="*/ 9 h 23"/>
                    <a:gd name="T70" fmla="*/ 12 w 13"/>
                    <a:gd name="T71" fmla="*/ 2 h 23"/>
                    <a:gd name="T72" fmla="*/ 12 w 13"/>
                    <a:gd name="T73" fmla="*/ 3 h 23"/>
                    <a:gd name="T74" fmla="*/ 11 w 13"/>
                    <a:gd name="T75" fmla="*/ 3 h 23"/>
                    <a:gd name="T76" fmla="*/ 11 w 13"/>
                    <a:gd name="T77" fmla="*/ 2 h 23"/>
                    <a:gd name="T78" fmla="*/ 10 w 13"/>
                    <a:gd name="T79" fmla="*/ 1 h 23"/>
                    <a:gd name="T80" fmla="*/ 10 w 13"/>
                    <a:gd name="T81" fmla="*/ 0 h 23"/>
                    <a:gd name="T82" fmla="*/ 9 w 13"/>
                    <a:gd name="T8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" h="23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9" y="0"/>
                      </a:move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1"/>
                        <a:pt x="2" y="12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7"/>
                        <a:pt x="0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5" y="20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5"/>
                        <a:pt x="7" y="15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1" y="8"/>
                        <a:pt x="13" y="5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882D41F0-9C11-4A49-9E25-E0F76FF0E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2298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0 w 3"/>
                    <a:gd name="T3" fmla="*/ 1 h 4"/>
                    <a:gd name="T4" fmla="*/ 0 w 3"/>
                    <a:gd name="T5" fmla="*/ 2 h 4"/>
                    <a:gd name="T6" fmla="*/ 1 w 3"/>
                    <a:gd name="T7" fmla="*/ 3 h 4"/>
                    <a:gd name="T8" fmla="*/ 1 w 3"/>
                    <a:gd name="T9" fmla="*/ 4 h 4"/>
                    <a:gd name="T10" fmla="*/ 2 w 3"/>
                    <a:gd name="T11" fmla="*/ 4 h 4"/>
                    <a:gd name="T12" fmla="*/ 2 w 3"/>
                    <a:gd name="T13" fmla="*/ 3 h 4"/>
                    <a:gd name="T14" fmla="*/ 3 w 3"/>
                    <a:gd name="T15" fmla="*/ 2 h 4"/>
                    <a:gd name="T16" fmla="*/ 2 w 3"/>
                    <a:gd name="T17" fmla="*/ 1 h 4"/>
                    <a:gd name="T18" fmla="*/ 2 w 3"/>
                    <a:gd name="T19" fmla="*/ 1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19" rIns="91440" bIns="4571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01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57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803A8ACC-851A-4F6D-9CA1-94DB29F1DA3C}"/>
                  </a:ext>
                </a:extLst>
              </p:cNvPr>
              <p:cNvSpPr/>
              <p:nvPr/>
            </p:nvSpPr>
            <p:spPr>
              <a:xfrm>
                <a:off x="5245265" y="2863322"/>
                <a:ext cx="1538545" cy="1523312"/>
              </a:xfrm>
              <a:prstGeom prst="ellipse">
                <a:avLst/>
              </a:prstGeom>
              <a:gradFill flip="none" rotWithShape="1">
                <a:gsLst>
                  <a:gs pos="66000">
                    <a:sysClr val="windowText" lastClr="000000">
                      <a:alpha val="4000"/>
                    </a:sysClr>
                  </a:gs>
                  <a:gs pos="26000">
                    <a:sysClr val="window" lastClr="FFFFFF">
                      <a:alpha val="0"/>
                    </a:sysClr>
                  </a:gs>
                  <a:gs pos="100000">
                    <a:sysClr val="windowText" lastClr="000000">
                      <a:alpha val="7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E2126255-50DB-41A4-9171-4E8FC55E7B1A}"/>
              </a:ext>
            </a:extLst>
          </p:cNvPr>
          <p:cNvGrpSpPr/>
          <p:nvPr/>
        </p:nvGrpSpPr>
        <p:grpSpPr>
          <a:xfrm>
            <a:off x="4155646" y="2673336"/>
            <a:ext cx="964235" cy="1418629"/>
            <a:chOff x="4158817" y="2115520"/>
            <a:chExt cx="964235" cy="1418629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2290FB58-9769-41CF-85DD-654234E8F5B6}"/>
                </a:ext>
              </a:extLst>
            </p:cNvPr>
            <p:cNvGrpSpPr/>
            <p:nvPr/>
          </p:nvGrpSpPr>
          <p:grpSpPr>
            <a:xfrm>
              <a:off x="4158817" y="2115520"/>
              <a:ext cx="964235" cy="1418629"/>
              <a:chOff x="2993266" y="1723328"/>
              <a:chExt cx="1411736" cy="2077014"/>
            </a:xfrm>
          </p:grpSpPr>
          <p:sp>
            <p:nvSpPr>
              <p:cNvPr id="97" name="圆角矩形 230">
                <a:extLst>
                  <a:ext uri="{FF2B5EF4-FFF2-40B4-BE49-F238E27FC236}">
                    <a16:creationId xmlns:a16="http://schemas.microsoft.com/office/drawing/2014/main" id="{E8BFE44F-9617-4A87-A88A-A15232C301D6}"/>
                  </a:ext>
                </a:extLst>
              </p:cNvPr>
              <p:cNvSpPr/>
              <p:nvPr/>
            </p:nvSpPr>
            <p:spPr>
              <a:xfrm rot="2700000">
                <a:off x="2800568" y="2195908"/>
                <a:ext cx="2077014" cy="11318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69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448A00B6-D77B-40E0-AB71-DBEA449E80D1}"/>
                  </a:ext>
                </a:extLst>
              </p:cNvPr>
              <p:cNvSpPr/>
              <p:nvPr/>
            </p:nvSpPr>
            <p:spPr>
              <a:xfrm>
                <a:off x="2993266" y="1901066"/>
                <a:ext cx="947668" cy="94766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254000" dist="1016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圆角矩形 232">
                <a:extLst>
                  <a:ext uri="{FF2B5EF4-FFF2-40B4-BE49-F238E27FC236}">
                    <a16:creationId xmlns:a16="http://schemas.microsoft.com/office/drawing/2014/main" id="{FE2911FC-3A8A-496E-8FC5-6E1031EB5820}"/>
                  </a:ext>
                </a:extLst>
              </p:cNvPr>
              <p:cNvSpPr/>
              <p:nvPr/>
            </p:nvSpPr>
            <p:spPr>
              <a:xfrm rot="2700000">
                <a:off x="2918202" y="2295926"/>
                <a:ext cx="1827603" cy="90243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ysClr val="windowText" lastClr="000000">
                      <a:alpha val="55000"/>
                    </a:sysClr>
                  </a:gs>
                  <a:gs pos="100000">
                    <a:srgbClr val="F2F2F2">
                      <a:alpha val="0"/>
                    </a:srgb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F0752251-3EEF-4207-85A2-4BC3F50BCBB3}"/>
                  </a:ext>
                </a:extLst>
              </p:cNvPr>
              <p:cNvSpPr/>
              <p:nvPr/>
            </p:nvSpPr>
            <p:spPr>
              <a:xfrm>
                <a:off x="3086100" y="1993900"/>
                <a:ext cx="762000" cy="762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65100" dist="76200" dir="2700000" sx="97000" sy="97000" algn="tl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87D68E68-82A4-44EE-BEA4-705272F82753}"/>
                </a:ext>
              </a:extLst>
            </p:cNvPr>
            <p:cNvGrpSpPr/>
            <p:nvPr/>
          </p:nvGrpSpPr>
          <p:grpSpPr>
            <a:xfrm>
              <a:off x="4351758" y="2428884"/>
              <a:ext cx="273678" cy="297818"/>
              <a:chOff x="4873620" y="1965325"/>
              <a:chExt cx="269882" cy="293688"/>
            </a:xfrm>
            <a:solidFill>
              <a:srgbClr val="01ACBE"/>
            </a:solidFill>
            <a:effectLst/>
          </p:grpSpPr>
          <p:sp>
            <p:nvSpPr>
              <p:cNvPr id="93" name="Freeform 502">
                <a:extLst>
                  <a:ext uri="{FF2B5EF4-FFF2-40B4-BE49-F238E27FC236}">
                    <a16:creationId xmlns:a16="http://schemas.microsoft.com/office/drawing/2014/main" id="{44BDD7D1-820A-402B-B0BE-CFCEFB37F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620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503">
                <a:extLst>
                  <a:ext uri="{FF2B5EF4-FFF2-40B4-BE49-F238E27FC236}">
                    <a16:creationId xmlns:a16="http://schemas.microsoft.com/office/drawing/2014/main" id="{CD2F8AF9-653A-4925-85A5-D1A61D980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737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504">
                <a:extLst>
                  <a:ext uri="{FF2B5EF4-FFF2-40B4-BE49-F238E27FC236}">
                    <a16:creationId xmlns:a16="http://schemas.microsoft.com/office/drawing/2014/main" id="{32B94AD1-3122-4F8D-B5AD-5B6B4C9E5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303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505">
                <a:extLst>
                  <a:ext uri="{FF2B5EF4-FFF2-40B4-BE49-F238E27FC236}">
                    <a16:creationId xmlns:a16="http://schemas.microsoft.com/office/drawing/2014/main" id="{52F517AD-7172-4EA9-99F7-63C499A7F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276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19" rIns="91440" bIns="4571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0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57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5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6EED8F4-596A-47D2-8936-8D01DF71AECC}"/>
              </a:ext>
            </a:extLst>
          </p:cNvPr>
          <p:cNvGrpSpPr/>
          <p:nvPr/>
        </p:nvGrpSpPr>
        <p:grpSpPr>
          <a:xfrm>
            <a:off x="3372571" y="2775571"/>
            <a:ext cx="1711887" cy="1648205"/>
            <a:chOff x="1810471" y="3089896"/>
            <a:chExt cx="1711887" cy="1648205"/>
          </a:xfrm>
        </p:grpSpPr>
        <p:sp>
          <p:nvSpPr>
            <p:cNvPr id="4" name="FlexibleLine">
              <a:extLst>
                <a:ext uri="{FF2B5EF4-FFF2-40B4-BE49-F238E27FC236}">
                  <a16:creationId xmlns:a16="http://schemas.microsoft.com/office/drawing/2014/main" id="{C7F74E49-40DF-4BE7-B7E4-9322AC33EF18}"/>
                </a:ext>
              </a:extLst>
            </p:cNvPr>
            <p:cNvSpPr/>
            <p:nvPr/>
          </p:nvSpPr>
          <p:spPr>
            <a:xfrm rot="2699932">
              <a:off x="1810471" y="4072898"/>
              <a:ext cx="1429169" cy="665203"/>
            </a:xfrm>
            <a:custGeom>
              <a:avLst/>
              <a:gdLst/>
              <a:ahLst/>
              <a:cxnLst/>
              <a:rect l="0" t="0" r="0" b="0"/>
              <a:pathLst>
                <a:path w="934800" h="435100" fill="none">
                  <a:moveTo>
                    <a:pt x="0" y="0"/>
                  </a:moveTo>
                  <a:cubicBezTo>
                    <a:pt x="0" y="195795"/>
                    <a:pt x="514140" y="435100"/>
                    <a:pt x="934800" y="435100"/>
                  </a:cubicBez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FlexibleLine">
              <a:extLst>
                <a:ext uri="{FF2B5EF4-FFF2-40B4-BE49-F238E27FC236}">
                  <a16:creationId xmlns:a16="http://schemas.microsoft.com/office/drawing/2014/main" id="{0495EFB6-6AF5-43EC-9C04-258EC458CFF1}"/>
                </a:ext>
              </a:extLst>
            </p:cNvPr>
            <p:cNvSpPr/>
            <p:nvPr/>
          </p:nvSpPr>
          <p:spPr>
            <a:xfrm>
              <a:off x="2093189" y="3097779"/>
              <a:ext cx="1429169" cy="810443"/>
            </a:xfrm>
            <a:custGeom>
              <a:avLst/>
              <a:gdLst/>
              <a:ahLst/>
              <a:cxnLst/>
              <a:rect l="0" t="0" r="0" b="0"/>
              <a:pathLst>
                <a:path w="934800" h="530100" fill="none">
                  <a:moveTo>
                    <a:pt x="0" y="0"/>
                  </a:moveTo>
                  <a:cubicBezTo>
                    <a:pt x="0" y="-238545"/>
                    <a:pt x="514140" y="-530100"/>
                    <a:pt x="934800" y="-530100"/>
                  </a:cubicBez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FlexibleLine">
              <a:extLst>
                <a:ext uri="{FF2B5EF4-FFF2-40B4-BE49-F238E27FC236}">
                  <a16:creationId xmlns:a16="http://schemas.microsoft.com/office/drawing/2014/main" id="{C1D709A4-7CCC-4C7C-9E8C-C4535F5C8F21}"/>
                </a:ext>
              </a:extLst>
            </p:cNvPr>
            <p:cNvSpPr/>
            <p:nvPr/>
          </p:nvSpPr>
          <p:spPr>
            <a:xfrm>
              <a:off x="2067152" y="3089896"/>
              <a:ext cx="1429169" cy="665203"/>
            </a:xfrm>
            <a:custGeom>
              <a:avLst/>
              <a:gdLst/>
              <a:ahLst/>
              <a:cxnLst/>
              <a:rect l="0" t="0" r="0" b="0"/>
              <a:pathLst>
                <a:path w="934800" h="435100" fill="none">
                  <a:moveTo>
                    <a:pt x="0" y="0"/>
                  </a:moveTo>
                  <a:cubicBezTo>
                    <a:pt x="0" y="195795"/>
                    <a:pt x="514140" y="435100"/>
                    <a:pt x="934800" y="435100"/>
                  </a:cubicBez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84082A53-5ECD-411D-B319-1DF7552B6D7E}"/>
              </a:ext>
            </a:extLst>
          </p:cNvPr>
          <p:cNvGrpSpPr/>
          <p:nvPr/>
        </p:nvGrpSpPr>
        <p:grpSpPr>
          <a:xfrm>
            <a:off x="6661864" y="1965129"/>
            <a:ext cx="232395" cy="621631"/>
            <a:chOff x="9058963" y="3034893"/>
            <a:chExt cx="232394" cy="621631"/>
          </a:xfrm>
        </p:grpSpPr>
        <p:sp>
          <p:nvSpPr>
            <p:cNvPr id="8" name="FlexibleLine">
              <a:extLst>
                <a:ext uri="{FF2B5EF4-FFF2-40B4-BE49-F238E27FC236}">
                  <a16:creationId xmlns:a16="http://schemas.microsoft.com/office/drawing/2014/main" id="{0C7A0DE8-9EBF-4EF0-B6C8-B376270FE2AE}"/>
                </a:ext>
              </a:extLst>
            </p:cNvPr>
            <p:cNvSpPr/>
            <p:nvPr/>
          </p:nvSpPr>
          <p:spPr>
            <a:xfrm>
              <a:off x="9058971" y="3034893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lexibleLine">
              <a:extLst>
                <a:ext uri="{FF2B5EF4-FFF2-40B4-BE49-F238E27FC236}">
                  <a16:creationId xmlns:a16="http://schemas.microsoft.com/office/drawing/2014/main" id="{FBAB68FF-4D7F-4BD5-A96B-62EEA72180BC}"/>
                </a:ext>
              </a:extLst>
            </p:cNvPr>
            <p:cNvSpPr/>
            <p:nvPr/>
          </p:nvSpPr>
          <p:spPr>
            <a:xfrm>
              <a:off x="9058971" y="3034893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lexibleLine">
              <a:extLst>
                <a:ext uri="{FF2B5EF4-FFF2-40B4-BE49-F238E27FC236}">
                  <a16:creationId xmlns:a16="http://schemas.microsoft.com/office/drawing/2014/main" id="{9FAB051D-516F-47AD-97B5-2ED25430EBFB}"/>
                </a:ext>
              </a:extLst>
            </p:cNvPr>
            <p:cNvSpPr/>
            <p:nvPr/>
          </p:nvSpPr>
          <p:spPr>
            <a:xfrm>
              <a:off x="9058963" y="3034893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D8662BA6-02E8-44E8-A3AE-DCBB45EF069D}"/>
              </a:ext>
            </a:extLst>
          </p:cNvPr>
          <p:cNvGrpSpPr/>
          <p:nvPr/>
        </p:nvGrpSpPr>
        <p:grpSpPr>
          <a:xfrm>
            <a:off x="6719968" y="3440777"/>
            <a:ext cx="232387" cy="621631"/>
            <a:chOff x="9117067" y="4510540"/>
            <a:chExt cx="232386" cy="621631"/>
          </a:xfrm>
        </p:grpSpPr>
        <p:sp>
          <p:nvSpPr>
            <p:cNvPr id="12" name="FlexibleLine">
              <a:extLst>
                <a:ext uri="{FF2B5EF4-FFF2-40B4-BE49-F238E27FC236}">
                  <a16:creationId xmlns:a16="http://schemas.microsoft.com/office/drawing/2014/main" id="{F42743F7-6297-4A17-B14E-9F59B59425EE}"/>
                </a:ext>
              </a:extLst>
            </p:cNvPr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lexibleLine">
              <a:extLst>
                <a:ext uri="{FF2B5EF4-FFF2-40B4-BE49-F238E27FC236}">
                  <a16:creationId xmlns:a16="http://schemas.microsoft.com/office/drawing/2014/main" id="{086B318F-E74A-4F76-A5C4-7B0B3219FB28}"/>
                </a:ext>
              </a:extLst>
            </p:cNvPr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lexibleLine">
              <a:extLst>
                <a:ext uri="{FF2B5EF4-FFF2-40B4-BE49-F238E27FC236}">
                  <a16:creationId xmlns:a16="http://schemas.microsoft.com/office/drawing/2014/main" id="{2F724A05-24F7-423C-8F63-8A04E7132F90}"/>
                </a:ext>
              </a:extLst>
            </p:cNvPr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246">
            <a:extLst>
              <a:ext uri="{FF2B5EF4-FFF2-40B4-BE49-F238E27FC236}">
                <a16:creationId xmlns:a16="http://schemas.microsoft.com/office/drawing/2014/main" id="{AD01F4E0-0138-4065-B3BD-E2A4C93C9A94}"/>
              </a:ext>
            </a:extLst>
          </p:cNvPr>
          <p:cNvSpPr/>
          <p:nvPr/>
        </p:nvSpPr>
        <p:spPr>
          <a:xfrm>
            <a:off x="6894257" y="1343498"/>
            <a:ext cx="1138688" cy="336959"/>
          </a:xfrm>
          <a:custGeom>
            <a:avLst/>
            <a:gdLst/>
            <a:ahLst/>
            <a:cxnLst/>
            <a:rect l="0" t="0" r="0" b="0"/>
            <a:pathLst>
              <a:path w="744800" h="220400" fill="none">
                <a:moveTo>
                  <a:pt x="0" y="220400"/>
                </a:moveTo>
                <a:lnTo>
                  <a:pt x="7448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chemeClr val="tx1">
                <a:lumMod val="50000"/>
                <a:lumOff val="50000"/>
              </a:schemeClr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 4673">
            <a:extLst>
              <a:ext uri="{FF2B5EF4-FFF2-40B4-BE49-F238E27FC236}">
                <a16:creationId xmlns:a16="http://schemas.microsoft.com/office/drawing/2014/main" id="{8E0C8BB7-7A66-427F-AD69-598E4E6290EA}"/>
              </a:ext>
            </a:extLst>
          </p:cNvPr>
          <p:cNvSpPr txBox="1"/>
          <p:nvPr/>
        </p:nvSpPr>
        <p:spPr>
          <a:xfrm>
            <a:off x="7003095" y="1343497"/>
            <a:ext cx="1448921" cy="325342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244">
            <a:extLst>
              <a:ext uri="{FF2B5EF4-FFF2-40B4-BE49-F238E27FC236}">
                <a16:creationId xmlns:a16="http://schemas.microsoft.com/office/drawing/2014/main" id="{2FDD5938-F03B-44BC-94BF-E2427B3D2A3C}"/>
              </a:ext>
            </a:extLst>
          </p:cNvPr>
          <p:cNvSpPr/>
          <p:nvPr/>
        </p:nvSpPr>
        <p:spPr>
          <a:xfrm>
            <a:off x="6894265" y="1796650"/>
            <a:ext cx="1923696" cy="336959"/>
          </a:xfrm>
          <a:custGeom>
            <a:avLst/>
            <a:gdLst/>
            <a:ahLst/>
            <a:cxnLst/>
            <a:rect l="0" t="0" r="0" b="0"/>
            <a:pathLst>
              <a:path w="1208400" h="220400" fill="none">
                <a:moveTo>
                  <a:pt x="0" y="220400"/>
                </a:moveTo>
                <a:lnTo>
                  <a:pt x="12084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chemeClr val="tx1">
                <a:lumMod val="50000"/>
                <a:lumOff val="50000"/>
              </a:schemeClr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4674">
            <a:extLst>
              <a:ext uri="{FF2B5EF4-FFF2-40B4-BE49-F238E27FC236}">
                <a16:creationId xmlns:a16="http://schemas.microsoft.com/office/drawing/2014/main" id="{70BCBD6F-2F46-402E-A717-144E279687C3}"/>
              </a:ext>
            </a:extLst>
          </p:cNvPr>
          <p:cNvSpPr txBox="1"/>
          <p:nvPr/>
        </p:nvSpPr>
        <p:spPr>
          <a:xfrm>
            <a:off x="7003093" y="1831507"/>
            <a:ext cx="1450065" cy="290483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242">
            <a:extLst>
              <a:ext uri="{FF2B5EF4-FFF2-40B4-BE49-F238E27FC236}">
                <a16:creationId xmlns:a16="http://schemas.microsoft.com/office/drawing/2014/main" id="{335FABA3-5031-4AA1-98EB-03FE36E88C44}"/>
              </a:ext>
            </a:extLst>
          </p:cNvPr>
          <p:cNvSpPr/>
          <p:nvPr/>
        </p:nvSpPr>
        <p:spPr>
          <a:xfrm>
            <a:off x="6894263" y="2249801"/>
            <a:ext cx="1696412" cy="336959"/>
          </a:xfrm>
          <a:custGeom>
            <a:avLst/>
            <a:gdLst/>
            <a:ahLst/>
            <a:cxnLst/>
            <a:rect l="0" t="0" r="0" b="0"/>
            <a:pathLst>
              <a:path w="1109600" h="220400" fill="none">
                <a:moveTo>
                  <a:pt x="0" y="220400"/>
                </a:moveTo>
                <a:lnTo>
                  <a:pt x="1109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chemeClr val="tx1">
                <a:lumMod val="50000"/>
                <a:lumOff val="50000"/>
              </a:schemeClr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 4675">
            <a:extLst>
              <a:ext uri="{FF2B5EF4-FFF2-40B4-BE49-F238E27FC236}">
                <a16:creationId xmlns:a16="http://schemas.microsoft.com/office/drawing/2014/main" id="{C9221424-E085-4F12-96A1-C84F53E7D255}"/>
              </a:ext>
            </a:extLst>
          </p:cNvPr>
          <p:cNvSpPr txBox="1"/>
          <p:nvPr/>
        </p:nvSpPr>
        <p:spPr>
          <a:xfrm>
            <a:off x="7003096" y="2249797"/>
            <a:ext cx="2068868" cy="325342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240">
            <a:extLst>
              <a:ext uri="{FF2B5EF4-FFF2-40B4-BE49-F238E27FC236}">
                <a16:creationId xmlns:a16="http://schemas.microsoft.com/office/drawing/2014/main" id="{276B17D3-D549-4DB3-8EEE-F9F2AF9BE450}"/>
              </a:ext>
            </a:extLst>
          </p:cNvPr>
          <p:cNvSpPr/>
          <p:nvPr/>
        </p:nvSpPr>
        <p:spPr>
          <a:xfrm>
            <a:off x="6952361" y="2819145"/>
            <a:ext cx="2625953" cy="336959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rgbClr val="6C6C6C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 4676">
            <a:extLst>
              <a:ext uri="{FF2B5EF4-FFF2-40B4-BE49-F238E27FC236}">
                <a16:creationId xmlns:a16="http://schemas.microsoft.com/office/drawing/2014/main" id="{0108B9F1-016F-40A0-B2B2-CD1FF941E24F}"/>
              </a:ext>
            </a:extLst>
          </p:cNvPr>
          <p:cNvSpPr txBox="1"/>
          <p:nvPr/>
        </p:nvSpPr>
        <p:spPr>
          <a:xfrm>
            <a:off x="7061193" y="2853999"/>
            <a:ext cx="2117831" cy="290483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238">
            <a:extLst>
              <a:ext uri="{FF2B5EF4-FFF2-40B4-BE49-F238E27FC236}">
                <a16:creationId xmlns:a16="http://schemas.microsoft.com/office/drawing/2014/main" id="{562E2A53-EBF7-401A-A9F2-ECB56187D082}"/>
              </a:ext>
            </a:extLst>
          </p:cNvPr>
          <p:cNvSpPr/>
          <p:nvPr/>
        </p:nvSpPr>
        <p:spPr>
          <a:xfrm>
            <a:off x="6952355" y="3272297"/>
            <a:ext cx="2521381" cy="336959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rgbClr val="6C6C6C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 4677">
            <a:extLst>
              <a:ext uri="{FF2B5EF4-FFF2-40B4-BE49-F238E27FC236}">
                <a16:creationId xmlns:a16="http://schemas.microsoft.com/office/drawing/2014/main" id="{6D3DD478-8906-45A9-943B-AC41028B5D81}"/>
              </a:ext>
            </a:extLst>
          </p:cNvPr>
          <p:cNvSpPr txBox="1"/>
          <p:nvPr/>
        </p:nvSpPr>
        <p:spPr>
          <a:xfrm>
            <a:off x="7061189" y="3307151"/>
            <a:ext cx="2042417" cy="290483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Freeform 236">
            <a:extLst>
              <a:ext uri="{FF2B5EF4-FFF2-40B4-BE49-F238E27FC236}">
                <a16:creationId xmlns:a16="http://schemas.microsoft.com/office/drawing/2014/main" id="{851C5BE1-A723-4C64-9DF3-B17C06747597}"/>
              </a:ext>
            </a:extLst>
          </p:cNvPr>
          <p:cNvSpPr/>
          <p:nvPr/>
        </p:nvSpPr>
        <p:spPr>
          <a:xfrm>
            <a:off x="6952355" y="3725448"/>
            <a:ext cx="1754509" cy="33695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rgbClr val="6C6C6C"/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 4678">
            <a:extLst>
              <a:ext uri="{FF2B5EF4-FFF2-40B4-BE49-F238E27FC236}">
                <a16:creationId xmlns:a16="http://schemas.microsoft.com/office/drawing/2014/main" id="{DDCBD091-8009-4263-8DEB-4E9191F5252C}"/>
              </a:ext>
            </a:extLst>
          </p:cNvPr>
          <p:cNvSpPr txBox="1"/>
          <p:nvPr/>
        </p:nvSpPr>
        <p:spPr>
          <a:xfrm>
            <a:off x="7061185" y="3725445"/>
            <a:ext cx="2117838" cy="325342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C212D68-06AC-4A4C-AE7A-BD2ED84F3B99}"/>
              </a:ext>
            </a:extLst>
          </p:cNvPr>
          <p:cNvGrpSpPr/>
          <p:nvPr/>
        </p:nvGrpSpPr>
        <p:grpSpPr>
          <a:xfrm>
            <a:off x="3876571" y="4352514"/>
            <a:ext cx="1289764" cy="1289763"/>
            <a:chOff x="2314471" y="4666839"/>
            <a:chExt cx="1289764" cy="1289763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EEA1E40-BDF2-4022-B3AC-8394B7F46136}"/>
                </a:ext>
              </a:extLst>
            </p:cNvPr>
            <p:cNvSpPr/>
            <p:nvPr/>
          </p:nvSpPr>
          <p:spPr>
            <a:xfrm>
              <a:off x="2314471" y="4666839"/>
              <a:ext cx="1289764" cy="1289763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>
              <a:outerShdw blurRad="215900" dist="38100" dir="10800000" algn="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78">
              <a:extLst>
                <a:ext uri="{FF2B5EF4-FFF2-40B4-BE49-F238E27FC236}">
                  <a16:creationId xmlns:a16="http://schemas.microsoft.com/office/drawing/2014/main" id="{C8571C0D-FB65-4E57-B080-6359C64ED037}"/>
                </a:ext>
              </a:extLst>
            </p:cNvPr>
            <p:cNvSpPr txBox="1"/>
            <p:nvPr/>
          </p:nvSpPr>
          <p:spPr>
            <a:xfrm>
              <a:off x="2388141" y="5188939"/>
              <a:ext cx="1086709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6E9B200-17A0-4A77-8A9B-4085BD21C6EC}"/>
              </a:ext>
            </a:extLst>
          </p:cNvPr>
          <p:cNvGrpSpPr/>
          <p:nvPr/>
        </p:nvGrpSpPr>
        <p:grpSpPr>
          <a:xfrm>
            <a:off x="2497601" y="1887629"/>
            <a:ext cx="1998062" cy="1955480"/>
            <a:chOff x="935501" y="2201954"/>
            <a:chExt cx="1998062" cy="1955480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9E10117-A256-41D1-A459-4A5A7FE54BFB}"/>
                </a:ext>
              </a:extLst>
            </p:cNvPr>
            <p:cNvSpPr/>
            <p:nvPr/>
          </p:nvSpPr>
          <p:spPr>
            <a:xfrm>
              <a:off x="935501" y="2201954"/>
              <a:ext cx="1955482" cy="1955480"/>
            </a:xfrm>
            <a:prstGeom prst="ellipse">
              <a:avLst/>
            </a:prstGeom>
            <a:gradFill flip="none" rotWithShape="1">
              <a:gsLst>
                <a:gs pos="0">
                  <a:srgbClr val="D4DAE0"/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3175">
              <a:solidFill>
                <a:schemeClr val="bg1"/>
              </a:solidFill>
            </a:ln>
            <a:effectLst>
              <a:outerShdw blurRad="457200" dist="177800" dir="8760000" algn="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84">
              <a:extLst>
                <a:ext uri="{FF2B5EF4-FFF2-40B4-BE49-F238E27FC236}">
                  <a16:creationId xmlns:a16="http://schemas.microsoft.com/office/drawing/2014/main" id="{FBC6D2C5-6D3B-4C39-BF73-8A31DB467299}"/>
                </a:ext>
              </a:extLst>
            </p:cNvPr>
            <p:cNvSpPr txBox="1"/>
            <p:nvPr/>
          </p:nvSpPr>
          <p:spPr>
            <a:xfrm>
              <a:off x="972911" y="2885654"/>
              <a:ext cx="1960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32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72BE73E-E3A3-4FF4-9C53-02DFDC80CCD7}"/>
              </a:ext>
            </a:extLst>
          </p:cNvPr>
          <p:cNvGrpSpPr/>
          <p:nvPr/>
        </p:nvGrpSpPr>
        <p:grpSpPr>
          <a:xfrm>
            <a:off x="5281315" y="1316847"/>
            <a:ext cx="1155656" cy="1155656"/>
            <a:chOff x="3719215" y="1631172"/>
            <a:chExt cx="1155656" cy="1155656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6D8FB7C-A630-467F-9CB5-524A24EEC453}"/>
                </a:ext>
              </a:extLst>
            </p:cNvPr>
            <p:cNvSpPr/>
            <p:nvPr/>
          </p:nvSpPr>
          <p:spPr>
            <a:xfrm>
              <a:off x="3719215" y="1631172"/>
              <a:ext cx="1155656" cy="1155656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94">
              <a:extLst>
                <a:ext uri="{FF2B5EF4-FFF2-40B4-BE49-F238E27FC236}">
                  <a16:creationId xmlns:a16="http://schemas.microsoft.com/office/drawing/2014/main" id="{3AA53399-A20A-4067-9CFE-3EE54147056C}"/>
                </a:ext>
              </a:extLst>
            </p:cNvPr>
            <p:cNvSpPr txBox="1"/>
            <p:nvPr/>
          </p:nvSpPr>
          <p:spPr>
            <a:xfrm>
              <a:off x="3792283" y="2070500"/>
              <a:ext cx="1007644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B881372-CE34-43F9-BB6B-AD70D3178270}"/>
              </a:ext>
            </a:extLst>
          </p:cNvPr>
          <p:cNvGrpSpPr/>
          <p:nvPr/>
        </p:nvGrpSpPr>
        <p:grpSpPr>
          <a:xfrm>
            <a:off x="4989822" y="2915387"/>
            <a:ext cx="1289764" cy="1289763"/>
            <a:chOff x="3427722" y="3229712"/>
            <a:chExt cx="1289764" cy="1289763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6D5CB82-6A73-4125-8FDB-86AE6DC3A889}"/>
                </a:ext>
              </a:extLst>
            </p:cNvPr>
            <p:cNvSpPr/>
            <p:nvPr/>
          </p:nvSpPr>
          <p:spPr>
            <a:xfrm>
              <a:off x="3427722" y="3229712"/>
              <a:ext cx="1289764" cy="1289763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>
              <a:outerShdw blurRad="215900" dist="38100" dir="10800000" algn="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110">
              <a:extLst>
                <a:ext uri="{FF2B5EF4-FFF2-40B4-BE49-F238E27FC236}">
                  <a16:creationId xmlns:a16="http://schemas.microsoft.com/office/drawing/2014/main" id="{6D2EC760-F1E9-4CA2-BAC1-E9BD222A74F1}"/>
                </a:ext>
              </a:extLst>
            </p:cNvPr>
            <p:cNvSpPr txBox="1"/>
            <p:nvPr/>
          </p:nvSpPr>
          <p:spPr>
            <a:xfrm>
              <a:off x="3522358" y="3746440"/>
              <a:ext cx="1094241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7A19BC61-7769-4D11-83C1-EC0C31C232BF}"/>
              </a:ext>
            </a:extLst>
          </p:cNvPr>
          <p:cNvGrpSpPr/>
          <p:nvPr/>
        </p:nvGrpSpPr>
        <p:grpSpPr>
          <a:xfrm>
            <a:off x="5316233" y="5136736"/>
            <a:ext cx="232387" cy="621631"/>
            <a:chOff x="9117067" y="4510540"/>
            <a:chExt cx="232386" cy="621631"/>
          </a:xfrm>
        </p:grpSpPr>
        <p:sp>
          <p:nvSpPr>
            <p:cNvPr id="40" name="FlexibleLine">
              <a:extLst>
                <a:ext uri="{FF2B5EF4-FFF2-40B4-BE49-F238E27FC236}">
                  <a16:creationId xmlns:a16="http://schemas.microsoft.com/office/drawing/2014/main" id="{C897DC74-D692-4039-991A-40BBAF84DEA1}"/>
                </a:ext>
              </a:extLst>
            </p:cNvPr>
            <p:cNvSpPr/>
            <p:nvPr/>
          </p:nvSpPr>
          <p:spPr>
            <a:xfrm>
              <a:off x="9117067" y="4510540"/>
              <a:ext cx="232386" cy="284672"/>
            </a:xfrm>
            <a:custGeom>
              <a:avLst/>
              <a:gdLst/>
              <a:ahLst/>
              <a:cxnLst/>
              <a:rect l="0" t="0" r="0" b="0"/>
              <a:pathLst>
                <a:path w="152000" h="186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-140600"/>
                  </a:lnTo>
                  <a:cubicBezTo>
                    <a:pt x="60800" y="-167960"/>
                    <a:pt x="79040" y="-186200"/>
                    <a:pt x="106400" y="-186200"/>
                  </a:cubicBezTo>
                  <a:lnTo>
                    <a:pt x="152000" y="-1862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lexibleLine">
              <a:extLst>
                <a:ext uri="{FF2B5EF4-FFF2-40B4-BE49-F238E27FC236}">
                  <a16:creationId xmlns:a16="http://schemas.microsoft.com/office/drawing/2014/main" id="{38E272EF-4F9A-4A1F-9163-E3038F9A1710}"/>
                </a:ext>
              </a:extLst>
            </p:cNvPr>
            <p:cNvSpPr/>
            <p:nvPr/>
          </p:nvSpPr>
          <p:spPr>
            <a:xfrm>
              <a:off x="9117067" y="4510540"/>
              <a:ext cx="232386" cy="168480"/>
            </a:xfrm>
            <a:custGeom>
              <a:avLst/>
              <a:gdLst/>
              <a:ahLst/>
              <a:cxnLst/>
              <a:rect l="0" t="0" r="0" b="0"/>
              <a:pathLst>
                <a:path w="152000" h="1102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64600"/>
                  </a:lnTo>
                  <a:cubicBezTo>
                    <a:pt x="60800" y="91960"/>
                    <a:pt x="79040" y="110200"/>
                    <a:pt x="106400" y="110200"/>
                  </a:cubicBezTo>
                  <a:lnTo>
                    <a:pt x="152000" y="1102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lexibleLine">
              <a:extLst>
                <a:ext uri="{FF2B5EF4-FFF2-40B4-BE49-F238E27FC236}">
                  <a16:creationId xmlns:a16="http://schemas.microsoft.com/office/drawing/2014/main" id="{7FCAE32B-A07B-4459-AFDA-EA6ADFCA9A7F}"/>
                </a:ext>
              </a:extLst>
            </p:cNvPr>
            <p:cNvSpPr/>
            <p:nvPr/>
          </p:nvSpPr>
          <p:spPr>
            <a:xfrm>
              <a:off x="9117067" y="4510540"/>
              <a:ext cx="232386" cy="621631"/>
            </a:xfrm>
            <a:custGeom>
              <a:avLst/>
              <a:gdLst/>
              <a:ahLst/>
              <a:cxnLst/>
              <a:rect l="0" t="0" r="0" b="0"/>
              <a:pathLst>
                <a:path w="152000" h="406600" fill="none">
                  <a:moveTo>
                    <a:pt x="0" y="0"/>
                  </a:moveTo>
                  <a:lnTo>
                    <a:pt x="60800" y="0"/>
                  </a:lnTo>
                  <a:lnTo>
                    <a:pt x="60800" y="361000"/>
                  </a:lnTo>
                  <a:cubicBezTo>
                    <a:pt x="60800" y="388360"/>
                    <a:pt x="79040" y="406600"/>
                    <a:pt x="106400" y="406600"/>
                  </a:cubicBezTo>
                  <a:lnTo>
                    <a:pt x="152000" y="406600"/>
                  </a:lnTo>
                </a:path>
              </a:pathLst>
            </a:custGeom>
            <a:noFill/>
            <a:ln w="7600" cap="flat">
              <a:solidFill>
                <a:sysClr val="window" lastClr="FFFFFF">
                  <a:lumMod val="50000"/>
                </a:sysClr>
              </a:solidFill>
              <a:beve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Freeform 240">
            <a:extLst>
              <a:ext uri="{FF2B5EF4-FFF2-40B4-BE49-F238E27FC236}">
                <a16:creationId xmlns:a16="http://schemas.microsoft.com/office/drawing/2014/main" id="{F98B35D5-47F8-4710-AFD9-E7A01D270AAB}"/>
              </a:ext>
            </a:extLst>
          </p:cNvPr>
          <p:cNvSpPr/>
          <p:nvPr/>
        </p:nvSpPr>
        <p:spPr>
          <a:xfrm>
            <a:off x="5548626" y="4515104"/>
            <a:ext cx="2625953" cy="336959"/>
          </a:xfrm>
          <a:custGeom>
            <a:avLst/>
            <a:gdLst/>
            <a:ahLst/>
            <a:cxnLst/>
            <a:rect l="0" t="0" r="0" b="0"/>
            <a:pathLst>
              <a:path w="1717600" h="220400" fill="none">
                <a:moveTo>
                  <a:pt x="0" y="220400"/>
                </a:moveTo>
                <a:lnTo>
                  <a:pt x="171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chemeClr val="tx1">
                <a:lumMod val="50000"/>
                <a:lumOff val="50000"/>
              </a:schemeClr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 4676">
            <a:extLst>
              <a:ext uri="{FF2B5EF4-FFF2-40B4-BE49-F238E27FC236}">
                <a16:creationId xmlns:a16="http://schemas.microsoft.com/office/drawing/2014/main" id="{F1EC971F-BE1B-4718-9211-153E2EEFCEB6}"/>
              </a:ext>
            </a:extLst>
          </p:cNvPr>
          <p:cNvSpPr txBox="1"/>
          <p:nvPr/>
        </p:nvSpPr>
        <p:spPr>
          <a:xfrm>
            <a:off x="5657458" y="4549959"/>
            <a:ext cx="2117831" cy="290483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Freeform 238">
            <a:extLst>
              <a:ext uri="{FF2B5EF4-FFF2-40B4-BE49-F238E27FC236}">
                <a16:creationId xmlns:a16="http://schemas.microsoft.com/office/drawing/2014/main" id="{AACB5B28-3308-4639-95FF-6F2EC58CBD87}"/>
              </a:ext>
            </a:extLst>
          </p:cNvPr>
          <p:cNvSpPr/>
          <p:nvPr/>
        </p:nvSpPr>
        <p:spPr>
          <a:xfrm>
            <a:off x="5548620" y="4968256"/>
            <a:ext cx="2521381" cy="336959"/>
          </a:xfrm>
          <a:custGeom>
            <a:avLst/>
            <a:gdLst/>
            <a:ahLst/>
            <a:cxnLst/>
            <a:rect l="0" t="0" r="0" b="0"/>
            <a:pathLst>
              <a:path w="1649200" h="220400" fill="none">
                <a:moveTo>
                  <a:pt x="0" y="220400"/>
                </a:moveTo>
                <a:lnTo>
                  <a:pt x="16492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chemeClr val="tx1">
                <a:lumMod val="50000"/>
                <a:lumOff val="50000"/>
              </a:schemeClr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 4677">
            <a:extLst>
              <a:ext uri="{FF2B5EF4-FFF2-40B4-BE49-F238E27FC236}">
                <a16:creationId xmlns:a16="http://schemas.microsoft.com/office/drawing/2014/main" id="{5F53BFB4-F336-4B10-B94A-D063608E0BCD}"/>
              </a:ext>
            </a:extLst>
          </p:cNvPr>
          <p:cNvSpPr txBox="1"/>
          <p:nvPr/>
        </p:nvSpPr>
        <p:spPr>
          <a:xfrm>
            <a:off x="5657453" y="5003111"/>
            <a:ext cx="2042417" cy="290483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Freeform 236">
            <a:extLst>
              <a:ext uri="{FF2B5EF4-FFF2-40B4-BE49-F238E27FC236}">
                <a16:creationId xmlns:a16="http://schemas.microsoft.com/office/drawing/2014/main" id="{BAE6DCC2-87BC-490F-A392-CC3D448360C1}"/>
              </a:ext>
            </a:extLst>
          </p:cNvPr>
          <p:cNvSpPr/>
          <p:nvPr/>
        </p:nvSpPr>
        <p:spPr>
          <a:xfrm>
            <a:off x="5548620" y="5421406"/>
            <a:ext cx="1754509" cy="336959"/>
          </a:xfrm>
          <a:custGeom>
            <a:avLst/>
            <a:gdLst/>
            <a:ahLst/>
            <a:cxnLst/>
            <a:rect l="0" t="0" r="0" b="0"/>
            <a:pathLst>
              <a:path w="1147600" h="220400" fill="none">
                <a:moveTo>
                  <a:pt x="0" y="220400"/>
                </a:moveTo>
                <a:lnTo>
                  <a:pt x="1147600" y="220400"/>
                </a:lnTo>
              </a:path>
            </a:pathLst>
          </a:custGeom>
          <a:gradFill>
            <a:gsLst>
              <a:gs pos="0">
                <a:srgbClr val="E7F5FB"/>
              </a:gs>
              <a:gs pos="50000">
                <a:srgbClr val="CFEBF7"/>
              </a:gs>
              <a:gs pos="100000">
                <a:srgbClr val="B7E2F3"/>
              </a:gs>
            </a:gsLst>
            <a:lin ang="5400000" scaled="0"/>
          </a:gradFill>
          <a:ln w="12700" cap="flat">
            <a:solidFill>
              <a:schemeClr val="tx1">
                <a:lumMod val="50000"/>
                <a:lumOff val="50000"/>
              </a:schemeClr>
            </a:solidFill>
            <a:bevel/>
            <a:tailEnd type="oval"/>
          </a:ln>
          <a:effectLst/>
        </p:spPr>
        <p:txBody>
          <a:bodyPr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 4678">
            <a:extLst>
              <a:ext uri="{FF2B5EF4-FFF2-40B4-BE49-F238E27FC236}">
                <a16:creationId xmlns:a16="http://schemas.microsoft.com/office/drawing/2014/main" id="{7F891966-2562-4989-A65C-897FEE21BC94}"/>
              </a:ext>
            </a:extLst>
          </p:cNvPr>
          <p:cNvSpPr txBox="1"/>
          <p:nvPr/>
        </p:nvSpPr>
        <p:spPr>
          <a:xfrm>
            <a:off x="5657451" y="5421405"/>
            <a:ext cx="2117838" cy="325342"/>
          </a:xfrm>
          <a:prstGeom prst="rect">
            <a:avLst/>
          </a:prstGeom>
          <a:noFill/>
        </p:spPr>
        <p:txBody>
          <a:bodyPr wrap="square" lIns="36000" tIns="18000" rIns="36000" bIns="18000" rtlCol="0" anchor="ctr"/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  <p:bldP spid="44" grpId="0"/>
      <p:bldP spid="4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C1546F6-ACB8-4C58-880E-D65D23F2C45F}"/>
              </a:ext>
            </a:extLst>
          </p:cNvPr>
          <p:cNvGrpSpPr/>
          <p:nvPr/>
        </p:nvGrpSpPr>
        <p:grpSpPr>
          <a:xfrm>
            <a:off x="1878770" y="1906053"/>
            <a:ext cx="3483201" cy="2742239"/>
            <a:chOff x="1878770" y="1906053"/>
            <a:chExt cx="3483201" cy="274223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5FC9661-D468-4FB3-97D1-97631EB42FA6}"/>
                </a:ext>
              </a:extLst>
            </p:cNvPr>
            <p:cNvSpPr/>
            <p:nvPr/>
          </p:nvSpPr>
          <p:spPr>
            <a:xfrm>
              <a:off x="2047844" y="4499320"/>
              <a:ext cx="3042260" cy="148972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" name="Picture 2" descr="F:\工作夹\PPT设计\ppt网店\店铺banner\未标题-1.png">
              <a:extLst>
                <a:ext uri="{FF2B5EF4-FFF2-40B4-BE49-F238E27FC236}">
                  <a16:creationId xmlns:a16="http://schemas.microsoft.com/office/drawing/2014/main" id="{9F40C747-FA28-449B-948A-70F47DF6B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770" y="1906053"/>
              <a:ext cx="3483201" cy="266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913DE39-71DD-4975-976D-9C9D30B9600E}"/>
                </a:ext>
              </a:extLst>
            </p:cNvPr>
            <p:cNvGrpSpPr/>
            <p:nvPr/>
          </p:nvGrpSpPr>
          <p:grpSpPr>
            <a:xfrm>
              <a:off x="1971246" y="1970337"/>
              <a:ext cx="3310101" cy="1864244"/>
              <a:chOff x="-624639" y="806111"/>
              <a:chExt cx="3099686" cy="1790065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1036B63-C102-4626-9EAE-86470C195F67}"/>
                  </a:ext>
                </a:extLst>
              </p:cNvPr>
              <p:cNvSpPr/>
              <p:nvPr/>
            </p:nvSpPr>
            <p:spPr>
              <a:xfrm>
                <a:off x="-624638" y="842366"/>
                <a:ext cx="3099685" cy="172191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49BE77A5-7423-4ADA-B934-FEE2DB63E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-624639" y="806111"/>
                <a:ext cx="2725436" cy="1790065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905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7EFEF7-A3D1-4D84-9A6D-DBAB0C6AD195}"/>
              </a:ext>
            </a:extLst>
          </p:cNvPr>
          <p:cNvGrpSpPr/>
          <p:nvPr/>
        </p:nvGrpSpPr>
        <p:grpSpPr>
          <a:xfrm>
            <a:off x="7316101" y="1906053"/>
            <a:ext cx="3483201" cy="2742239"/>
            <a:chOff x="7316101" y="1906053"/>
            <a:chExt cx="3483201" cy="2742239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6C93545-EB76-4F80-889A-6FBB7989605D}"/>
                </a:ext>
              </a:extLst>
            </p:cNvPr>
            <p:cNvSpPr/>
            <p:nvPr/>
          </p:nvSpPr>
          <p:spPr>
            <a:xfrm>
              <a:off x="7485175" y="4499320"/>
              <a:ext cx="3042260" cy="148972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1" name="Picture 2" descr="F:\工作夹\PPT设计\ppt网店\店铺banner\未标题-1.png">
              <a:extLst>
                <a:ext uri="{FF2B5EF4-FFF2-40B4-BE49-F238E27FC236}">
                  <a16:creationId xmlns:a16="http://schemas.microsoft.com/office/drawing/2014/main" id="{F6D144CF-BEDF-4CA8-9293-5EB75250E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101" y="1906053"/>
              <a:ext cx="3483201" cy="266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017711F-B4A7-45B7-9E89-70CE977627D5}"/>
                </a:ext>
              </a:extLst>
            </p:cNvPr>
            <p:cNvGrpSpPr/>
            <p:nvPr/>
          </p:nvGrpSpPr>
          <p:grpSpPr>
            <a:xfrm>
              <a:off x="7408578" y="2008094"/>
              <a:ext cx="3310100" cy="1827171"/>
              <a:chOff x="-624638" y="842365"/>
              <a:chExt cx="3099685" cy="175446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7E51B5B-B7D5-4DD9-B397-1418B22CC631}"/>
                  </a:ext>
                </a:extLst>
              </p:cNvPr>
              <p:cNvSpPr/>
              <p:nvPr/>
            </p:nvSpPr>
            <p:spPr>
              <a:xfrm>
                <a:off x="-624638" y="842366"/>
                <a:ext cx="3099685" cy="172191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9C532856-FE02-424F-A48C-89DC0F59F1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-193205" y="842365"/>
                <a:ext cx="2566298" cy="175446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905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8C89A48-B8B0-44B8-888C-8D820234E6C9}"/>
              </a:ext>
            </a:extLst>
          </p:cNvPr>
          <p:cNvGrpSpPr/>
          <p:nvPr/>
        </p:nvGrpSpPr>
        <p:grpSpPr>
          <a:xfrm>
            <a:off x="3439161" y="1498803"/>
            <a:ext cx="5569020" cy="3323297"/>
            <a:chOff x="3439161" y="1498803"/>
            <a:chExt cx="5569020" cy="332329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2109340-4C0B-4CFF-8031-9951E73393C0}"/>
                </a:ext>
              </a:extLst>
            </p:cNvPr>
            <p:cNvSpPr/>
            <p:nvPr/>
          </p:nvSpPr>
          <p:spPr>
            <a:xfrm>
              <a:off x="3439161" y="4549402"/>
              <a:ext cx="5569020" cy="272698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7" name="Picture 2" descr="F:\工作夹\PPT设计\ppt网店\店铺banner\未标题-1.png">
              <a:extLst>
                <a:ext uri="{FF2B5EF4-FFF2-40B4-BE49-F238E27FC236}">
                  <a16:creationId xmlns:a16="http://schemas.microsoft.com/office/drawing/2014/main" id="{3A5F670D-23A3-4237-AEC0-AE749E9E9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44" y="1498803"/>
              <a:ext cx="4253967" cy="325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023EB19-640F-4641-9076-0E7F4F511605}"/>
                </a:ext>
              </a:extLst>
            </p:cNvPr>
            <p:cNvGrpSpPr/>
            <p:nvPr/>
          </p:nvGrpSpPr>
          <p:grpSpPr>
            <a:xfrm>
              <a:off x="4340986" y="1615034"/>
              <a:ext cx="4028686" cy="2214702"/>
              <a:chOff x="-624638" y="835769"/>
              <a:chExt cx="3099685" cy="1741268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C788A58-D4C7-4BF2-A6E8-6FCDC2348E18}"/>
                  </a:ext>
                </a:extLst>
              </p:cNvPr>
              <p:cNvSpPr/>
              <p:nvPr/>
            </p:nvSpPr>
            <p:spPr>
              <a:xfrm>
                <a:off x="-624638" y="842366"/>
                <a:ext cx="3099685" cy="172191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DC683C2D-C9DB-46E5-8004-5622C6E21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-624638" y="835769"/>
                <a:ext cx="3099684" cy="1741268"/>
              </a:xfrm>
              <a:prstGeom prst="rect">
                <a:avLst/>
              </a:pr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1905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8335BFA-5BDB-457F-ADAC-64D9CF003658}"/>
              </a:ext>
            </a:extLst>
          </p:cNvPr>
          <p:cNvGrpSpPr/>
          <p:nvPr/>
        </p:nvGrpSpPr>
        <p:grpSpPr>
          <a:xfrm>
            <a:off x="874156" y="5130180"/>
            <a:ext cx="10849960" cy="996874"/>
            <a:chOff x="874156" y="5130180"/>
            <a:chExt cx="10849960" cy="99687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F00DF54-4AD3-4859-8058-DEA38F870C14}"/>
                </a:ext>
              </a:extLst>
            </p:cNvPr>
            <p:cNvGrpSpPr/>
            <p:nvPr/>
          </p:nvGrpSpPr>
          <p:grpSpPr>
            <a:xfrm>
              <a:off x="1655211" y="5130180"/>
              <a:ext cx="2722077" cy="975198"/>
              <a:chOff x="1655211" y="5130180"/>
              <a:chExt cx="2722077" cy="975198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E72F28B-C383-46AD-AFED-3E7FF97AC937}"/>
                  </a:ext>
                </a:extLst>
              </p:cNvPr>
              <p:cNvSpPr txBox="1"/>
              <p:nvPr/>
            </p:nvSpPr>
            <p:spPr>
              <a:xfrm>
                <a:off x="1655211" y="5130180"/>
                <a:ext cx="1625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4F23B75-38D0-4841-B4D8-E9ACC830AA5F}"/>
                  </a:ext>
                </a:extLst>
              </p:cNvPr>
              <p:cNvSpPr/>
              <p:nvPr/>
            </p:nvSpPr>
            <p:spPr>
              <a:xfrm>
                <a:off x="1655211" y="5491684"/>
                <a:ext cx="272207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52F933B-D0D3-4F9D-A5EA-CD0E7B88D67F}"/>
                </a:ext>
              </a:extLst>
            </p:cNvPr>
            <p:cNvGrpSpPr/>
            <p:nvPr/>
          </p:nvGrpSpPr>
          <p:grpSpPr>
            <a:xfrm>
              <a:off x="5308849" y="5130180"/>
              <a:ext cx="2722077" cy="991010"/>
              <a:chOff x="5308849" y="5130180"/>
              <a:chExt cx="2722077" cy="991010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DD6B9EC-B123-4D0D-9E02-02E5D55DA446}"/>
                  </a:ext>
                </a:extLst>
              </p:cNvPr>
              <p:cNvSpPr txBox="1"/>
              <p:nvPr/>
            </p:nvSpPr>
            <p:spPr>
              <a:xfrm>
                <a:off x="5308849" y="5130180"/>
                <a:ext cx="1625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966BC51B-DEC3-4DD9-B5E9-C12CEEA7A808}"/>
                  </a:ext>
                </a:extLst>
              </p:cNvPr>
              <p:cNvSpPr/>
              <p:nvPr/>
            </p:nvSpPr>
            <p:spPr>
              <a:xfrm>
                <a:off x="5308849" y="5507496"/>
                <a:ext cx="272207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4F1F6A3-2A6E-4AE2-915C-71759AA4F535}"/>
                </a:ext>
              </a:extLst>
            </p:cNvPr>
            <p:cNvGrpSpPr/>
            <p:nvPr/>
          </p:nvGrpSpPr>
          <p:grpSpPr>
            <a:xfrm>
              <a:off x="9002039" y="5130180"/>
              <a:ext cx="2722077" cy="996874"/>
              <a:chOff x="9002039" y="5130180"/>
              <a:chExt cx="2722077" cy="996874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8E58A74-1515-4CD1-BF17-AA9C9416817E}"/>
                  </a:ext>
                </a:extLst>
              </p:cNvPr>
              <p:cNvSpPr txBox="1"/>
              <p:nvPr/>
            </p:nvSpPr>
            <p:spPr>
              <a:xfrm>
                <a:off x="9002039" y="5130180"/>
                <a:ext cx="1625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268F552-25D2-4014-ADC4-592E8E117581}"/>
                  </a:ext>
                </a:extLst>
              </p:cNvPr>
              <p:cNvSpPr/>
              <p:nvPr/>
            </p:nvSpPr>
            <p:spPr>
              <a:xfrm>
                <a:off x="9002039" y="5513360"/>
                <a:ext cx="272207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E73E9FD-2C6D-46FF-9F37-3FFB856ABF70}"/>
                </a:ext>
              </a:extLst>
            </p:cNvPr>
            <p:cNvGrpSpPr/>
            <p:nvPr/>
          </p:nvGrpSpPr>
          <p:grpSpPr>
            <a:xfrm>
              <a:off x="874156" y="5335560"/>
              <a:ext cx="679425" cy="679425"/>
              <a:chOff x="874156" y="5195860"/>
              <a:chExt cx="679425" cy="679425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84B45E4D-1098-4D66-B879-785426B05992}"/>
                  </a:ext>
                </a:extLst>
              </p:cNvPr>
              <p:cNvSpPr/>
              <p:nvPr/>
            </p:nvSpPr>
            <p:spPr>
              <a:xfrm>
                <a:off x="874156" y="5195860"/>
                <a:ext cx="679425" cy="679425"/>
              </a:xfrm>
              <a:prstGeom prst="ellipse">
                <a:avLst/>
              </a:prstGeom>
              <a:gradFill>
                <a:gsLst>
                  <a:gs pos="0">
                    <a:srgbClr val="276457"/>
                  </a:gs>
                  <a:gs pos="55000">
                    <a:srgbClr val="3C764D"/>
                  </a:gs>
                  <a:gs pos="83000">
                    <a:srgbClr val="589045"/>
                  </a:gs>
                  <a:gs pos="100000">
                    <a:srgbClr val="659D3E"/>
                  </a:gs>
                </a:gsLst>
                <a:lin ang="10800000" scaled="0"/>
              </a:gra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>
                <a:outerShdw blurRad="228600" dist="139700" dir="9000000" algn="t" rotWithShape="0">
                  <a:schemeClr val="tx1">
                    <a:lumMod val="85000"/>
                    <a:lumOff val="15000"/>
                    <a:alpha val="72000"/>
                  </a:schemeClr>
                </a:outerShdw>
              </a:effectLst>
            </p:spPr>
            <p:txBody>
              <a:bodyPr vert="horz" wrap="square" lIns="0" tIns="360000" rIns="0" bIns="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KSO_Shape">
                <a:extLst>
                  <a:ext uri="{FF2B5EF4-FFF2-40B4-BE49-F238E27FC236}">
                    <a16:creationId xmlns:a16="http://schemas.microsoft.com/office/drawing/2014/main" id="{EB0600B2-B09D-4F12-9EF5-5A3E1CCC3274}"/>
                  </a:ext>
                </a:extLst>
              </p:cNvPr>
              <p:cNvSpPr/>
              <p:nvPr/>
            </p:nvSpPr>
            <p:spPr>
              <a:xfrm>
                <a:off x="1062230" y="5393780"/>
                <a:ext cx="303276" cy="270420"/>
              </a:xfrm>
              <a:custGeom>
                <a:avLst/>
                <a:gdLst/>
                <a:ahLst/>
                <a:cxnLst/>
                <a:rect l="l" t="t" r="r" b="b"/>
                <a:pathLst>
                  <a:path w="1800200" h="1603947">
                    <a:moveTo>
                      <a:pt x="900100" y="235795"/>
                    </a:moveTo>
                    <a:lnTo>
                      <a:pt x="1656184" y="919871"/>
                    </a:lnTo>
                    <a:lnTo>
                      <a:pt x="1656184" y="1603947"/>
                    </a:lnTo>
                    <a:lnTo>
                      <a:pt x="1242138" y="1603947"/>
                    </a:lnTo>
                    <a:lnTo>
                      <a:pt x="1242138" y="919870"/>
                    </a:lnTo>
                    <a:lnTo>
                      <a:pt x="558062" y="919870"/>
                    </a:lnTo>
                    <a:lnTo>
                      <a:pt x="558062" y="1603947"/>
                    </a:lnTo>
                    <a:lnTo>
                      <a:pt x="144016" y="1603947"/>
                    </a:lnTo>
                    <a:lnTo>
                      <a:pt x="144016" y="919871"/>
                    </a:lnTo>
                    <a:close/>
                    <a:moveTo>
                      <a:pt x="900100" y="0"/>
                    </a:moveTo>
                    <a:lnTo>
                      <a:pt x="1310094" y="370947"/>
                    </a:lnTo>
                    <a:lnTo>
                      <a:pt x="1310094" y="14514"/>
                    </a:lnTo>
                    <a:lnTo>
                      <a:pt x="1428894" y="14514"/>
                    </a:lnTo>
                    <a:lnTo>
                      <a:pt x="1428894" y="478433"/>
                    </a:lnTo>
                    <a:lnTo>
                      <a:pt x="1800200" y="814377"/>
                    </a:lnTo>
                    <a:lnTo>
                      <a:pt x="1800200" y="988497"/>
                    </a:lnTo>
                    <a:lnTo>
                      <a:pt x="900100" y="174121"/>
                    </a:lnTo>
                    <a:lnTo>
                      <a:pt x="0" y="988498"/>
                    </a:lnTo>
                    <a:lnTo>
                      <a:pt x="0" y="8143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C89F833-D0CF-42E1-AE8C-DB25B757F17E}"/>
                </a:ext>
              </a:extLst>
            </p:cNvPr>
            <p:cNvGrpSpPr/>
            <p:nvPr/>
          </p:nvGrpSpPr>
          <p:grpSpPr>
            <a:xfrm>
              <a:off x="4556867" y="5335560"/>
              <a:ext cx="679425" cy="679425"/>
              <a:chOff x="4556867" y="5195860"/>
              <a:chExt cx="679425" cy="679425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3810CB7-1B89-4F7F-BD59-36143E143662}"/>
                  </a:ext>
                </a:extLst>
              </p:cNvPr>
              <p:cNvSpPr/>
              <p:nvPr/>
            </p:nvSpPr>
            <p:spPr>
              <a:xfrm>
                <a:off x="4556867" y="5195860"/>
                <a:ext cx="679425" cy="679425"/>
              </a:xfrm>
              <a:prstGeom prst="ellipse">
                <a:avLst/>
              </a:prstGeom>
              <a:gradFill>
                <a:gsLst>
                  <a:gs pos="0">
                    <a:srgbClr val="276457"/>
                  </a:gs>
                  <a:gs pos="55000">
                    <a:srgbClr val="3C764D"/>
                  </a:gs>
                  <a:gs pos="83000">
                    <a:srgbClr val="589045"/>
                  </a:gs>
                  <a:gs pos="100000">
                    <a:srgbClr val="659D3E"/>
                  </a:gs>
                </a:gsLst>
                <a:lin ang="10800000" scaled="0"/>
              </a:gra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>
                <a:outerShdw blurRad="228600" dist="139700" dir="9000000" algn="t" rotWithShape="0">
                  <a:schemeClr val="tx1">
                    <a:lumMod val="85000"/>
                    <a:lumOff val="15000"/>
                    <a:alpha val="72000"/>
                  </a:schemeClr>
                </a:outerShdw>
              </a:effectLst>
            </p:spPr>
            <p:txBody>
              <a:bodyPr vert="horz" wrap="square" lIns="0" tIns="360000" rIns="0" bIns="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1FF1779B-7002-40CA-AC8E-E3337B844087}"/>
                  </a:ext>
                </a:extLst>
              </p:cNvPr>
              <p:cNvGrpSpPr/>
              <p:nvPr/>
            </p:nvGrpSpPr>
            <p:grpSpPr>
              <a:xfrm>
                <a:off x="4723118" y="5367578"/>
                <a:ext cx="386172" cy="385522"/>
                <a:chOff x="11299050" y="3013578"/>
                <a:chExt cx="247070" cy="246654"/>
              </a:xfrm>
              <a:solidFill>
                <a:schemeClr val="bg1"/>
              </a:solidFill>
            </p:grpSpPr>
            <p:sp>
              <p:nvSpPr>
                <p:cNvPr id="35" name="Freeform 1794">
                  <a:extLst>
                    <a:ext uri="{FF2B5EF4-FFF2-40B4-BE49-F238E27FC236}">
                      <a16:creationId xmlns:a16="http://schemas.microsoft.com/office/drawing/2014/main" id="{291DB488-4EA9-499D-A9C8-00508537F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99050" y="3146647"/>
                  <a:ext cx="114001" cy="113585"/>
                </a:xfrm>
                <a:custGeom>
                  <a:avLst/>
                  <a:gdLst>
                    <a:gd name="T0" fmla="*/ 111 w 116"/>
                    <a:gd name="T1" fmla="*/ 111 h 116"/>
                    <a:gd name="T2" fmla="*/ 92 w 116"/>
                    <a:gd name="T3" fmla="*/ 111 h 116"/>
                    <a:gd name="T4" fmla="*/ 5 w 116"/>
                    <a:gd name="T5" fmla="*/ 24 h 116"/>
                    <a:gd name="T6" fmla="*/ 5 w 116"/>
                    <a:gd name="T7" fmla="*/ 5 h 116"/>
                    <a:gd name="T8" fmla="*/ 5 w 116"/>
                    <a:gd name="T9" fmla="*/ 5 h 116"/>
                    <a:gd name="T10" fmla="*/ 24 w 116"/>
                    <a:gd name="T11" fmla="*/ 5 h 116"/>
                    <a:gd name="T12" fmla="*/ 111 w 116"/>
                    <a:gd name="T13" fmla="*/ 92 h 116"/>
                    <a:gd name="T14" fmla="*/ 111 w 116"/>
                    <a:gd name="T15" fmla="*/ 11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116">
                      <a:moveTo>
                        <a:pt x="111" y="111"/>
                      </a:moveTo>
                      <a:cubicBezTo>
                        <a:pt x="106" y="116"/>
                        <a:pt x="97" y="116"/>
                        <a:pt x="92" y="111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0"/>
                        <a:pt x="19" y="0"/>
                        <a:pt x="24" y="5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6" y="97"/>
                        <a:pt x="116" y="106"/>
                        <a:pt x="111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795">
                  <a:extLst>
                    <a:ext uri="{FF2B5EF4-FFF2-40B4-BE49-F238E27FC236}">
                      <a16:creationId xmlns:a16="http://schemas.microsoft.com/office/drawing/2014/main" id="{CFABF7A8-FE64-4139-919F-F27A220CA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32535" y="3013578"/>
                  <a:ext cx="113585" cy="113585"/>
                </a:xfrm>
                <a:custGeom>
                  <a:avLst/>
                  <a:gdLst>
                    <a:gd name="T0" fmla="*/ 111 w 116"/>
                    <a:gd name="T1" fmla="*/ 111 h 116"/>
                    <a:gd name="T2" fmla="*/ 92 w 116"/>
                    <a:gd name="T3" fmla="*/ 111 h 116"/>
                    <a:gd name="T4" fmla="*/ 5 w 116"/>
                    <a:gd name="T5" fmla="*/ 24 h 116"/>
                    <a:gd name="T6" fmla="*/ 5 w 116"/>
                    <a:gd name="T7" fmla="*/ 5 h 116"/>
                    <a:gd name="T8" fmla="*/ 5 w 116"/>
                    <a:gd name="T9" fmla="*/ 5 h 116"/>
                    <a:gd name="T10" fmla="*/ 24 w 116"/>
                    <a:gd name="T11" fmla="*/ 5 h 116"/>
                    <a:gd name="T12" fmla="*/ 111 w 116"/>
                    <a:gd name="T13" fmla="*/ 92 h 116"/>
                    <a:gd name="T14" fmla="*/ 111 w 116"/>
                    <a:gd name="T15" fmla="*/ 11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116">
                      <a:moveTo>
                        <a:pt x="111" y="111"/>
                      </a:moveTo>
                      <a:cubicBezTo>
                        <a:pt x="106" y="116"/>
                        <a:pt x="97" y="116"/>
                        <a:pt x="92" y="111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0"/>
                        <a:pt x="19" y="0"/>
                        <a:pt x="24" y="5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6" y="97"/>
                        <a:pt x="116" y="106"/>
                        <a:pt x="111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796">
                  <a:extLst>
                    <a:ext uri="{FF2B5EF4-FFF2-40B4-BE49-F238E27FC236}">
                      <a16:creationId xmlns:a16="http://schemas.microsoft.com/office/drawing/2014/main" id="{9A20025A-D7FF-4EAB-A778-E47295213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96054" y="3111410"/>
                  <a:ext cx="130582" cy="127265"/>
                </a:xfrm>
                <a:custGeom>
                  <a:avLst/>
                  <a:gdLst>
                    <a:gd name="T0" fmla="*/ 3 w 133"/>
                    <a:gd name="T1" fmla="*/ 128 h 130"/>
                    <a:gd name="T2" fmla="*/ 2 w 133"/>
                    <a:gd name="T3" fmla="*/ 127 h 130"/>
                    <a:gd name="T4" fmla="*/ 3 w 133"/>
                    <a:gd name="T5" fmla="*/ 118 h 130"/>
                    <a:gd name="T6" fmla="*/ 32 w 133"/>
                    <a:gd name="T7" fmla="*/ 47 h 130"/>
                    <a:gd name="T8" fmla="*/ 32 w 133"/>
                    <a:gd name="T9" fmla="*/ 46 h 130"/>
                    <a:gd name="T10" fmla="*/ 34 w 133"/>
                    <a:gd name="T11" fmla="*/ 28 h 130"/>
                    <a:gd name="T12" fmla="*/ 35 w 133"/>
                    <a:gd name="T13" fmla="*/ 27 h 130"/>
                    <a:gd name="T14" fmla="*/ 53 w 133"/>
                    <a:gd name="T15" fmla="*/ 25 h 130"/>
                    <a:gd name="T16" fmla="*/ 54 w 133"/>
                    <a:gd name="T17" fmla="*/ 26 h 130"/>
                    <a:gd name="T18" fmla="*/ 120 w 133"/>
                    <a:gd name="T19" fmla="*/ 3 h 130"/>
                    <a:gd name="T20" fmla="*/ 129 w 133"/>
                    <a:gd name="T21" fmla="*/ 2 h 130"/>
                    <a:gd name="T22" fmla="*/ 130 w 133"/>
                    <a:gd name="T23" fmla="*/ 11 h 130"/>
                    <a:gd name="T24" fmla="*/ 48 w 133"/>
                    <a:gd name="T25" fmla="*/ 38 h 130"/>
                    <a:gd name="T26" fmla="*/ 44 w 133"/>
                    <a:gd name="T27" fmla="*/ 37 h 130"/>
                    <a:gd name="T28" fmla="*/ 45 w 133"/>
                    <a:gd name="T29" fmla="*/ 41 h 130"/>
                    <a:gd name="T30" fmla="*/ 11 w 133"/>
                    <a:gd name="T31" fmla="*/ 128 h 130"/>
                    <a:gd name="T32" fmla="*/ 3 w 133"/>
                    <a:gd name="T33" fmla="*/ 12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3" h="130">
                      <a:moveTo>
                        <a:pt x="3" y="128"/>
                      </a:moveTo>
                      <a:cubicBezTo>
                        <a:pt x="3" y="128"/>
                        <a:pt x="2" y="127"/>
                        <a:pt x="2" y="127"/>
                      </a:cubicBezTo>
                      <a:cubicBezTo>
                        <a:pt x="0" y="124"/>
                        <a:pt x="0" y="120"/>
                        <a:pt x="3" y="118"/>
                      </a:cubicBezTo>
                      <a:cubicBezTo>
                        <a:pt x="4" y="117"/>
                        <a:pt x="49" y="83"/>
                        <a:pt x="32" y="47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2" y="44"/>
                        <a:pt x="28" y="34"/>
                        <a:pt x="34" y="28"/>
                      </a:cubicBezTo>
                      <a:cubicBezTo>
                        <a:pt x="34" y="27"/>
                        <a:pt x="34" y="27"/>
                        <a:pt x="35" y="27"/>
                      </a:cubicBezTo>
                      <a:cubicBezTo>
                        <a:pt x="41" y="22"/>
                        <a:pt x="51" y="25"/>
                        <a:pt x="53" y="25"/>
                      </a:cubicBezTo>
                      <a:cubicBezTo>
                        <a:pt x="53" y="25"/>
                        <a:pt x="53" y="25"/>
                        <a:pt x="54" y="26"/>
                      </a:cubicBezTo>
                      <a:cubicBezTo>
                        <a:pt x="90" y="42"/>
                        <a:pt x="120" y="4"/>
                        <a:pt x="120" y="3"/>
                      </a:cubicBezTo>
                      <a:cubicBezTo>
                        <a:pt x="122" y="1"/>
                        <a:pt x="126" y="0"/>
                        <a:pt x="129" y="2"/>
                      </a:cubicBezTo>
                      <a:cubicBezTo>
                        <a:pt x="132" y="4"/>
                        <a:pt x="133" y="9"/>
                        <a:pt x="130" y="11"/>
                      </a:cubicBezTo>
                      <a:cubicBezTo>
                        <a:pt x="118" y="28"/>
                        <a:pt x="85" y="54"/>
                        <a:pt x="48" y="38"/>
                      </a:cubicBezTo>
                      <a:cubicBezTo>
                        <a:pt x="47" y="37"/>
                        <a:pt x="45" y="37"/>
                        <a:pt x="44" y="37"/>
                      </a:cubicBezTo>
                      <a:cubicBezTo>
                        <a:pt x="44" y="38"/>
                        <a:pt x="44" y="40"/>
                        <a:pt x="45" y="41"/>
                      </a:cubicBezTo>
                      <a:cubicBezTo>
                        <a:pt x="65" y="87"/>
                        <a:pt x="14" y="127"/>
                        <a:pt x="11" y="128"/>
                      </a:cubicBezTo>
                      <a:cubicBezTo>
                        <a:pt x="9" y="130"/>
                        <a:pt x="5" y="130"/>
                        <a:pt x="3" y="1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797">
                  <a:extLst>
                    <a:ext uri="{FF2B5EF4-FFF2-40B4-BE49-F238E27FC236}">
                      <a16:creationId xmlns:a16="http://schemas.microsoft.com/office/drawing/2014/main" id="{2DE8CFDC-57D9-455E-B5FF-7283D550E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0606" y="3033062"/>
                  <a:ext cx="127681" cy="130166"/>
                </a:xfrm>
                <a:custGeom>
                  <a:avLst/>
                  <a:gdLst>
                    <a:gd name="T0" fmla="*/ 2 w 130"/>
                    <a:gd name="T1" fmla="*/ 130 h 133"/>
                    <a:gd name="T2" fmla="*/ 2 w 130"/>
                    <a:gd name="T3" fmla="*/ 122 h 133"/>
                    <a:gd name="T4" fmla="*/ 88 w 130"/>
                    <a:gd name="T5" fmla="*/ 88 h 133"/>
                    <a:gd name="T6" fmla="*/ 93 w 130"/>
                    <a:gd name="T7" fmla="*/ 89 h 133"/>
                    <a:gd name="T8" fmla="*/ 92 w 130"/>
                    <a:gd name="T9" fmla="*/ 85 h 133"/>
                    <a:gd name="T10" fmla="*/ 119 w 130"/>
                    <a:gd name="T11" fmla="*/ 3 h 133"/>
                    <a:gd name="T12" fmla="*/ 128 w 130"/>
                    <a:gd name="T13" fmla="*/ 4 h 133"/>
                    <a:gd name="T14" fmla="*/ 127 w 130"/>
                    <a:gd name="T15" fmla="*/ 13 h 133"/>
                    <a:gd name="T16" fmla="*/ 127 w 130"/>
                    <a:gd name="T17" fmla="*/ 13 h 133"/>
                    <a:gd name="T18" fmla="*/ 104 w 130"/>
                    <a:gd name="T19" fmla="*/ 79 h 133"/>
                    <a:gd name="T20" fmla="*/ 105 w 130"/>
                    <a:gd name="T21" fmla="*/ 80 h 133"/>
                    <a:gd name="T22" fmla="*/ 103 w 130"/>
                    <a:gd name="T23" fmla="*/ 98 h 133"/>
                    <a:gd name="T24" fmla="*/ 102 w 130"/>
                    <a:gd name="T25" fmla="*/ 99 h 133"/>
                    <a:gd name="T26" fmla="*/ 84 w 130"/>
                    <a:gd name="T27" fmla="*/ 101 h 133"/>
                    <a:gd name="T28" fmla="*/ 83 w 130"/>
                    <a:gd name="T29" fmla="*/ 100 h 133"/>
                    <a:gd name="T30" fmla="*/ 12 w 130"/>
                    <a:gd name="T31" fmla="*/ 130 h 133"/>
                    <a:gd name="T32" fmla="*/ 3 w 130"/>
                    <a:gd name="T33" fmla="*/ 131 h 133"/>
                    <a:gd name="T34" fmla="*/ 2 w 130"/>
                    <a:gd name="T35" fmla="*/ 13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133">
                      <a:moveTo>
                        <a:pt x="2" y="130"/>
                      </a:moveTo>
                      <a:cubicBezTo>
                        <a:pt x="0" y="128"/>
                        <a:pt x="0" y="124"/>
                        <a:pt x="2" y="122"/>
                      </a:cubicBezTo>
                      <a:cubicBezTo>
                        <a:pt x="3" y="119"/>
                        <a:pt x="43" y="68"/>
                        <a:pt x="88" y="88"/>
                      </a:cubicBezTo>
                      <a:cubicBezTo>
                        <a:pt x="90" y="89"/>
                        <a:pt x="92" y="89"/>
                        <a:pt x="93" y="89"/>
                      </a:cubicBezTo>
                      <a:cubicBezTo>
                        <a:pt x="93" y="88"/>
                        <a:pt x="93" y="86"/>
                        <a:pt x="92" y="85"/>
                      </a:cubicBezTo>
                      <a:cubicBezTo>
                        <a:pt x="76" y="48"/>
                        <a:pt x="102" y="15"/>
                        <a:pt x="119" y="3"/>
                      </a:cubicBezTo>
                      <a:cubicBezTo>
                        <a:pt x="121" y="0"/>
                        <a:pt x="126" y="1"/>
                        <a:pt x="128" y="4"/>
                      </a:cubicBezTo>
                      <a:cubicBezTo>
                        <a:pt x="130" y="7"/>
                        <a:pt x="129" y="11"/>
                        <a:pt x="127" y="13"/>
                      </a:cubicBezTo>
                      <a:cubicBezTo>
                        <a:pt x="127" y="13"/>
                        <a:pt x="127" y="13"/>
                        <a:pt x="127" y="13"/>
                      </a:cubicBezTo>
                      <a:cubicBezTo>
                        <a:pt x="125" y="14"/>
                        <a:pt x="88" y="43"/>
                        <a:pt x="104" y="79"/>
                      </a:cubicBezTo>
                      <a:cubicBezTo>
                        <a:pt x="104" y="80"/>
                        <a:pt x="105" y="80"/>
                        <a:pt x="105" y="80"/>
                      </a:cubicBezTo>
                      <a:cubicBezTo>
                        <a:pt x="105" y="82"/>
                        <a:pt x="108" y="92"/>
                        <a:pt x="103" y="98"/>
                      </a:cubicBezTo>
                      <a:cubicBezTo>
                        <a:pt x="103" y="99"/>
                        <a:pt x="103" y="99"/>
                        <a:pt x="102" y="99"/>
                      </a:cubicBezTo>
                      <a:cubicBezTo>
                        <a:pt x="96" y="104"/>
                        <a:pt x="86" y="101"/>
                        <a:pt x="84" y="101"/>
                      </a:cubicBezTo>
                      <a:cubicBezTo>
                        <a:pt x="84" y="101"/>
                        <a:pt x="84" y="101"/>
                        <a:pt x="83" y="100"/>
                      </a:cubicBezTo>
                      <a:cubicBezTo>
                        <a:pt x="47" y="84"/>
                        <a:pt x="13" y="129"/>
                        <a:pt x="12" y="130"/>
                      </a:cubicBezTo>
                      <a:cubicBezTo>
                        <a:pt x="10" y="132"/>
                        <a:pt x="6" y="133"/>
                        <a:pt x="3" y="131"/>
                      </a:cubicBezTo>
                      <a:cubicBezTo>
                        <a:pt x="3" y="131"/>
                        <a:pt x="2" y="130"/>
                        <a:pt x="2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798">
                  <a:extLst>
                    <a:ext uri="{FF2B5EF4-FFF2-40B4-BE49-F238E27FC236}">
                      <a16:creationId xmlns:a16="http://schemas.microsoft.com/office/drawing/2014/main" id="{1BECEFA9-F7CC-4EC4-B201-7104A6A31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7603" y="3167374"/>
                  <a:ext cx="55550" cy="55550"/>
                </a:xfrm>
                <a:custGeom>
                  <a:avLst/>
                  <a:gdLst>
                    <a:gd name="T0" fmla="*/ 5 w 57"/>
                    <a:gd name="T1" fmla="*/ 14 h 57"/>
                    <a:gd name="T2" fmla="*/ 9 w 57"/>
                    <a:gd name="T3" fmla="*/ 3 h 57"/>
                    <a:gd name="T4" fmla="*/ 45 w 57"/>
                    <a:gd name="T5" fmla="*/ 0 h 57"/>
                    <a:gd name="T6" fmla="*/ 57 w 57"/>
                    <a:gd name="T7" fmla="*/ 12 h 57"/>
                    <a:gd name="T8" fmla="*/ 54 w 57"/>
                    <a:gd name="T9" fmla="*/ 48 h 57"/>
                    <a:gd name="T10" fmla="*/ 43 w 57"/>
                    <a:gd name="T11" fmla="*/ 52 h 57"/>
                    <a:gd name="T12" fmla="*/ 5 w 57"/>
                    <a:gd name="T13" fmla="*/ 1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57">
                      <a:moveTo>
                        <a:pt x="5" y="14"/>
                      </a:moveTo>
                      <a:cubicBezTo>
                        <a:pt x="0" y="8"/>
                        <a:pt x="2" y="4"/>
                        <a:pt x="9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52" y="0"/>
                        <a:pt x="57" y="5"/>
                        <a:pt x="57" y="12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53" y="55"/>
                        <a:pt x="48" y="57"/>
                        <a:pt x="43" y="52"/>
                      </a:cubicBezTo>
                      <a:lnTo>
                        <a:pt x="5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799">
                  <a:extLst>
                    <a:ext uri="{FF2B5EF4-FFF2-40B4-BE49-F238E27FC236}">
                      <a16:creationId xmlns:a16="http://schemas.microsoft.com/office/drawing/2014/main" id="{72A87EE6-F450-407E-ABCB-F86BB8E39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35436" y="3095658"/>
                  <a:ext cx="28189" cy="28603"/>
                </a:xfrm>
                <a:custGeom>
                  <a:avLst/>
                  <a:gdLst>
                    <a:gd name="T0" fmla="*/ 24 w 29"/>
                    <a:gd name="T1" fmla="*/ 18 h 29"/>
                    <a:gd name="T2" fmla="*/ 20 w 29"/>
                    <a:gd name="T3" fmla="*/ 28 h 29"/>
                    <a:gd name="T4" fmla="*/ 12 w 29"/>
                    <a:gd name="T5" fmla="*/ 29 h 29"/>
                    <a:gd name="T6" fmla="*/ 0 w 29"/>
                    <a:gd name="T7" fmla="*/ 17 h 29"/>
                    <a:gd name="T8" fmla="*/ 1 w 29"/>
                    <a:gd name="T9" fmla="*/ 9 h 29"/>
                    <a:gd name="T10" fmla="*/ 11 w 29"/>
                    <a:gd name="T11" fmla="*/ 5 h 29"/>
                    <a:gd name="T12" fmla="*/ 24 w 29"/>
                    <a:gd name="T13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24" y="18"/>
                      </a:moveTo>
                      <a:cubicBezTo>
                        <a:pt x="29" y="23"/>
                        <a:pt x="27" y="27"/>
                        <a:pt x="20" y="28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5" y="29"/>
                        <a:pt x="0" y="24"/>
                        <a:pt x="0" y="17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2"/>
                        <a:pt x="6" y="0"/>
                        <a:pt x="11" y="5"/>
                      </a:cubicBezTo>
                      <a:lnTo>
                        <a:pt x="24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9FD7324-71B1-48EA-913F-36EA8C8E9FC1}"/>
                </a:ext>
              </a:extLst>
            </p:cNvPr>
            <p:cNvGrpSpPr/>
            <p:nvPr/>
          </p:nvGrpSpPr>
          <p:grpSpPr>
            <a:xfrm>
              <a:off x="8300036" y="5335560"/>
              <a:ext cx="679425" cy="679425"/>
              <a:chOff x="8300036" y="5195860"/>
              <a:chExt cx="679425" cy="679425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25C1439D-218C-4856-86B1-023A302AA386}"/>
                  </a:ext>
                </a:extLst>
              </p:cNvPr>
              <p:cNvSpPr/>
              <p:nvPr/>
            </p:nvSpPr>
            <p:spPr>
              <a:xfrm>
                <a:off x="8300036" y="5195860"/>
                <a:ext cx="679425" cy="679425"/>
              </a:xfrm>
              <a:prstGeom prst="ellipse">
                <a:avLst/>
              </a:prstGeom>
              <a:gradFill>
                <a:gsLst>
                  <a:gs pos="0">
                    <a:srgbClr val="276457"/>
                  </a:gs>
                  <a:gs pos="55000">
                    <a:srgbClr val="3C764D"/>
                  </a:gs>
                  <a:gs pos="83000">
                    <a:srgbClr val="589045"/>
                  </a:gs>
                  <a:gs pos="100000">
                    <a:srgbClr val="659D3E"/>
                  </a:gs>
                </a:gsLst>
                <a:lin ang="10800000" scaled="0"/>
              </a:gradFill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>
                <a:outerShdw blurRad="228600" dist="139700" dir="9000000" algn="t" rotWithShape="0">
                  <a:schemeClr val="tx1">
                    <a:lumMod val="85000"/>
                    <a:lumOff val="15000"/>
                    <a:alpha val="72000"/>
                  </a:schemeClr>
                </a:outerShdw>
              </a:effectLst>
            </p:spPr>
            <p:txBody>
              <a:bodyPr vert="horz" wrap="square" lIns="0" tIns="360000" rIns="0" bIns="0" numCol="1" anchor="t" anchorCtr="0" compatLnSpc="1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7393FB3-5143-44E8-B939-8D9452D15496}"/>
                  </a:ext>
                </a:extLst>
              </p:cNvPr>
              <p:cNvGrpSpPr/>
              <p:nvPr/>
            </p:nvGrpSpPr>
            <p:grpSpPr>
              <a:xfrm>
                <a:off x="8497446" y="5433910"/>
                <a:ext cx="284604" cy="221112"/>
                <a:chOff x="10183096" y="2490421"/>
                <a:chExt cx="265723" cy="206445"/>
              </a:xfrm>
              <a:solidFill>
                <a:schemeClr val="bg1"/>
              </a:solidFill>
            </p:grpSpPr>
            <p:sp>
              <p:nvSpPr>
                <p:cNvPr id="30" name="Freeform 2003">
                  <a:extLst>
                    <a:ext uri="{FF2B5EF4-FFF2-40B4-BE49-F238E27FC236}">
                      <a16:creationId xmlns:a16="http://schemas.microsoft.com/office/drawing/2014/main" id="{B1F833CB-289C-4C7F-A525-8EFB9E48B9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204652" y="2490421"/>
                  <a:ext cx="223440" cy="193592"/>
                </a:xfrm>
                <a:custGeom>
                  <a:avLst/>
                  <a:gdLst>
                    <a:gd name="T0" fmla="*/ 114 w 228"/>
                    <a:gd name="T1" fmla="*/ 198 h 198"/>
                    <a:gd name="T2" fmla="*/ 111 w 228"/>
                    <a:gd name="T3" fmla="*/ 195 h 198"/>
                    <a:gd name="T4" fmla="*/ 5 w 228"/>
                    <a:gd name="T5" fmla="*/ 166 h 198"/>
                    <a:gd name="T6" fmla="*/ 0 w 228"/>
                    <a:gd name="T7" fmla="*/ 166 h 198"/>
                    <a:gd name="T8" fmla="*/ 0 w 228"/>
                    <a:gd name="T9" fmla="*/ 1 h 198"/>
                    <a:gd name="T10" fmla="*/ 5 w 228"/>
                    <a:gd name="T11" fmla="*/ 1 h 198"/>
                    <a:gd name="T12" fmla="*/ 114 w 228"/>
                    <a:gd name="T13" fmla="*/ 30 h 198"/>
                    <a:gd name="T14" fmla="*/ 223 w 228"/>
                    <a:gd name="T15" fmla="*/ 1 h 198"/>
                    <a:gd name="T16" fmla="*/ 228 w 228"/>
                    <a:gd name="T17" fmla="*/ 1 h 198"/>
                    <a:gd name="T18" fmla="*/ 228 w 228"/>
                    <a:gd name="T19" fmla="*/ 166 h 198"/>
                    <a:gd name="T20" fmla="*/ 223 w 228"/>
                    <a:gd name="T21" fmla="*/ 166 h 198"/>
                    <a:gd name="T22" fmla="*/ 117 w 228"/>
                    <a:gd name="T23" fmla="*/ 195 h 198"/>
                    <a:gd name="T24" fmla="*/ 114 w 228"/>
                    <a:gd name="T25" fmla="*/ 198 h 198"/>
                    <a:gd name="T26" fmla="*/ 10 w 228"/>
                    <a:gd name="T27" fmla="*/ 156 h 198"/>
                    <a:gd name="T28" fmla="*/ 114 w 228"/>
                    <a:gd name="T29" fmla="*/ 185 h 198"/>
                    <a:gd name="T30" fmla="*/ 218 w 228"/>
                    <a:gd name="T31" fmla="*/ 156 h 198"/>
                    <a:gd name="T32" fmla="*/ 218 w 228"/>
                    <a:gd name="T33" fmla="*/ 10 h 198"/>
                    <a:gd name="T34" fmla="*/ 117 w 228"/>
                    <a:gd name="T35" fmla="*/ 40 h 198"/>
                    <a:gd name="T36" fmla="*/ 114 w 228"/>
                    <a:gd name="T37" fmla="*/ 43 h 198"/>
                    <a:gd name="T38" fmla="*/ 111 w 228"/>
                    <a:gd name="T39" fmla="*/ 40 h 198"/>
                    <a:gd name="T40" fmla="*/ 10 w 228"/>
                    <a:gd name="T41" fmla="*/ 10 h 198"/>
                    <a:gd name="T42" fmla="*/ 10 w 228"/>
                    <a:gd name="T43" fmla="*/ 156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8" h="198">
                      <a:moveTo>
                        <a:pt x="114" y="198"/>
                      </a:moveTo>
                      <a:cubicBezTo>
                        <a:pt x="111" y="195"/>
                        <a:pt x="111" y="195"/>
                        <a:pt x="111" y="195"/>
                      </a:cubicBezTo>
                      <a:cubicBezTo>
                        <a:pt x="110" y="195"/>
                        <a:pt x="76" y="165"/>
                        <a:pt x="5" y="166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8" y="0"/>
                        <a:pt x="103" y="22"/>
                        <a:pt x="114" y="30"/>
                      </a:cubicBezTo>
                      <a:cubicBezTo>
                        <a:pt x="125" y="22"/>
                        <a:pt x="160" y="0"/>
                        <a:pt x="223" y="1"/>
                      </a:cubicBezTo>
                      <a:cubicBezTo>
                        <a:pt x="228" y="1"/>
                        <a:pt x="228" y="1"/>
                        <a:pt x="228" y="1"/>
                      </a:cubicBezTo>
                      <a:cubicBezTo>
                        <a:pt x="228" y="166"/>
                        <a:pt x="228" y="166"/>
                        <a:pt x="228" y="166"/>
                      </a:cubicBezTo>
                      <a:cubicBezTo>
                        <a:pt x="223" y="166"/>
                        <a:pt x="223" y="166"/>
                        <a:pt x="223" y="166"/>
                      </a:cubicBezTo>
                      <a:cubicBezTo>
                        <a:pt x="153" y="165"/>
                        <a:pt x="118" y="195"/>
                        <a:pt x="117" y="195"/>
                      </a:cubicBezTo>
                      <a:lnTo>
                        <a:pt x="114" y="198"/>
                      </a:lnTo>
                      <a:close/>
                      <a:moveTo>
                        <a:pt x="10" y="156"/>
                      </a:moveTo>
                      <a:cubicBezTo>
                        <a:pt x="70" y="156"/>
                        <a:pt x="104" y="177"/>
                        <a:pt x="114" y="185"/>
                      </a:cubicBezTo>
                      <a:cubicBezTo>
                        <a:pt x="124" y="177"/>
                        <a:pt x="158" y="156"/>
                        <a:pt x="218" y="156"/>
                      </a:cubicBezTo>
                      <a:cubicBezTo>
                        <a:pt x="218" y="10"/>
                        <a:pt x="218" y="10"/>
                        <a:pt x="218" y="10"/>
                      </a:cubicBezTo>
                      <a:cubicBezTo>
                        <a:pt x="151" y="11"/>
                        <a:pt x="118" y="40"/>
                        <a:pt x="117" y="40"/>
                      </a:cubicBezTo>
                      <a:cubicBezTo>
                        <a:pt x="114" y="43"/>
                        <a:pt x="114" y="43"/>
                        <a:pt x="114" y="43"/>
                      </a:cubicBezTo>
                      <a:cubicBezTo>
                        <a:pt x="111" y="40"/>
                        <a:pt x="111" y="40"/>
                        <a:pt x="111" y="40"/>
                      </a:cubicBezTo>
                      <a:cubicBezTo>
                        <a:pt x="110" y="40"/>
                        <a:pt x="77" y="11"/>
                        <a:pt x="10" y="10"/>
                      </a:cubicBezTo>
                      <a:lnTo>
                        <a:pt x="10" y="1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2004">
                  <a:extLst>
                    <a:ext uri="{FF2B5EF4-FFF2-40B4-BE49-F238E27FC236}">
                      <a16:creationId xmlns:a16="http://schemas.microsoft.com/office/drawing/2014/main" id="{D371162A-157F-465A-A6EB-12D18F478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11604" y="2525658"/>
                  <a:ext cx="9950" cy="151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005">
                  <a:extLst>
                    <a:ext uri="{FF2B5EF4-FFF2-40B4-BE49-F238E27FC236}">
                      <a16:creationId xmlns:a16="http://schemas.microsoft.com/office/drawing/2014/main" id="{0307B86E-38A5-4740-BC78-CC3623B20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83096" y="2510735"/>
                  <a:ext cx="265723" cy="186131"/>
                </a:xfrm>
                <a:custGeom>
                  <a:avLst/>
                  <a:gdLst>
                    <a:gd name="T0" fmla="*/ 260 w 271"/>
                    <a:gd name="T1" fmla="*/ 0 h 190"/>
                    <a:gd name="T2" fmla="*/ 260 w 271"/>
                    <a:gd name="T3" fmla="*/ 163 h 190"/>
                    <a:gd name="T4" fmla="*/ 136 w 271"/>
                    <a:gd name="T5" fmla="*/ 163 h 190"/>
                    <a:gd name="T6" fmla="*/ 136 w 271"/>
                    <a:gd name="T7" fmla="*/ 163 h 190"/>
                    <a:gd name="T8" fmla="*/ 135 w 271"/>
                    <a:gd name="T9" fmla="*/ 163 h 190"/>
                    <a:gd name="T10" fmla="*/ 13 w 271"/>
                    <a:gd name="T11" fmla="*/ 163 h 190"/>
                    <a:gd name="T12" fmla="*/ 13 w 271"/>
                    <a:gd name="T13" fmla="*/ 0 h 190"/>
                    <a:gd name="T14" fmla="*/ 0 w 271"/>
                    <a:gd name="T15" fmla="*/ 0 h 190"/>
                    <a:gd name="T16" fmla="*/ 0 w 271"/>
                    <a:gd name="T17" fmla="*/ 177 h 190"/>
                    <a:gd name="T18" fmla="*/ 114 w 271"/>
                    <a:gd name="T19" fmla="*/ 177 h 190"/>
                    <a:gd name="T20" fmla="*/ 136 w 271"/>
                    <a:gd name="T21" fmla="*/ 190 h 190"/>
                    <a:gd name="T22" fmla="*/ 158 w 271"/>
                    <a:gd name="T23" fmla="*/ 177 h 190"/>
                    <a:gd name="T24" fmla="*/ 271 w 271"/>
                    <a:gd name="T25" fmla="*/ 177 h 190"/>
                    <a:gd name="T26" fmla="*/ 271 w 271"/>
                    <a:gd name="T27" fmla="*/ 0 h 190"/>
                    <a:gd name="T28" fmla="*/ 260 w 271"/>
                    <a:gd name="T29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71" h="190">
                      <a:moveTo>
                        <a:pt x="260" y="0"/>
                      </a:moveTo>
                      <a:cubicBezTo>
                        <a:pt x="260" y="163"/>
                        <a:pt x="260" y="163"/>
                        <a:pt x="260" y="163"/>
                      </a:cubicBez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63"/>
                        <a:pt x="135" y="163"/>
                        <a:pt x="135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8" y="185"/>
                        <a:pt x="126" y="190"/>
                        <a:pt x="136" y="190"/>
                      </a:cubicBezTo>
                      <a:cubicBezTo>
                        <a:pt x="145" y="190"/>
                        <a:pt x="153" y="185"/>
                        <a:pt x="158" y="177"/>
                      </a:cubicBezTo>
                      <a:cubicBezTo>
                        <a:pt x="271" y="177"/>
                        <a:pt x="271" y="177"/>
                        <a:pt x="271" y="177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lnTo>
                        <a:pt x="2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499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>
            <a:extLst>
              <a:ext uri="{FF2B5EF4-FFF2-40B4-BE49-F238E27FC236}">
                <a16:creationId xmlns:a16="http://schemas.microsoft.com/office/drawing/2014/main" id="{191C61C8-C1AC-4C7E-9BE3-3C8B14D83BC3}"/>
              </a:ext>
            </a:extLst>
          </p:cNvPr>
          <p:cNvSpPr/>
          <p:nvPr/>
        </p:nvSpPr>
        <p:spPr>
          <a:xfrm>
            <a:off x="1130930" y="3417388"/>
            <a:ext cx="1922240" cy="1657001"/>
          </a:xfrm>
          <a:prstGeom prst="hexagon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2345">
            <a:extLst>
              <a:ext uri="{FF2B5EF4-FFF2-40B4-BE49-F238E27FC236}">
                <a16:creationId xmlns:a16="http://schemas.microsoft.com/office/drawing/2014/main" id="{38F7D453-4D49-4795-8CD8-DEE423752A91}"/>
              </a:ext>
            </a:extLst>
          </p:cNvPr>
          <p:cNvSpPr>
            <a:spLocks noEditPoints="1"/>
          </p:cNvSpPr>
          <p:nvPr/>
        </p:nvSpPr>
        <p:spPr bwMode="auto">
          <a:xfrm>
            <a:off x="1825318" y="3791405"/>
            <a:ext cx="549851" cy="1017744"/>
          </a:xfrm>
          <a:custGeom>
            <a:avLst/>
            <a:gdLst>
              <a:gd name="T0" fmla="*/ 292714 w 86"/>
              <a:gd name="T1" fmla="*/ 0 h 164"/>
              <a:gd name="T2" fmla="*/ 197411 w 86"/>
              <a:gd name="T3" fmla="*/ 72758 h 164"/>
              <a:gd name="T4" fmla="*/ 81687 w 86"/>
              <a:gd name="T5" fmla="*/ 85987 h 164"/>
              <a:gd name="T6" fmla="*/ 68073 w 86"/>
              <a:gd name="T7" fmla="*/ 198432 h 164"/>
              <a:gd name="T8" fmla="*/ 0 w 86"/>
              <a:gd name="T9" fmla="*/ 291034 h 164"/>
              <a:gd name="T10" fmla="*/ 68073 w 86"/>
              <a:gd name="T11" fmla="*/ 377021 h 164"/>
              <a:gd name="T12" fmla="*/ 81687 w 86"/>
              <a:gd name="T13" fmla="*/ 489466 h 164"/>
              <a:gd name="T14" fmla="*/ 197411 w 86"/>
              <a:gd name="T15" fmla="*/ 509309 h 164"/>
              <a:gd name="T16" fmla="*/ 292714 w 86"/>
              <a:gd name="T17" fmla="*/ 575453 h 164"/>
              <a:gd name="T18" fmla="*/ 388016 w 86"/>
              <a:gd name="T19" fmla="*/ 509309 h 164"/>
              <a:gd name="T20" fmla="*/ 503740 w 86"/>
              <a:gd name="T21" fmla="*/ 489466 h 164"/>
              <a:gd name="T22" fmla="*/ 517354 w 86"/>
              <a:gd name="T23" fmla="*/ 377021 h 164"/>
              <a:gd name="T24" fmla="*/ 585427 w 86"/>
              <a:gd name="T25" fmla="*/ 291034 h 164"/>
              <a:gd name="T26" fmla="*/ 517354 w 86"/>
              <a:gd name="T27" fmla="*/ 198432 h 164"/>
              <a:gd name="T28" fmla="*/ 503740 w 86"/>
              <a:gd name="T29" fmla="*/ 85987 h 164"/>
              <a:gd name="T30" fmla="*/ 388016 w 86"/>
              <a:gd name="T31" fmla="*/ 72758 h 164"/>
              <a:gd name="T32" fmla="*/ 292714 w 86"/>
              <a:gd name="T33" fmla="*/ 0 h 164"/>
              <a:gd name="T34" fmla="*/ 292714 w 86"/>
              <a:gd name="T35" fmla="*/ 158746 h 164"/>
              <a:gd name="T36" fmla="*/ 422052 w 86"/>
              <a:gd name="T37" fmla="*/ 291034 h 164"/>
              <a:gd name="T38" fmla="*/ 292714 w 86"/>
              <a:gd name="T39" fmla="*/ 416707 h 164"/>
              <a:gd name="T40" fmla="*/ 163375 w 86"/>
              <a:gd name="T41" fmla="*/ 291034 h 164"/>
              <a:gd name="T42" fmla="*/ 292714 w 86"/>
              <a:gd name="T43" fmla="*/ 158746 h 164"/>
              <a:gd name="T44" fmla="*/ 197411 w 86"/>
              <a:gd name="T45" fmla="*/ 601911 h 164"/>
              <a:gd name="T46" fmla="*/ 129339 w 86"/>
              <a:gd name="T47" fmla="*/ 608525 h 164"/>
              <a:gd name="T48" fmla="*/ 129339 w 86"/>
              <a:gd name="T49" fmla="*/ 1084762 h 164"/>
              <a:gd name="T50" fmla="*/ 456089 w 86"/>
              <a:gd name="T51" fmla="*/ 1084762 h 164"/>
              <a:gd name="T52" fmla="*/ 456089 w 86"/>
              <a:gd name="T53" fmla="*/ 608525 h 164"/>
              <a:gd name="T54" fmla="*/ 388016 w 86"/>
              <a:gd name="T55" fmla="*/ 601911 h 164"/>
              <a:gd name="T56" fmla="*/ 292714 w 86"/>
              <a:gd name="T57" fmla="*/ 668055 h 164"/>
              <a:gd name="T58" fmla="*/ 197411 w 86"/>
              <a:gd name="T59" fmla="*/ 60191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89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6258E9-45C0-47C8-A9FC-C355BF971FDB}"/>
              </a:ext>
            </a:extLst>
          </p:cNvPr>
          <p:cNvGrpSpPr/>
          <p:nvPr/>
        </p:nvGrpSpPr>
        <p:grpSpPr>
          <a:xfrm>
            <a:off x="8985292" y="2588887"/>
            <a:ext cx="1922240" cy="1657001"/>
            <a:chOff x="6740086" y="1941664"/>
            <a:chExt cx="1441680" cy="1242751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6" name="六边形 5">
              <a:extLst>
                <a:ext uri="{FF2B5EF4-FFF2-40B4-BE49-F238E27FC236}">
                  <a16:creationId xmlns:a16="http://schemas.microsoft.com/office/drawing/2014/main" id="{11CC14A8-3365-498D-AF47-4FF102F4403E}"/>
                </a:ext>
              </a:extLst>
            </p:cNvPr>
            <p:cNvSpPr/>
            <p:nvPr/>
          </p:nvSpPr>
          <p:spPr>
            <a:xfrm>
              <a:off x="6740086" y="1941664"/>
              <a:ext cx="1441680" cy="1242751"/>
            </a:xfrm>
            <a:prstGeom prst="hexagon">
              <a:avLst/>
            </a:prstGeom>
            <a:grpFill/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89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2345">
              <a:extLst>
                <a:ext uri="{FF2B5EF4-FFF2-40B4-BE49-F238E27FC236}">
                  <a16:creationId xmlns:a16="http://schemas.microsoft.com/office/drawing/2014/main" id="{06FDB825-0DE5-4921-9D98-34CABE034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116" y="2213237"/>
              <a:ext cx="411270" cy="763308"/>
            </a:xfrm>
            <a:custGeom>
              <a:avLst/>
              <a:gdLst>
                <a:gd name="T0" fmla="*/ 292714 w 86"/>
                <a:gd name="T1" fmla="*/ 0 h 164"/>
                <a:gd name="T2" fmla="*/ 197411 w 86"/>
                <a:gd name="T3" fmla="*/ 72758 h 164"/>
                <a:gd name="T4" fmla="*/ 81687 w 86"/>
                <a:gd name="T5" fmla="*/ 85987 h 164"/>
                <a:gd name="T6" fmla="*/ 68073 w 86"/>
                <a:gd name="T7" fmla="*/ 198432 h 164"/>
                <a:gd name="T8" fmla="*/ 0 w 86"/>
                <a:gd name="T9" fmla="*/ 291034 h 164"/>
                <a:gd name="T10" fmla="*/ 68073 w 86"/>
                <a:gd name="T11" fmla="*/ 377021 h 164"/>
                <a:gd name="T12" fmla="*/ 81687 w 86"/>
                <a:gd name="T13" fmla="*/ 489466 h 164"/>
                <a:gd name="T14" fmla="*/ 197411 w 86"/>
                <a:gd name="T15" fmla="*/ 509309 h 164"/>
                <a:gd name="T16" fmla="*/ 292714 w 86"/>
                <a:gd name="T17" fmla="*/ 575453 h 164"/>
                <a:gd name="T18" fmla="*/ 388016 w 86"/>
                <a:gd name="T19" fmla="*/ 509309 h 164"/>
                <a:gd name="T20" fmla="*/ 503740 w 86"/>
                <a:gd name="T21" fmla="*/ 489466 h 164"/>
                <a:gd name="T22" fmla="*/ 517354 w 86"/>
                <a:gd name="T23" fmla="*/ 377021 h 164"/>
                <a:gd name="T24" fmla="*/ 585427 w 86"/>
                <a:gd name="T25" fmla="*/ 291034 h 164"/>
                <a:gd name="T26" fmla="*/ 517354 w 86"/>
                <a:gd name="T27" fmla="*/ 198432 h 164"/>
                <a:gd name="T28" fmla="*/ 503740 w 86"/>
                <a:gd name="T29" fmla="*/ 85987 h 164"/>
                <a:gd name="T30" fmla="*/ 388016 w 86"/>
                <a:gd name="T31" fmla="*/ 72758 h 164"/>
                <a:gd name="T32" fmla="*/ 292714 w 86"/>
                <a:gd name="T33" fmla="*/ 0 h 164"/>
                <a:gd name="T34" fmla="*/ 292714 w 86"/>
                <a:gd name="T35" fmla="*/ 158746 h 164"/>
                <a:gd name="T36" fmla="*/ 422052 w 86"/>
                <a:gd name="T37" fmla="*/ 291034 h 164"/>
                <a:gd name="T38" fmla="*/ 292714 w 86"/>
                <a:gd name="T39" fmla="*/ 416707 h 164"/>
                <a:gd name="T40" fmla="*/ 163375 w 86"/>
                <a:gd name="T41" fmla="*/ 291034 h 164"/>
                <a:gd name="T42" fmla="*/ 292714 w 86"/>
                <a:gd name="T43" fmla="*/ 158746 h 164"/>
                <a:gd name="T44" fmla="*/ 197411 w 86"/>
                <a:gd name="T45" fmla="*/ 601911 h 164"/>
                <a:gd name="T46" fmla="*/ 129339 w 86"/>
                <a:gd name="T47" fmla="*/ 608525 h 164"/>
                <a:gd name="T48" fmla="*/ 129339 w 86"/>
                <a:gd name="T49" fmla="*/ 1084762 h 164"/>
                <a:gd name="T50" fmla="*/ 456089 w 86"/>
                <a:gd name="T51" fmla="*/ 1084762 h 164"/>
                <a:gd name="T52" fmla="*/ 456089 w 86"/>
                <a:gd name="T53" fmla="*/ 608525 h 164"/>
                <a:gd name="T54" fmla="*/ 388016 w 86"/>
                <a:gd name="T55" fmla="*/ 601911 h 164"/>
                <a:gd name="T56" fmla="*/ 292714 w 86"/>
                <a:gd name="T57" fmla="*/ 668055 h 164"/>
                <a:gd name="T58" fmla="*/ 197411 w 86"/>
                <a:gd name="T59" fmla="*/ 601911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64"/>
                <a:gd name="T92" fmla="*/ 86 w 86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64">
                  <a:moveTo>
                    <a:pt x="43" y="0"/>
                  </a:moveTo>
                  <a:cubicBezTo>
                    <a:pt x="37" y="0"/>
                    <a:pt x="31" y="5"/>
                    <a:pt x="29" y="11"/>
                  </a:cubicBezTo>
                  <a:cubicBezTo>
                    <a:pt x="24" y="8"/>
                    <a:pt x="17" y="8"/>
                    <a:pt x="12" y="13"/>
                  </a:cubicBezTo>
                  <a:cubicBezTo>
                    <a:pt x="8" y="18"/>
                    <a:pt x="7" y="25"/>
                    <a:pt x="10" y="30"/>
                  </a:cubicBezTo>
                  <a:cubicBezTo>
                    <a:pt x="4" y="32"/>
                    <a:pt x="0" y="37"/>
                    <a:pt x="0" y="44"/>
                  </a:cubicBezTo>
                  <a:cubicBezTo>
                    <a:pt x="0" y="50"/>
                    <a:pt x="4" y="55"/>
                    <a:pt x="10" y="57"/>
                  </a:cubicBezTo>
                  <a:cubicBezTo>
                    <a:pt x="7" y="63"/>
                    <a:pt x="8" y="70"/>
                    <a:pt x="12" y="74"/>
                  </a:cubicBezTo>
                  <a:cubicBezTo>
                    <a:pt x="17" y="79"/>
                    <a:pt x="24" y="80"/>
                    <a:pt x="29" y="77"/>
                  </a:cubicBezTo>
                  <a:cubicBezTo>
                    <a:pt x="31" y="82"/>
                    <a:pt x="37" y="87"/>
                    <a:pt x="43" y="87"/>
                  </a:cubicBezTo>
                  <a:cubicBezTo>
                    <a:pt x="49" y="87"/>
                    <a:pt x="55" y="82"/>
                    <a:pt x="57" y="77"/>
                  </a:cubicBezTo>
                  <a:cubicBezTo>
                    <a:pt x="62" y="80"/>
                    <a:pt x="69" y="79"/>
                    <a:pt x="74" y="74"/>
                  </a:cubicBezTo>
                  <a:cubicBezTo>
                    <a:pt x="78" y="70"/>
                    <a:pt x="79" y="63"/>
                    <a:pt x="76" y="57"/>
                  </a:cubicBezTo>
                  <a:cubicBezTo>
                    <a:pt x="82" y="55"/>
                    <a:pt x="86" y="50"/>
                    <a:pt x="86" y="44"/>
                  </a:cubicBezTo>
                  <a:cubicBezTo>
                    <a:pt x="86" y="37"/>
                    <a:pt x="82" y="32"/>
                    <a:pt x="76" y="30"/>
                  </a:cubicBezTo>
                  <a:cubicBezTo>
                    <a:pt x="79" y="25"/>
                    <a:pt x="78" y="18"/>
                    <a:pt x="74" y="13"/>
                  </a:cubicBezTo>
                  <a:cubicBezTo>
                    <a:pt x="69" y="8"/>
                    <a:pt x="62" y="8"/>
                    <a:pt x="57" y="11"/>
                  </a:cubicBezTo>
                  <a:cubicBezTo>
                    <a:pt x="55" y="5"/>
                    <a:pt x="49" y="0"/>
                    <a:pt x="43" y="0"/>
                  </a:cubicBezTo>
                  <a:close/>
                  <a:moveTo>
                    <a:pt x="43" y="24"/>
                  </a:moveTo>
                  <a:cubicBezTo>
                    <a:pt x="54" y="24"/>
                    <a:pt x="62" y="33"/>
                    <a:pt x="62" y="44"/>
                  </a:cubicBezTo>
                  <a:cubicBezTo>
                    <a:pt x="62" y="54"/>
                    <a:pt x="54" y="63"/>
                    <a:pt x="43" y="63"/>
                  </a:cubicBezTo>
                  <a:cubicBezTo>
                    <a:pt x="32" y="63"/>
                    <a:pt x="24" y="54"/>
                    <a:pt x="24" y="44"/>
                  </a:cubicBezTo>
                  <a:cubicBezTo>
                    <a:pt x="24" y="33"/>
                    <a:pt x="32" y="24"/>
                    <a:pt x="43" y="24"/>
                  </a:cubicBezTo>
                  <a:close/>
                  <a:moveTo>
                    <a:pt x="29" y="91"/>
                  </a:moveTo>
                  <a:cubicBezTo>
                    <a:pt x="26" y="93"/>
                    <a:pt x="22" y="93"/>
                    <a:pt x="19" y="9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45" y="136"/>
                    <a:pt x="42" y="138"/>
                    <a:pt x="67" y="1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4" y="93"/>
                    <a:pt x="60" y="93"/>
                    <a:pt x="57" y="91"/>
                  </a:cubicBezTo>
                  <a:cubicBezTo>
                    <a:pt x="55" y="97"/>
                    <a:pt x="49" y="101"/>
                    <a:pt x="43" y="101"/>
                  </a:cubicBezTo>
                  <a:cubicBezTo>
                    <a:pt x="37" y="101"/>
                    <a:pt x="31" y="97"/>
                    <a:pt x="29" y="91"/>
                  </a:cubicBezTo>
                  <a:close/>
                </a:path>
              </a:pathLst>
            </a:custGeom>
            <a:grpFill/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89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六边形 7">
            <a:extLst>
              <a:ext uri="{FF2B5EF4-FFF2-40B4-BE49-F238E27FC236}">
                <a16:creationId xmlns:a16="http://schemas.microsoft.com/office/drawing/2014/main" id="{515F9583-6454-401B-8541-F5288189F948}"/>
              </a:ext>
            </a:extLst>
          </p:cNvPr>
          <p:cNvSpPr/>
          <p:nvPr/>
        </p:nvSpPr>
        <p:spPr bwMode="auto">
          <a:xfrm>
            <a:off x="2702993" y="2565046"/>
            <a:ext cx="1922240" cy="1657001"/>
          </a:xfrm>
          <a:prstGeom prst="hexagon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36E076-9E31-494E-8C97-E5E094ABD67E}"/>
              </a:ext>
            </a:extLst>
          </p:cNvPr>
          <p:cNvSpPr/>
          <p:nvPr/>
        </p:nvSpPr>
        <p:spPr>
          <a:xfrm>
            <a:off x="2845284" y="3203437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22035FFA-9830-4DB9-98F8-E2198A1FC288}"/>
              </a:ext>
            </a:extLst>
          </p:cNvPr>
          <p:cNvSpPr/>
          <p:nvPr/>
        </p:nvSpPr>
        <p:spPr bwMode="auto">
          <a:xfrm>
            <a:off x="5844143" y="2565046"/>
            <a:ext cx="1922240" cy="1657001"/>
          </a:xfrm>
          <a:prstGeom prst="hexagon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88CEDA-76D1-4271-885E-0D9F0157F825}"/>
              </a:ext>
            </a:extLst>
          </p:cNvPr>
          <p:cNvSpPr/>
          <p:nvPr/>
        </p:nvSpPr>
        <p:spPr>
          <a:xfrm>
            <a:off x="6092032" y="3203436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6DA731E0-6668-4A8A-A665-BB3146A379FD}"/>
              </a:ext>
            </a:extLst>
          </p:cNvPr>
          <p:cNvSpPr/>
          <p:nvPr/>
        </p:nvSpPr>
        <p:spPr bwMode="auto">
          <a:xfrm>
            <a:off x="4273568" y="3393546"/>
            <a:ext cx="1922240" cy="1657001"/>
          </a:xfrm>
          <a:prstGeom prst="hexagon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BFF9E2-CEC7-4A17-B885-53DEC96F7F9C}"/>
              </a:ext>
            </a:extLst>
          </p:cNvPr>
          <p:cNvSpPr/>
          <p:nvPr/>
        </p:nvSpPr>
        <p:spPr>
          <a:xfrm>
            <a:off x="4511424" y="3991213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A93369DC-8F58-461C-849B-4FBABC2D6695}"/>
              </a:ext>
            </a:extLst>
          </p:cNvPr>
          <p:cNvSpPr/>
          <p:nvPr/>
        </p:nvSpPr>
        <p:spPr bwMode="auto">
          <a:xfrm>
            <a:off x="7414717" y="3393546"/>
            <a:ext cx="1922240" cy="1657001"/>
          </a:xfrm>
          <a:prstGeom prst="hexagon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1343C79-176A-40FC-A2EF-F2A85884F733}"/>
              </a:ext>
            </a:extLst>
          </p:cNvPr>
          <p:cNvSpPr/>
          <p:nvPr/>
        </p:nvSpPr>
        <p:spPr>
          <a:xfrm>
            <a:off x="7635449" y="3991213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BADED05-F702-4D43-B1B9-E0E791979552}"/>
              </a:ext>
            </a:extLst>
          </p:cNvPr>
          <p:cNvGrpSpPr/>
          <p:nvPr/>
        </p:nvGrpSpPr>
        <p:grpSpPr>
          <a:xfrm>
            <a:off x="2744550" y="1506474"/>
            <a:ext cx="2616357" cy="818586"/>
            <a:chOff x="957524" y="1355903"/>
            <a:chExt cx="2616357" cy="818586"/>
          </a:xfrm>
        </p:grpSpPr>
        <p:sp>
          <p:nvSpPr>
            <p:cNvPr id="17" name="TextBox 84">
              <a:extLst>
                <a:ext uri="{FF2B5EF4-FFF2-40B4-BE49-F238E27FC236}">
                  <a16:creationId xmlns:a16="http://schemas.microsoft.com/office/drawing/2014/main" id="{B4751BA6-1A8B-490A-AFD2-7F1BE961DCE0}"/>
                </a:ext>
              </a:extLst>
            </p:cNvPr>
            <p:cNvSpPr txBox="1"/>
            <p:nvPr/>
          </p:nvSpPr>
          <p:spPr>
            <a:xfrm>
              <a:off x="1216248" y="1758991"/>
              <a:ext cx="2357633" cy="415498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8" name="TextBox 85">
              <a:extLst>
                <a:ext uri="{FF2B5EF4-FFF2-40B4-BE49-F238E27FC236}">
                  <a16:creationId xmlns:a16="http://schemas.microsoft.com/office/drawing/2014/main" id="{5EB9B0F8-2DA0-4FCE-91A9-2F8B2BBB53B5}"/>
                </a:ext>
              </a:extLst>
            </p:cNvPr>
            <p:cNvSpPr txBox="1"/>
            <p:nvPr/>
          </p:nvSpPr>
          <p:spPr>
            <a:xfrm>
              <a:off x="957524" y="1355903"/>
              <a:ext cx="1440779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4F3AFA-F853-4E75-BDD8-27F1650683DD}"/>
              </a:ext>
            </a:extLst>
          </p:cNvPr>
          <p:cNvGrpSpPr/>
          <p:nvPr/>
        </p:nvGrpSpPr>
        <p:grpSpPr>
          <a:xfrm>
            <a:off x="5801901" y="1506474"/>
            <a:ext cx="2616357" cy="818586"/>
            <a:chOff x="957524" y="1355903"/>
            <a:chExt cx="2616357" cy="818586"/>
          </a:xfrm>
        </p:grpSpPr>
        <p:sp>
          <p:nvSpPr>
            <p:cNvPr id="20" name="TextBox 84">
              <a:extLst>
                <a:ext uri="{FF2B5EF4-FFF2-40B4-BE49-F238E27FC236}">
                  <a16:creationId xmlns:a16="http://schemas.microsoft.com/office/drawing/2014/main" id="{71CF9A68-9303-4D7F-A0AC-590A3996006E}"/>
                </a:ext>
              </a:extLst>
            </p:cNvPr>
            <p:cNvSpPr txBox="1"/>
            <p:nvPr/>
          </p:nvSpPr>
          <p:spPr>
            <a:xfrm>
              <a:off x="1216248" y="1758991"/>
              <a:ext cx="2357633" cy="415498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1" name="TextBox 85">
              <a:extLst>
                <a:ext uri="{FF2B5EF4-FFF2-40B4-BE49-F238E27FC236}">
                  <a16:creationId xmlns:a16="http://schemas.microsoft.com/office/drawing/2014/main" id="{7828E14F-C87B-46DD-99AE-A605F5D8B58F}"/>
                </a:ext>
              </a:extLst>
            </p:cNvPr>
            <p:cNvSpPr txBox="1"/>
            <p:nvPr/>
          </p:nvSpPr>
          <p:spPr>
            <a:xfrm>
              <a:off x="957524" y="1355903"/>
              <a:ext cx="1440779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93A63-62D3-4D93-B1CD-73433E5F715D}"/>
              </a:ext>
            </a:extLst>
          </p:cNvPr>
          <p:cNvGrpSpPr/>
          <p:nvPr/>
        </p:nvGrpSpPr>
        <p:grpSpPr>
          <a:xfrm>
            <a:off x="4490400" y="5146588"/>
            <a:ext cx="2616357" cy="818586"/>
            <a:chOff x="957524" y="1355903"/>
            <a:chExt cx="2616357" cy="818586"/>
          </a:xfrm>
        </p:grpSpPr>
        <p:sp>
          <p:nvSpPr>
            <p:cNvPr id="23" name="TextBox 84">
              <a:extLst>
                <a:ext uri="{FF2B5EF4-FFF2-40B4-BE49-F238E27FC236}">
                  <a16:creationId xmlns:a16="http://schemas.microsoft.com/office/drawing/2014/main" id="{E2D33A68-366F-4B53-B40B-FB12D4D3F2D2}"/>
                </a:ext>
              </a:extLst>
            </p:cNvPr>
            <p:cNvSpPr txBox="1"/>
            <p:nvPr/>
          </p:nvSpPr>
          <p:spPr>
            <a:xfrm>
              <a:off x="1216248" y="1758991"/>
              <a:ext cx="2357633" cy="415498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4" name="TextBox 85">
              <a:extLst>
                <a:ext uri="{FF2B5EF4-FFF2-40B4-BE49-F238E27FC236}">
                  <a16:creationId xmlns:a16="http://schemas.microsoft.com/office/drawing/2014/main" id="{14637004-B5E0-4734-B55B-DFB7908FA408}"/>
                </a:ext>
              </a:extLst>
            </p:cNvPr>
            <p:cNvSpPr txBox="1"/>
            <p:nvPr/>
          </p:nvSpPr>
          <p:spPr>
            <a:xfrm>
              <a:off x="957524" y="1355903"/>
              <a:ext cx="1440779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8B08487-50D8-4A52-8DED-E15A527EB650}"/>
              </a:ext>
            </a:extLst>
          </p:cNvPr>
          <p:cNvGrpSpPr/>
          <p:nvPr/>
        </p:nvGrpSpPr>
        <p:grpSpPr>
          <a:xfrm>
            <a:off x="7547751" y="5146588"/>
            <a:ext cx="2616357" cy="818586"/>
            <a:chOff x="957524" y="1355903"/>
            <a:chExt cx="2616357" cy="818586"/>
          </a:xfrm>
        </p:grpSpPr>
        <p:sp>
          <p:nvSpPr>
            <p:cNvPr id="26" name="TextBox 84">
              <a:extLst>
                <a:ext uri="{FF2B5EF4-FFF2-40B4-BE49-F238E27FC236}">
                  <a16:creationId xmlns:a16="http://schemas.microsoft.com/office/drawing/2014/main" id="{F288969C-1D6B-4E25-BEA1-3022903B723E}"/>
                </a:ext>
              </a:extLst>
            </p:cNvPr>
            <p:cNvSpPr txBox="1"/>
            <p:nvPr/>
          </p:nvSpPr>
          <p:spPr>
            <a:xfrm>
              <a:off x="1216248" y="1758991"/>
              <a:ext cx="2357633" cy="415498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TextBox 85">
              <a:extLst>
                <a:ext uri="{FF2B5EF4-FFF2-40B4-BE49-F238E27FC236}">
                  <a16:creationId xmlns:a16="http://schemas.microsoft.com/office/drawing/2014/main" id="{AF50BE57-A75E-4ADA-8B76-CD9C7E56A279}"/>
                </a:ext>
              </a:extLst>
            </p:cNvPr>
            <p:cNvSpPr txBox="1"/>
            <p:nvPr/>
          </p:nvSpPr>
          <p:spPr>
            <a:xfrm>
              <a:off x="957524" y="1355903"/>
              <a:ext cx="1440779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9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波形 1">
            <a:extLst>
              <a:ext uri="{FF2B5EF4-FFF2-40B4-BE49-F238E27FC236}">
                <a16:creationId xmlns:a16="http://schemas.microsoft.com/office/drawing/2014/main" id="{C63728B3-8827-48BE-9535-0A94841210E4}"/>
              </a:ext>
            </a:extLst>
          </p:cNvPr>
          <p:cNvSpPr/>
          <p:nvPr/>
        </p:nvSpPr>
        <p:spPr>
          <a:xfrm>
            <a:off x="-584200" y="-2120900"/>
            <a:ext cx="13271500" cy="5803900"/>
          </a:xfrm>
          <a:prstGeom prst="wav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93D252-7E62-4EE2-B49B-89BD2E0BEA50}"/>
              </a:ext>
            </a:extLst>
          </p:cNvPr>
          <p:cNvSpPr txBox="1"/>
          <p:nvPr/>
        </p:nvSpPr>
        <p:spPr>
          <a:xfrm>
            <a:off x="583096" y="1023178"/>
            <a:ext cx="381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CONTANTS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6160CA-724E-4D13-B931-A0D8AF30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99" y="355194"/>
            <a:ext cx="1291800" cy="791508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9F7D09E0-22A9-4306-9F8B-626E439083C5}"/>
              </a:ext>
            </a:extLst>
          </p:cNvPr>
          <p:cNvSpPr/>
          <p:nvPr/>
        </p:nvSpPr>
        <p:spPr>
          <a:xfrm>
            <a:off x="1123950" y="2715433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58904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589045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rgbClr val="589045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28BB751-32BA-43FA-8AA0-EC38824356A6}"/>
              </a:ext>
            </a:extLst>
          </p:cNvPr>
          <p:cNvSpPr/>
          <p:nvPr/>
        </p:nvSpPr>
        <p:spPr>
          <a:xfrm>
            <a:off x="3784752" y="2715433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659D3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659D3E"/>
                </a:solidFill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rgbClr val="659D3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039DA59-46C0-4934-B9FF-6DEFFAA286BE}"/>
              </a:ext>
            </a:extLst>
          </p:cNvPr>
          <p:cNvSpPr/>
          <p:nvPr/>
        </p:nvSpPr>
        <p:spPr>
          <a:xfrm>
            <a:off x="6445554" y="2715433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3C764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3C764D"/>
                </a:solidFill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rgbClr val="3C764D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FAB68E7-0818-4406-A5FE-A96ED423FB0D}"/>
              </a:ext>
            </a:extLst>
          </p:cNvPr>
          <p:cNvSpPr/>
          <p:nvPr/>
        </p:nvSpPr>
        <p:spPr>
          <a:xfrm>
            <a:off x="9106356" y="2715433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27645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76457"/>
                </a:solidFill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rgbClr val="276457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1C21F6B-EB2A-4934-8974-C1BAF5F75980}"/>
              </a:ext>
            </a:extLst>
          </p:cNvPr>
          <p:cNvSpPr txBox="1"/>
          <p:nvPr/>
        </p:nvSpPr>
        <p:spPr>
          <a:xfrm>
            <a:off x="689112" y="4689539"/>
            <a:ext cx="2588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589045"/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rgbClr val="589045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032E8E6-3065-431B-BC24-3086B1499A9D}"/>
              </a:ext>
            </a:extLst>
          </p:cNvPr>
          <p:cNvSpPr txBox="1"/>
          <p:nvPr/>
        </p:nvSpPr>
        <p:spPr>
          <a:xfrm>
            <a:off x="3349914" y="4689539"/>
            <a:ext cx="2588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659D3E"/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rgbClr val="659D3E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A56832-F2AB-41E5-B1BD-42A523658F84}"/>
              </a:ext>
            </a:extLst>
          </p:cNvPr>
          <p:cNvSpPr txBox="1"/>
          <p:nvPr/>
        </p:nvSpPr>
        <p:spPr>
          <a:xfrm>
            <a:off x="6144066" y="4689539"/>
            <a:ext cx="2588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3C764D"/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rgbClr val="3C764D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A1712A-C9A0-4AD6-A28E-D723213FA4C2}"/>
              </a:ext>
            </a:extLst>
          </p:cNvPr>
          <p:cNvSpPr txBox="1"/>
          <p:nvPr/>
        </p:nvSpPr>
        <p:spPr>
          <a:xfrm>
            <a:off x="8804868" y="4689539"/>
            <a:ext cx="2588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276457"/>
                </a:solidFill>
                <a:cs typeface="+mn-ea"/>
                <a:sym typeface="+mn-lt"/>
              </a:rPr>
              <a:t>Add title text</a:t>
            </a:r>
            <a:endParaRPr lang="zh-CN" altLang="en-US" sz="2600" b="1" dirty="0">
              <a:solidFill>
                <a:srgbClr val="27645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7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A1C047-8E80-4D10-85F8-B14C2D291E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7A98D2-CED5-4F98-93BB-7914D336B3B2}"/>
              </a:ext>
            </a:extLst>
          </p:cNvPr>
          <p:cNvSpPr txBox="1"/>
          <p:nvPr/>
        </p:nvSpPr>
        <p:spPr>
          <a:xfrm>
            <a:off x="583095" y="565417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prstClr val="white"/>
                </a:solidFill>
                <a:cs typeface="+mn-ea"/>
                <a:sym typeface="+mn-lt"/>
              </a:rPr>
              <a:t>CONTANTS</a:t>
            </a:r>
            <a:endParaRPr lang="zh-CN" altLang="en-US" sz="4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31E08F-3265-407E-B7CC-ADBF3468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99" y="355194"/>
            <a:ext cx="1291800" cy="79150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BF027E4-0613-41C9-B75A-09F8CCCB7F82}"/>
              </a:ext>
            </a:extLst>
          </p:cNvPr>
          <p:cNvSpPr/>
          <p:nvPr/>
        </p:nvSpPr>
        <p:spPr>
          <a:xfrm>
            <a:off x="5013780" y="2126974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58904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rgbClr val="589045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rgbClr val="589045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542014-BCDD-462C-927B-700F330B8EE2}"/>
              </a:ext>
            </a:extLst>
          </p:cNvPr>
          <p:cNvSpPr txBox="1"/>
          <p:nvPr/>
        </p:nvSpPr>
        <p:spPr>
          <a:xfrm>
            <a:off x="4121426" y="3970880"/>
            <a:ext cx="349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波形 9">
            <a:extLst>
              <a:ext uri="{FF2B5EF4-FFF2-40B4-BE49-F238E27FC236}">
                <a16:creationId xmlns:a16="http://schemas.microsoft.com/office/drawing/2014/main" id="{D2932D70-F7FD-4C5E-B4D5-99B6ACAACF0A}"/>
              </a:ext>
            </a:extLst>
          </p:cNvPr>
          <p:cNvSpPr/>
          <p:nvPr/>
        </p:nvSpPr>
        <p:spPr>
          <a:xfrm>
            <a:off x="-130629" y="5275394"/>
            <a:ext cx="12322629" cy="2887120"/>
          </a:xfrm>
          <a:prstGeom prst="wav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A0CA893-082A-4EA2-ADDA-4E9636D95294}"/>
              </a:ext>
            </a:extLst>
          </p:cNvPr>
          <p:cNvSpPr txBox="1"/>
          <p:nvPr/>
        </p:nvSpPr>
        <p:spPr>
          <a:xfrm>
            <a:off x="762011" y="1700808"/>
            <a:ext cx="3707507" cy="6506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146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title.……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3BABA768-E207-4E85-B445-60BAD0E8B74A}"/>
              </a:ext>
            </a:extLst>
          </p:cNvPr>
          <p:cNvSpPr txBox="1"/>
          <p:nvPr/>
        </p:nvSpPr>
        <p:spPr>
          <a:xfrm>
            <a:off x="7444565" y="2069891"/>
            <a:ext cx="33603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E12A7AA-D9B4-45BB-852F-1CFE45A326EF}"/>
              </a:ext>
            </a:extLst>
          </p:cNvPr>
          <p:cNvSpPr txBox="1"/>
          <p:nvPr/>
        </p:nvSpPr>
        <p:spPr>
          <a:xfrm>
            <a:off x="4559830" y="4775019"/>
            <a:ext cx="1785553" cy="3488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buFontTx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959FEDB-D7DA-4623-95E8-FC2134B9F618}"/>
              </a:ext>
            </a:extLst>
          </p:cNvPr>
          <p:cNvSpPr txBox="1"/>
          <p:nvPr/>
        </p:nvSpPr>
        <p:spPr>
          <a:xfrm>
            <a:off x="6437994" y="3355520"/>
            <a:ext cx="1785553" cy="3488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buFontTx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61D2E52-8717-44A2-8E9E-6ED0809E0E34}"/>
              </a:ext>
            </a:extLst>
          </p:cNvPr>
          <p:cNvSpPr txBox="1"/>
          <p:nvPr/>
        </p:nvSpPr>
        <p:spPr>
          <a:xfrm>
            <a:off x="7444565" y="1679109"/>
            <a:ext cx="1785553" cy="3488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buFontTx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1E83253F-8D4E-4D5B-BF3D-DC0047BDC25F}"/>
              </a:ext>
            </a:extLst>
          </p:cNvPr>
          <p:cNvSpPr txBox="1"/>
          <p:nvPr/>
        </p:nvSpPr>
        <p:spPr>
          <a:xfrm>
            <a:off x="6437994" y="3731547"/>
            <a:ext cx="33603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74733A0-0EDD-45FC-B965-A4BC4F2D25BC}"/>
              </a:ext>
            </a:extLst>
          </p:cNvPr>
          <p:cNvSpPr txBox="1"/>
          <p:nvPr/>
        </p:nvSpPr>
        <p:spPr>
          <a:xfrm>
            <a:off x="4559830" y="5152879"/>
            <a:ext cx="336037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AE42CBE-C06C-4954-B269-C645DD2DF241}"/>
              </a:ext>
            </a:extLst>
          </p:cNvPr>
          <p:cNvGrpSpPr/>
          <p:nvPr/>
        </p:nvGrpSpPr>
        <p:grpSpPr>
          <a:xfrm>
            <a:off x="5770418" y="1654610"/>
            <a:ext cx="1128598" cy="1128825"/>
            <a:chOff x="5770418" y="1654610"/>
            <a:chExt cx="1128598" cy="1128825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D0DC45D-5874-4EAC-B76D-A70F680C18A2}"/>
                </a:ext>
              </a:extLst>
            </p:cNvPr>
            <p:cNvSpPr/>
            <p:nvPr/>
          </p:nvSpPr>
          <p:spPr>
            <a:xfrm>
              <a:off x="5770418" y="1654610"/>
              <a:ext cx="1128598" cy="1128825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  <a:effectLst>
              <a:outerShdw blurRad="558800" dist="38100" dir="8100000" algn="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ED0CD15B-03A4-4320-98C7-77FA8FEB30F0}"/>
                </a:ext>
              </a:extLst>
            </p:cNvPr>
            <p:cNvSpPr txBox="1"/>
            <p:nvPr/>
          </p:nvSpPr>
          <p:spPr>
            <a:xfrm>
              <a:off x="5941019" y="1865079"/>
              <a:ext cx="787395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1FCFD5-BE55-44E1-A662-32DA39CED600}"/>
              </a:ext>
            </a:extLst>
          </p:cNvPr>
          <p:cNvGrpSpPr/>
          <p:nvPr/>
        </p:nvGrpSpPr>
        <p:grpSpPr>
          <a:xfrm>
            <a:off x="4449545" y="3089235"/>
            <a:ext cx="1128598" cy="1128825"/>
            <a:chOff x="4449545" y="3089235"/>
            <a:chExt cx="1128598" cy="1128825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3E10B61-8234-4843-A41A-5D9F9478D6F1}"/>
                </a:ext>
              </a:extLst>
            </p:cNvPr>
            <p:cNvSpPr/>
            <p:nvPr/>
          </p:nvSpPr>
          <p:spPr>
            <a:xfrm>
              <a:off x="4449545" y="3089235"/>
              <a:ext cx="1128598" cy="11288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>
              <a:outerShdw blurRad="215900" dist="38100" dir="10800000" algn="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AAA9D164-707A-40CD-9821-2E101ACCBFB5}"/>
                </a:ext>
              </a:extLst>
            </p:cNvPr>
            <p:cNvSpPr txBox="1"/>
            <p:nvPr/>
          </p:nvSpPr>
          <p:spPr>
            <a:xfrm>
              <a:off x="4576181" y="3299704"/>
              <a:ext cx="87532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26EC63-D526-4482-AA47-E1BB10D97B21}"/>
              </a:ext>
            </a:extLst>
          </p:cNvPr>
          <p:cNvGrpSpPr/>
          <p:nvPr/>
        </p:nvGrpSpPr>
        <p:grpSpPr>
          <a:xfrm>
            <a:off x="2944745" y="4588466"/>
            <a:ext cx="1128598" cy="1128825"/>
            <a:chOff x="2944745" y="4588466"/>
            <a:chExt cx="1128598" cy="1128825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767C6E1-15B8-45BD-A285-CDB98F0CBC88}"/>
                </a:ext>
              </a:extLst>
            </p:cNvPr>
            <p:cNvSpPr/>
            <p:nvPr/>
          </p:nvSpPr>
          <p:spPr>
            <a:xfrm>
              <a:off x="2944745" y="4588466"/>
              <a:ext cx="1128598" cy="11288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>
              <a:outerShdw blurRad="215900" dist="38100" dir="10800000" algn="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692CC997-3050-4F6C-9526-34780D870731}"/>
                </a:ext>
              </a:extLst>
            </p:cNvPr>
            <p:cNvSpPr txBox="1"/>
            <p:nvPr/>
          </p:nvSpPr>
          <p:spPr>
            <a:xfrm>
              <a:off x="3115346" y="4798935"/>
              <a:ext cx="787395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0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3760">
            <a:extLst>
              <a:ext uri="{FF2B5EF4-FFF2-40B4-BE49-F238E27FC236}">
                <a16:creationId xmlns:a16="http://schemas.microsoft.com/office/drawing/2014/main" id="{F4BBA66B-B6F1-4826-8290-051DFE355FA8}"/>
              </a:ext>
            </a:extLst>
          </p:cNvPr>
          <p:cNvGrpSpPr/>
          <p:nvPr/>
        </p:nvGrpSpPr>
        <p:grpSpPr>
          <a:xfrm>
            <a:off x="3431169" y="4962372"/>
            <a:ext cx="4958090" cy="1464807"/>
            <a:chOff x="0" y="0"/>
            <a:chExt cx="6063492" cy="1791383"/>
          </a:xfrm>
          <a:effectLst>
            <a:outerShdw blurRad="203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3" name="Shape 3753">
              <a:extLst>
                <a:ext uri="{FF2B5EF4-FFF2-40B4-BE49-F238E27FC236}">
                  <a16:creationId xmlns:a16="http://schemas.microsoft.com/office/drawing/2014/main" id="{88F7F7A6-FD5B-4DE5-ADBF-1D4A20451C6F}"/>
                </a:ext>
              </a:extLst>
            </p:cNvPr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Shape 3754">
              <a:extLst>
                <a:ext uri="{FF2B5EF4-FFF2-40B4-BE49-F238E27FC236}">
                  <a16:creationId xmlns:a16="http://schemas.microsoft.com/office/drawing/2014/main" id="{EE6306BB-F521-4A2E-8858-466B8A2D408A}"/>
                </a:ext>
              </a:extLst>
            </p:cNvPr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Shape 3755">
              <a:extLst>
                <a:ext uri="{FF2B5EF4-FFF2-40B4-BE49-F238E27FC236}">
                  <a16:creationId xmlns:a16="http://schemas.microsoft.com/office/drawing/2014/main" id="{F348A97D-BEE5-42FC-A40C-604325848F93}"/>
                </a:ext>
              </a:extLst>
            </p:cNvPr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Shape 3756">
              <a:extLst>
                <a:ext uri="{FF2B5EF4-FFF2-40B4-BE49-F238E27FC236}">
                  <a16:creationId xmlns:a16="http://schemas.microsoft.com/office/drawing/2014/main" id="{748B7A3E-CA59-464B-AB62-CECC52EF60AA}"/>
                </a:ext>
              </a:extLst>
            </p:cNvPr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Shape 3757">
              <a:extLst>
                <a:ext uri="{FF2B5EF4-FFF2-40B4-BE49-F238E27FC236}">
                  <a16:creationId xmlns:a16="http://schemas.microsoft.com/office/drawing/2014/main" id="{839A9981-4061-4E5A-8DC8-7F3668EC7E7A}"/>
                </a:ext>
              </a:extLst>
            </p:cNvPr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75BD">
                <a:lumMod val="50000"/>
                <a:alpha val="26000"/>
              </a:srgb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Shape 3758">
              <a:extLst>
                <a:ext uri="{FF2B5EF4-FFF2-40B4-BE49-F238E27FC236}">
                  <a16:creationId xmlns:a16="http://schemas.microsoft.com/office/drawing/2014/main" id="{83B3B29A-389C-4D60-96AF-4AFB023FDFAA}"/>
                </a:ext>
              </a:extLst>
            </p:cNvPr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Shape 3759">
              <a:extLst>
                <a:ext uri="{FF2B5EF4-FFF2-40B4-BE49-F238E27FC236}">
                  <a16:creationId xmlns:a16="http://schemas.microsoft.com/office/drawing/2014/main" id="{EC6114AB-3C88-44AD-93B9-9F90BA4113E7}"/>
                </a:ext>
              </a:extLst>
            </p:cNvPr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CB6E9A90-1B36-41C3-A8D5-EC1602F82BB4}"/>
              </a:ext>
            </a:extLst>
          </p:cNvPr>
          <p:cNvGrpSpPr/>
          <p:nvPr/>
        </p:nvGrpSpPr>
        <p:grpSpPr>
          <a:xfrm>
            <a:off x="4582673" y="3325052"/>
            <a:ext cx="1063288" cy="712403"/>
            <a:chOff x="4582673" y="3325052"/>
            <a:chExt cx="1063288" cy="712403"/>
          </a:xfrm>
          <a:solidFill>
            <a:schemeClr val="bg1"/>
          </a:solidFill>
        </p:grpSpPr>
        <p:sp>
          <p:nvSpPr>
            <p:cNvPr id="91" name="椭圆形标注 12">
              <a:extLst>
                <a:ext uri="{FF2B5EF4-FFF2-40B4-BE49-F238E27FC236}">
                  <a16:creationId xmlns:a16="http://schemas.microsoft.com/office/drawing/2014/main" id="{5EBBB461-43D5-4AE9-86DF-D2362CDEE2EE}"/>
                </a:ext>
              </a:extLst>
            </p:cNvPr>
            <p:cNvSpPr/>
            <p:nvPr/>
          </p:nvSpPr>
          <p:spPr>
            <a:xfrm>
              <a:off x="4582673" y="3325052"/>
              <a:ext cx="1063288" cy="712403"/>
            </a:xfrm>
            <a:prstGeom prst="wedgeEllipseCallout">
              <a:avLst>
                <a:gd name="adj1" fmla="val 25805"/>
                <a:gd name="adj2" fmla="val 69590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270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2" name="Group 3796">
              <a:extLst>
                <a:ext uri="{FF2B5EF4-FFF2-40B4-BE49-F238E27FC236}">
                  <a16:creationId xmlns:a16="http://schemas.microsoft.com/office/drawing/2014/main" id="{9BA91C7E-6E52-4F28-8C86-C057E3507E02}"/>
                </a:ext>
              </a:extLst>
            </p:cNvPr>
            <p:cNvGrpSpPr/>
            <p:nvPr/>
          </p:nvGrpSpPr>
          <p:grpSpPr>
            <a:xfrm>
              <a:off x="4941671" y="3491745"/>
              <a:ext cx="345293" cy="394621"/>
              <a:chOff x="0" y="0"/>
              <a:chExt cx="422275" cy="482600"/>
            </a:xfrm>
            <a:grpFill/>
          </p:grpSpPr>
          <p:sp>
            <p:nvSpPr>
              <p:cNvPr id="93" name="Shape 3792">
                <a:extLst>
                  <a:ext uri="{FF2B5EF4-FFF2-40B4-BE49-F238E27FC236}">
                    <a16:creationId xmlns:a16="http://schemas.microsoft.com/office/drawing/2014/main" id="{7E6F8563-AB3A-4C61-8BDA-D9877D833C5A}"/>
                  </a:ext>
                </a:extLst>
              </p:cNvPr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Shape 3793">
                <a:extLst>
                  <a:ext uri="{FF2B5EF4-FFF2-40B4-BE49-F238E27FC236}">
                    <a16:creationId xmlns:a16="http://schemas.microsoft.com/office/drawing/2014/main" id="{7494E866-D55A-491F-9ACF-F4EA0F0C158C}"/>
                  </a:ext>
                </a:extLst>
              </p:cNvPr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Shape 3794">
                <a:extLst>
                  <a:ext uri="{FF2B5EF4-FFF2-40B4-BE49-F238E27FC236}">
                    <a16:creationId xmlns:a16="http://schemas.microsoft.com/office/drawing/2014/main" id="{AEE73D4B-A804-4356-9AED-48197CFD09FB}"/>
                  </a:ext>
                </a:extLst>
              </p:cNvPr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Shape 3795">
                <a:extLst>
                  <a:ext uri="{FF2B5EF4-FFF2-40B4-BE49-F238E27FC236}">
                    <a16:creationId xmlns:a16="http://schemas.microsoft.com/office/drawing/2014/main" id="{0CB77223-E1AD-490F-98A8-7F003132C720}"/>
                  </a:ext>
                </a:extLst>
              </p:cNvPr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69068E8-6603-4861-AF71-7999858D7A7D}"/>
              </a:ext>
            </a:extLst>
          </p:cNvPr>
          <p:cNvGrpSpPr/>
          <p:nvPr/>
        </p:nvGrpSpPr>
        <p:grpSpPr>
          <a:xfrm>
            <a:off x="5645961" y="3866384"/>
            <a:ext cx="1210606" cy="811106"/>
            <a:chOff x="5645961" y="3866384"/>
            <a:chExt cx="1210606" cy="811106"/>
          </a:xfrm>
          <a:solidFill>
            <a:schemeClr val="bg1"/>
          </a:solidFill>
        </p:grpSpPr>
        <p:sp>
          <p:nvSpPr>
            <p:cNvPr id="98" name="椭圆形标注 19">
              <a:extLst>
                <a:ext uri="{FF2B5EF4-FFF2-40B4-BE49-F238E27FC236}">
                  <a16:creationId xmlns:a16="http://schemas.microsoft.com/office/drawing/2014/main" id="{60B95A6F-DBA9-4452-8B56-A1E90EC955F3}"/>
                </a:ext>
              </a:extLst>
            </p:cNvPr>
            <p:cNvSpPr/>
            <p:nvPr/>
          </p:nvSpPr>
          <p:spPr>
            <a:xfrm>
              <a:off x="5645961" y="3866384"/>
              <a:ext cx="1210606" cy="811106"/>
            </a:xfrm>
            <a:prstGeom prst="wedgeEllipseCallout">
              <a:avLst>
                <a:gd name="adj1" fmla="val -6383"/>
                <a:gd name="adj2" fmla="val 77474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270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9" name="Group 3789">
              <a:extLst>
                <a:ext uri="{FF2B5EF4-FFF2-40B4-BE49-F238E27FC236}">
                  <a16:creationId xmlns:a16="http://schemas.microsoft.com/office/drawing/2014/main" id="{AA5D3AAC-6522-4B65-96A4-473519818801}"/>
                </a:ext>
              </a:extLst>
            </p:cNvPr>
            <p:cNvGrpSpPr/>
            <p:nvPr/>
          </p:nvGrpSpPr>
          <p:grpSpPr>
            <a:xfrm>
              <a:off x="6065459" y="4084345"/>
              <a:ext cx="392732" cy="381640"/>
              <a:chOff x="0" y="0"/>
              <a:chExt cx="480290" cy="466725"/>
            </a:xfrm>
            <a:grpFill/>
          </p:grpSpPr>
          <p:sp>
            <p:nvSpPr>
              <p:cNvPr id="100" name="Shape 3787">
                <a:extLst>
                  <a:ext uri="{FF2B5EF4-FFF2-40B4-BE49-F238E27FC236}">
                    <a16:creationId xmlns:a16="http://schemas.microsoft.com/office/drawing/2014/main" id="{0736B5D8-B19D-4782-8579-5259898ABAD0}"/>
                  </a:ext>
                </a:extLst>
              </p:cNvPr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Shape 3788">
                <a:extLst>
                  <a:ext uri="{FF2B5EF4-FFF2-40B4-BE49-F238E27FC236}">
                    <a16:creationId xmlns:a16="http://schemas.microsoft.com/office/drawing/2014/main" id="{899F2767-8728-4FAD-94CA-63D49CE4B1DD}"/>
                  </a:ext>
                </a:extLst>
              </p:cNvPr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B91AAB9E-86C0-4DC9-8F12-DA36A2E8630B}"/>
              </a:ext>
            </a:extLst>
          </p:cNvPr>
          <p:cNvGrpSpPr/>
          <p:nvPr/>
        </p:nvGrpSpPr>
        <p:grpSpPr>
          <a:xfrm>
            <a:off x="6728470" y="2129518"/>
            <a:ext cx="914400" cy="612648"/>
            <a:chOff x="6728470" y="2129518"/>
            <a:chExt cx="914400" cy="612648"/>
          </a:xfrm>
          <a:solidFill>
            <a:schemeClr val="bg1"/>
          </a:solidFill>
        </p:grpSpPr>
        <p:sp>
          <p:nvSpPr>
            <p:cNvPr id="103" name="椭圆形标注 24">
              <a:extLst>
                <a:ext uri="{FF2B5EF4-FFF2-40B4-BE49-F238E27FC236}">
                  <a16:creationId xmlns:a16="http://schemas.microsoft.com/office/drawing/2014/main" id="{662E0B01-F560-4F0C-BEF8-3B401CAD58E9}"/>
                </a:ext>
              </a:extLst>
            </p:cNvPr>
            <p:cNvSpPr/>
            <p:nvPr/>
          </p:nvSpPr>
          <p:spPr>
            <a:xfrm>
              <a:off x="6728470" y="2129518"/>
              <a:ext cx="914400" cy="612648"/>
            </a:xfrm>
            <a:prstGeom prst="wedgeEllipseCallout">
              <a:avLst>
                <a:gd name="adj1" fmla="val -40278"/>
                <a:gd name="adj2" fmla="val 64573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270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Shape 3773">
              <a:extLst>
                <a:ext uri="{FF2B5EF4-FFF2-40B4-BE49-F238E27FC236}">
                  <a16:creationId xmlns:a16="http://schemas.microsoft.com/office/drawing/2014/main" id="{90B0ACCA-8E36-4237-B80C-B96C73669882}"/>
                </a:ext>
              </a:extLst>
            </p:cNvPr>
            <p:cNvSpPr/>
            <p:nvPr/>
          </p:nvSpPr>
          <p:spPr>
            <a:xfrm>
              <a:off x="6991057" y="2278281"/>
              <a:ext cx="362082" cy="36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grpFill/>
            <a:ln>
              <a:rou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398BEBF-132F-4F69-80D3-88DDBA4784D2}"/>
              </a:ext>
            </a:extLst>
          </p:cNvPr>
          <p:cNvGrpSpPr/>
          <p:nvPr/>
        </p:nvGrpSpPr>
        <p:grpSpPr>
          <a:xfrm>
            <a:off x="6918040" y="2954636"/>
            <a:ext cx="1210606" cy="811106"/>
            <a:chOff x="6918040" y="2954636"/>
            <a:chExt cx="1210606" cy="811106"/>
          </a:xfrm>
          <a:solidFill>
            <a:schemeClr val="bg1"/>
          </a:solidFill>
        </p:grpSpPr>
        <p:sp>
          <p:nvSpPr>
            <p:cNvPr id="106" name="椭圆形标注 27">
              <a:extLst>
                <a:ext uri="{FF2B5EF4-FFF2-40B4-BE49-F238E27FC236}">
                  <a16:creationId xmlns:a16="http://schemas.microsoft.com/office/drawing/2014/main" id="{A08550D6-243F-4021-8EB2-A16769603BA3}"/>
                </a:ext>
              </a:extLst>
            </p:cNvPr>
            <p:cNvSpPr/>
            <p:nvPr/>
          </p:nvSpPr>
          <p:spPr>
            <a:xfrm>
              <a:off x="6918040" y="2954636"/>
              <a:ext cx="1210606" cy="811106"/>
            </a:xfrm>
            <a:prstGeom prst="wedgeEllipseCallout">
              <a:avLst>
                <a:gd name="adj1" fmla="val -9531"/>
                <a:gd name="adj2" fmla="val 64947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Shape 3790">
              <a:extLst>
                <a:ext uri="{FF2B5EF4-FFF2-40B4-BE49-F238E27FC236}">
                  <a16:creationId xmlns:a16="http://schemas.microsoft.com/office/drawing/2014/main" id="{CFB2A9E4-71B0-40A1-922F-AD11B0A3FD25}"/>
                </a:ext>
              </a:extLst>
            </p:cNvPr>
            <p:cNvSpPr/>
            <p:nvPr/>
          </p:nvSpPr>
          <p:spPr>
            <a:xfrm>
              <a:off x="7291749" y="3178401"/>
              <a:ext cx="393322" cy="39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grpFill/>
            <a:ln>
              <a:rou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A1469D9B-68CE-46AA-B1AA-9427FC34DB56}"/>
              </a:ext>
            </a:extLst>
          </p:cNvPr>
          <p:cNvGrpSpPr/>
          <p:nvPr/>
        </p:nvGrpSpPr>
        <p:grpSpPr>
          <a:xfrm>
            <a:off x="5744697" y="1413605"/>
            <a:ext cx="914400" cy="612648"/>
            <a:chOff x="5744697" y="1413605"/>
            <a:chExt cx="914400" cy="612648"/>
          </a:xfrm>
          <a:solidFill>
            <a:schemeClr val="bg1"/>
          </a:solidFill>
        </p:grpSpPr>
        <p:sp>
          <p:nvSpPr>
            <p:cNvPr id="109" name="椭圆形标注 30">
              <a:extLst>
                <a:ext uri="{FF2B5EF4-FFF2-40B4-BE49-F238E27FC236}">
                  <a16:creationId xmlns:a16="http://schemas.microsoft.com/office/drawing/2014/main" id="{CD4A41EC-EE73-4C17-B984-21EFBA188E54}"/>
                </a:ext>
              </a:extLst>
            </p:cNvPr>
            <p:cNvSpPr/>
            <p:nvPr/>
          </p:nvSpPr>
          <p:spPr>
            <a:xfrm>
              <a:off x="5744697" y="1413605"/>
              <a:ext cx="914400" cy="612648"/>
            </a:xfrm>
            <a:prstGeom prst="wedgeEllipseCallout">
              <a:avLst>
                <a:gd name="adj1" fmla="val -9723"/>
                <a:gd name="adj2" fmla="val 83230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0" name="Group 3825">
              <a:extLst>
                <a:ext uri="{FF2B5EF4-FFF2-40B4-BE49-F238E27FC236}">
                  <a16:creationId xmlns:a16="http://schemas.microsoft.com/office/drawing/2014/main" id="{FDD7B9E5-D8FB-4EE6-9F25-6D7A8ADD14FD}"/>
                </a:ext>
              </a:extLst>
            </p:cNvPr>
            <p:cNvGrpSpPr/>
            <p:nvPr/>
          </p:nvGrpSpPr>
          <p:grpSpPr>
            <a:xfrm>
              <a:off x="6039757" y="1543723"/>
              <a:ext cx="349374" cy="373978"/>
              <a:chOff x="0" y="0"/>
              <a:chExt cx="450850" cy="482600"/>
            </a:xfrm>
            <a:grpFill/>
          </p:grpSpPr>
          <p:sp>
            <p:nvSpPr>
              <p:cNvPr id="111" name="Shape 3822">
                <a:extLst>
                  <a:ext uri="{FF2B5EF4-FFF2-40B4-BE49-F238E27FC236}">
                    <a16:creationId xmlns:a16="http://schemas.microsoft.com/office/drawing/2014/main" id="{D0C17B76-2E53-4D16-9333-F821767CBFC2}"/>
                  </a:ext>
                </a:extLst>
              </p:cNvPr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Shape 3823">
                <a:extLst>
                  <a:ext uri="{FF2B5EF4-FFF2-40B4-BE49-F238E27FC236}">
                    <a16:creationId xmlns:a16="http://schemas.microsoft.com/office/drawing/2014/main" id="{45F20A75-6D48-4E29-B4DA-2F230935AC25}"/>
                  </a:ext>
                </a:extLst>
              </p:cNvPr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Shape 3824">
                <a:extLst>
                  <a:ext uri="{FF2B5EF4-FFF2-40B4-BE49-F238E27FC236}">
                    <a16:creationId xmlns:a16="http://schemas.microsoft.com/office/drawing/2014/main" id="{BE4B58E0-9C11-4E8B-A8E9-76970D0FB64D}"/>
                  </a:ext>
                </a:extLst>
              </p:cNvPr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6A600232-B801-404B-9280-481248F73EA6}"/>
              </a:ext>
            </a:extLst>
          </p:cNvPr>
          <p:cNvGrpSpPr/>
          <p:nvPr/>
        </p:nvGrpSpPr>
        <p:grpSpPr>
          <a:xfrm>
            <a:off x="3625274" y="3362393"/>
            <a:ext cx="914400" cy="612648"/>
            <a:chOff x="3625274" y="3362393"/>
            <a:chExt cx="914400" cy="612648"/>
          </a:xfrm>
          <a:solidFill>
            <a:schemeClr val="bg1"/>
          </a:solidFill>
        </p:grpSpPr>
        <p:sp>
          <p:nvSpPr>
            <p:cNvPr id="115" name="椭圆形标注 36">
              <a:extLst>
                <a:ext uri="{FF2B5EF4-FFF2-40B4-BE49-F238E27FC236}">
                  <a16:creationId xmlns:a16="http://schemas.microsoft.com/office/drawing/2014/main" id="{E17E7BF8-A661-439E-8265-D6390DA6FFE8}"/>
                </a:ext>
              </a:extLst>
            </p:cNvPr>
            <p:cNvSpPr/>
            <p:nvPr/>
          </p:nvSpPr>
          <p:spPr>
            <a:xfrm>
              <a:off x="3625274" y="3362393"/>
              <a:ext cx="914400" cy="612648"/>
            </a:xfrm>
            <a:prstGeom prst="wedgeEllipseCallout">
              <a:avLst>
                <a:gd name="adj1" fmla="val 48611"/>
                <a:gd name="adj2" fmla="val 54208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6" name="Group 3776">
              <a:extLst>
                <a:ext uri="{FF2B5EF4-FFF2-40B4-BE49-F238E27FC236}">
                  <a16:creationId xmlns:a16="http://schemas.microsoft.com/office/drawing/2014/main" id="{DD3A49CF-A676-4FFA-98D9-5C3C9E26F565}"/>
                </a:ext>
              </a:extLst>
            </p:cNvPr>
            <p:cNvGrpSpPr/>
            <p:nvPr/>
          </p:nvGrpSpPr>
          <p:grpSpPr>
            <a:xfrm>
              <a:off x="3885164" y="3525011"/>
              <a:ext cx="394620" cy="320630"/>
              <a:chOff x="0" y="0"/>
              <a:chExt cx="482600" cy="392113"/>
            </a:xfrm>
            <a:grpFill/>
          </p:grpSpPr>
          <p:sp>
            <p:nvSpPr>
              <p:cNvPr id="117" name="Shape 3774">
                <a:extLst>
                  <a:ext uri="{FF2B5EF4-FFF2-40B4-BE49-F238E27FC236}">
                    <a16:creationId xmlns:a16="http://schemas.microsoft.com/office/drawing/2014/main" id="{514EA1D1-1E62-42D3-B66E-D9DADEFE3F23}"/>
                  </a:ext>
                </a:extLst>
              </p:cNvPr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Shape 3775">
                <a:extLst>
                  <a:ext uri="{FF2B5EF4-FFF2-40B4-BE49-F238E27FC236}">
                    <a16:creationId xmlns:a16="http://schemas.microsoft.com/office/drawing/2014/main" id="{7C4D7D77-02D2-47FC-B4C3-01B78AE3469C}"/>
                  </a:ext>
                </a:extLst>
              </p:cNvPr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8546B424-3D4E-465C-9228-55EEE6555F8A}"/>
              </a:ext>
            </a:extLst>
          </p:cNvPr>
          <p:cNvGrpSpPr/>
          <p:nvPr/>
        </p:nvGrpSpPr>
        <p:grpSpPr>
          <a:xfrm>
            <a:off x="6981927" y="4230010"/>
            <a:ext cx="937928" cy="628412"/>
            <a:chOff x="6981927" y="4230010"/>
            <a:chExt cx="937928" cy="628412"/>
          </a:xfrm>
          <a:solidFill>
            <a:schemeClr val="bg1"/>
          </a:solidFill>
        </p:grpSpPr>
        <p:sp>
          <p:nvSpPr>
            <p:cNvPr id="120" name="椭圆形标注 41">
              <a:extLst>
                <a:ext uri="{FF2B5EF4-FFF2-40B4-BE49-F238E27FC236}">
                  <a16:creationId xmlns:a16="http://schemas.microsoft.com/office/drawing/2014/main" id="{0499C4C3-6171-4580-956F-1952782B0430}"/>
                </a:ext>
              </a:extLst>
            </p:cNvPr>
            <p:cNvSpPr/>
            <p:nvPr/>
          </p:nvSpPr>
          <p:spPr>
            <a:xfrm>
              <a:off x="6981927" y="4230010"/>
              <a:ext cx="937928" cy="628412"/>
            </a:xfrm>
            <a:prstGeom prst="wedgeEllipseCallout">
              <a:avLst>
                <a:gd name="adj1" fmla="val -41414"/>
                <a:gd name="adj2" fmla="val 57419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1" name="Group 3828">
              <a:extLst>
                <a:ext uri="{FF2B5EF4-FFF2-40B4-BE49-F238E27FC236}">
                  <a16:creationId xmlns:a16="http://schemas.microsoft.com/office/drawing/2014/main" id="{970654FD-2DE5-4EF2-AFC4-03862577CA49}"/>
                </a:ext>
              </a:extLst>
            </p:cNvPr>
            <p:cNvGrpSpPr/>
            <p:nvPr/>
          </p:nvGrpSpPr>
          <p:grpSpPr>
            <a:xfrm>
              <a:off x="7313341" y="4368800"/>
              <a:ext cx="331638" cy="332732"/>
              <a:chOff x="0" y="0"/>
              <a:chExt cx="481012" cy="482600"/>
            </a:xfrm>
            <a:grpFill/>
          </p:grpSpPr>
          <p:sp>
            <p:nvSpPr>
              <p:cNvPr id="122" name="Shape 3826">
                <a:extLst>
                  <a:ext uri="{FF2B5EF4-FFF2-40B4-BE49-F238E27FC236}">
                    <a16:creationId xmlns:a16="http://schemas.microsoft.com/office/drawing/2014/main" id="{F2F8D148-5CA8-474A-BB98-5C239FED54F9}"/>
                  </a:ext>
                </a:extLst>
              </p:cNvPr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Shape 3827">
                <a:extLst>
                  <a:ext uri="{FF2B5EF4-FFF2-40B4-BE49-F238E27FC236}">
                    <a16:creationId xmlns:a16="http://schemas.microsoft.com/office/drawing/2014/main" id="{B9CF2DC7-AB52-435D-9A39-337078DD4313}"/>
                  </a:ext>
                </a:extLst>
              </p:cNvPr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grpFill/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kumimoji="0" sz="120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A5028EC9-87D9-42DE-A08B-A9E657B29B85}"/>
              </a:ext>
            </a:extLst>
          </p:cNvPr>
          <p:cNvGrpSpPr/>
          <p:nvPr/>
        </p:nvGrpSpPr>
        <p:grpSpPr>
          <a:xfrm>
            <a:off x="5497073" y="2731953"/>
            <a:ext cx="914400" cy="612648"/>
            <a:chOff x="5497073" y="2731953"/>
            <a:chExt cx="914400" cy="612648"/>
          </a:xfrm>
          <a:solidFill>
            <a:schemeClr val="bg1"/>
          </a:solidFill>
        </p:grpSpPr>
        <p:sp>
          <p:nvSpPr>
            <p:cNvPr id="125" name="椭圆形标注 46">
              <a:extLst>
                <a:ext uri="{FF2B5EF4-FFF2-40B4-BE49-F238E27FC236}">
                  <a16:creationId xmlns:a16="http://schemas.microsoft.com/office/drawing/2014/main" id="{820DF565-AB86-4816-B1ED-052EB0DB5312}"/>
                </a:ext>
              </a:extLst>
            </p:cNvPr>
            <p:cNvSpPr/>
            <p:nvPr/>
          </p:nvSpPr>
          <p:spPr>
            <a:xfrm>
              <a:off x="5497073" y="2731953"/>
              <a:ext cx="914400" cy="612648"/>
            </a:xfrm>
            <a:prstGeom prst="wedgeEllipseCallout">
              <a:avLst>
                <a:gd name="adj1" fmla="val 12500"/>
                <a:gd name="adj2" fmla="val 85303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270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Shape 3791">
              <a:extLst>
                <a:ext uri="{FF2B5EF4-FFF2-40B4-BE49-F238E27FC236}">
                  <a16:creationId xmlns:a16="http://schemas.microsoft.com/office/drawing/2014/main" id="{D7B60306-2695-480A-8C14-74E47EC9A926}"/>
                </a:ext>
              </a:extLst>
            </p:cNvPr>
            <p:cNvSpPr/>
            <p:nvPr/>
          </p:nvSpPr>
          <p:spPr>
            <a:xfrm>
              <a:off x="5745688" y="2873545"/>
              <a:ext cx="350312" cy="35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grpFill/>
            <a:ln>
              <a:round/>
            </a:ln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E95BB470-5DE1-4A68-AA53-67F786DBB445}"/>
              </a:ext>
            </a:extLst>
          </p:cNvPr>
          <p:cNvGrpSpPr/>
          <p:nvPr/>
        </p:nvGrpSpPr>
        <p:grpSpPr>
          <a:xfrm>
            <a:off x="4541154" y="1886649"/>
            <a:ext cx="914400" cy="612648"/>
            <a:chOff x="4541154" y="1886649"/>
            <a:chExt cx="914400" cy="612648"/>
          </a:xfrm>
          <a:solidFill>
            <a:schemeClr val="bg1"/>
          </a:solidFill>
        </p:grpSpPr>
        <p:sp>
          <p:nvSpPr>
            <p:cNvPr id="128" name="椭圆形标注 49">
              <a:extLst>
                <a:ext uri="{FF2B5EF4-FFF2-40B4-BE49-F238E27FC236}">
                  <a16:creationId xmlns:a16="http://schemas.microsoft.com/office/drawing/2014/main" id="{A607BC8E-D02C-4D83-8FEB-2815AAF4AD90}"/>
                </a:ext>
              </a:extLst>
            </p:cNvPr>
            <p:cNvSpPr/>
            <p:nvPr/>
          </p:nvSpPr>
          <p:spPr>
            <a:xfrm>
              <a:off x="4541154" y="1886649"/>
              <a:ext cx="914400" cy="612648"/>
            </a:xfrm>
            <a:prstGeom prst="wedgeEllipseCallout">
              <a:avLst>
                <a:gd name="adj1" fmla="val 23611"/>
                <a:gd name="adj2" fmla="val 95668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KSO_Shape">
              <a:extLst>
                <a:ext uri="{FF2B5EF4-FFF2-40B4-BE49-F238E27FC236}">
                  <a16:creationId xmlns:a16="http://schemas.microsoft.com/office/drawing/2014/main" id="{7A92A2D9-23FB-4023-8691-41DA2DF85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400" y="2049695"/>
              <a:ext cx="344758" cy="293620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510CE8B1-2072-4C7C-9A4F-D36585D1B707}"/>
              </a:ext>
            </a:extLst>
          </p:cNvPr>
          <p:cNvGrpSpPr/>
          <p:nvPr/>
        </p:nvGrpSpPr>
        <p:grpSpPr>
          <a:xfrm>
            <a:off x="4410561" y="4440589"/>
            <a:ext cx="914400" cy="612648"/>
            <a:chOff x="4410561" y="4440589"/>
            <a:chExt cx="914400" cy="612648"/>
          </a:xfrm>
          <a:solidFill>
            <a:schemeClr val="bg1"/>
          </a:solidFill>
        </p:grpSpPr>
        <p:sp>
          <p:nvSpPr>
            <p:cNvPr id="131" name="椭圆形标注 52">
              <a:extLst>
                <a:ext uri="{FF2B5EF4-FFF2-40B4-BE49-F238E27FC236}">
                  <a16:creationId xmlns:a16="http://schemas.microsoft.com/office/drawing/2014/main" id="{BDAF7C52-075D-4118-BB0A-D36FC8C2402E}"/>
                </a:ext>
              </a:extLst>
            </p:cNvPr>
            <p:cNvSpPr/>
            <p:nvPr/>
          </p:nvSpPr>
          <p:spPr>
            <a:xfrm>
              <a:off x="4410561" y="4440589"/>
              <a:ext cx="914400" cy="612648"/>
            </a:xfrm>
            <a:prstGeom prst="wedgeEllipseCallout">
              <a:avLst>
                <a:gd name="adj1" fmla="val 37500"/>
                <a:gd name="adj2" fmla="val 66646"/>
              </a:avLst>
            </a:prstGeom>
            <a:gradFill>
              <a:gsLst>
                <a:gs pos="0">
                  <a:srgbClr val="276457"/>
                </a:gs>
                <a:gs pos="55000">
                  <a:srgbClr val="3C764D"/>
                </a:gs>
                <a:gs pos="83000">
                  <a:srgbClr val="589045"/>
                </a:gs>
                <a:gs pos="100000">
                  <a:srgbClr val="659D3E"/>
                </a:gs>
              </a:gsLst>
              <a:lin ang="108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228600" dist="139700" dir="9000000" algn="t" rotWithShape="0">
                <a:sysClr val="windowText" lastClr="000000">
                  <a:lumMod val="85000"/>
                  <a:lumOff val="15000"/>
                  <a:alpha val="72000"/>
                </a:sysClr>
              </a:outerShdw>
            </a:effectLst>
          </p:spPr>
          <p:txBody>
            <a:bodyPr vert="horz" wrap="square" lIns="0" tIns="360000" rIns="0" bIns="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KSO_Shape">
              <a:extLst>
                <a:ext uri="{FF2B5EF4-FFF2-40B4-BE49-F238E27FC236}">
                  <a16:creationId xmlns:a16="http://schemas.microsoft.com/office/drawing/2014/main" id="{79F89B09-75FA-4762-B7F1-35F7C173A547}"/>
                </a:ext>
              </a:extLst>
            </p:cNvPr>
            <p:cNvSpPr/>
            <p:nvPr/>
          </p:nvSpPr>
          <p:spPr>
            <a:xfrm>
              <a:off x="4696806" y="4628185"/>
              <a:ext cx="295922" cy="299416"/>
            </a:xfrm>
            <a:custGeom>
              <a:avLst/>
              <a:gdLst>
                <a:gd name="connsiteX0" fmla="*/ 876522 w 1879600"/>
                <a:gd name="connsiteY0" fmla="*/ 1026915 h 1901723"/>
                <a:gd name="connsiteX1" fmla="*/ 1879600 w 1879600"/>
                <a:gd name="connsiteY1" fmla="*/ 1035310 h 1901723"/>
                <a:gd name="connsiteX2" fmla="*/ 1879600 w 1879600"/>
                <a:gd name="connsiteY2" fmla="*/ 1901723 h 1901723"/>
                <a:gd name="connsiteX3" fmla="*/ 876522 w 1879600"/>
                <a:gd name="connsiteY3" fmla="*/ 1775813 h 1901723"/>
                <a:gd name="connsiteX4" fmla="*/ 0 w 1879600"/>
                <a:gd name="connsiteY4" fmla="*/ 1014080 h 1901723"/>
                <a:gd name="connsiteX5" fmla="*/ 717549 w 1879600"/>
                <a:gd name="connsiteY5" fmla="*/ 1026818 h 1901723"/>
                <a:gd name="connsiteX6" fmla="*/ 717549 w 1879600"/>
                <a:gd name="connsiteY6" fmla="*/ 1753167 h 1901723"/>
                <a:gd name="connsiteX7" fmla="*/ 0 w 1879600"/>
                <a:gd name="connsiteY7" fmla="*/ 1642117 h 1901723"/>
                <a:gd name="connsiteX8" fmla="*/ 717549 w 1879600"/>
                <a:gd name="connsiteY8" fmla="*/ 159389 h 1901723"/>
                <a:gd name="connsiteX9" fmla="*/ 717549 w 1879600"/>
                <a:gd name="connsiteY9" fmla="*/ 883871 h 1901723"/>
                <a:gd name="connsiteX10" fmla="*/ 0 w 1879600"/>
                <a:gd name="connsiteY10" fmla="*/ 908194 h 1901723"/>
                <a:gd name="connsiteX11" fmla="*/ 0 w 1879600"/>
                <a:gd name="connsiteY11" fmla="*/ 256684 h 1901723"/>
                <a:gd name="connsiteX12" fmla="*/ 1879600 w 1879600"/>
                <a:gd name="connsiteY12" fmla="*/ 0 h 1901723"/>
                <a:gd name="connsiteX13" fmla="*/ 1879600 w 1879600"/>
                <a:gd name="connsiteY13" fmla="*/ 872112 h 1901723"/>
                <a:gd name="connsiteX14" fmla="*/ 879497 w 1879600"/>
                <a:gd name="connsiteY14" fmla="*/ 880660 h 1901723"/>
                <a:gd name="connsiteX15" fmla="*/ 876522 w 1879600"/>
                <a:gd name="connsiteY15" fmla="*/ 626314 h 1901723"/>
                <a:gd name="connsiteX16" fmla="*/ 876522 w 1879600"/>
                <a:gd name="connsiteY16" fmla="*/ 144511 h 19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600" h="1901723">
                  <a:moveTo>
                    <a:pt x="876522" y="1026915"/>
                  </a:moveTo>
                  <a:lnTo>
                    <a:pt x="1879600" y="1035310"/>
                  </a:lnTo>
                  <a:lnTo>
                    <a:pt x="1879600" y="1901723"/>
                  </a:lnTo>
                  <a:lnTo>
                    <a:pt x="876522" y="1775813"/>
                  </a:lnTo>
                  <a:close/>
                  <a:moveTo>
                    <a:pt x="0" y="1014080"/>
                  </a:moveTo>
                  <a:lnTo>
                    <a:pt x="717549" y="1026818"/>
                  </a:lnTo>
                  <a:lnTo>
                    <a:pt x="717549" y="1753167"/>
                  </a:lnTo>
                  <a:lnTo>
                    <a:pt x="0" y="1642117"/>
                  </a:lnTo>
                  <a:close/>
                  <a:moveTo>
                    <a:pt x="717549" y="159389"/>
                  </a:moveTo>
                  <a:lnTo>
                    <a:pt x="717549" y="883871"/>
                  </a:lnTo>
                  <a:lnTo>
                    <a:pt x="0" y="908194"/>
                  </a:lnTo>
                  <a:lnTo>
                    <a:pt x="0" y="256684"/>
                  </a:lnTo>
                  <a:close/>
                  <a:moveTo>
                    <a:pt x="1879600" y="0"/>
                  </a:moveTo>
                  <a:lnTo>
                    <a:pt x="1879600" y="872112"/>
                  </a:lnTo>
                  <a:lnTo>
                    <a:pt x="879497" y="880660"/>
                  </a:lnTo>
                  <a:lnTo>
                    <a:pt x="876522" y="626314"/>
                  </a:lnTo>
                  <a:lnTo>
                    <a:pt x="876522" y="14451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CEDD6165-127B-4119-9522-B1F570B32206}"/>
              </a:ext>
            </a:extLst>
          </p:cNvPr>
          <p:cNvGrpSpPr/>
          <p:nvPr/>
        </p:nvGrpSpPr>
        <p:grpSpPr>
          <a:xfrm>
            <a:off x="6562725" y="1358733"/>
            <a:ext cx="4016375" cy="959997"/>
            <a:chOff x="6562725" y="1358733"/>
            <a:chExt cx="4016375" cy="959997"/>
          </a:xfrm>
        </p:grpSpPr>
        <p:sp>
          <p:nvSpPr>
            <p:cNvPr id="134" name="任意多边形 55">
              <a:extLst>
                <a:ext uri="{FF2B5EF4-FFF2-40B4-BE49-F238E27FC236}">
                  <a16:creationId xmlns:a16="http://schemas.microsoft.com/office/drawing/2014/main" id="{862F99CC-36B8-4191-BA14-AE786CBA7F24}"/>
                </a:ext>
              </a:extLst>
            </p:cNvPr>
            <p:cNvSpPr/>
            <p:nvPr/>
          </p:nvSpPr>
          <p:spPr>
            <a:xfrm>
              <a:off x="6562725" y="1730374"/>
              <a:ext cx="1210161" cy="45719"/>
            </a:xfrm>
            <a:custGeom>
              <a:avLst/>
              <a:gdLst>
                <a:gd name="connsiteX0" fmla="*/ 0 w 1533525"/>
                <a:gd name="connsiteY0" fmla="*/ 0 h 0"/>
                <a:gd name="connsiteX1" fmla="*/ 1533525 w 15335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3525">
                  <a:moveTo>
                    <a:pt x="0" y="0"/>
                  </a:moveTo>
                  <a:lnTo>
                    <a:pt x="1533525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E897973B-2F8B-4DBE-8727-F097F6A650AD}"/>
                </a:ext>
              </a:extLst>
            </p:cNvPr>
            <p:cNvGrpSpPr/>
            <p:nvPr/>
          </p:nvGrpSpPr>
          <p:grpSpPr>
            <a:xfrm>
              <a:off x="7862640" y="1358733"/>
              <a:ext cx="2716460" cy="959997"/>
              <a:chOff x="7862640" y="1295233"/>
              <a:chExt cx="2716460" cy="959997"/>
            </a:xfrm>
          </p:grpSpPr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74BF2AF4-6815-49A8-8AA8-E98748C9BDCF}"/>
                  </a:ext>
                </a:extLst>
              </p:cNvPr>
              <p:cNvSpPr txBox="1"/>
              <p:nvPr/>
            </p:nvSpPr>
            <p:spPr>
              <a:xfrm>
                <a:off x="7862640" y="1295233"/>
                <a:ext cx="1627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3C764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3C764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B9F5DA49-0625-4B48-A195-08F29343DFD6}"/>
                  </a:ext>
                </a:extLst>
              </p:cNvPr>
              <p:cNvSpPr/>
              <p:nvPr/>
            </p:nvSpPr>
            <p:spPr>
              <a:xfrm>
                <a:off x="7862640" y="1641536"/>
                <a:ext cx="2716460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r>
                  <a:rPr kumimoji="0" lang="zh-CN" altLang="en-US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  <a:endPara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051C7D8C-28FE-4A41-A8FE-6EDEF50646F7}"/>
              </a:ext>
            </a:extLst>
          </p:cNvPr>
          <p:cNvGrpSpPr/>
          <p:nvPr/>
        </p:nvGrpSpPr>
        <p:grpSpPr>
          <a:xfrm>
            <a:off x="7958381" y="2900425"/>
            <a:ext cx="3395419" cy="959997"/>
            <a:chOff x="7958381" y="2900425"/>
            <a:chExt cx="3395419" cy="959997"/>
          </a:xfrm>
        </p:grpSpPr>
        <p:sp>
          <p:nvSpPr>
            <p:cNvPr id="139" name="任意多边形 60">
              <a:extLst>
                <a:ext uri="{FF2B5EF4-FFF2-40B4-BE49-F238E27FC236}">
                  <a16:creationId xmlns:a16="http://schemas.microsoft.com/office/drawing/2014/main" id="{6C4984D1-3AAD-4DA3-86CD-6B47C5232643}"/>
                </a:ext>
              </a:extLst>
            </p:cNvPr>
            <p:cNvSpPr/>
            <p:nvPr/>
          </p:nvSpPr>
          <p:spPr>
            <a:xfrm>
              <a:off x="7958381" y="3224038"/>
              <a:ext cx="676832" cy="45719"/>
            </a:xfrm>
            <a:custGeom>
              <a:avLst/>
              <a:gdLst>
                <a:gd name="connsiteX0" fmla="*/ 1371600 w 1371600"/>
                <a:gd name="connsiteY0" fmla="*/ 0 h 0"/>
                <a:gd name="connsiteX1" fmla="*/ 0 w 13716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>
                  <a:moveTo>
                    <a:pt x="1371600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  <a:headEnd type="oval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472C37A5-1C95-45B6-AEA6-2295CDC2B7E2}"/>
                </a:ext>
              </a:extLst>
            </p:cNvPr>
            <p:cNvSpPr txBox="1"/>
            <p:nvPr/>
          </p:nvSpPr>
          <p:spPr>
            <a:xfrm>
              <a:off x="8653760" y="2900425"/>
              <a:ext cx="162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u="none" strike="noStrike" kern="0" cap="none" spc="0" normalizeH="0" baseline="0" noProof="0" dirty="0">
                  <a:ln>
                    <a:noFill/>
                  </a:ln>
                  <a:solidFill>
                    <a:srgbClr val="589045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rgbClr val="58904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176BCE34-26F4-43DF-AE83-7B7634FE86EC}"/>
                </a:ext>
              </a:extLst>
            </p:cNvPr>
            <p:cNvSpPr/>
            <p:nvPr/>
          </p:nvSpPr>
          <p:spPr>
            <a:xfrm>
              <a:off x="8653760" y="3246728"/>
              <a:ext cx="270004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r>
                <a:rPr kumimoji="0" lang="zh-CN" altLang="en-US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en-US" altLang="zh-CN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95EAB507-853B-4B5E-8B6F-B1F48397BD3D}"/>
              </a:ext>
            </a:extLst>
          </p:cNvPr>
          <p:cNvGrpSpPr/>
          <p:nvPr/>
        </p:nvGrpSpPr>
        <p:grpSpPr>
          <a:xfrm>
            <a:off x="7772886" y="4368800"/>
            <a:ext cx="3562367" cy="959997"/>
            <a:chOff x="7772886" y="4368800"/>
            <a:chExt cx="3562367" cy="959997"/>
          </a:xfrm>
        </p:grpSpPr>
        <p:sp>
          <p:nvSpPr>
            <p:cNvPr id="143" name="任意多边形 64">
              <a:extLst>
                <a:ext uri="{FF2B5EF4-FFF2-40B4-BE49-F238E27FC236}">
                  <a16:creationId xmlns:a16="http://schemas.microsoft.com/office/drawing/2014/main" id="{166E6E9B-4E44-42BC-8419-8C4FEB0DD9B2}"/>
                </a:ext>
              </a:extLst>
            </p:cNvPr>
            <p:cNvSpPr/>
            <p:nvPr/>
          </p:nvSpPr>
          <p:spPr>
            <a:xfrm flipV="1">
              <a:off x="7772886" y="4586693"/>
              <a:ext cx="862327" cy="45719"/>
            </a:xfrm>
            <a:custGeom>
              <a:avLst/>
              <a:gdLst>
                <a:gd name="connsiteX0" fmla="*/ 1371600 w 1371600"/>
                <a:gd name="connsiteY0" fmla="*/ 0 h 0"/>
                <a:gd name="connsiteX1" fmla="*/ 0 w 13716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>
                  <a:moveTo>
                    <a:pt x="1371600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  <a:headEnd type="oval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AD34A3DE-114D-469E-8D98-C5163FD515DE}"/>
                </a:ext>
              </a:extLst>
            </p:cNvPr>
            <p:cNvSpPr txBox="1"/>
            <p:nvPr/>
          </p:nvSpPr>
          <p:spPr>
            <a:xfrm>
              <a:off x="8635213" y="4368800"/>
              <a:ext cx="162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u="none" strike="noStrike" kern="0" cap="none" spc="0" normalizeH="0" baseline="0" noProof="0" dirty="0">
                  <a:ln>
                    <a:noFill/>
                  </a:ln>
                  <a:solidFill>
                    <a:srgbClr val="659D3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rgbClr val="659D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AC02F8BC-3139-4558-B2B2-3A57558B34EA}"/>
                </a:ext>
              </a:extLst>
            </p:cNvPr>
            <p:cNvSpPr/>
            <p:nvPr/>
          </p:nvSpPr>
          <p:spPr>
            <a:xfrm>
              <a:off x="8635213" y="4715103"/>
              <a:ext cx="2700040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r>
                <a:rPr kumimoji="0" lang="zh-CN" altLang="en-US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en-US" altLang="zh-CN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ADF299F2-52F4-4B0B-AEB0-4874E7FB4181}"/>
              </a:ext>
            </a:extLst>
          </p:cNvPr>
          <p:cNvGrpSpPr/>
          <p:nvPr/>
        </p:nvGrpSpPr>
        <p:grpSpPr>
          <a:xfrm>
            <a:off x="733181" y="1661451"/>
            <a:ext cx="3959225" cy="959997"/>
            <a:chOff x="733181" y="1661451"/>
            <a:chExt cx="3959225" cy="959997"/>
          </a:xfrm>
        </p:grpSpPr>
        <p:sp>
          <p:nvSpPr>
            <p:cNvPr id="147" name="任意多边形 68">
              <a:extLst>
                <a:ext uri="{FF2B5EF4-FFF2-40B4-BE49-F238E27FC236}">
                  <a16:creationId xmlns:a16="http://schemas.microsoft.com/office/drawing/2014/main" id="{6CE557D5-99E6-41AA-9D44-3F54B233B15E}"/>
                </a:ext>
              </a:extLst>
            </p:cNvPr>
            <p:cNvSpPr/>
            <p:nvPr/>
          </p:nvSpPr>
          <p:spPr>
            <a:xfrm>
              <a:off x="3896000" y="2093963"/>
              <a:ext cx="796406" cy="45719"/>
            </a:xfrm>
            <a:custGeom>
              <a:avLst/>
              <a:gdLst>
                <a:gd name="connsiteX0" fmla="*/ 1371600 w 1371600"/>
                <a:gd name="connsiteY0" fmla="*/ 0 h 0"/>
                <a:gd name="connsiteX1" fmla="*/ 0 w 13716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>
                  <a:moveTo>
                    <a:pt x="1371600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CA2F2611-3D4D-471A-B11C-9AC20BF49E6C}"/>
                </a:ext>
              </a:extLst>
            </p:cNvPr>
            <p:cNvGrpSpPr/>
            <p:nvPr/>
          </p:nvGrpSpPr>
          <p:grpSpPr>
            <a:xfrm flipH="1">
              <a:off x="733181" y="1661451"/>
              <a:ext cx="3390127" cy="959997"/>
              <a:chOff x="7574099" y="1295233"/>
              <a:chExt cx="3390127" cy="959997"/>
            </a:xfrm>
          </p:grpSpPr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469F6536-594D-4792-8FAA-8651327B51E1}"/>
                  </a:ext>
                </a:extLst>
              </p:cNvPr>
              <p:cNvSpPr txBox="1"/>
              <p:nvPr/>
            </p:nvSpPr>
            <p:spPr>
              <a:xfrm>
                <a:off x="7574099" y="1295233"/>
                <a:ext cx="1627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27645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27645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7C15CF96-73F2-4BEB-83B9-2BC9B05CC519}"/>
                  </a:ext>
                </a:extLst>
              </p:cNvPr>
              <p:cNvSpPr/>
              <p:nvPr/>
            </p:nvSpPr>
            <p:spPr>
              <a:xfrm>
                <a:off x="7862640" y="1641536"/>
                <a:ext cx="3101586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r>
                  <a:rPr kumimoji="0" lang="zh-CN" altLang="en-US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  <a:endPara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6A621858-AE65-4E55-8388-6DFA036C5A40}"/>
              </a:ext>
            </a:extLst>
          </p:cNvPr>
          <p:cNvGrpSpPr/>
          <p:nvPr/>
        </p:nvGrpSpPr>
        <p:grpSpPr>
          <a:xfrm>
            <a:off x="777529" y="3007431"/>
            <a:ext cx="3085383" cy="959997"/>
            <a:chOff x="777529" y="3007431"/>
            <a:chExt cx="3085383" cy="959997"/>
          </a:xfrm>
        </p:grpSpPr>
        <p:sp>
          <p:nvSpPr>
            <p:cNvPr id="152" name="任意多边形 73">
              <a:extLst>
                <a:ext uri="{FF2B5EF4-FFF2-40B4-BE49-F238E27FC236}">
                  <a16:creationId xmlns:a16="http://schemas.microsoft.com/office/drawing/2014/main" id="{886CBA9B-F45A-4A0A-9B8B-2E5903AD82DF}"/>
                </a:ext>
              </a:extLst>
            </p:cNvPr>
            <p:cNvSpPr/>
            <p:nvPr/>
          </p:nvSpPr>
          <p:spPr>
            <a:xfrm>
              <a:off x="3272051" y="3462174"/>
              <a:ext cx="590861" cy="45719"/>
            </a:xfrm>
            <a:custGeom>
              <a:avLst/>
              <a:gdLst>
                <a:gd name="connsiteX0" fmla="*/ 1371600 w 1371600"/>
                <a:gd name="connsiteY0" fmla="*/ 0 h 0"/>
                <a:gd name="connsiteX1" fmla="*/ 0 w 13716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>
                  <a:moveTo>
                    <a:pt x="1371600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184EF413-1478-4AEC-AB9C-9B9986FF8453}"/>
                </a:ext>
              </a:extLst>
            </p:cNvPr>
            <p:cNvGrpSpPr/>
            <p:nvPr/>
          </p:nvGrpSpPr>
          <p:grpSpPr>
            <a:xfrm flipH="1">
              <a:off x="777529" y="3007431"/>
              <a:ext cx="2541962" cy="959997"/>
              <a:chOff x="7862640" y="1295233"/>
              <a:chExt cx="2541962" cy="959997"/>
            </a:xfrm>
          </p:grpSpPr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691171B6-3881-43C6-A6E2-81C06E007FA9}"/>
                  </a:ext>
                </a:extLst>
              </p:cNvPr>
              <p:cNvSpPr txBox="1"/>
              <p:nvPr/>
            </p:nvSpPr>
            <p:spPr>
              <a:xfrm>
                <a:off x="7862640" y="1295233"/>
                <a:ext cx="1627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27645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27645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88A119F4-8C6D-4145-8B2E-457B6D5C9852}"/>
                  </a:ext>
                </a:extLst>
              </p:cNvPr>
              <p:cNvSpPr/>
              <p:nvPr/>
            </p:nvSpPr>
            <p:spPr>
              <a:xfrm>
                <a:off x="7862640" y="1641536"/>
                <a:ext cx="2541962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r>
                  <a:rPr kumimoji="0" lang="zh-CN" altLang="en-US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  <a:endPara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B1B21BAD-70E0-4F5E-9B3C-FF8420986E8C}"/>
              </a:ext>
            </a:extLst>
          </p:cNvPr>
          <p:cNvGrpSpPr/>
          <p:nvPr/>
        </p:nvGrpSpPr>
        <p:grpSpPr>
          <a:xfrm>
            <a:off x="973742" y="4595524"/>
            <a:ext cx="3541593" cy="959997"/>
            <a:chOff x="973742" y="4595524"/>
            <a:chExt cx="3541593" cy="959997"/>
          </a:xfrm>
        </p:grpSpPr>
        <p:sp>
          <p:nvSpPr>
            <p:cNvPr id="157" name="任意多边形 78">
              <a:extLst>
                <a:ext uri="{FF2B5EF4-FFF2-40B4-BE49-F238E27FC236}">
                  <a16:creationId xmlns:a16="http://schemas.microsoft.com/office/drawing/2014/main" id="{DC12A5BA-21CD-4650-83BA-EB34F0F33D21}"/>
                </a:ext>
              </a:extLst>
            </p:cNvPr>
            <p:cNvSpPr/>
            <p:nvPr/>
          </p:nvSpPr>
          <p:spPr>
            <a:xfrm flipV="1">
              <a:off x="3695202" y="4813469"/>
              <a:ext cx="820133" cy="45719"/>
            </a:xfrm>
            <a:custGeom>
              <a:avLst/>
              <a:gdLst>
                <a:gd name="connsiteX0" fmla="*/ 1371600 w 1371600"/>
                <a:gd name="connsiteY0" fmla="*/ 0 h 0"/>
                <a:gd name="connsiteX1" fmla="*/ 0 w 13716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>
                  <a:moveTo>
                    <a:pt x="1371600" y="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  <a:miter lim="800000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CEFE8AF9-E03C-48F4-B1AF-08A2D2A8E1A9}"/>
                </a:ext>
              </a:extLst>
            </p:cNvPr>
            <p:cNvGrpSpPr/>
            <p:nvPr/>
          </p:nvGrpSpPr>
          <p:grpSpPr>
            <a:xfrm flipH="1">
              <a:off x="973742" y="4595524"/>
              <a:ext cx="2541962" cy="959997"/>
              <a:chOff x="7862640" y="1295233"/>
              <a:chExt cx="2541962" cy="959997"/>
            </a:xfrm>
          </p:grpSpPr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6346300C-F4A4-46CC-8414-9AC51614846A}"/>
                  </a:ext>
                </a:extLst>
              </p:cNvPr>
              <p:cNvSpPr txBox="1"/>
              <p:nvPr/>
            </p:nvSpPr>
            <p:spPr>
              <a:xfrm>
                <a:off x="7862640" y="1295233"/>
                <a:ext cx="1627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3C764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3C764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4D8710D0-3851-4C59-9912-CB736AA8E301}"/>
                  </a:ext>
                </a:extLst>
              </p:cNvPr>
              <p:cNvSpPr/>
              <p:nvPr/>
            </p:nvSpPr>
            <p:spPr>
              <a:xfrm>
                <a:off x="7862640" y="1641536"/>
                <a:ext cx="2541962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r>
                  <a:rPr kumimoji="0" lang="zh-CN" altLang="en-US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。</a:t>
                </a:r>
                <a:endPara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8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049C91C-0578-4157-9AB9-2E7D9C3FC504}"/>
              </a:ext>
            </a:extLst>
          </p:cNvPr>
          <p:cNvGrpSpPr>
            <a:grpSpLocks/>
          </p:cNvGrpSpPr>
          <p:nvPr/>
        </p:nvGrpSpPr>
        <p:grpSpPr bwMode="auto">
          <a:xfrm>
            <a:off x="420254" y="1478921"/>
            <a:ext cx="3873339" cy="4796510"/>
            <a:chOff x="866849" y="1286330"/>
            <a:chExt cx="4010087" cy="49661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7AFB35-9BA6-449C-AE92-9CE60AE8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66849" y="1286330"/>
              <a:ext cx="4010087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A01D2D-799E-4077-99C1-01D882449321}"/>
                </a:ext>
              </a:extLst>
            </p:cNvPr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67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87CF0E-FFCD-4ECA-8BF9-E32B93A21479}"/>
              </a:ext>
            </a:extLst>
          </p:cNvPr>
          <p:cNvGrpSpPr/>
          <p:nvPr/>
        </p:nvGrpSpPr>
        <p:grpSpPr>
          <a:xfrm>
            <a:off x="4490005" y="1538463"/>
            <a:ext cx="5713210" cy="2863565"/>
            <a:chOff x="5015511" y="1617477"/>
            <a:chExt cx="5309228" cy="2661082"/>
          </a:xfr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effectLst/>
        </p:grpSpPr>
        <p:sp>
          <p:nvSpPr>
            <p:cNvPr id="7" name="任意多边形 31">
              <a:extLst>
                <a:ext uri="{FF2B5EF4-FFF2-40B4-BE49-F238E27FC236}">
                  <a16:creationId xmlns:a16="http://schemas.microsoft.com/office/drawing/2014/main" id="{4B881411-4D1C-4A4A-BF63-CFD14D2167BA}"/>
                </a:ext>
              </a:extLst>
            </p:cNvPr>
            <p:cNvSpPr/>
            <p:nvPr/>
          </p:nvSpPr>
          <p:spPr>
            <a:xfrm>
              <a:off x="5023556" y="1617477"/>
              <a:ext cx="5301183" cy="2652452"/>
            </a:xfrm>
            <a:custGeom>
              <a:avLst/>
              <a:gdLst>
                <a:gd name="connsiteX0" fmla="*/ 4784383 w 5301183"/>
                <a:gd name="connsiteY0" fmla="*/ 0 h 2652451"/>
                <a:gd name="connsiteX1" fmla="*/ 5291205 w 5301183"/>
                <a:gd name="connsiteY1" fmla="*/ 11088 h 2652451"/>
                <a:gd name="connsiteX2" fmla="*/ 5301183 w 5301183"/>
                <a:gd name="connsiteY2" fmla="*/ 517932 h 2652451"/>
                <a:gd name="connsiteX3" fmla="*/ 5143094 w 5301183"/>
                <a:gd name="connsiteY3" fmla="*/ 359497 h 2652451"/>
                <a:gd name="connsiteX4" fmla="*/ 3960730 w 5301183"/>
                <a:gd name="connsiteY4" fmla="*/ 1539277 h 2652451"/>
                <a:gd name="connsiteX5" fmla="*/ 3958918 w 5301183"/>
                <a:gd name="connsiteY5" fmla="*/ 1537461 h 2652451"/>
                <a:gd name="connsiteX6" fmla="*/ 3952916 w 5301183"/>
                <a:gd name="connsiteY6" fmla="*/ 1543451 h 2652451"/>
                <a:gd name="connsiteX7" fmla="*/ 1319974 w 5301183"/>
                <a:gd name="connsiteY7" fmla="*/ 1540571 h 2652451"/>
                <a:gd name="connsiteX8" fmla="*/ 205659 w 5301183"/>
                <a:gd name="connsiteY8" fmla="*/ 2652451 h 2652451"/>
                <a:gd name="connsiteX9" fmla="*/ 0 w 5301183"/>
                <a:gd name="connsiteY9" fmla="*/ 2446340 h 2652451"/>
                <a:gd name="connsiteX10" fmla="*/ 1096362 w 5301183"/>
                <a:gd name="connsiteY10" fmla="*/ 1352373 h 2652451"/>
                <a:gd name="connsiteX11" fmla="*/ 1199688 w 5301183"/>
                <a:gd name="connsiteY11" fmla="*/ 1249273 h 2652451"/>
                <a:gd name="connsiteX12" fmla="*/ 1207130 w 5301183"/>
                <a:gd name="connsiteY12" fmla="*/ 1241848 h 2652451"/>
                <a:gd name="connsiteX13" fmla="*/ 1214555 w 5301183"/>
                <a:gd name="connsiteY13" fmla="*/ 1249289 h 2652451"/>
                <a:gd name="connsiteX14" fmla="*/ 3846344 w 5301183"/>
                <a:gd name="connsiteY14" fmla="*/ 1252169 h 2652451"/>
                <a:gd name="connsiteX15" fmla="*/ 4942472 w 5301183"/>
                <a:gd name="connsiteY15" fmla="*/ 158435 h 2652451"/>
                <a:gd name="connsiteX16" fmla="*/ 4784383 w 5301183"/>
                <a:gd name="connsiteY16" fmla="*/ 0 h 265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1183" h="2652451">
                  <a:moveTo>
                    <a:pt x="4784383" y="0"/>
                  </a:moveTo>
                  <a:lnTo>
                    <a:pt x="5291205" y="11088"/>
                  </a:lnTo>
                  <a:lnTo>
                    <a:pt x="5301183" y="517932"/>
                  </a:lnTo>
                  <a:lnTo>
                    <a:pt x="5143094" y="359497"/>
                  </a:lnTo>
                  <a:lnTo>
                    <a:pt x="3960730" y="1539277"/>
                  </a:lnTo>
                  <a:lnTo>
                    <a:pt x="3958918" y="1537461"/>
                  </a:lnTo>
                  <a:lnTo>
                    <a:pt x="3952916" y="1543451"/>
                  </a:lnTo>
                  <a:lnTo>
                    <a:pt x="1319974" y="1540571"/>
                  </a:lnTo>
                  <a:lnTo>
                    <a:pt x="205659" y="2652451"/>
                  </a:lnTo>
                  <a:lnTo>
                    <a:pt x="0" y="2446340"/>
                  </a:lnTo>
                  <a:lnTo>
                    <a:pt x="1096362" y="1352373"/>
                  </a:lnTo>
                  <a:lnTo>
                    <a:pt x="1199688" y="1249273"/>
                  </a:lnTo>
                  <a:lnTo>
                    <a:pt x="1207130" y="1241848"/>
                  </a:lnTo>
                  <a:lnTo>
                    <a:pt x="1214555" y="1249289"/>
                  </a:lnTo>
                  <a:lnTo>
                    <a:pt x="3846344" y="1252169"/>
                  </a:lnTo>
                  <a:lnTo>
                    <a:pt x="4942472" y="158435"/>
                  </a:lnTo>
                  <a:lnTo>
                    <a:pt x="478438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50800" dir="2700000" sx="101000" sy="101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任意多边形 32">
              <a:extLst>
                <a:ext uri="{FF2B5EF4-FFF2-40B4-BE49-F238E27FC236}">
                  <a16:creationId xmlns:a16="http://schemas.microsoft.com/office/drawing/2014/main" id="{0909563C-382E-40D7-99C5-6C187E53AFE6}"/>
                </a:ext>
              </a:extLst>
            </p:cNvPr>
            <p:cNvSpPr/>
            <p:nvPr/>
          </p:nvSpPr>
          <p:spPr>
            <a:xfrm>
              <a:off x="5015511" y="1626108"/>
              <a:ext cx="5301183" cy="2652451"/>
            </a:xfrm>
            <a:custGeom>
              <a:avLst/>
              <a:gdLst>
                <a:gd name="connsiteX0" fmla="*/ 4784383 w 5301183"/>
                <a:gd name="connsiteY0" fmla="*/ 0 h 2652451"/>
                <a:gd name="connsiteX1" fmla="*/ 5291205 w 5301183"/>
                <a:gd name="connsiteY1" fmla="*/ 11088 h 2652451"/>
                <a:gd name="connsiteX2" fmla="*/ 5301183 w 5301183"/>
                <a:gd name="connsiteY2" fmla="*/ 517932 h 2652451"/>
                <a:gd name="connsiteX3" fmla="*/ 5143094 w 5301183"/>
                <a:gd name="connsiteY3" fmla="*/ 359497 h 2652451"/>
                <a:gd name="connsiteX4" fmla="*/ 3960730 w 5301183"/>
                <a:gd name="connsiteY4" fmla="*/ 1539277 h 2652451"/>
                <a:gd name="connsiteX5" fmla="*/ 3958918 w 5301183"/>
                <a:gd name="connsiteY5" fmla="*/ 1537461 h 2652451"/>
                <a:gd name="connsiteX6" fmla="*/ 3952916 w 5301183"/>
                <a:gd name="connsiteY6" fmla="*/ 1543451 h 2652451"/>
                <a:gd name="connsiteX7" fmla="*/ 1319974 w 5301183"/>
                <a:gd name="connsiteY7" fmla="*/ 1540571 h 2652451"/>
                <a:gd name="connsiteX8" fmla="*/ 205659 w 5301183"/>
                <a:gd name="connsiteY8" fmla="*/ 2652451 h 2652451"/>
                <a:gd name="connsiteX9" fmla="*/ 0 w 5301183"/>
                <a:gd name="connsiteY9" fmla="*/ 2446340 h 2652451"/>
                <a:gd name="connsiteX10" fmla="*/ 1096362 w 5301183"/>
                <a:gd name="connsiteY10" fmla="*/ 1352373 h 2652451"/>
                <a:gd name="connsiteX11" fmla="*/ 1199688 w 5301183"/>
                <a:gd name="connsiteY11" fmla="*/ 1249273 h 2652451"/>
                <a:gd name="connsiteX12" fmla="*/ 1207130 w 5301183"/>
                <a:gd name="connsiteY12" fmla="*/ 1241848 h 2652451"/>
                <a:gd name="connsiteX13" fmla="*/ 1214555 w 5301183"/>
                <a:gd name="connsiteY13" fmla="*/ 1249289 h 2652451"/>
                <a:gd name="connsiteX14" fmla="*/ 3846344 w 5301183"/>
                <a:gd name="connsiteY14" fmla="*/ 1252169 h 2652451"/>
                <a:gd name="connsiteX15" fmla="*/ 4942472 w 5301183"/>
                <a:gd name="connsiteY15" fmla="*/ 158435 h 2652451"/>
                <a:gd name="connsiteX16" fmla="*/ 4784383 w 5301183"/>
                <a:gd name="connsiteY16" fmla="*/ 0 h 265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1183" h="2652451">
                  <a:moveTo>
                    <a:pt x="4784383" y="0"/>
                  </a:moveTo>
                  <a:lnTo>
                    <a:pt x="5291205" y="11088"/>
                  </a:lnTo>
                  <a:lnTo>
                    <a:pt x="5301183" y="517932"/>
                  </a:lnTo>
                  <a:lnTo>
                    <a:pt x="5143094" y="359497"/>
                  </a:lnTo>
                  <a:lnTo>
                    <a:pt x="3960730" y="1539277"/>
                  </a:lnTo>
                  <a:lnTo>
                    <a:pt x="3958918" y="1537461"/>
                  </a:lnTo>
                  <a:lnTo>
                    <a:pt x="3952916" y="1543451"/>
                  </a:lnTo>
                  <a:lnTo>
                    <a:pt x="1319974" y="1540571"/>
                  </a:lnTo>
                  <a:lnTo>
                    <a:pt x="205659" y="2652451"/>
                  </a:lnTo>
                  <a:lnTo>
                    <a:pt x="0" y="2446340"/>
                  </a:lnTo>
                  <a:lnTo>
                    <a:pt x="1096362" y="1352373"/>
                  </a:lnTo>
                  <a:lnTo>
                    <a:pt x="1199688" y="1249273"/>
                  </a:lnTo>
                  <a:lnTo>
                    <a:pt x="1207130" y="1241848"/>
                  </a:lnTo>
                  <a:lnTo>
                    <a:pt x="1214555" y="1249289"/>
                  </a:lnTo>
                  <a:lnTo>
                    <a:pt x="3846344" y="1252169"/>
                  </a:lnTo>
                  <a:lnTo>
                    <a:pt x="4942472" y="158435"/>
                  </a:lnTo>
                  <a:lnTo>
                    <a:pt x="478438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FE5E2F0-37A2-4520-A0E0-4DD8E7E03D1B}"/>
              </a:ext>
            </a:extLst>
          </p:cNvPr>
          <p:cNvGrpSpPr/>
          <p:nvPr/>
        </p:nvGrpSpPr>
        <p:grpSpPr>
          <a:xfrm>
            <a:off x="4770594" y="4458517"/>
            <a:ext cx="751312" cy="890145"/>
            <a:chOff x="5206564" y="4025147"/>
            <a:chExt cx="751312" cy="89014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D26C5A9-03A8-475D-BC88-2CBE69D07EC0}"/>
                </a:ext>
              </a:extLst>
            </p:cNvPr>
            <p:cNvGrpSpPr/>
            <p:nvPr/>
          </p:nvGrpSpPr>
          <p:grpSpPr>
            <a:xfrm>
              <a:off x="5206564" y="4156695"/>
              <a:ext cx="751312" cy="758597"/>
              <a:chOff x="5206564" y="4156695"/>
              <a:chExt cx="751312" cy="758597"/>
            </a:xfrm>
          </p:grpSpPr>
          <p:sp>
            <p:nvSpPr>
              <p:cNvPr id="19" name="圆角矩形 54">
                <a:extLst>
                  <a:ext uri="{FF2B5EF4-FFF2-40B4-BE49-F238E27FC236}">
                    <a16:creationId xmlns:a16="http://schemas.microsoft.com/office/drawing/2014/main" id="{968F7050-1B78-4C55-B17A-1FBAB0FC6762}"/>
                  </a:ext>
                </a:extLst>
              </p:cNvPr>
              <p:cNvSpPr/>
              <p:nvPr/>
            </p:nvSpPr>
            <p:spPr>
              <a:xfrm>
                <a:off x="5206564" y="4156695"/>
                <a:ext cx="751312" cy="758597"/>
              </a:xfrm>
              <a:prstGeom prst="roundRect">
                <a:avLst>
                  <a:gd name="adj" fmla="val 10929"/>
                </a:avLst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任意多边形 55">
                <a:extLst>
                  <a:ext uri="{FF2B5EF4-FFF2-40B4-BE49-F238E27FC236}">
                    <a16:creationId xmlns:a16="http://schemas.microsoft.com/office/drawing/2014/main" id="{09796DA9-FAB9-4762-B258-A890936B8852}"/>
                  </a:ext>
                </a:extLst>
              </p:cNvPr>
              <p:cNvSpPr/>
              <p:nvPr/>
            </p:nvSpPr>
            <p:spPr>
              <a:xfrm>
                <a:off x="5222220" y="4167705"/>
                <a:ext cx="720000" cy="216000"/>
              </a:xfrm>
              <a:custGeom>
                <a:avLst/>
                <a:gdLst>
                  <a:gd name="connsiteX0" fmla="*/ 82111 w 751312"/>
                  <a:gd name="connsiteY0" fmla="*/ 0 h 224237"/>
                  <a:gd name="connsiteX1" fmla="*/ 669201 w 751312"/>
                  <a:gd name="connsiteY1" fmla="*/ 0 h 224237"/>
                  <a:gd name="connsiteX2" fmla="*/ 751312 w 751312"/>
                  <a:gd name="connsiteY2" fmla="*/ 82111 h 224237"/>
                  <a:gd name="connsiteX3" fmla="*/ 751312 w 751312"/>
                  <a:gd name="connsiteY3" fmla="*/ 224237 h 224237"/>
                  <a:gd name="connsiteX4" fmla="*/ 0 w 751312"/>
                  <a:gd name="connsiteY4" fmla="*/ 224237 h 224237"/>
                  <a:gd name="connsiteX5" fmla="*/ 0 w 751312"/>
                  <a:gd name="connsiteY5" fmla="*/ 82111 h 224237"/>
                  <a:gd name="connsiteX6" fmla="*/ 82111 w 751312"/>
                  <a:gd name="connsiteY6" fmla="*/ 0 h 22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1312" h="224237">
                    <a:moveTo>
                      <a:pt x="82111" y="0"/>
                    </a:moveTo>
                    <a:lnTo>
                      <a:pt x="669201" y="0"/>
                    </a:lnTo>
                    <a:cubicBezTo>
                      <a:pt x="714550" y="0"/>
                      <a:pt x="751312" y="36762"/>
                      <a:pt x="751312" y="82111"/>
                    </a:cubicBezTo>
                    <a:lnTo>
                      <a:pt x="751312" y="224237"/>
                    </a:lnTo>
                    <a:lnTo>
                      <a:pt x="0" y="224237"/>
                    </a:lnTo>
                    <a:lnTo>
                      <a:pt x="0" y="82111"/>
                    </a:lnTo>
                    <a:cubicBezTo>
                      <a:pt x="0" y="36762"/>
                      <a:pt x="36762" y="0"/>
                      <a:pt x="82111" y="0"/>
                    </a:cubicBezTo>
                    <a:close/>
                  </a:path>
                </a:pathLst>
              </a:custGeom>
              <a:solidFill>
                <a:srgbClr val="659D3E"/>
              </a:solidFill>
              <a:ln w="190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03F537D-2E4A-4A70-BF39-5C14F679CA18}"/>
                </a:ext>
              </a:extLst>
            </p:cNvPr>
            <p:cNvSpPr txBox="1"/>
            <p:nvPr/>
          </p:nvSpPr>
          <p:spPr>
            <a:xfrm>
              <a:off x="5220584" y="446344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F103B95-9D4B-4DD1-8378-A32453065FD4}"/>
                </a:ext>
              </a:extLst>
            </p:cNvPr>
            <p:cNvGrpSpPr/>
            <p:nvPr/>
          </p:nvGrpSpPr>
          <p:grpSpPr>
            <a:xfrm>
              <a:off x="5313170" y="4025147"/>
              <a:ext cx="538100" cy="250558"/>
              <a:chOff x="5321871" y="4025147"/>
              <a:chExt cx="538100" cy="25055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22EFD7EA-4C75-4E47-BF98-481E5388FBD4}"/>
                  </a:ext>
                </a:extLst>
              </p:cNvPr>
              <p:cNvGrpSpPr/>
              <p:nvPr/>
            </p:nvGrpSpPr>
            <p:grpSpPr>
              <a:xfrm>
                <a:off x="5321871" y="4025147"/>
                <a:ext cx="93600" cy="250558"/>
                <a:chOff x="5321871" y="4025147"/>
                <a:chExt cx="93600" cy="250558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D4354050-7462-4C35-AD20-F013D483DA46}"/>
                    </a:ext>
                  </a:extLst>
                </p:cNvPr>
                <p:cNvSpPr/>
                <p:nvPr/>
              </p:nvSpPr>
              <p:spPr>
                <a:xfrm rot="5400000">
                  <a:off x="53218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圆角矩形 51">
                  <a:extLst>
                    <a:ext uri="{FF2B5EF4-FFF2-40B4-BE49-F238E27FC236}">
                      <a16:creationId xmlns:a16="http://schemas.microsoft.com/office/drawing/2014/main" id="{00A9E4E7-1FA2-49E6-8232-EC9FC23BC514}"/>
                    </a:ext>
                  </a:extLst>
                </p:cNvPr>
                <p:cNvSpPr/>
                <p:nvPr/>
              </p:nvSpPr>
              <p:spPr>
                <a:xfrm rot="16200000">
                  <a:off x="52606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40550C04-32B6-416B-8152-9D92876E4224}"/>
                  </a:ext>
                </a:extLst>
              </p:cNvPr>
              <p:cNvGrpSpPr/>
              <p:nvPr/>
            </p:nvGrpSpPr>
            <p:grpSpPr>
              <a:xfrm>
                <a:off x="5766371" y="4025147"/>
                <a:ext cx="93600" cy="250558"/>
                <a:chOff x="5766371" y="4025147"/>
                <a:chExt cx="93600" cy="250558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BC14C7C6-13FB-40DD-82A9-6F8F57CF2894}"/>
                    </a:ext>
                  </a:extLst>
                </p:cNvPr>
                <p:cNvSpPr/>
                <p:nvPr/>
              </p:nvSpPr>
              <p:spPr>
                <a:xfrm rot="5400000">
                  <a:off x="57663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圆角矩形 49">
                  <a:extLst>
                    <a:ext uri="{FF2B5EF4-FFF2-40B4-BE49-F238E27FC236}">
                      <a16:creationId xmlns:a16="http://schemas.microsoft.com/office/drawing/2014/main" id="{8C0A2A79-B8AD-4A62-A86A-C2B78CDAD039}"/>
                    </a:ext>
                  </a:extLst>
                </p:cNvPr>
                <p:cNvSpPr/>
                <p:nvPr/>
              </p:nvSpPr>
              <p:spPr>
                <a:xfrm rot="16200000">
                  <a:off x="57051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1" name="矩形 17">
            <a:extLst>
              <a:ext uri="{FF2B5EF4-FFF2-40B4-BE49-F238E27FC236}">
                <a16:creationId xmlns:a16="http://schemas.microsoft.com/office/drawing/2014/main" id="{B0037C4F-B157-4C2F-882C-2F3D77A7E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921" y="5537410"/>
            <a:ext cx="177065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B5A63C-F467-4220-A553-4F1F1FBB10C6}"/>
              </a:ext>
            </a:extLst>
          </p:cNvPr>
          <p:cNvGrpSpPr/>
          <p:nvPr/>
        </p:nvGrpSpPr>
        <p:grpSpPr>
          <a:xfrm>
            <a:off x="6445020" y="3859257"/>
            <a:ext cx="751312" cy="890145"/>
            <a:chOff x="5206564" y="4025147"/>
            <a:chExt cx="751312" cy="89014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00137A7-E67A-4A50-987E-F1C89B90502E}"/>
                </a:ext>
              </a:extLst>
            </p:cNvPr>
            <p:cNvGrpSpPr/>
            <p:nvPr/>
          </p:nvGrpSpPr>
          <p:grpSpPr>
            <a:xfrm>
              <a:off x="5206564" y="4156695"/>
              <a:ext cx="751312" cy="758597"/>
              <a:chOff x="5206564" y="4156695"/>
              <a:chExt cx="751312" cy="758597"/>
            </a:xfrm>
          </p:grpSpPr>
          <p:sp>
            <p:nvSpPr>
              <p:cNvPr id="32" name="圆角矩形 67">
                <a:extLst>
                  <a:ext uri="{FF2B5EF4-FFF2-40B4-BE49-F238E27FC236}">
                    <a16:creationId xmlns:a16="http://schemas.microsoft.com/office/drawing/2014/main" id="{4F90D679-E42F-46FE-91A7-F1443AF06804}"/>
                  </a:ext>
                </a:extLst>
              </p:cNvPr>
              <p:cNvSpPr/>
              <p:nvPr/>
            </p:nvSpPr>
            <p:spPr>
              <a:xfrm>
                <a:off x="5206564" y="4156695"/>
                <a:ext cx="751312" cy="758597"/>
              </a:xfrm>
              <a:prstGeom prst="roundRect">
                <a:avLst>
                  <a:gd name="adj" fmla="val 10929"/>
                </a:avLst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任意多边形 68">
                <a:extLst>
                  <a:ext uri="{FF2B5EF4-FFF2-40B4-BE49-F238E27FC236}">
                    <a16:creationId xmlns:a16="http://schemas.microsoft.com/office/drawing/2014/main" id="{7BD03722-732D-455D-AF6B-64755FC1E228}"/>
                  </a:ext>
                </a:extLst>
              </p:cNvPr>
              <p:cNvSpPr/>
              <p:nvPr/>
            </p:nvSpPr>
            <p:spPr>
              <a:xfrm>
                <a:off x="5222220" y="4167705"/>
                <a:ext cx="720000" cy="216000"/>
              </a:xfrm>
              <a:custGeom>
                <a:avLst/>
                <a:gdLst>
                  <a:gd name="connsiteX0" fmla="*/ 82111 w 751312"/>
                  <a:gd name="connsiteY0" fmla="*/ 0 h 224237"/>
                  <a:gd name="connsiteX1" fmla="*/ 669201 w 751312"/>
                  <a:gd name="connsiteY1" fmla="*/ 0 h 224237"/>
                  <a:gd name="connsiteX2" fmla="*/ 751312 w 751312"/>
                  <a:gd name="connsiteY2" fmla="*/ 82111 h 224237"/>
                  <a:gd name="connsiteX3" fmla="*/ 751312 w 751312"/>
                  <a:gd name="connsiteY3" fmla="*/ 224237 h 224237"/>
                  <a:gd name="connsiteX4" fmla="*/ 0 w 751312"/>
                  <a:gd name="connsiteY4" fmla="*/ 224237 h 224237"/>
                  <a:gd name="connsiteX5" fmla="*/ 0 w 751312"/>
                  <a:gd name="connsiteY5" fmla="*/ 82111 h 224237"/>
                  <a:gd name="connsiteX6" fmla="*/ 82111 w 751312"/>
                  <a:gd name="connsiteY6" fmla="*/ 0 h 22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1312" h="224237">
                    <a:moveTo>
                      <a:pt x="82111" y="0"/>
                    </a:moveTo>
                    <a:lnTo>
                      <a:pt x="669201" y="0"/>
                    </a:lnTo>
                    <a:cubicBezTo>
                      <a:pt x="714550" y="0"/>
                      <a:pt x="751312" y="36762"/>
                      <a:pt x="751312" y="82111"/>
                    </a:cubicBezTo>
                    <a:lnTo>
                      <a:pt x="751312" y="224237"/>
                    </a:lnTo>
                    <a:lnTo>
                      <a:pt x="0" y="224237"/>
                    </a:lnTo>
                    <a:lnTo>
                      <a:pt x="0" y="82111"/>
                    </a:lnTo>
                    <a:cubicBezTo>
                      <a:pt x="0" y="36762"/>
                      <a:pt x="36762" y="0"/>
                      <a:pt x="82111" y="0"/>
                    </a:cubicBezTo>
                    <a:close/>
                  </a:path>
                </a:pathLst>
              </a:custGeom>
              <a:solidFill>
                <a:srgbClr val="589045"/>
              </a:solidFill>
              <a:ln w="190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AB4659A-F165-4352-A564-93200F7F200A}"/>
                </a:ext>
              </a:extLst>
            </p:cNvPr>
            <p:cNvSpPr txBox="1"/>
            <p:nvPr/>
          </p:nvSpPr>
          <p:spPr>
            <a:xfrm>
              <a:off x="5220584" y="446344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2020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9DC42CF-10AF-45FA-8DF0-BE29DEEFA171}"/>
                </a:ext>
              </a:extLst>
            </p:cNvPr>
            <p:cNvGrpSpPr/>
            <p:nvPr/>
          </p:nvGrpSpPr>
          <p:grpSpPr>
            <a:xfrm>
              <a:off x="5313170" y="4025147"/>
              <a:ext cx="538100" cy="250558"/>
              <a:chOff x="5321871" y="4025147"/>
              <a:chExt cx="538100" cy="250558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327F4E05-34B1-4A54-BE4D-E1F9684BA18D}"/>
                  </a:ext>
                </a:extLst>
              </p:cNvPr>
              <p:cNvGrpSpPr/>
              <p:nvPr/>
            </p:nvGrpSpPr>
            <p:grpSpPr>
              <a:xfrm>
                <a:off x="5321871" y="4025147"/>
                <a:ext cx="93600" cy="250558"/>
                <a:chOff x="5321871" y="4025147"/>
                <a:chExt cx="93600" cy="250558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95F8DEB0-5012-4D80-B8C7-54BE576BD1EE}"/>
                    </a:ext>
                  </a:extLst>
                </p:cNvPr>
                <p:cNvSpPr/>
                <p:nvPr/>
              </p:nvSpPr>
              <p:spPr>
                <a:xfrm rot="5400000">
                  <a:off x="53218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圆角矩形 66">
                  <a:extLst>
                    <a:ext uri="{FF2B5EF4-FFF2-40B4-BE49-F238E27FC236}">
                      <a16:creationId xmlns:a16="http://schemas.microsoft.com/office/drawing/2014/main" id="{44318A98-FFC9-440C-94B5-D71EE242F5CA}"/>
                    </a:ext>
                  </a:extLst>
                </p:cNvPr>
                <p:cNvSpPr/>
                <p:nvPr/>
              </p:nvSpPr>
              <p:spPr>
                <a:xfrm rot="16200000">
                  <a:off x="52606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03D02939-099B-4296-AFA2-6C9BB8BAE92F}"/>
                  </a:ext>
                </a:extLst>
              </p:cNvPr>
              <p:cNvGrpSpPr/>
              <p:nvPr/>
            </p:nvGrpSpPr>
            <p:grpSpPr>
              <a:xfrm>
                <a:off x="5766371" y="4025147"/>
                <a:ext cx="93600" cy="250558"/>
                <a:chOff x="5766371" y="4025147"/>
                <a:chExt cx="93600" cy="250558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E1EB9D24-998A-4486-84B4-0B0D6E9CA876}"/>
                    </a:ext>
                  </a:extLst>
                </p:cNvPr>
                <p:cNvSpPr/>
                <p:nvPr/>
              </p:nvSpPr>
              <p:spPr>
                <a:xfrm rot="5400000">
                  <a:off x="57663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圆角矩形 64">
                  <a:extLst>
                    <a:ext uri="{FF2B5EF4-FFF2-40B4-BE49-F238E27FC236}">
                      <a16:creationId xmlns:a16="http://schemas.microsoft.com/office/drawing/2014/main" id="{398CED48-3B8E-4A82-B919-630C2B11794A}"/>
                    </a:ext>
                  </a:extLst>
                </p:cNvPr>
                <p:cNvSpPr/>
                <p:nvPr/>
              </p:nvSpPr>
              <p:spPr>
                <a:xfrm rot="16200000">
                  <a:off x="57051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4" name="矩形 17">
            <a:extLst>
              <a:ext uri="{FF2B5EF4-FFF2-40B4-BE49-F238E27FC236}">
                <a16:creationId xmlns:a16="http://schemas.microsoft.com/office/drawing/2014/main" id="{DA4FE5E6-426B-4DCF-BF3D-E0981740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347" y="4938150"/>
            <a:ext cx="177065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CF9E2F6-7DE4-4B21-9C71-901EE0C60085}"/>
              </a:ext>
            </a:extLst>
          </p:cNvPr>
          <p:cNvGrpSpPr/>
          <p:nvPr/>
        </p:nvGrpSpPr>
        <p:grpSpPr>
          <a:xfrm>
            <a:off x="8119446" y="3396478"/>
            <a:ext cx="751312" cy="890145"/>
            <a:chOff x="5206564" y="4025147"/>
            <a:chExt cx="751312" cy="89014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5D9C450-3B73-4EE3-867E-404F6B1F085C}"/>
                </a:ext>
              </a:extLst>
            </p:cNvPr>
            <p:cNvGrpSpPr/>
            <p:nvPr/>
          </p:nvGrpSpPr>
          <p:grpSpPr>
            <a:xfrm>
              <a:off x="5206564" y="4156695"/>
              <a:ext cx="751312" cy="758597"/>
              <a:chOff x="5206564" y="4156695"/>
              <a:chExt cx="751312" cy="758597"/>
            </a:xfrm>
          </p:grpSpPr>
          <p:sp>
            <p:nvSpPr>
              <p:cNvPr id="45" name="圆角矩形 80">
                <a:extLst>
                  <a:ext uri="{FF2B5EF4-FFF2-40B4-BE49-F238E27FC236}">
                    <a16:creationId xmlns:a16="http://schemas.microsoft.com/office/drawing/2014/main" id="{062D5B03-92AD-4A04-B4B6-1FB3A7BF706A}"/>
                  </a:ext>
                </a:extLst>
              </p:cNvPr>
              <p:cNvSpPr/>
              <p:nvPr/>
            </p:nvSpPr>
            <p:spPr>
              <a:xfrm>
                <a:off x="5206564" y="4156695"/>
                <a:ext cx="751312" cy="758597"/>
              </a:xfrm>
              <a:prstGeom prst="roundRect">
                <a:avLst>
                  <a:gd name="adj" fmla="val 10929"/>
                </a:avLst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任意多边形 81">
                <a:extLst>
                  <a:ext uri="{FF2B5EF4-FFF2-40B4-BE49-F238E27FC236}">
                    <a16:creationId xmlns:a16="http://schemas.microsoft.com/office/drawing/2014/main" id="{074204F1-71AC-4CFC-8662-D831A1EC921A}"/>
                  </a:ext>
                </a:extLst>
              </p:cNvPr>
              <p:cNvSpPr/>
              <p:nvPr/>
            </p:nvSpPr>
            <p:spPr>
              <a:xfrm>
                <a:off x="5222220" y="4167705"/>
                <a:ext cx="720000" cy="216000"/>
              </a:xfrm>
              <a:custGeom>
                <a:avLst/>
                <a:gdLst>
                  <a:gd name="connsiteX0" fmla="*/ 82111 w 751312"/>
                  <a:gd name="connsiteY0" fmla="*/ 0 h 224237"/>
                  <a:gd name="connsiteX1" fmla="*/ 669201 w 751312"/>
                  <a:gd name="connsiteY1" fmla="*/ 0 h 224237"/>
                  <a:gd name="connsiteX2" fmla="*/ 751312 w 751312"/>
                  <a:gd name="connsiteY2" fmla="*/ 82111 h 224237"/>
                  <a:gd name="connsiteX3" fmla="*/ 751312 w 751312"/>
                  <a:gd name="connsiteY3" fmla="*/ 224237 h 224237"/>
                  <a:gd name="connsiteX4" fmla="*/ 0 w 751312"/>
                  <a:gd name="connsiteY4" fmla="*/ 224237 h 224237"/>
                  <a:gd name="connsiteX5" fmla="*/ 0 w 751312"/>
                  <a:gd name="connsiteY5" fmla="*/ 82111 h 224237"/>
                  <a:gd name="connsiteX6" fmla="*/ 82111 w 751312"/>
                  <a:gd name="connsiteY6" fmla="*/ 0 h 22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1312" h="224237">
                    <a:moveTo>
                      <a:pt x="82111" y="0"/>
                    </a:moveTo>
                    <a:lnTo>
                      <a:pt x="669201" y="0"/>
                    </a:lnTo>
                    <a:cubicBezTo>
                      <a:pt x="714550" y="0"/>
                      <a:pt x="751312" y="36762"/>
                      <a:pt x="751312" y="82111"/>
                    </a:cubicBezTo>
                    <a:lnTo>
                      <a:pt x="751312" y="224237"/>
                    </a:lnTo>
                    <a:lnTo>
                      <a:pt x="0" y="224237"/>
                    </a:lnTo>
                    <a:lnTo>
                      <a:pt x="0" y="82111"/>
                    </a:lnTo>
                    <a:cubicBezTo>
                      <a:pt x="0" y="36762"/>
                      <a:pt x="36762" y="0"/>
                      <a:pt x="82111" y="0"/>
                    </a:cubicBezTo>
                    <a:close/>
                  </a:path>
                </a:pathLst>
              </a:custGeom>
              <a:solidFill>
                <a:srgbClr val="3C764D"/>
              </a:solidFill>
              <a:ln w="190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DAA9A79-6D3F-4F84-8373-670931C96CF2}"/>
                </a:ext>
              </a:extLst>
            </p:cNvPr>
            <p:cNvSpPr txBox="1"/>
            <p:nvPr/>
          </p:nvSpPr>
          <p:spPr>
            <a:xfrm>
              <a:off x="5220585" y="446344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2022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C209D5F-7BCC-47DC-9ED6-9FA627E582BA}"/>
                </a:ext>
              </a:extLst>
            </p:cNvPr>
            <p:cNvGrpSpPr/>
            <p:nvPr/>
          </p:nvGrpSpPr>
          <p:grpSpPr>
            <a:xfrm>
              <a:off x="5313170" y="4025147"/>
              <a:ext cx="538100" cy="250558"/>
              <a:chOff x="5321871" y="4025147"/>
              <a:chExt cx="538100" cy="250558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14FE64DB-ED7A-4BCC-824B-B5F9CBBE3C80}"/>
                  </a:ext>
                </a:extLst>
              </p:cNvPr>
              <p:cNvGrpSpPr/>
              <p:nvPr/>
            </p:nvGrpSpPr>
            <p:grpSpPr>
              <a:xfrm>
                <a:off x="5321871" y="4025147"/>
                <a:ext cx="93600" cy="250558"/>
                <a:chOff x="5321871" y="4025147"/>
                <a:chExt cx="93600" cy="250558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6643611C-F930-4BF9-BEAF-913AB76B41A4}"/>
                    </a:ext>
                  </a:extLst>
                </p:cNvPr>
                <p:cNvSpPr/>
                <p:nvPr/>
              </p:nvSpPr>
              <p:spPr>
                <a:xfrm rot="5400000">
                  <a:off x="53218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圆角矩形 79">
                  <a:extLst>
                    <a:ext uri="{FF2B5EF4-FFF2-40B4-BE49-F238E27FC236}">
                      <a16:creationId xmlns:a16="http://schemas.microsoft.com/office/drawing/2014/main" id="{78CC1DCD-4B14-43BA-9758-F3CE2E460316}"/>
                    </a:ext>
                  </a:extLst>
                </p:cNvPr>
                <p:cNvSpPr/>
                <p:nvPr/>
              </p:nvSpPr>
              <p:spPr>
                <a:xfrm rot="16200000">
                  <a:off x="52606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B2FDE49-D672-4E9D-BA4B-C6B9E748D202}"/>
                  </a:ext>
                </a:extLst>
              </p:cNvPr>
              <p:cNvGrpSpPr/>
              <p:nvPr/>
            </p:nvGrpSpPr>
            <p:grpSpPr>
              <a:xfrm>
                <a:off x="5766371" y="4025147"/>
                <a:ext cx="93600" cy="250558"/>
                <a:chOff x="5766371" y="4025147"/>
                <a:chExt cx="93600" cy="250558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D1A26137-65CF-459D-B778-21E9DC42A639}"/>
                    </a:ext>
                  </a:extLst>
                </p:cNvPr>
                <p:cNvSpPr/>
                <p:nvPr/>
              </p:nvSpPr>
              <p:spPr>
                <a:xfrm rot="5400000">
                  <a:off x="57663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圆角矩形 77">
                  <a:extLst>
                    <a:ext uri="{FF2B5EF4-FFF2-40B4-BE49-F238E27FC236}">
                      <a16:creationId xmlns:a16="http://schemas.microsoft.com/office/drawing/2014/main" id="{70FBC69A-69A4-4CB0-A76E-8B867BFCC838}"/>
                    </a:ext>
                  </a:extLst>
                </p:cNvPr>
                <p:cNvSpPr/>
                <p:nvPr/>
              </p:nvSpPr>
              <p:spPr>
                <a:xfrm rot="16200000">
                  <a:off x="57051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7" name="矩形 17">
            <a:extLst>
              <a:ext uri="{FF2B5EF4-FFF2-40B4-BE49-F238E27FC236}">
                <a16:creationId xmlns:a16="http://schemas.microsoft.com/office/drawing/2014/main" id="{3154464D-004B-4117-B88C-DDB30DBC9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773" y="4475371"/>
            <a:ext cx="177065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4B83C25-E0D4-416B-B100-3F3834D3DE95}"/>
              </a:ext>
            </a:extLst>
          </p:cNvPr>
          <p:cNvGrpSpPr/>
          <p:nvPr/>
        </p:nvGrpSpPr>
        <p:grpSpPr>
          <a:xfrm>
            <a:off x="9793466" y="2660739"/>
            <a:ext cx="752130" cy="890145"/>
            <a:chOff x="5206158" y="4025147"/>
            <a:chExt cx="752130" cy="890145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4EAD0EF-DAF3-4510-9771-7E67479ECFF0}"/>
                </a:ext>
              </a:extLst>
            </p:cNvPr>
            <p:cNvGrpSpPr/>
            <p:nvPr/>
          </p:nvGrpSpPr>
          <p:grpSpPr>
            <a:xfrm>
              <a:off x="5206564" y="4156695"/>
              <a:ext cx="751312" cy="758597"/>
              <a:chOff x="5206564" y="4156695"/>
              <a:chExt cx="751312" cy="758597"/>
            </a:xfrm>
          </p:grpSpPr>
          <p:sp>
            <p:nvSpPr>
              <p:cNvPr id="58" name="圆角矩形 93">
                <a:extLst>
                  <a:ext uri="{FF2B5EF4-FFF2-40B4-BE49-F238E27FC236}">
                    <a16:creationId xmlns:a16="http://schemas.microsoft.com/office/drawing/2014/main" id="{2D374F5F-B875-4F26-96B5-68FAA5B3CB71}"/>
                  </a:ext>
                </a:extLst>
              </p:cNvPr>
              <p:cNvSpPr/>
              <p:nvPr/>
            </p:nvSpPr>
            <p:spPr>
              <a:xfrm>
                <a:off x="5206564" y="4156695"/>
                <a:ext cx="751312" cy="758597"/>
              </a:xfrm>
              <a:prstGeom prst="roundRect">
                <a:avLst>
                  <a:gd name="adj" fmla="val 10929"/>
                </a:avLst>
              </a:prstGeom>
              <a:gradFill rotWithShape="1">
                <a:gsLst>
                  <a:gs pos="63000">
                    <a:srgbClr val="ECECEC"/>
                  </a:gs>
                  <a:gs pos="100000">
                    <a:srgbClr val="F7F7F7"/>
                  </a:gs>
                  <a:gs pos="9000">
                    <a:srgbClr val="BEBEBE"/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任意多边形 94">
                <a:extLst>
                  <a:ext uri="{FF2B5EF4-FFF2-40B4-BE49-F238E27FC236}">
                    <a16:creationId xmlns:a16="http://schemas.microsoft.com/office/drawing/2014/main" id="{DBB58A28-49F1-45B2-B7A0-79E2969F5AA9}"/>
                  </a:ext>
                </a:extLst>
              </p:cNvPr>
              <p:cNvSpPr/>
              <p:nvPr/>
            </p:nvSpPr>
            <p:spPr>
              <a:xfrm>
                <a:off x="5222220" y="4167705"/>
                <a:ext cx="720000" cy="216000"/>
              </a:xfrm>
              <a:custGeom>
                <a:avLst/>
                <a:gdLst>
                  <a:gd name="connsiteX0" fmla="*/ 82111 w 751312"/>
                  <a:gd name="connsiteY0" fmla="*/ 0 h 224237"/>
                  <a:gd name="connsiteX1" fmla="*/ 669201 w 751312"/>
                  <a:gd name="connsiteY1" fmla="*/ 0 h 224237"/>
                  <a:gd name="connsiteX2" fmla="*/ 751312 w 751312"/>
                  <a:gd name="connsiteY2" fmla="*/ 82111 h 224237"/>
                  <a:gd name="connsiteX3" fmla="*/ 751312 w 751312"/>
                  <a:gd name="connsiteY3" fmla="*/ 224237 h 224237"/>
                  <a:gd name="connsiteX4" fmla="*/ 0 w 751312"/>
                  <a:gd name="connsiteY4" fmla="*/ 224237 h 224237"/>
                  <a:gd name="connsiteX5" fmla="*/ 0 w 751312"/>
                  <a:gd name="connsiteY5" fmla="*/ 82111 h 224237"/>
                  <a:gd name="connsiteX6" fmla="*/ 82111 w 751312"/>
                  <a:gd name="connsiteY6" fmla="*/ 0 h 22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1312" h="224237">
                    <a:moveTo>
                      <a:pt x="82111" y="0"/>
                    </a:moveTo>
                    <a:lnTo>
                      <a:pt x="669201" y="0"/>
                    </a:lnTo>
                    <a:cubicBezTo>
                      <a:pt x="714550" y="0"/>
                      <a:pt x="751312" y="36762"/>
                      <a:pt x="751312" y="82111"/>
                    </a:cubicBezTo>
                    <a:lnTo>
                      <a:pt x="751312" y="224237"/>
                    </a:lnTo>
                    <a:lnTo>
                      <a:pt x="0" y="224237"/>
                    </a:lnTo>
                    <a:lnTo>
                      <a:pt x="0" y="82111"/>
                    </a:lnTo>
                    <a:cubicBezTo>
                      <a:pt x="0" y="36762"/>
                      <a:pt x="36762" y="0"/>
                      <a:pt x="82111" y="0"/>
                    </a:cubicBezTo>
                    <a:close/>
                  </a:path>
                </a:pathLst>
              </a:custGeom>
              <a:solidFill>
                <a:srgbClr val="276457"/>
              </a:solidFill>
              <a:ln w="19050">
                <a:noFill/>
              </a:ln>
              <a:effectLst/>
            </p:spPr>
            <p:txBody>
              <a:bodyPr wrap="none" anchor="ctr"/>
              <a:lstStyle/>
              <a:p>
                <a:pPr latinLnBrk="1"/>
                <a:endParaRPr kumimoji="1" lang="zh-CN" altLang="en-US" sz="24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8A2F4CF-5B24-4A7E-9E2C-B3582AD9346C}"/>
                </a:ext>
              </a:extLst>
            </p:cNvPr>
            <p:cNvSpPr txBox="1"/>
            <p:nvPr/>
          </p:nvSpPr>
          <p:spPr>
            <a:xfrm>
              <a:off x="5206158" y="4463446"/>
              <a:ext cx="752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264CD9D0-6ED9-4199-9FFA-B2CBFE0B5CB6}"/>
                </a:ext>
              </a:extLst>
            </p:cNvPr>
            <p:cNvGrpSpPr/>
            <p:nvPr/>
          </p:nvGrpSpPr>
          <p:grpSpPr>
            <a:xfrm>
              <a:off x="5313170" y="4025147"/>
              <a:ext cx="538100" cy="250558"/>
              <a:chOff x="5321871" y="4025147"/>
              <a:chExt cx="538100" cy="250558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7C0A9D00-69FA-4C2C-996F-54532205EE25}"/>
                  </a:ext>
                </a:extLst>
              </p:cNvPr>
              <p:cNvGrpSpPr/>
              <p:nvPr/>
            </p:nvGrpSpPr>
            <p:grpSpPr>
              <a:xfrm>
                <a:off x="5321871" y="4025147"/>
                <a:ext cx="93600" cy="250558"/>
                <a:chOff x="5321871" y="4025147"/>
                <a:chExt cx="93600" cy="250558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2F707362-619F-4664-B879-CBA515DC76FC}"/>
                    </a:ext>
                  </a:extLst>
                </p:cNvPr>
                <p:cNvSpPr/>
                <p:nvPr/>
              </p:nvSpPr>
              <p:spPr>
                <a:xfrm rot="5400000">
                  <a:off x="53218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圆角矩形 92">
                  <a:extLst>
                    <a:ext uri="{FF2B5EF4-FFF2-40B4-BE49-F238E27FC236}">
                      <a16:creationId xmlns:a16="http://schemas.microsoft.com/office/drawing/2014/main" id="{4983619D-D5BE-4BE5-BE41-985FDABACC66}"/>
                    </a:ext>
                  </a:extLst>
                </p:cNvPr>
                <p:cNvSpPr/>
                <p:nvPr/>
              </p:nvSpPr>
              <p:spPr>
                <a:xfrm rot="16200000">
                  <a:off x="52606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91D8A525-5387-44AC-90A6-80FE08E3D411}"/>
                  </a:ext>
                </a:extLst>
              </p:cNvPr>
              <p:cNvGrpSpPr/>
              <p:nvPr/>
            </p:nvGrpSpPr>
            <p:grpSpPr>
              <a:xfrm>
                <a:off x="5766371" y="4025147"/>
                <a:ext cx="93600" cy="250558"/>
                <a:chOff x="5766371" y="4025147"/>
                <a:chExt cx="93600" cy="250558"/>
              </a:xfrm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3052FAA9-1191-4D4B-B24B-2A0FA7551F69}"/>
                    </a:ext>
                  </a:extLst>
                </p:cNvPr>
                <p:cNvSpPr/>
                <p:nvPr/>
              </p:nvSpPr>
              <p:spPr>
                <a:xfrm rot="5400000">
                  <a:off x="5766371" y="4182105"/>
                  <a:ext cx="93600" cy="93600"/>
                </a:xfrm>
                <a:prstGeom prst="ellipse">
                  <a:avLst/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圆角矩形 90">
                  <a:extLst>
                    <a:ext uri="{FF2B5EF4-FFF2-40B4-BE49-F238E27FC236}">
                      <a16:creationId xmlns:a16="http://schemas.microsoft.com/office/drawing/2014/main" id="{128E1B8D-625B-4DCB-A76A-985C4082481F}"/>
                    </a:ext>
                  </a:extLst>
                </p:cNvPr>
                <p:cNvSpPr/>
                <p:nvPr/>
              </p:nvSpPr>
              <p:spPr>
                <a:xfrm rot="16200000">
                  <a:off x="5705171" y="4106147"/>
                  <a:ext cx="216000" cy="54000"/>
                </a:xfrm>
                <a:prstGeom prst="roundRect">
                  <a:avLst>
                    <a:gd name="adj" fmla="val 3736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9000">
                      <a:srgbClr val="CBCBCB"/>
                    </a:gs>
                    <a:gs pos="58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  <a:gs pos="88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25400" dir="189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0" name="矩形 17">
            <a:extLst>
              <a:ext uri="{FF2B5EF4-FFF2-40B4-BE49-F238E27FC236}">
                <a16:creationId xmlns:a16="http://schemas.microsoft.com/office/drawing/2014/main" id="{3C4FAF04-C02B-4293-B9EB-ED27521A5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199" y="3739632"/>
            <a:ext cx="1770659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3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5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47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9F5B0FF-5D59-4A9F-81DB-93D2902E92F4}"/>
              </a:ext>
            </a:extLst>
          </p:cNvPr>
          <p:cNvSpPr/>
          <p:nvPr/>
        </p:nvSpPr>
        <p:spPr>
          <a:xfrm>
            <a:off x="1" y="3815369"/>
            <a:ext cx="12194118" cy="872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123137" tIns="61569" rIns="123137" bIns="6156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同心圆 175">
            <a:extLst>
              <a:ext uri="{FF2B5EF4-FFF2-40B4-BE49-F238E27FC236}">
                <a16:creationId xmlns:a16="http://schemas.microsoft.com/office/drawing/2014/main" id="{82BE0029-CE30-4E05-943D-C2E7F9728568}"/>
              </a:ext>
            </a:extLst>
          </p:cNvPr>
          <p:cNvSpPr/>
          <p:nvPr/>
        </p:nvSpPr>
        <p:spPr>
          <a:xfrm>
            <a:off x="1307268" y="3250958"/>
            <a:ext cx="1159947" cy="1160181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>
                  <a:lumMod val="95000"/>
                </a:sysClr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38D7F9-E0DB-45E4-A6A2-D769BCF7E860}"/>
              </a:ext>
            </a:extLst>
          </p:cNvPr>
          <p:cNvSpPr/>
          <p:nvPr/>
        </p:nvSpPr>
        <p:spPr>
          <a:xfrm>
            <a:off x="1322943" y="3266636"/>
            <a:ext cx="1128598" cy="1128825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6350">
            <a:solidFill>
              <a:schemeClr val="bg1"/>
            </a:solidFill>
          </a:ln>
          <a:effectLst>
            <a:outerShdw blurRad="558800" dist="38100" dir="8100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TextBox 97">
            <a:extLst>
              <a:ext uri="{FF2B5EF4-FFF2-40B4-BE49-F238E27FC236}">
                <a16:creationId xmlns:a16="http://schemas.microsoft.com/office/drawing/2014/main" id="{F28EFD9C-4386-46F1-A293-60B41B00A371}"/>
              </a:ext>
            </a:extLst>
          </p:cNvPr>
          <p:cNvSpPr txBox="1"/>
          <p:nvPr/>
        </p:nvSpPr>
        <p:spPr>
          <a:xfrm>
            <a:off x="1374865" y="3605636"/>
            <a:ext cx="994522" cy="431947"/>
          </a:xfrm>
          <a:prstGeom prst="rect">
            <a:avLst/>
          </a:prstGeom>
          <a:noFill/>
        </p:spPr>
        <p:txBody>
          <a:bodyPr wrap="square" lIns="138210" tIns="69105" rIns="138210" bIns="691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6Mth</a:t>
            </a: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同心圆 182">
            <a:extLst>
              <a:ext uri="{FF2B5EF4-FFF2-40B4-BE49-F238E27FC236}">
                <a16:creationId xmlns:a16="http://schemas.microsoft.com/office/drawing/2014/main" id="{7112829D-9C6A-4EF2-BD86-8275BD56F845}"/>
              </a:ext>
            </a:extLst>
          </p:cNvPr>
          <p:cNvSpPr/>
          <p:nvPr/>
        </p:nvSpPr>
        <p:spPr>
          <a:xfrm>
            <a:off x="2778245" y="3406991"/>
            <a:ext cx="877900" cy="878076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>
                  <a:lumMod val="95000"/>
                </a:sysClr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4FB3443-E40B-444E-8C05-73AE4C5C15AE}"/>
              </a:ext>
            </a:extLst>
          </p:cNvPr>
          <p:cNvSpPr/>
          <p:nvPr/>
        </p:nvSpPr>
        <p:spPr>
          <a:xfrm>
            <a:off x="2790109" y="3418857"/>
            <a:ext cx="854174" cy="854344"/>
          </a:xfrm>
          <a:prstGeom prst="ellipse">
            <a:avLst/>
          </a:prstGeom>
          <a:gradFill>
            <a:gsLst>
              <a:gs pos="0">
                <a:srgbClr val="D4DAE0"/>
              </a:gs>
              <a:gs pos="6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400000" scaled="0"/>
          </a:gradFill>
          <a:ln w="6350">
            <a:solidFill>
              <a:schemeClr val="bg1"/>
            </a:solidFill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TextBox 104">
            <a:extLst>
              <a:ext uri="{FF2B5EF4-FFF2-40B4-BE49-F238E27FC236}">
                <a16:creationId xmlns:a16="http://schemas.microsoft.com/office/drawing/2014/main" id="{001985A7-2564-41A0-9392-F2AC573D9CD5}"/>
              </a:ext>
            </a:extLst>
          </p:cNvPr>
          <p:cNvSpPr txBox="1"/>
          <p:nvPr/>
        </p:nvSpPr>
        <p:spPr>
          <a:xfrm>
            <a:off x="2708469" y="3619983"/>
            <a:ext cx="994524" cy="431947"/>
          </a:xfrm>
          <a:prstGeom prst="rect">
            <a:avLst/>
          </a:prstGeom>
          <a:noFill/>
        </p:spPr>
        <p:txBody>
          <a:bodyPr wrap="square" lIns="138210" tIns="69105" rIns="138210" bIns="691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7Mth</a:t>
            </a: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同心圆 189">
            <a:extLst>
              <a:ext uri="{FF2B5EF4-FFF2-40B4-BE49-F238E27FC236}">
                <a16:creationId xmlns:a16="http://schemas.microsoft.com/office/drawing/2014/main" id="{32F92885-CA0B-40E2-94BC-6BF1C409C299}"/>
              </a:ext>
            </a:extLst>
          </p:cNvPr>
          <p:cNvSpPr/>
          <p:nvPr/>
        </p:nvSpPr>
        <p:spPr>
          <a:xfrm>
            <a:off x="3967175" y="3257951"/>
            <a:ext cx="1175915" cy="117615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>
                  <a:lumMod val="95000"/>
                </a:sysClr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0426BD-6A8A-45E1-AF56-98F8259D6A57}"/>
              </a:ext>
            </a:extLst>
          </p:cNvPr>
          <p:cNvSpPr/>
          <p:nvPr/>
        </p:nvSpPr>
        <p:spPr>
          <a:xfrm>
            <a:off x="3983066" y="3273845"/>
            <a:ext cx="1144135" cy="1144364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6350">
            <a:solidFill>
              <a:schemeClr val="bg1"/>
            </a:solidFill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TextBox 111">
            <a:extLst>
              <a:ext uri="{FF2B5EF4-FFF2-40B4-BE49-F238E27FC236}">
                <a16:creationId xmlns:a16="http://schemas.microsoft.com/office/drawing/2014/main" id="{AAC94A2F-FEC5-4E35-893E-15E72F8E5BFF}"/>
              </a:ext>
            </a:extLst>
          </p:cNvPr>
          <p:cNvSpPr txBox="1"/>
          <p:nvPr/>
        </p:nvSpPr>
        <p:spPr>
          <a:xfrm>
            <a:off x="4042755" y="3605633"/>
            <a:ext cx="994522" cy="431947"/>
          </a:xfrm>
          <a:prstGeom prst="rect">
            <a:avLst/>
          </a:prstGeom>
          <a:noFill/>
        </p:spPr>
        <p:txBody>
          <a:bodyPr wrap="square" lIns="138210" tIns="69105" rIns="138210" bIns="691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8Mth</a:t>
            </a: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同心圆 196">
            <a:extLst>
              <a:ext uri="{FF2B5EF4-FFF2-40B4-BE49-F238E27FC236}">
                <a16:creationId xmlns:a16="http://schemas.microsoft.com/office/drawing/2014/main" id="{B2347D06-ED51-4DC3-9BD7-17539D6610E2}"/>
              </a:ext>
            </a:extLst>
          </p:cNvPr>
          <p:cNvSpPr/>
          <p:nvPr/>
        </p:nvSpPr>
        <p:spPr>
          <a:xfrm>
            <a:off x="5454120" y="3392007"/>
            <a:ext cx="907853" cy="908036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>
                  <a:lumMod val="95000"/>
                </a:sysClr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7F0A426-C450-43A9-80EF-EF6A2AFE7ADB}"/>
              </a:ext>
            </a:extLst>
          </p:cNvPr>
          <p:cNvSpPr/>
          <p:nvPr/>
        </p:nvSpPr>
        <p:spPr>
          <a:xfrm>
            <a:off x="5466388" y="3404278"/>
            <a:ext cx="883317" cy="883495"/>
          </a:xfrm>
          <a:prstGeom prst="ellipse">
            <a:avLst/>
          </a:prstGeom>
          <a:gradFill>
            <a:gsLst>
              <a:gs pos="0">
                <a:srgbClr val="D4DAE0"/>
              </a:gs>
              <a:gs pos="6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400000" scaled="0"/>
          </a:gradFill>
          <a:ln w="6350">
            <a:solidFill>
              <a:schemeClr val="bg1"/>
            </a:solidFill>
          </a:ln>
          <a:effectLst>
            <a:outerShdw blurRad="558800" dist="38100" dir="8100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TextBox 118">
            <a:extLst>
              <a:ext uri="{FF2B5EF4-FFF2-40B4-BE49-F238E27FC236}">
                <a16:creationId xmlns:a16="http://schemas.microsoft.com/office/drawing/2014/main" id="{C1B5B45C-2EC9-4FE1-8E23-619578C43DF7}"/>
              </a:ext>
            </a:extLst>
          </p:cNvPr>
          <p:cNvSpPr txBox="1"/>
          <p:nvPr/>
        </p:nvSpPr>
        <p:spPr>
          <a:xfrm>
            <a:off x="5400803" y="3619980"/>
            <a:ext cx="994522" cy="431947"/>
          </a:xfrm>
          <a:prstGeom prst="rect">
            <a:avLst/>
          </a:prstGeom>
          <a:noFill/>
        </p:spPr>
        <p:txBody>
          <a:bodyPr wrap="square" lIns="138210" tIns="69105" rIns="138210" bIns="691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9Mth</a:t>
            </a: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同心圆 203">
            <a:extLst>
              <a:ext uri="{FF2B5EF4-FFF2-40B4-BE49-F238E27FC236}">
                <a16:creationId xmlns:a16="http://schemas.microsoft.com/office/drawing/2014/main" id="{B6EC4F2C-BC26-4C90-9E03-43CAE8738E16}"/>
              </a:ext>
            </a:extLst>
          </p:cNvPr>
          <p:cNvSpPr/>
          <p:nvPr/>
        </p:nvSpPr>
        <p:spPr>
          <a:xfrm>
            <a:off x="6673007" y="3392009"/>
            <a:ext cx="907855" cy="908036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>
                  <a:lumMod val="95000"/>
                </a:sysClr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7E4B596-EE58-4906-BFC3-1E532E1D0E67}"/>
              </a:ext>
            </a:extLst>
          </p:cNvPr>
          <p:cNvSpPr/>
          <p:nvPr/>
        </p:nvSpPr>
        <p:spPr>
          <a:xfrm>
            <a:off x="6685276" y="3404280"/>
            <a:ext cx="883319" cy="883495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6350">
            <a:solidFill>
              <a:schemeClr val="bg1"/>
            </a:solidFill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TextBox 125">
            <a:extLst>
              <a:ext uri="{FF2B5EF4-FFF2-40B4-BE49-F238E27FC236}">
                <a16:creationId xmlns:a16="http://schemas.microsoft.com/office/drawing/2014/main" id="{BF12E46D-4BBC-4A44-94DA-DB678F9A9189}"/>
              </a:ext>
            </a:extLst>
          </p:cNvPr>
          <p:cNvSpPr txBox="1"/>
          <p:nvPr/>
        </p:nvSpPr>
        <p:spPr>
          <a:xfrm>
            <a:off x="6590118" y="3622427"/>
            <a:ext cx="1159310" cy="385781"/>
          </a:xfrm>
          <a:prstGeom prst="rect">
            <a:avLst/>
          </a:prstGeom>
          <a:noFill/>
        </p:spPr>
        <p:txBody>
          <a:bodyPr wrap="square" lIns="138210" tIns="69105" rIns="138210" bIns="691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10Mth</a:t>
            </a:r>
            <a:endParaRPr kumimoji="0" lang="zh-CN" altLang="en-US" sz="16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同心圆 210">
            <a:extLst>
              <a:ext uri="{FF2B5EF4-FFF2-40B4-BE49-F238E27FC236}">
                <a16:creationId xmlns:a16="http://schemas.microsoft.com/office/drawing/2014/main" id="{BBF7C217-7CCB-40B9-A47A-4D9B783CE587}"/>
              </a:ext>
            </a:extLst>
          </p:cNvPr>
          <p:cNvSpPr/>
          <p:nvPr/>
        </p:nvSpPr>
        <p:spPr>
          <a:xfrm>
            <a:off x="7891891" y="3241404"/>
            <a:ext cx="1209006" cy="1209252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>
                  <a:lumMod val="95000"/>
                </a:sysClr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7320754-93E8-4ADC-9AC6-22B0FD2850D7}"/>
              </a:ext>
            </a:extLst>
          </p:cNvPr>
          <p:cNvSpPr/>
          <p:nvPr/>
        </p:nvSpPr>
        <p:spPr>
          <a:xfrm>
            <a:off x="7908229" y="3257745"/>
            <a:ext cx="1176331" cy="1176570"/>
          </a:xfrm>
          <a:prstGeom prst="ellipse">
            <a:avLst/>
          </a:prstGeom>
          <a:gradFill>
            <a:gsLst>
              <a:gs pos="0">
                <a:srgbClr val="D4DAE0"/>
              </a:gs>
              <a:gs pos="6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400000" scaled="0"/>
          </a:gradFill>
          <a:ln w="6350">
            <a:solidFill>
              <a:schemeClr val="bg1"/>
            </a:solidFill>
          </a:ln>
          <a:effectLst>
            <a:outerShdw blurRad="2159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TextBox 132">
            <a:extLst>
              <a:ext uri="{FF2B5EF4-FFF2-40B4-BE49-F238E27FC236}">
                <a16:creationId xmlns:a16="http://schemas.microsoft.com/office/drawing/2014/main" id="{20F7EA1B-FF14-4D2B-992F-C0E4556FB884}"/>
              </a:ext>
            </a:extLst>
          </p:cNvPr>
          <p:cNvSpPr txBox="1"/>
          <p:nvPr/>
        </p:nvSpPr>
        <p:spPr>
          <a:xfrm>
            <a:off x="7936864" y="3605637"/>
            <a:ext cx="1187431" cy="431947"/>
          </a:xfrm>
          <a:prstGeom prst="rect">
            <a:avLst/>
          </a:prstGeom>
          <a:noFill/>
        </p:spPr>
        <p:txBody>
          <a:bodyPr wrap="square" lIns="138210" tIns="69105" rIns="138210" bIns="691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11Mth</a:t>
            </a: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同心圆 217">
            <a:extLst>
              <a:ext uri="{FF2B5EF4-FFF2-40B4-BE49-F238E27FC236}">
                <a16:creationId xmlns:a16="http://schemas.microsoft.com/office/drawing/2014/main" id="{8073060B-1DF7-4157-AAA9-97F74B0C2F92}"/>
              </a:ext>
            </a:extLst>
          </p:cNvPr>
          <p:cNvSpPr/>
          <p:nvPr/>
        </p:nvSpPr>
        <p:spPr>
          <a:xfrm>
            <a:off x="9411928" y="3023706"/>
            <a:ext cx="1644309" cy="1644641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>
                  <a:lumMod val="95000"/>
                </a:sysClr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1FBAD29-C27C-46C8-A4EE-4B9BD24A85BA}"/>
              </a:ext>
            </a:extLst>
          </p:cNvPr>
          <p:cNvSpPr/>
          <p:nvPr/>
        </p:nvSpPr>
        <p:spPr>
          <a:xfrm>
            <a:off x="9434149" y="3045931"/>
            <a:ext cx="1599870" cy="1600192"/>
          </a:xfrm>
          <a:prstGeom prst="ellipse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 w="6350">
            <a:solidFill>
              <a:schemeClr val="bg1"/>
            </a:solidFill>
          </a:ln>
          <a:effectLst>
            <a:outerShdw blurRad="558800" dist="38100" dir="8100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TextBox 139">
            <a:extLst>
              <a:ext uri="{FF2B5EF4-FFF2-40B4-BE49-F238E27FC236}">
                <a16:creationId xmlns:a16="http://schemas.microsoft.com/office/drawing/2014/main" id="{8A7ACE25-6317-42ED-812F-077810CA0710}"/>
              </a:ext>
            </a:extLst>
          </p:cNvPr>
          <p:cNvSpPr txBox="1"/>
          <p:nvPr/>
        </p:nvSpPr>
        <p:spPr>
          <a:xfrm>
            <a:off x="9606217" y="3605632"/>
            <a:ext cx="1283388" cy="431947"/>
          </a:xfrm>
          <a:prstGeom prst="rect">
            <a:avLst/>
          </a:prstGeom>
          <a:noFill/>
        </p:spPr>
        <p:txBody>
          <a:bodyPr wrap="square" lIns="138210" tIns="69105" rIns="138210" bIns="691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12Mth</a:t>
            </a:r>
            <a:endParaRPr kumimoji="0" lang="zh-CN" altLang="en-US" sz="19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C9AF776-51FF-495A-BEDA-5FD66BFAF689}"/>
              </a:ext>
            </a:extLst>
          </p:cNvPr>
          <p:cNvGrpSpPr/>
          <p:nvPr/>
        </p:nvGrpSpPr>
        <p:grpSpPr>
          <a:xfrm>
            <a:off x="694206" y="1700183"/>
            <a:ext cx="2588797" cy="1456914"/>
            <a:chOff x="689131" y="1318791"/>
            <a:chExt cx="1631535" cy="1036935"/>
          </a:xfrm>
        </p:grpSpPr>
        <p:sp>
          <p:nvSpPr>
            <p:cNvPr id="25" name="TextBox 145">
              <a:extLst>
                <a:ext uri="{FF2B5EF4-FFF2-40B4-BE49-F238E27FC236}">
                  <a16:creationId xmlns:a16="http://schemas.microsoft.com/office/drawing/2014/main" id="{BBE78E8E-4A17-45B0-80E0-58421D66979A}"/>
                </a:ext>
              </a:extLst>
            </p:cNvPr>
            <p:cNvSpPr txBox="1"/>
            <p:nvPr/>
          </p:nvSpPr>
          <p:spPr>
            <a:xfrm>
              <a:off x="800766" y="1667530"/>
              <a:ext cx="1363987" cy="390787"/>
            </a:xfrm>
            <a:prstGeom prst="rect">
              <a:avLst/>
            </a:prstGeom>
            <a:noFill/>
          </p:spPr>
          <p:txBody>
            <a:bodyPr wrap="square" lIns="91443" tIns="45721" rIns="91443" bIns="45721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306966B-D39E-45BC-9491-3BC51A46B991}"/>
                </a:ext>
              </a:extLst>
            </p:cNvPr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CB03EC47-2841-4A53-9C4F-0A9C43177D50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28" name="TextBox 148">
                <a:extLst>
                  <a:ext uri="{FF2B5EF4-FFF2-40B4-BE49-F238E27FC236}">
                    <a16:creationId xmlns:a16="http://schemas.microsoft.com/office/drawing/2014/main" id="{67E3149F-165A-4A84-9745-4CE42D48D1D0}"/>
                  </a:ext>
                </a:extLst>
              </p:cNvPr>
              <p:cNvSpPr txBox="1"/>
              <p:nvPr/>
            </p:nvSpPr>
            <p:spPr>
              <a:xfrm>
                <a:off x="689131" y="1318791"/>
                <a:ext cx="1631535" cy="304350"/>
              </a:xfrm>
              <a:prstGeom prst="rect">
                <a:avLst/>
              </a:prstGeom>
              <a:noFill/>
            </p:spPr>
            <p:txBody>
              <a:bodyPr wrap="square" lIns="91443" tIns="0" rIns="91443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1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CD97BC1-E8B2-4D01-9ACE-0F07C6EBA419}"/>
              </a:ext>
            </a:extLst>
          </p:cNvPr>
          <p:cNvGrpSpPr/>
          <p:nvPr/>
        </p:nvGrpSpPr>
        <p:grpSpPr>
          <a:xfrm>
            <a:off x="3407703" y="1808451"/>
            <a:ext cx="2100418" cy="1300988"/>
            <a:chOff x="873900" y="1532914"/>
            <a:chExt cx="1166203" cy="822812"/>
          </a:xfrm>
        </p:grpSpPr>
        <p:sp>
          <p:nvSpPr>
            <p:cNvPr id="30" name="TextBox 150">
              <a:extLst>
                <a:ext uri="{FF2B5EF4-FFF2-40B4-BE49-F238E27FC236}">
                  <a16:creationId xmlns:a16="http://schemas.microsoft.com/office/drawing/2014/main" id="{AAD1EACD-85E7-44E9-AE34-79761C19A7D5}"/>
                </a:ext>
              </a:extLst>
            </p:cNvPr>
            <p:cNvSpPr txBox="1"/>
            <p:nvPr/>
          </p:nvSpPr>
          <p:spPr>
            <a:xfrm>
              <a:off x="873900" y="1767302"/>
              <a:ext cx="1166203" cy="347256"/>
            </a:xfrm>
            <a:prstGeom prst="rect">
              <a:avLst/>
            </a:prstGeom>
            <a:noFill/>
          </p:spPr>
          <p:txBody>
            <a:bodyPr wrap="square" lIns="91443" tIns="45721" rIns="91443" bIns="45721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7B3B01C-3E3A-4F2E-BE22-EA2015CBE370}"/>
                </a:ext>
              </a:extLst>
            </p:cNvPr>
            <p:cNvGrpSpPr/>
            <p:nvPr/>
          </p:nvGrpSpPr>
          <p:grpSpPr>
            <a:xfrm>
              <a:off x="898730" y="1532914"/>
              <a:ext cx="1069548" cy="822812"/>
              <a:chOff x="898730" y="1532914"/>
              <a:chExt cx="1069548" cy="822812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7D70C55-42FA-485D-8FA0-366352FFABE9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33" name="TextBox 153">
                <a:extLst>
                  <a:ext uri="{FF2B5EF4-FFF2-40B4-BE49-F238E27FC236}">
                    <a16:creationId xmlns:a16="http://schemas.microsoft.com/office/drawing/2014/main" id="{A14B7DB2-585D-4D16-BF59-A3D44CBAD25A}"/>
                  </a:ext>
                </a:extLst>
              </p:cNvPr>
              <p:cNvSpPr txBox="1"/>
              <p:nvPr/>
            </p:nvSpPr>
            <p:spPr>
              <a:xfrm>
                <a:off x="898730" y="1532914"/>
                <a:ext cx="1069548" cy="270448"/>
              </a:xfrm>
              <a:prstGeom prst="rect">
                <a:avLst/>
              </a:prstGeom>
              <a:noFill/>
            </p:spPr>
            <p:txBody>
              <a:bodyPr wrap="square" lIns="91443" tIns="0" rIns="91443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1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B2ED864-5D84-45E9-B7E7-4D503BA7A52C}"/>
              </a:ext>
            </a:extLst>
          </p:cNvPr>
          <p:cNvGrpSpPr/>
          <p:nvPr/>
        </p:nvGrpSpPr>
        <p:grpSpPr>
          <a:xfrm>
            <a:off x="5999991" y="1700182"/>
            <a:ext cx="2185754" cy="1402032"/>
            <a:chOff x="873900" y="1541325"/>
            <a:chExt cx="1166203" cy="814401"/>
          </a:xfrm>
        </p:grpSpPr>
        <p:sp>
          <p:nvSpPr>
            <p:cNvPr id="35" name="TextBox 155">
              <a:extLst>
                <a:ext uri="{FF2B5EF4-FFF2-40B4-BE49-F238E27FC236}">
                  <a16:creationId xmlns:a16="http://schemas.microsoft.com/office/drawing/2014/main" id="{79340F2A-2108-422B-B9F0-2A1CC4B72B24}"/>
                </a:ext>
              </a:extLst>
            </p:cNvPr>
            <p:cNvSpPr txBox="1"/>
            <p:nvPr/>
          </p:nvSpPr>
          <p:spPr>
            <a:xfrm>
              <a:off x="873900" y="1767302"/>
              <a:ext cx="1166203" cy="318935"/>
            </a:xfrm>
            <a:prstGeom prst="rect">
              <a:avLst/>
            </a:prstGeom>
            <a:noFill/>
          </p:spPr>
          <p:txBody>
            <a:bodyPr wrap="square" lIns="91443" tIns="45721" rIns="91443" bIns="45721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303ED78-DBAF-4098-B140-01866F34591F}"/>
                </a:ext>
              </a:extLst>
            </p:cNvPr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BEB7E2BF-D544-4C4A-B779-F5E3882A541A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38" name="TextBox 158">
                <a:extLst>
                  <a:ext uri="{FF2B5EF4-FFF2-40B4-BE49-F238E27FC236}">
                    <a16:creationId xmlns:a16="http://schemas.microsoft.com/office/drawing/2014/main" id="{B35071F5-4EE4-4279-A0D2-35EC6F778894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48391"/>
              </a:xfrm>
              <a:prstGeom prst="rect">
                <a:avLst/>
              </a:prstGeom>
              <a:noFill/>
            </p:spPr>
            <p:txBody>
              <a:bodyPr wrap="square" lIns="91443" tIns="0" rIns="91443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1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F5EC79F-E099-4157-93ED-D104D1562F89}"/>
              </a:ext>
            </a:extLst>
          </p:cNvPr>
          <p:cNvGrpSpPr/>
          <p:nvPr/>
        </p:nvGrpSpPr>
        <p:grpSpPr>
          <a:xfrm>
            <a:off x="9117037" y="1752303"/>
            <a:ext cx="2067529" cy="1105372"/>
            <a:chOff x="873900" y="1532212"/>
            <a:chExt cx="1166203" cy="661496"/>
          </a:xfrm>
        </p:grpSpPr>
        <p:sp>
          <p:nvSpPr>
            <p:cNvPr id="40" name="TextBox 160">
              <a:extLst>
                <a:ext uri="{FF2B5EF4-FFF2-40B4-BE49-F238E27FC236}">
                  <a16:creationId xmlns:a16="http://schemas.microsoft.com/office/drawing/2014/main" id="{F3B339C0-E396-4C5A-9D24-56EADACD5179}"/>
                </a:ext>
              </a:extLst>
            </p:cNvPr>
            <p:cNvSpPr txBox="1"/>
            <p:nvPr/>
          </p:nvSpPr>
          <p:spPr>
            <a:xfrm>
              <a:off x="873900" y="1767302"/>
              <a:ext cx="1166203" cy="328580"/>
            </a:xfrm>
            <a:prstGeom prst="rect">
              <a:avLst/>
            </a:prstGeom>
            <a:noFill/>
          </p:spPr>
          <p:txBody>
            <a:bodyPr wrap="square" lIns="91443" tIns="45721" rIns="91443" bIns="45721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09CE1C4-B528-4EFE-9AEC-6C76AF288268}"/>
                </a:ext>
              </a:extLst>
            </p:cNvPr>
            <p:cNvGrpSpPr/>
            <p:nvPr/>
          </p:nvGrpSpPr>
          <p:grpSpPr>
            <a:xfrm>
              <a:off x="916203" y="1532212"/>
              <a:ext cx="1081596" cy="661496"/>
              <a:chOff x="916203" y="1532212"/>
              <a:chExt cx="1081596" cy="661496"/>
            </a:xfrm>
          </p:grpSpPr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7E0CE4D-A44A-476A-BA18-7D0FF64E0719}"/>
                  </a:ext>
                </a:extLst>
              </p:cNvPr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43" name="TextBox 163">
                <a:extLst>
                  <a:ext uri="{FF2B5EF4-FFF2-40B4-BE49-F238E27FC236}">
                    <a16:creationId xmlns:a16="http://schemas.microsoft.com/office/drawing/2014/main" id="{901AF86C-58C5-4421-9906-C7C53674201A}"/>
                  </a:ext>
                </a:extLst>
              </p:cNvPr>
              <p:cNvSpPr txBox="1"/>
              <p:nvPr/>
            </p:nvSpPr>
            <p:spPr>
              <a:xfrm>
                <a:off x="916203" y="1532212"/>
                <a:ext cx="1081596" cy="255903"/>
              </a:xfrm>
              <a:prstGeom prst="rect">
                <a:avLst/>
              </a:prstGeom>
              <a:noFill/>
            </p:spPr>
            <p:txBody>
              <a:bodyPr wrap="square" lIns="91443" tIns="0" rIns="91443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1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CB848E5-19BE-46D8-AC03-BC46962F8D69}"/>
              </a:ext>
            </a:extLst>
          </p:cNvPr>
          <p:cNvGrpSpPr/>
          <p:nvPr/>
        </p:nvGrpSpPr>
        <p:grpSpPr>
          <a:xfrm>
            <a:off x="2079901" y="4563520"/>
            <a:ext cx="2166061" cy="1166074"/>
            <a:chOff x="873900" y="1340833"/>
            <a:chExt cx="1166203" cy="805972"/>
          </a:xfrm>
        </p:grpSpPr>
        <p:sp>
          <p:nvSpPr>
            <p:cNvPr id="45" name="TextBox 165">
              <a:extLst>
                <a:ext uri="{FF2B5EF4-FFF2-40B4-BE49-F238E27FC236}">
                  <a16:creationId xmlns:a16="http://schemas.microsoft.com/office/drawing/2014/main" id="{5FD2F39C-2FDD-43A2-8BF9-A3BFD5669B06}"/>
                </a:ext>
              </a:extLst>
            </p:cNvPr>
            <p:cNvSpPr txBox="1"/>
            <p:nvPr/>
          </p:nvSpPr>
          <p:spPr>
            <a:xfrm>
              <a:off x="873900" y="1767301"/>
              <a:ext cx="1166203" cy="379504"/>
            </a:xfrm>
            <a:prstGeom prst="rect">
              <a:avLst/>
            </a:prstGeom>
            <a:noFill/>
          </p:spPr>
          <p:txBody>
            <a:bodyPr wrap="square" lIns="91443" tIns="45721" rIns="91443" bIns="45721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0016077F-355B-4BBB-87BE-E56B73E4CCFE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496055"/>
              <a:chOff x="947384" y="1340833"/>
              <a:chExt cx="1008112" cy="496055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94467542-D462-4380-B915-CD8A8B60CBBF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48" name="TextBox 168">
                <a:extLst>
                  <a:ext uri="{FF2B5EF4-FFF2-40B4-BE49-F238E27FC236}">
                    <a16:creationId xmlns:a16="http://schemas.microsoft.com/office/drawing/2014/main" id="{4F72DD2C-6FFD-483F-B9E6-6EAF0F61F002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95563"/>
              </a:xfrm>
              <a:prstGeom prst="rect">
                <a:avLst/>
              </a:prstGeom>
              <a:noFill/>
            </p:spPr>
            <p:txBody>
              <a:bodyPr wrap="square" lIns="91443" tIns="0" rIns="91443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1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AA08C30-1EC6-4E79-BCC2-79761A27453D}"/>
              </a:ext>
            </a:extLst>
          </p:cNvPr>
          <p:cNvGrpSpPr/>
          <p:nvPr/>
        </p:nvGrpSpPr>
        <p:grpSpPr>
          <a:xfrm>
            <a:off x="4737351" y="4563520"/>
            <a:ext cx="2166061" cy="1166074"/>
            <a:chOff x="873900" y="1340833"/>
            <a:chExt cx="1166203" cy="805972"/>
          </a:xfrm>
        </p:grpSpPr>
        <p:sp>
          <p:nvSpPr>
            <p:cNvPr id="50" name="TextBox 170">
              <a:extLst>
                <a:ext uri="{FF2B5EF4-FFF2-40B4-BE49-F238E27FC236}">
                  <a16:creationId xmlns:a16="http://schemas.microsoft.com/office/drawing/2014/main" id="{193A8D4B-7B73-4829-BF00-6749297133A1}"/>
                </a:ext>
              </a:extLst>
            </p:cNvPr>
            <p:cNvSpPr txBox="1"/>
            <p:nvPr/>
          </p:nvSpPr>
          <p:spPr>
            <a:xfrm>
              <a:off x="873900" y="1767301"/>
              <a:ext cx="1166203" cy="379504"/>
            </a:xfrm>
            <a:prstGeom prst="rect">
              <a:avLst/>
            </a:prstGeom>
            <a:noFill/>
          </p:spPr>
          <p:txBody>
            <a:bodyPr wrap="square" lIns="91443" tIns="45721" rIns="91443" bIns="45721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899D2FBC-8C3E-4F85-9285-E33064C00A14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496055"/>
              <a:chOff x="947384" y="1340833"/>
              <a:chExt cx="1008112" cy="496055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40C89FEE-5C2C-4BF7-AA8B-38D9DD07636D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53" name="TextBox 173">
                <a:extLst>
                  <a:ext uri="{FF2B5EF4-FFF2-40B4-BE49-F238E27FC236}">
                    <a16:creationId xmlns:a16="http://schemas.microsoft.com/office/drawing/2014/main" id="{ADE04065-41C2-442D-89BB-402AB5C67E19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95563"/>
              </a:xfrm>
              <a:prstGeom prst="rect">
                <a:avLst/>
              </a:prstGeom>
              <a:noFill/>
            </p:spPr>
            <p:txBody>
              <a:bodyPr wrap="square" lIns="91443" tIns="0" rIns="91443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1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771BE79-B6D2-47AC-9038-FB51400D56A3}"/>
              </a:ext>
            </a:extLst>
          </p:cNvPr>
          <p:cNvGrpSpPr/>
          <p:nvPr/>
        </p:nvGrpSpPr>
        <p:grpSpPr>
          <a:xfrm>
            <a:off x="7386324" y="4637719"/>
            <a:ext cx="2166061" cy="1166074"/>
            <a:chOff x="873900" y="1340833"/>
            <a:chExt cx="1166203" cy="805972"/>
          </a:xfrm>
        </p:grpSpPr>
        <p:sp>
          <p:nvSpPr>
            <p:cNvPr id="55" name="TextBox 175">
              <a:extLst>
                <a:ext uri="{FF2B5EF4-FFF2-40B4-BE49-F238E27FC236}">
                  <a16:creationId xmlns:a16="http://schemas.microsoft.com/office/drawing/2014/main" id="{312EBDC3-CE17-4DC9-81CB-41EED67A40BC}"/>
                </a:ext>
              </a:extLst>
            </p:cNvPr>
            <p:cNvSpPr txBox="1"/>
            <p:nvPr/>
          </p:nvSpPr>
          <p:spPr>
            <a:xfrm>
              <a:off x="873900" y="1767301"/>
              <a:ext cx="1166203" cy="379504"/>
            </a:xfrm>
            <a:prstGeom prst="rect">
              <a:avLst/>
            </a:prstGeom>
            <a:noFill/>
          </p:spPr>
          <p:txBody>
            <a:bodyPr wrap="square" lIns="91443" tIns="45721" rIns="91443" bIns="45721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755ED10F-A9EA-456D-86BC-9F7040C92CD6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496055"/>
              <a:chOff x="947384" y="1340833"/>
              <a:chExt cx="1008112" cy="496055"/>
            </a:xfrm>
          </p:grpSpPr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BBC3E2EA-344F-41EE-AF9C-8EAC244EF2A2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58" name="TextBox 178">
                <a:extLst>
                  <a:ext uri="{FF2B5EF4-FFF2-40B4-BE49-F238E27FC236}">
                    <a16:creationId xmlns:a16="http://schemas.microsoft.com/office/drawing/2014/main" id="{674894ED-B111-44DA-A386-CD5ED78CED0D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95563"/>
              </a:xfrm>
              <a:prstGeom prst="rect">
                <a:avLst/>
              </a:prstGeom>
              <a:noFill/>
            </p:spPr>
            <p:txBody>
              <a:bodyPr wrap="square" lIns="91443" tIns="0" rIns="91443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1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1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14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03E854-EA1A-413B-85EE-A20D49198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欧美清新工作总结年中汇报">
            <a:extLst>
              <a:ext uri="{FF2B5EF4-FFF2-40B4-BE49-F238E27FC236}">
                <a16:creationId xmlns:a16="http://schemas.microsoft.com/office/drawing/2014/main" id="{82EFC37B-690A-49D6-AD63-BCD645C8D0ED}"/>
              </a:ext>
            </a:extLst>
          </p:cNvPr>
          <p:cNvSpPr/>
          <p:nvPr/>
        </p:nvSpPr>
        <p:spPr>
          <a:xfrm>
            <a:off x="1759785" y="2797380"/>
            <a:ext cx="8672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62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5400" dirty="0">
                <a:ln w="635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THANKS FOR WATCHING!</a:t>
            </a:r>
            <a:endParaRPr lang="zh-CN" altLang="en-US" sz="5400" dirty="0">
              <a:ln w="635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92F599E-4DAD-4BA3-B193-9E469AC82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40" y="728403"/>
            <a:ext cx="1270320" cy="778347"/>
          </a:xfrm>
          <a:prstGeom prst="rect">
            <a:avLst/>
          </a:prstGeom>
        </p:spPr>
      </p:pic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DE5BBF7B-5C1C-0D4C-909D-BD9BE4DBD7F9}"/>
              </a:ext>
            </a:extLst>
          </p:cNvPr>
          <p:cNvSpPr txBox="1"/>
          <p:nvPr/>
        </p:nvSpPr>
        <p:spPr>
          <a:xfrm>
            <a:off x="3567758" y="600075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A1C047-8E80-4D10-85F8-B14C2D291E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76457"/>
              </a:gs>
              <a:gs pos="55000">
                <a:srgbClr val="3C764D"/>
              </a:gs>
              <a:gs pos="83000">
                <a:srgbClr val="589045"/>
              </a:gs>
              <a:gs pos="100000">
                <a:srgbClr val="659D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7A98D2-CED5-4F98-93BB-7914D336B3B2}"/>
              </a:ext>
            </a:extLst>
          </p:cNvPr>
          <p:cNvSpPr txBox="1"/>
          <p:nvPr/>
        </p:nvSpPr>
        <p:spPr>
          <a:xfrm>
            <a:off x="687601" y="591922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CONTANTS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31E08F-3265-407E-B7CC-ADBF3468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99" y="355194"/>
            <a:ext cx="1291800" cy="79150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BF027E4-0613-41C9-B75A-09F8CCCB7F82}"/>
              </a:ext>
            </a:extLst>
          </p:cNvPr>
          <p:cNvSpPr/>
          <p:nvPr/>
        </p:nvSpPr>
        <p:spPr>
          <a:xfrm>
            <a:off x="5013780" y="2126974"/>
            <a:ext cx="1701800" cy="170180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58904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rgbClr val="589045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rgbClr val="589045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542014-BCDD-462C-927B-700F330B8EE2}"/>
              </a:ext>
            </a:extLst>
          </p:cNvPr>
          <p:cNvSpPr txBox="1"/>
          <p:nvPr/>
        </p:nvSpPr>
        <p:spPr>
          <a:xfrm>
            <a:off x="4002301" y="3966108"/>
            <a:ext cx="385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波形 9">
            <a:extLst>
              <a:ext uri="{FF2B5EF4-FFF2-40B4-BE49-F238E27FC236}">
                <a16:creationId xmlns:a16="http://schemas.microsoft.com/office/drawing/2014/main" id="{D2932D70-F7FD-4C5E-B4D5-99B6ACAACF0A}"/>
              </a:ext>
            </a:extLst>
          </p:cNvPr>
          <p:cNvSpPr/>
          <p:nvPr/>
        </p:nvSpPr>
        <p:spPr>
          <a:xfrm>
            <a:off x="-130629" y="5275394"/>
            <a:ext cx="12322629" cy="2887120"/>
          </a:xfrm>
          <a:prstGeom prst="wav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26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E878415A-07AF-4906-AE5F-11D4AF460ACA}"/>
              </a:ext>
            </a:extLst>
          </p:cNvPr>
          <p:cNvSpPr/>
          <p:nvPr/>
        </p:nvSpPr>
        <p:spPr>
          <a:xfrm>
            <a:off x="5076825" y="1819275"/>
            <a:ext cx="5086350" cy="752475"/>
          </a:xfrm>
          <a:prstGeom prst="roundRect">
            <a:avLst/>
          </a:prstGeom>
          <a:gradFill>
            <a:gsLst>
              <a:gs pos="0">
                <a:srgbClr val="659D3E"/>
              </a:gs>
              <a:gs pos="66000">
                <a:srgbClr val="3C764D"/>
              </a:gs>
              <a:gs pos="38000">
                <a:srgbClr val="589045"/>
              </a:gs>
              <a:gs pos="100000">
                <a:srgbClr val="27645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2EBC440-F20F-4A7B-B8BE-3C02F3472E51}"/>
              </a:ext>
            </a:extLst>
          </p:cNvPr>
          <p:cNvSpPr/>
          <p:nvPr/>
        </p:nvSpPr>
        <p:spPr>
          <a:xfrm>
            <a:off x="5076825" y="3118741"/>
            <a:ext cx="5086350" cy="752475"/>
          </a:xfrm>
          <a:prstGeom prst="roundRect">
            <a:avLst/>
          </a:prstGeom>
          <a:gradFill>
            <a:gsLst>
              <a:gs pos="0">
                <a:srgbClr val="659D3E"/>
              </a:gs>
              <a:gs pos="66000">
                <a:srgbClr val="3C764D"/>
              </a:gs>
              <a:gs pos="38000">
                <a:srgbClr val="589045"/>
              </a:gs>
              <a:gs pos="100000">
                <a:srgbClr val="27645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200092B-950F-433C-BCB7-56AD16D41BED}"/>
              </a:ext>
            </a:extLst>
          </p:cNvPr>
          <p:cNvSpPr/>
          <p:nvPr/>
        </p:nvSpPr>
        <p:spPr>
          <a:xfrm>
            <a:off x="5076825" y="4418207"/>
            <a:ext cx="5086350" cy="752475"/>
          </a:xfrm>
          <a:prstGeom prst="roundRect">
            <a:avLst/>
          </a:prstGeom>
          <a:gradFill>
            <a:gsLst>
              <a:gs pos="0">
                <a:srgbClr val="659D3E"/>
              </a:gs>
              <a:gs pos="66000">
                <a:srgbClr val="3C764D"/>
              </a:gs>
              <a:gs pos="38000">
                <a:srgbClr val="589045"/>
              </a:gs>
              <a:gs pos="100000">
                <a:srgbClr val="27645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2A028A8-D202-4BA0-BF4F-0C287D3558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494" y="1303866"/>
            <a:ext cx="3066667" cy="3866815"/>
          </a:xfrm>
          <a:prstGeom prst="rect">
            <a:avLst/>
          </a:prstGeom>
          <a:noFill/>
          <a:ln w="63500"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9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2CE9D58-EDD0-4EE9-BD27-ACF5CF3610C7}"/>
              </a:ext>
            </a:extLst>
          </p:cNvPr>
          <p:cNvGrpSpPr/>
          <p:nvPr/>
        </p:nvGrpSpPr>
        <p:grpSpPr>
          <a:xfrm>
            <a:off x="4309895" y="2043044"/>
            <a:ext cx="3242010" cy="3011556"/>
            <a:chOff x="3856382" y="2405270"/>
            <a:chExt cx="3883992" cy="3607904"/>
          </a:xfrm>
          <a:gradFill>
            <a:gsLst>
              <a:gs pos="0">
                <a:srgbClr val="659D3E"/>
              </a:gs>
              <a:gs pos="66000">
                <a:srgbClr val="3C764D"/>
              </a:gs>
              <a:gs pos="38000">
                <a:srgbClr val="589045"/>
              </a:gs>
              <a:gs pos="100000">
                <a:srgbClr val="276457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4D7067CD-B3A6-4E73-ABFF-36538B9A2FC9}"/>
                </a:ext>
              </a:extLst>
            </p:cNvPr>
            <p:cNvSpPr/>
            <p:nvPr/>
          </p:nvSpPr>
          <p:spPr>
            <a:xfrm>
              <a:off x="3856382" y="2405270"/>
              <a:ext cx="1796775" cy="166977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07FDCAD-D9E5-4E49-AE37-497F03CFE52F}"/>
                </a:ext>
              </a:extLst>
            </p:cNvPr>
            <p:cNvSpPr/>
            <p:nvPr/>
          </p:nvSpPr>
          <p:spPr>
            <a:xfrm>
              <a:off x="3856382" y="4343400"/>
              <a:ext cx="1796775" cy="166977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0C54CD1-7205-4444-B70F-CCB9EDB71034}"/>
                </a:ext>
              </a:extLst>
            </p:cNvPr>
            <p:cNvSpPr/>
            <p:nvPr/>
          </p:nvSpPr>
          <p:spPr>
            <a:xfrm>
              <a:off x="5943599" y="2405270"/>
              <a:ext cx="1796775" cy="166977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9570F1E-A86E-4092-82D8-A16A611B8518}"/>
                </a:ext>
              </a:extLst>
            </p:cNvPr>
            <p:cNvSpPr/>
            <p:nvPr/>
          </p:nvSpPr>
          <p:spPr>
            <a:xfrm>
              <a:off x="5943599" y="4343400"/>
              <a:ext cx="1796775" cy="166977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5ED61CD-B8C0-4008-B60C-09255799FA4B}"/>
              </a:ext>
            </a:extLst>
          </p:cNvPr>
          <p:cNvGrpSpPr/>
          <p:nvPr/>
        </p:nvGrpSpPr>
        <p:grpSpPr>
          <a:xfrm>
            <a:off x="780417" y="2225592"/>
            <a:ext cx="10260226" cy="2572603"/>
            <a:chOff x="945517" y="2657392"/>
            <a:chExt cx="10260226" cy="257260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4B053FF-1ADA-4725-B3BA-C6C7E949DAEE}"/>
                </a:ext>
              </a:extLst>
            </p:cNvPr>
            <p:cNvGrpSpPr/>
            <p:nvPr/>
          </p:nvGrpSpPr>
          <p:grpSpPr>
            <a:xfrm>
              <a:off x="8105836" y="2657392"/>
              <a:ext cx="3099907" cy="1001877"/>
              <a:chOff x="7774462" y="1871934"/>
              <a:chExt cx="3099907" cy="1001877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9BC4C76-04CF-4079-9464-7062363E468B}"/>
                  </a:ext>
                </a:extLst>
              </p:cNvPr>
              <p:cNvSpPr txBox="1"/>
              <p:nvPr/>
            </p:nvSpPr>
            <p:spPr>
              <a:xfrm>
                <a:off x="7774463" y="2260117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BC92C5B-B41A-4F7C-80CA-691676B6F506}"/>
                  </a:ext>
                </a:extLst>
              </p:cNvPr>
              <p:cNvSpPr/>
              <p:nvPr/>
            </p:nvSpPr>
            <p:spPr>
              <a:xfrm>
                <a:off x="7774462" y="1871934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38B7FE7-223A-491E-9734-8E3A2FFAE969}"/>
                </a:ext>
              </a:extLst>
            </p:cNvPr>
            <p:cNvGrpSpPr/>
            <p:nvPr/>
          </p:nvGrpSpPr>
          <p:grpSpPr>
            <a:xfrm>
              <a:off x="945517" y="2657392"/>
              <a:ext cx="3099906" cy="1001877"/>
              <a:chOff x="1248831" y="1871934"/>
              <a:chExt cx="3099906" cy="1001877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E51146E-7E97-409D-A049-A1631DE49B2E}"/>
                  </a:ext>
                </a:extLst>
              </p:cNvPr>
              <p:cNvSpPr txBox="1"/>
              <p:nvPr/>
            </p:nvSpPr>
            <p:spPr>
              <a:xfrm>
                <a:off x="1248831" y="2260117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8787902-BF13-440E-89D5-A206D4DEA97C}"/>
                  </a:ext>
                </a:extLst>
              </p:cNvPr>
              <p:cNvSpPr/>
              <p:nvPr/>
            </p:nvSpPr>
            <p:spPr>
              <a:xfrm>
                <a:off x="1496207" y="1871934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313A076-0BB8-4269-84AF-0BB062BEF98A}"/>
                </a:ext>
              </a:extLst>
            </p:cNvPr>
            <p:cNvGrpSpPr/>
            <p:nvPr/>
          </p:nvGrpSpPr>
          <p:grpSpPr>
            <a:xfrm>
              <a:off x="8105836" y="4228118"/>
              <a:ext cx="3099907" cy="1001877"/>
              <a:chOff x="7774462" y="2224632"/>
              <a:chExt cx="3099907" cy="100187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CDB1A47-7419-4415-AEE5-3AC428AB8712}"/>
                  </a:ext>
                </a:extLst>
              </p:cNvPr>
              <p:cNvSpPr txBox="1"/>
              <p:nvPr/>
            </p:nvSpPr>
            <p:spPr>
              <a:xfrm>
                <a:off x="7774463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4FC1AED-C7F5-4E4B-A405-1DEDDD81CE37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BDFDAB3-5818-4E9D-AB12-BD22D6422F24}"/>
                </a:ext>
              </a:extLst>
            </p:cNvPr>
            <p:cNvGrpSpPr/>
            <p:nvPr/>
          </p:nvGrpSpPr>
          <p:grpSpPr>
            <a:xfrm>
              <a:off x="945517" y="4228118"/>
              <a:ext cx="3099906" cy="1001877"/>
              <a:chOff x="1248831" y="2224632"/>
              <a:chExt cx="3099906" cy="1001877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254CEE9-5E0E-46A0-BE05-B19BDF68DB75}"/>
                  </a:ext>
                </a:extLst>
              </p:cNvPr>
              <p:cNvSpPr txBox="1"/>
              <p:nvPr/>
            </p:nvSpPr>
            <p:spPr>
              <a:xfrm>
                <a:off x="1248831" y="2612815"/>
                <a:ext cx="3099906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BCBC696-72F9-499E-9FFB-E1DB7D6CCA2A}"/>
                  </a:ext>
                </a:extLst>
              </p:cNvPr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1A341F3-B1F4-42E3-8E67-6189913CF9DE}"/>
              </a:ext>
            </a:extLst>
          </p:cNvPr>
          <p:cNvGrpSpPr/>
          <p:nvPr/>
        </p:nvGrpSpPr>
        <p:grpSpPr>
          <a:xfrm>
            <a:off x="5236776" y="2720520"/>
            <a:ext cx="1388248" cy="1388248"/>
            <a:chOff x="5401876" y="3152320"/>
            <a:chExt cx="1388248" cy="13882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2D27BE7-6A8B-4940-9045-3AC4BF387218}"/>
                </a:ext>
              </a:extLst>
            </p:cNvPr>
            <p:cNvSpPr/>
            <p:nvPr/>
          </p:nvSpPr>
          <p:spPr>
            <a:xfrm>
              <a:off x="5401876" y="3152320"/>
              <a:ext cx="1388248" cy="1388248"/>
            </a:xfrm>
            <a:prstGeom prst="ellipse">
              <a:avLst/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2" name="图形 21" descr="用户">
              <a:extLst>
                <a:ext uri="{FF2B5EF4-FFF2-40B4-BE49-F238E27FC236}">
                  <a16:creationId xmlns:a16="http://schemas.microsoft.com/office/drawing/2014/main" id="{AC046453-3AEA-42D4-B27C-B171565C8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341142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49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4BC6D46-3EF1-42BD-8ECB-B5B24220AFA8}"/>
              </a:ext>
            </a:extLst>
          </p:cNvPr>
          <p:cNvGrpSpPr/>
          <p:nvPr/>
        </p:nvGrpSpPr>
        <p:grpSpPr>
          <a:xfrm>
            <a:off x="1331843" y="2623930"/>
            <a:ext cx="9541565" cy="2206488"/>
            <a:chOff x="1331843" y="2097156"/>
            <a:chExt cx="9541565" cy="2206488"/>
          </a:xfrm>
          <a:noFill/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53338B7-86AB-48B9-8FAF-5916E01C195B}"/>
                </a:ext>
              </a:extLst>
            </p:cNvPr>
            <p:cNvSpPr/>
            <p:nvPr/>
          </p:nvSpPr>
          <p:spPr>
            <a:xfrm>
              <a:off x="1331843" y="2097157"/>
              <a:ext cx="2206487" cy="2206487"/>
            </a:xfrm>
            <a:prstGeom prst="roundRect">
              <a:avLst/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32804C2-FE92-44C8-AF24-9B81DE79CE7F}"/>
                </a:ext>
              </a:extLst>
            </p:cNvPr>
            <p:cNvSpPr/>
            <p:nvPr/>
          </p:nvSpPr>
          <p:spPr>
            <a:xfrm>
              <a:off x="3776869" y="2097156"/>
              <a:ext cx="2206487" cy="2206487"/>
            </a:xfrm>
            <a:prstGeom prst="roundRect">
              <a:avLst/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EDF7A5-A1AA-439B-B806-A5719E17ED07}"/>
                </a:ext>
              </a:extLst>
            </p:cNvPr>
            <p:cNvSpPr/>
            <p:nvPr/>
          </p:nvSpPr>
          <p:spPr>
            <a:xfrm>
              <a:off x="6221895" y="2097156"/>
              <a:ext cx="2206487" cy="2206487"/>
            </a:xfrm>
            <a:prstGeom prst="roundRect">
              <a:avLst/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B745007-E532-48E7-92DF-F1986FC6E5A2}"/>
                </a:ext>
              </a:extLst>
            </p:cNvPr>
            <p:cNvSpPr/>
            <p:nvPr/>
          </p:nvSpPr>
          <p:spPr>
            <a:xfrm>
              <a:off x="8666921" y="2097156"/>
              <a:ext cx="2206487" cy="2206487"/>
            </a:xfrm>
            <a:prstGeom prst="roundRect">
              <a:avLst/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78D2BBC-5294-4506-B75F-6322015C290B}"/>
              </a:ext>
            </a:extLst>
          </p:cNvPr>
          <p:cNvGrpSpPr/>
          <p:nvPr/>
        </p:nvGrpSpPr>
        <p:grpSpPr>
          <a:xfrm>
            <a:off x="3314700" y="3384273"/>
            <a:ext cx="5562600" cy="685800"/>
            <a:chOff x="3314700" y="3384273"/>
            <a:chExt cx="5562600" cy="685800"/>
          </a:xfrm>
          <a:gradFill>
            <a:gsLst>
              <a:gs pos="0">
                <a:srgbClr val="659D3E"/>
              </a:gs>
              <a:gs pos="66000">
                <a:srgbClr val="3C764D"/>
              </a:gs>
              <a:gs pos="38000">
                <a:srgbClr val="589045"/>
              </a:gs>
              <a:gs pos="100000">
                <a:srgbClr val="276457"/>
              </a:gs>
            </a:gsLst>
            <a:lin ang="5400000" scaled="1"/>
          </a:gra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B288704-7A2A-4C8E-A514-96CEB27EB6B2}"/>
                </a:ext>
              </a:extLst>
            </p:cNvPr>
            <p:cNvSpPr/>
            <p:nvPr/>
          </p:nvSpPr>
          <p:spPr>
            <a:xfrm>
              <a:off x="3314700" y="3384273"/>
              <a:ext cx="68580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A735F018-F77C-44DC-A042-75B48326CF01}"/>
                </a:ext>
              </a:extLst>
            </p:cNvPr>
            <p:cNvSpPr/>
            <p:nvPr/>
          </p:nvSpPr>
          <p:spPr>
            <a:xfrm>
              <a:off x="5753100" y="3384273"/>
              <a:ext cx="68580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56E9EBC-B0C7-4E6D-9873-087C7254C0BB}"/>
                </a:ext>
              </a:extLst>
            </p:cNvPr>
            <p:cNvSpPr/>
            <p:nvPr/>
          </p:nvSpPr>
          <p:spPr>
            <a:xfrm>
              <a:off x="8191500" y="3384273"/>
              <a:ext cx="68580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形 10" descr="指向右边的反手食指">
              <a:extLst>
                <a:ext uri="{FF2B5EF4-FFF2-40B4-BE49-F238E27FC236}">
                  <a16:creationId xmlns:a16="http://schemas.microsoft.com/office/drawing/2014/main" id="{03010C6C-E87B-4E70-AFD0-8E1ABDEA5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3418841" y="3493530"/>
              <a:ext cx="467286" cy="467286"/>
            </a:xfrm>
            <a:prstGeom prst="rect">
              <a:avLst/>
            </a:prstGeom>
            <a:grpFill/>
          </p:spPr>
        </p:pic>
        <p:pic>
          <p:nvPicPr>
            <p:cNvPr id="12" name="图形 11" descr="指向右边的反手食指">
              <a:extLst>
                <a:ext uri="{FF2B5EF4-FFF2-40B4-BE49-F238E27FC236}">
                  <a16:creationId xmlns:a16="http://schemas.microsoft.com/office/drawing/2014/main" id="{2D29E72B-ED6A-407D-8030-367AD444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8300757" y="3493530"/>
              <a:ext cx="467286" cy="467286"/>
            </a:xfrm>
            <a:prstGeom prst="rect">
              <a:avLst/>
            </a:prstGeom>
            <a:grpFill/>
          </p:spPr>
        </p:pic>
        <p:pic>
          <p:nvPicPr>
            <p:cNvPr id="13" name="图形 12" descr="男士">
              <a:extLst>
                <a:ext uri="{FF2B5EF4-FFF2-40B4-BE49-F238E27FC236}">
                  <a16:creationId xmlns:a16="http://schemas.microsoft.com/office/drawing/2014/main" id="{1B5BC3C5-3C8A-4AE7-9672-9F7C4952D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62357" y="3493530"/>
              <a:ext cx="467286" cy="467286"/>
            </a:xfrm>
            <a:prstGeom prst="rect">
              <a:avLst/>
            </a:prstGeom>
            <a:grpFill/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265E87E-1E0E-49BA-BC77-5B3034ED30E6}"/>
              </a:ext>
            </a:extLst>
          </p:cNvPr>
          <p:cNvGrpSpPr/>
          <p:nvPr/>
        </p:nvGrpSpPr>
        <p:grpSpPr>
          <a:xfrm>
            <a:off x="1384027" y="3089338"/>
            <a:ext cx="9476979" cy="1278876"/>
            <a:chOff x="1384027" y="3089338"/>
            <a:chExt cx="9476979" cy="127887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2B50FA3-CEC7-4F96-BBFD-60842ACCB593}"/>
                </a:ext>
              </a:extLst>
            </p:cNvPr>
            <p:cNvGrpSpPr/>
            <p:nvPr/>
          </p:nvGrpSpPr>
          <p:grpSpPr>
            <a:xfrm>
              <a:off x="8758889" y="3089338"/>
              <a:ext cx="2102117" cy="1278876"/>
              <a:chOff x="8986557" y="3259960"/>
              <a:chExt cx="2852530" cy="1278876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02D4ADE-7B1C-49FC-9C25-60AF9473B7BE}"/>
                  </a:ext>
                </a:extLst>
              </p:cNvPr>
              <p:cNvSpPr txBox="1"/>
              <p:nvPr/>
            </p:nvSpPr>
            <p:spPr>
              <a:xfrm>
                <a:off x="9189933" y="3648143"/>
                <a:ext cx="2445778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6ECD08B-FFAA-4EFC-9859-52DEF496B92A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029639D-0181-4031-B75E-734DB50B4BE9}"/>
                </a:ext>
              </a:extLst>
            </p:cNvPr>
            <p:cNvGrpSpPr/>
            <p:nvPr/>
          </p:nvGrpSpPr>
          <p:grpSpPr>
            <a:xfrm>
              <a:off x="6276639" y="3089338"/>
              <a:ext cx="2102117" cy="1278876"/>
              <a:chOff x="8986557" y="3259960"/>
              <a:chExt cx="2852530" cy="127887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D9AC6A0-05FB-46C4-B520-B118369A1D60}"/>
                  </a:ext>
                </a:extLst>
              </p:cNvPr>
              <p:cNvSpPr txBox="1"/>
              <p:nvPr/>
            </p:nvSpPr>
            <p:spPr>
              <a:xfrm>
                <a:off x="9189933" y="3648143"/>
                <a:ext cx="2445778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3B82F5E-C591-4B1F-B747-0081670DB2ED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E26FB57-F38A-4F31-93CC-D898BFCAD56C}"/>
                </a:ext>
              </a:extLst>
            </p:cNvPr>
            <p:cNvGrpSpPr/>
            <p:nvPr/>
          </p:nvGrpSpPr>
          <p:grpSpPr>
            <a:xfrm>
              <a:off x="3829053" y="3089338"/>
              <a:ext cx="2102117" cy="1278876"/>
              <a:chOff x="8986557" y="3259960"/>
              <a:chExt cx="2852530" cy="1278876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0C7500D-0A1E-4C23-B2BB-0823FE4A9404}"/>
                  </a:ext>
                </a:extLst>
              </p:cNvPr>
              <p:cNvSpPr txBox="1"/>
              <p:nvPr/>
            </p:nvSpPr>
            <p:spPr>
              <a:xfrm>
                <a:off x="9189933" y="3648143"/>
                <a:ext cx="2445778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CBC912F-5C6C-4A01-B1EA-477D736F55BC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D7AA9F5-8A0B-4955-8122-9C1E1164D177}"/>
                </a:ext>
              </a:extLst>
            </p:cNvPr>
            <p:cNvGrpSpPr/>
            <p:nvPr/>
          </p:nvGrpSpPr>
          <p:grpSpPr>
            <a:xfrm>
              <a:off x="1384027" y="3089338"/>
              <a:ext cx="2102117" cy="1278876"/>
              <a:chOff x="8986557" y="3259960"/>
              <a:chExt cx="2852530" cy="1278876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9AE4A02-767E-4EC7-90DA-2308A1749ED8}"/>
                  </a:ext>
                </a:extLst>
              </p:cNvPr>
              <p:cNvSpPr txBox="1"/>
              <p:nvPr/>
            </p:nvSpPr>
            <p:spPr>
              <a:xfrm>
                <a:off x="9189933" y="3648143"/>
                <a:ext cx="2445778" cy="890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FCE34B-04E2-4449-BAAF-574EB2B02FD3}"/>
                  </a:ext>
                </a:extLst>
              </p:cNvPr>
              <p:cNvSpPr/>
              <p:nvPr/>
            </p:nvSpPr>
            <p:spPr>
              <a:xfrm>
                <a:off x="8986557" y="3259960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36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E1727D5-2F2D-43D3-916A-C4567796A524}"/>
              </a:ext>
            </a:extLst>
          </p:cNvPr>
          <p:cNvGrpSpPr/>
          <p:nvPr/>
        </p:nvGrpSpPr>
        <p:grpSpPr>
          <a:xfrm>
            <a:off x="1338402" y="1976771"/>
            <a:ext cx="4135849" cy="4043438"/>
            <a:chOff x="1072082" y="1976771"/>
            <a:chExt cx="4135849" cy="4043438"/>
          </a:xfrm>
          <a:gradFill>
            <a:gsLst>
              <a:gs pos="0">
                <a:srgbClr val="659D3E"/>
              </a:gs>
              <a:gs pos="66000">
                <a:srgbClr val="3C764D"/>
              </a:gs>
              <a:gs pos="38000">
                <a:srgbClr val="589045"/>
              </a:gs>
              <a:gs pos="100000">
                <a:srgbClr val="276457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C9C93E9-9333-43A0-BBE6-29FC30C23B72}"/>
                </a:ext>
              </a:extLst>
            </p:cNvPr>
            <p:cNvGrpSpPr/>
            <p:nvPr/>
          </p:nvGrpSpPr>
          <p:grpSpPr>
            <a:xfrm>
              <a:off x="2398484" y="1976771"/>
              <a:ext cx="1919168" cy="1941707"/>
              <a:chOff x="2189765" y="1976771"/>
              <a:chExt cx="1919168" cy="1941707"/>
            </a:xfrm>
            <a:grpFill/>
          </p:grpSpPr>
          <p:sp>
            <p:nvSpPr>
              <p:cNvPr id="29" name="Oval 24">
                <a:extLst>
                  <a:ext uri="{FF2B5EF4-FFF2-40B4-BE49-F238E27FC236}">
                    <a16:creationId xmlns:a16="http://schemas.microsoft.com/office/drawing/2014/main" id="{5A07BB00-FF7E-4D04-9200-E964A11CA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6222" y="2775767"/>
                <a:ext cx="1142711" cy="11427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Oval 25">
                <a:extLst>
                  <a:ext uri="{FF2B5EF4-FFF2-40B4-BE49-F238E27FC236}">
                    <a16:creationId xmlns:a16="http://schemas.microsoft.com/office/drawing/2014/main" id="{EFECFA2C-421D-436D-BE55-B63E913A0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765" y="1976771"/>
                <a:ext cx="776458" cy="7764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5849B001-C047-4C6B-8AE0-102F99AFB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130" y="2344151"/>
                <a:ext cx="959021" cy="959021"/>
              </a:xfrm>
              <a:custGeom>
                <a:avLst/>
                <a:gdLst>
                  <a:gd name="T0" fmla="*/ 565 w 1289"/>
                  <a:gd name="T1" fmla="*/ 1289 h 1289"/>
                  <a:gd name="T2" fmla="*/ 0 w 1289"/>
                  <a:gd name="T3" fmla="*/ 549 h 1289"/>
                  <a:gd name="T4" fmla="*/ 562 w 1289"/>
                  <a:gd name="T5" fmla="*/ 0 h 1289"/>
                  <a:gd name="T6" fmla="*/ 1289 w 1289"/>
                  <a:gd name="T7" fmla="*/ 582 h 1289"/>
                  <a:gd name="T8" fmla="*/ 565 w 1289"/>
                  <a:gd name="T9" fmla="*/ 1289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9">
                    <a:moveTo>
                      <a:pt x="565" y="1289"/>
                    </a:moveTo>
                    <a:cubicBezTo>
                      <a:pt x="609" y="736"/>
                      <a:pt x="376" y="579"/>
                      <a:pt x="0" y="549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83" y="376"/>
                      <a:pt x="735" y="613"/>
                      <a:pt x="1289" y="582"/>
                    </a:cubicBezTo>
                    <a:lnTo>
                      <a:pt x="565" y="1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EB952C6-B15C-455C-B907-7F4304A19621}"/>
                </a:ext>
              </a:extLst>
            </p:cNvPr>
            <p:cNvGrpSpPr/>
            <p:nvPr/>
          </p:nvGrpSpPr>
          <p:grpSpPr>
            <a:xfrm>
              <a:off x="1072082" y="2801686"/>
              <a:ext cx="1941708" cy="1919169"/>
              <a:chOff x="863363" y="2801686"/>
              <a:chExt cx="1941708" cy="1919169"/>
            </a:xfrm>
            <a:grpFill/>
          </p:grpSpPr>
          <p:sp>
            <p:nvSpPr>
              <p:cNvPr id="26" name="Oval 27">
                <a:extLst>
                  <a:ext uri="{FF2B5EF4-FFF2-40B4-BE49-F238E27FC236}">
                    <a16:creationId xmlns:a16="http://schemas.microsoft.com/office/drawing/2014/main" id="{CFC3A5CF-1FA4-4CB7-AFC4-86CE1F8C0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360" y="2801686"/>
                <a:ext cx="1142711" cy="11427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Oval 28">
                <a:extLst>
                  <a:ext uri="{FF2B5EF4-FFF2-40B4-BE49-F238E27FC236}">
                    <a16:creationId xmlns:a16="http://schemas.microsoft.com/office/drawing/2014/main" id="{81B57D32-D16C-4013-B3BD-8D650B2E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363" y="3944397"/>
                <a:ext cx="776458" cy="7764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58519292-67C2-4813-94A1-142DB7AD0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617" y="3404596"/>
                <a:ext cx="959021" cy="959021"/>
              </a:xfrm>
              <a:custGeom>
                <a:avLst/>
                <a:gdLst>
                  <a:gd name="T0" fmla="*/ 1289 w 1289"/>
                  <a:gd name="T1" fmla="*/ 724 h 1289"/>
                  <a:gd name="T2" fmla="*/ 549 w 1289"/>
                  <a:gd name="T3" fmla="*/ 1289 h 1289"/>
                  <a:gd name="T4" fmla="*/ 0 w 1289"/>
                  <a:gd name="T5" fmla="*/ 727 h 1289"/>
                  <a:gd name="T6" fmla="*/ 582 w 1289"/>
                  <a:gd name="T7" fmla="*/ 0 h 1289"/>
                  <a:gd name="T8" fmla="*/ 1289 w 1289"/>
                  <a:gd name="T9" fmla="*/ 724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9">
                    <a:moveTo>
                      <a:pt x="1289" y="724"/>
                    </a:moveTo>
                    <a:cubicBezTo>
                      <a:pt x="736" y="680"/>
                      <a:pt x="579" y="913"/>
                      <a:pt x="549" y="1289"/>
                    </a:cubicBezTo>
                    <a:cubicBezTo>
                      <a:pt x="0" y="727"/>
                      <a:pt x="0" y="727"/>
                      <a:pt x="0" y="727"/>
                    </a:cubicBezTo>
                    <a:cubicBezTo>
                      <a:pt x="376" y="706"/>
                      <a:pt x="613" y="554"/>
                      <a:pt x="582" y="0"/>
                    </a:cubicBezTo>
                    <a:lnTo>
                      <a:pt x="1289" y="7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D039238-A5CC-4E21-B454-6B64D538E48C}"/>
                </a:ext>
              </a:extLst>
            </p:cNvPr>
            <p:cNvGrpSpPr/>
            <p:nvPr/>
          </p:nvGrpSpPr>
          <p:grpSpPr>
            <a:xfrm>
              <a:off x="1989406" y="4078502"/>
              <a:ext cx="1919170" cy="1941707"/>
              <a:chOff x="1780687" y="4078502"/>
              <a:chExt cx="1919170" cy="1941707"/>
            </a:xfrm>
            <a:grpFill/>
          </p:grpSpPr>
          <p:sp>
            <p:nvSpPr>
              <p:cNvPr id="23" name="Oval 30">
                <a:extLst>
                  <a:ext uri="{FF2B5EF4-FFF2-40B4-BE49-F238E27FC236}">
                    <a16:creationId xmlns:a16="http://schemas.microsoft.com/office/drawing/2014/main" id="{257A7B21-439B-441C-8136-D9FD65376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687" y="4078502"/>
                <a:ext cx="1142711" cy="11427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Oval 31">
                <a:extLst>
                  <a:ext uri="{FF2B5EF4-FFF2-40B4-BE49-F238E27FC236}">
                    <a16:creationId xmlns:a16="http://schemas.microsoft.com/office/drawing/2014/main" id="{39475191-612D-4E83-8BFC-EAE4EE9D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399" y="5243751"/>
                <a:ext cx="776458" cy="7764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77A4ECA4-9C66-4122-9031-49AB31B49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598" y="4693808"/>
                <a:ext cx="959021" cy="959021"/>
              </a:xfrm>
              <a:custGeom>
                <a:avLst/>
                <a:gdLst>
                  <a:gd name="T0" fmla="*/ 723 w 1288"/>
                  <a:gd name="T1" fmla="*/ 0 h 1289"/>
                  <a:gd name="T2" fmla="*/ 1288 w 1288"/>
                  <a:gd name="T3" fmla="*/ 740 h 1289"/>
                  <a:gd name="T4" fmla="*/ 726 w 1288"/>
                  <a:gd name="T5" fmla="*/ 1289 h 1289"/>
                  <a:gd name="T6" fmla="*/ 0 w 1288"/>
                  <a:gd name="T7" fmla="*/ 707 h 1289"/>
                  <a:gd name="T8" fmla="*/ 723 w 1288"/>
                  <a:gd name="T9" fmla="*/ 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8" h="1289">
                    <a:moveTo>
                      <a:pt x="723" y="0"/>
                    </a:moveTo>
                    <a:cubicBezTo>
                      <a:pt x="680" y="552"/>
                      <a:pt x="913" y="710"/>
                      <a:pt x="1288" y="740"/>
                    </a:cubicBezTo>
                    <a:cubicBezTo>
                      <a:pt x="726" y="1289"/>
                      <a:pt x="726" y="1289"/>
                      <a:pt x="726" y="1289"/>
                    </a:cubicBezTo>
                    <a:cubicBezTo>
                      <a:pt x="705" y="913"/>
                      <a:pt x="553" y="676"/>
                      <a:pt x="0" y="707"/>
                    </a:cubicBezTo>
                    <a:lnTo>
                      <a:pt x="7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48937C7-6D23-4C96-AF89-CA77224F7C65}"/>
                </a:ext>
              </a:extLst>
            </p:cNvPr>
            <p:cNvGrpSpPr/>
            <p:nvPr/>
          </p:nvGrpSpPr>
          <p:grpSpPr>
            <a:xfrm>
              <a:off x="3266223" y="3276125"/>
              <a:ext cx="1941708" cy="1919168"/>
              <a:chOff x="3057504" y="3276125"/>
              <a:chExt cx="1941708" cy="1919168"/>
            </a:xfrm>
            <a:grpFill/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73CC348F-EE6D-4C38-A3AE-E1A97C980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7504" y="4053709"/>
                <a:ext cx="1142711" cy="11415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Oval 34">
                <a:extLst>
                  <a:ext uri="{FF2B5EF4-FFF2-40B4-BE49-F238E27FC236}">
                    <a16:creationId xmlns:a16="http://schemas.microsoft.com/office/drawing/2014/main" id="{8F116A08-02C4-4E9E-AFC2-CD913B6F0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754" y="3276125"/>
                <a:ext cx="776458" cy="7775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85371A17-8CE3-4E9A-9970-0705E5FF1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937" y="3634490"/>
                <a:ext cx="957894" cy="957894"/>
              </a:xfrm>
              <a:custGeom>
                <a:avLst/>
                <a:gdLst>
                  <a:gd name="T0" fmla="*/ 0 w 1289"/>
                  <a:gd name="T1" fmla="*/ 565 h 1288"/>
                  <a:gd name="T2" fmla="*/ 740 w 1289"/>
                  <a:gd name="T3" fmla="*/ 0 h 1288"/>
                  <a:gd name="T4" fmla="*/ 1289 w 1289"/>
                  <a:gd name="T5" fmla="*/ 562 h 1288"/>
                  <a:gd name="T6" fmla="*/ 707 w 1289"/>
                  <a:gd name="T7" fmla="*/ 1288 h 1288"/>
                  <a:gd name="T8" fmla="*/ 0 w 1289"/>
                  <a:gd name="T9" fmla="*/ 565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9" h="1288">
                    <a:moveTo>
                      <a:pt x="0" y="565"/>
                    </a:moveTo>
                    <a:cubicBezTo>
                      <a:pt x="553" y="608"/>
                      <a:pt x="710" y="375"/>
                      <a:pt x="740" y="0"/>
                    </a:cubicBezTo>
                    <a:cubicBezTo>
                      <a:pt x="1289" y="562"/>
                      <a:pt x="1289" y="562"/>
                      <a:pt x="1289" y="562"/>
                    </a:cubicBezTo>
                    <a:cubicBezTo>
                      <a:pt x="913" y="583"/>
                      <a:pt x="676" y="735"/>
                      <a:pt x="707" y="1288"/>
                    </a:cubicBezTo>
                    <a:lnTo>
                      <a:pt x="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D8945929-CFD8-4D2B-A68E-107A82E92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819" y="4184434"/>
              <a:ext cx="192706" cy="267084"/>
            </a:xfrm>
            <a:custGeom>
              <a:avLst/>
              <a:gdLst>
                <a:gd name="T0" fmla="*/ 130 w 260"/>
                <a:gd name="T1" fmla="*/ 0 h 358"/>
                <a:gd name="T2" fmla="*/ 174 w 260"/>
                <a:gd name="T3" fmla="*/ 7 h 358"/>
                <a:gd name="T4" fmla="*/ 208 w 260"/>
                <a:gd name="T5" fmla="*/ 26 h 358"/>
                <a:gd name="T6" fmla="*/ 232 w 260"/>
                <a:gd name="T7" fmla="*/ 55 h 358"/>
                <a:gd name="T8" fmla="*/ 249 w 260"/>
                <a:gd name="T9" fmla="*/ 91 h 358"/>
                <a:gd name="T10" fmla="*/ 257 w 260"/>
                <a:gd name="T11" fmla="*/ 133 h 358"/>
                <a:gd name="T12" fmla="*/ 260 w 260"/>
                <a:gd name="T13" fmla="*/ 179 h 358"/>
                <a:gd name="T14" fmla="*/ 257 w 260"/>
                <a:gd name="T15" fmla="*/ 225 h 358"/>
                <a:gd name="T16" fmla="*/ 249 w 260"/>
                <a:gd name="T17" fmla="*/ 267 h 358"/>
                <a:gd name="T18" fmla="*/ 232 w 260"/>
                <a:gd name="T19" fmla="*/ 304 h 358"/>
                <a:gd name="T20" fmla="*/ 208 w 260"/>
                <a:gd name="T21" fmla="*/ 332 h 358"/>
                <a:gd name="T22" fmla="*/ 174 w 260"/>
                <a:gd name="T23" fmla="*/ 351 h 358"/>
                <a:gd name="T24" fmla="*/ 130 w 260"/>
                <a:gd name="T25" fmla="*/ 358 h 358"/>
                <a:gd name="T26" fmla="*/ 86 w 260"/>
                <a:gd name="T27" fmla="*/ 351 h 358"/>
                <a:gd name="T28" fmla="*/ 52 w 260"/>
                <a:gd name="T29" fmla="*/ 332 h 358"/>
                <a:gd name="T30" fmla="*/ 27 w 260"/>
                <a:gd name="T31" fmla="*/ 304 h 358"/>
                <a:gd name="T32" fmla="*/ 11 w 260"/>
                <a:gd name="T33" fmla="*/ 267 h 358"/>
                <a:gd name="T34" fmla="*/ 3 w 260"/>
                <a:gd name="T35" fmla="*/ 225 h 358"/>
                <a:gd name="T36" fmla="*/ 0 w 260"/>
                <a:gd name="T37" fmla="*/ 179 h 358"/>
                <a:gd name="T38" fmla="*/ 3 w 260"/>
                <a:gd name="T39" fmla="*/ 133 h 358"/>
                <a:gd name="T40" fmla="*/ 11 w 260"/>
                <a:gd name="T41" fmla="*/ 91 h 358"/>
                <a:gd name="T42" fmla="*/ 27 w 260"/>
                <a:gd name="T43" fmla="*/ 55 h 358"/>
                <a:gd name="T44" fmla="*/ 52 w 260"/>
                <a:gd name="T45" fmla="*/ 26 h 358"/>
                <a:gd name="T46" fmla="*/ 85 w 260"/>
                <a:gd name="T47" fmla="*/ 7 h 358"/>
                <a:gd name="T48" fmla="*/ 130 w 260"/>
                <a:gd name="T49" fmla="*/ 0 h 358"/>
                <a:gd name="T50" fmla="*/ 130 w 260"/>
                <a:gd name="T51" fmla="*/ 47 h 358"/>
                <a:gd name="T52" fmla="*/ 105 w 260"/>
                <a:gd name="T53" fmla="*/ 52 h 358"/>
                <a:gd name="T54" fmla="*/ 88 w 260"/>
                <a:gd name="T55" fmla="*/ 67 h 358"/>
                <a:gd name="T56" fmla="*/ 76 w 260"/>
                <a:gd name="T57" fmla="*/ 90 h 358"/>
                <a:gd name="T58" fmla="*/ 69 w 260"/>
                <a:gd name="T59" fmla="*/ 117 h 358"/>
                <a:gd name="T60" fmla="*/ 66 w 260"/>
                <a:gd name="T61" fmla="*/ 148 h 358"/>
                <a:gd name="T62" fmla="*/ 65 w 260"/>
                <a:gd name="T63" fmla="*/ 179 h 358"/>
                <a:gd name="T64" fmla="*/ 66 w 260"/>
                <a:gd name="T65" fmla="*/ 211 h 358"/>
                <a:gd name="T66" fmla="*/ 69 w 260"/>
                <a:gd name="T67" fmla="*/ 241 h 358"/>
                <a:gd name="T68" fmla="*/ 76 w 260"/>
                <a:gd name="T69" fmla="*/ 269 h 358"/>
                <a:gd name="T70" fmla="*/ 88 w 260"/>
                <a:gd name="T71" fmla="*/ 291 h 358"/>
                <a:gd name="T72" fmla="*/ 105 w 260"/>
                <a:gd name="T73" fmla="*/ 306 h 358"/>
                <a:gd name="T74" fmla="*/ 130 w 260"/>
                <a:gd name="T75" fmla="*/ 311 h 358"/>
                <a:gd name="T76" fmla="*/ 155 w 260"/>
                <a:gd name="T77" fmla="*/ 306 h 358"/>
                <a:gd name="T78" fmla="*/ 172 w 260"/>
                <a:gd name="T79" fmla="*/ 291 h 358"/>
                <a:gd name="T80" fmla="*/ 184 w 260"/>
                <a:gd name="T81" fmla="*/ 269 h 358"/>
                <a:gd name="T82" fmla="*/ 191 w 260"/>
                <a:gd name="T83" fmla="*/ 241 h 358"/>
                <a:gd name="T84" fmla="*/ 194 w 260"/>
                <a:gd name="T85" fmla="*/ 211 h 358"/>
                <a:gd name="T86" fmla="*/ 195 w 260"/>
                <a:gd name="T87" fmla="*/ 179 h 358"/>
                <a:gd name="T88" fmla="*/ 194 w 260"/>
                <a:gd name="T89" fmla="*/ 148 h 358"/>
                <a:gd name="T90" fmla="*/ 191 w 260"/>
                <a:gd name="T91" fmla="*/ 117 h 358"/>
                <a:gd name="T92" fmla="*/ 184 w 260"/>
                <a:gd name="T93" fmla="*/ 90 h 358"/>
                <a:gd name="T94" fmla="*/ 172 w 260"/>
                <a:gd name="T95" fmla="*/ 67 h 358"/>
                <a:gd name="T96" fmla="*/ 155 w 260"/>
                <a:gd name="T97" fmla="*/ 52 h 358"/>
                <a:gd name="T98" fmla="*/ 130 w 260"/>
                <a:gd name="T99" fmla="*/ 4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8">
                  <a:moveTo>
                    <a:pt x="130" y="0"/>
                  </a:moveTo>
                  <a:cubicBezTo>
                    <a:pt x="147" y="0"/>
                    <a:pt x="161" y="3"/>
                    <a:pt x="174" y="7"/>
                  </a:cubicBezTo>
                  <a:cubicBezTo>
                    <a:pt x="187" y="12"/>
                    <a:pt x="199" y="18"/>
                    <a:pt x="208" y="26"/>
                  </a:cubicBezTo>
                  <a:cubicBezTo>
                    <a:pt x="218" y="34"/>
                    <a:pt x="226" y="43"/>
                    <a:pt x="232" y="55"/>
                  </a:cubicBezTo>
                  <a:cubicBezTo>
                    <a:pt x="239" y="66"/>
                    <a:pt x="244" y="78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5"/>
                    <a:pt x="259" y="210"/>
                    <a:pt x="257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4" y="280"/>
                    <a:pt x="239" y="293"/>
                    <a:pt x="232" y="304"/>
                  </a:cubicBezTo>
                  <a:cubicBezTo>
                    <a:pt x="226" y="315"/>
                    <a:pt x="218" y="324"/>
                    <a:pt x="208" y="332"/>
                  </a:cubicBezTo>
                  <a:cubicBezTo>
                    <a:pt x="199" y="341"/>
                    <a:pt x="187" y="347"/>
                    <a:pt x="174" y="351"/>
                  </a:cubicBezTo>
                  <a:cubicBezTo>
                    <a:pt x="161" y="356"/>
                    <a:pt x="147" y="358"/>
                    <a:pt x="130" y="358"/>
                  </a:cubicBezTo>
                  <a:cubicBezTo>
                    <a:pt x="113" y="358"/>
                    <a:pt x="99" y="356"/>
                    <a:pt x="86" y="351"/>
                  </a:cubicBezTo>
                  <a:cubicBezTo>
                    <a:pt x="73" y="347"/>
                    <a:pt x="61" y="341"/>
                    <a:pt x="52" y="332"/>
                  </a:cubicBezTo>
                  <a:cubicBezTo>
                    <a:pt x="42" y="324"/>
                    <a:pt x="34" y="315"/>
                    <a:pt x="27" y="304"/>
                  </a:cubicBezTo>
                  <a:cubicBezTo>
                    <a:pt x="21" y="293"/>
                    <a:pt x="15" y="280"/>
                    <a:pt x="11" y="267"/>
                  </a:cubicBezTo>
                  <a:cubicBezTo>
                    <a:pt x="7" y="254"/>
                    <a:pt x="4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5" y="78"/>
                    <a:pt x="21" y="66"/>
                    <a:pt x="27" y="55"/>
                  </a:cubicBezTo>
                  <a:cubicBezTo>
                    <a:pt x="34" y="43"/>
                    <a:pt x="42" y="34"/>
                    <a:pt x="52" y="26"/>
                  </a:cubicBezTo>
                  <a:cubicBezTo>
                    <a:pt x="61" y="18"/>
                    <a:pt x="73" y="12"/>
                    <a:pt x="85" y="7"/>
                  </a:cubicBezTo>
                  <a:cubicBezTo>
                    <a:pt x="98" y="3"/>
                    <a:pt x="113" y="0"/>
                    <a:pt x="130" y="0"/>
                  </a:cubicBezTo>
                  <a:close/>
                  <a:moveTo>
                    <a:pt x="130" y="47"/>
                  </a:moveTo>
                  <a:cubicBezTo>
                    <a:pt x="120" y="47"/>
                    <a:pt x="112" y="49"/>
                    <a:pt x="105" y="52"/>
                  </a:cubicBezTo>
                  <a:cubicBezTo>
                    <a:pt x="98" y="56"/>
                    <a:pt x="93" y="61"/>
                    <a:pt x="88" y="67"/>
                  </a:cubicBezTo>
                  <a:cubicBezTo>
                    <a:pt x="83" y="74"/>
                    <a:pt x="79" y="81"/>
                    <a:pt x="76" y="90"/>
                  </a:cubicBezTo>
                  <a:cubicBezTo>
                    <a:pt x="73" y="98"/>
                    <a:pt x="71" y="107"/>
                    <a:pt x="69" y="117"/>
                  </a:cubicBezTo>
                  <a:cubicBezTo>
                    <a:pt x="68" y="127"/>
                    <a:pt x="66" y="137"/>
                    <a:pt x="66" y="148"/>
                  </a:cubicBezTo>
                  <a:cubicBezTo>
                    <a:pt x="65" y="158"/>
                    <a:pt x="65" y="169"/>
                    <a:pt x="65" y="179"/>
                  </a:cubicBezTo>
                  <a:cubicBezTo>
                    <a:pt x="65" y="190"/>
                    <a:pt x="65" y="200"/>
                    <a:pt x="66" y="211"/>
                  </a:cubicBezTo>
                  <a:cubicBezTo>
                    <a:pt x="66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9"/>
                  </a:cubicBezTo>
                  <a:cubicBezTo>
                    <a:pt x="79" y="277"/>
                    <a:pt x="83" y="285"/>
                    <a:pt x="88" y="291"/>
                  </a:cubicBezTo>
                  <a:cubicBezTo>
                    <a:pt x="93" y="297"/>
                    <a:pt x="98" y="302"/>
                    <a:pt x="105" y="306"/>
                  </a:cubicBezTo>
                  <a:cubicBezTo>
                    <a:pt x="112" y="309"/>
                    <a:pt x="120" y="311"/>
                    <a:pt x="130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7" y="297"/>
                    <a:pt x="172" y="291"/>
                  </a:cubicBezTo>
                  <a:cubicBezTo>
                    <a:pt x="177" y="285"/>
                    <a:pt x="181" y="277"/>
                    <a:pt x="184" y="269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1"/>
                  </a:cubicBezTo>
                  <a:cubicBezTo>
                    <a:pt x="195" y="200"/>
                    <a:pt x="195" y="190"/>
                    <a:pt x="195" y="179"/>
                  </a:cubicBezTo>
                  <a:cubicBezTo>
                    <a:pt x="195" y="169"/>
                    <a:pt x="195" y="158"/>
                    <a:pt x="194" y="148"/>
                  </a:cubicBezTo>
                  <a:cubicBezTo>
                    <a:pt x="194" y="137"/>
                    <a:pt x="193" y="127"/>
                    <a:pt x="191" y="117"/>
                  </a:cubicBezTo>
                  <a:cubicBezTo>
                    <a:pt x="189" y="107"/>
                    <a:pt x="187" y="98"/>
                    <a:pt x="184" y="90"/>
                  </a:cubicBezTo>
                  <a:cubicBezTo>
                    <a:pt x="181" y="81"/>
                    <a:pt x="177" y="74"/>
                    <a:pt x="172" y="67"/>
                  </a:cubicBezTo>
                  <a:cubicBezTo>
                    <a:pt x="167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C7DB3F19-44D9-49E9-BF6E-68403053A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206" y="4186688"/>
              <a:ext cx="109313" cy="262576"/>
            </a:xfrm>
            <a:custGeom>
              <a:avLst/>
              <a:gdLst>
                <a:gd name="T0" fmla="*/ 34 w 147"/>
                <a:gd name="T1" fmla="*/ 96 h 352"/>
                <a:gd name="T2" fmla="*/ 22 w 147"/>
                <a:gd name="T3" fmla="*/ 99 h 352"/>
                <a:gd name="T4" fmla="*/ 14 w 147"/>
                <a:gd name="T5" fmla="*/ 97 h 352"/>
                <a:gd name="T6" fmla="*/ 7 w 147"/>
                <a:gd name="T7" fmla="*/ 92 h 352"/>
                <a:gd name="T8" fmla="*/ 2 w 147"/>
                <a:gd name="T9" fmla="*/ 85 h 352"/>
                <a:gd name="T10" fmla="*/ 0 w 147"/>
                <a:gd name="T11" fmla="*/ 76 h 352"/>
                <a:gd name="T12" fmla="*/ 3 w 147"/>
                <a:gd name="T13" fmla="*/ 66 h 352"/>
                <a:gd name="T14" fmla="*/ 11 w 147"/>
                <a:gd name="T15" fmla="*/ 58 h 352"/>
                <a:gd name="T16" fmla="*/ 99 w 147"/>
                <a:gd name="T17" fmla="*/ 5 h 352"/>
                <a:gd name="T18" fmla="*/ 108 w 147"/>
                <a:gd name="T19" fmla="*/ 1 h 352"/>
                <a:gd name="T20" fmla="*/ 116 w 147"/>
                <a:gd name="T21" fmla="*/ 0 h 352"/>
                <a:gd name="T22" fmla="*/ 127 w 147"/>
                <a:gd name="T23" fmla="*/ 2 h 352"/>
                <a:gd name="T24" fmla="*/ 137 w 147"/>
                <a:gd name="T25" fmla="*/ 8 h 352"/>
                <a:gd name="T26" fmla="*/ 144 w 147"/>
                <a:gd name="T27" fmla="*/ 18 h 352"/>
                <a:gd name="T28" fmla="*/ 147 w 147"/>
                <a:gd name="T29" fmla="*/ 32 h 352"/>
                <a:gd name="T30" fmla="*/ 147 w 147"/>
                <a:gd name="T31" fmla="*/ 321 h 352"/>
                <a:gd name="T32" fmla="*/ 144 w 147"/>
                <a:gd name="T33" fmla="*/ 335 h 352"/>
                <a:gd name="T34" fmla="*/ 137 w 147"/>
                <a:gd name="T35" fmla="*/ 344 h 352"/>
                <a:gd name="T36" fmla="*/ 126 w 147"/>
                <a:gd name="T37" fmla="*/ 350 h 352"/>
                <a:gd name="T38" fmla="*/ 115 w 147"/>
                <a:gd name="T39" fmla="*/ 352 h 352"/>
                <a:gd name="T40" fmla="*/ 103 w 147"/>
                <a:gd name="T41" fmla="*/ 350 h 352"/>
                <a:gd name="T42" fmla="*/ 93 w 147"/>
                <a:gd name="T43" fmla="*/ 344 h 352"/>
                <a:gd name="T44" fmla="*/ 86 w 147"/>
                <a:gd name="T45" fmla="*/ 335 h 352"/>
                <a:gd name="T46" fmla="*/ 83 w 147"/>
                <a:gd name="T47" fmla="*/ 321 h 352"/>
                <a:gd name="T48" fmla="*/ 83 w 147"/>
                <a:gd name="T49" fmla="*/ 65 h 352"/>
                <a:gd name="T50" fmla="*/ 34 w 147"/>
                <a:gd name="T51" fmla="*/ 9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352">
                  <a:moveTo>
                    <a:pt x="34" y="96"/>
                  </a:moveTo>
                  <a:cubicBezTo>
                    <a:pt x="30" y="98"/>
                    <a:pt x="26" y="99"/>
                    <a:pt x="22" y="99"/>
                  </a:cubicBezTo>
                  <a:cubicBezTo>
                    <a:pt x="19" y="99"/>
                    <a:pt x="16" y="98"/>
                    <a:pt x="14" y="97"/>
                  </a:cubicBezTo>
                  <a:cubicBezTo>
                    <a:pt x="11" y="96"/>
                    <a:pt x="9" y="94"/>
                    <a:pt x="7" y="92"/>
                  </a:cubicBezTo>
                  <a:cubicBezTo>
                    <a:pt x="5" y="90"/>
                    <a:pt x="3" y="87"/>
                    <a:pt x="2" y="85"/>
                  </a:cubicBezTo>
                  <a:cubicBezTo>
                    <a:pt x="1" y="82"/>
                    <a:pt x="0" y="79"/>
                    <a:pt x="0" y="76"/>
                  </a:cubicBezTo>
                  <a:cubicBezTo>
                    <a:pt x="0" y="73"/>
                    <a:pt x="1" y="69"/>
                    <a:pt x="3" y="66"/>
                  </a:cubicBezTo>
                  <a:cubicBezTo>
                    <a:pt x="4" y="63"/>
                    <a:pt x="7" y="60"/>
                    <a:pt x="11" y="58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102" y="3"/>
                    <a:pt x="105" y="2"/>
                    <a:pt x="108" y="1"/>
                  </a:cubicBezTo>
                  <a:cubicBezTo>
                    <a:pt x="110" y="1"/>
                    <a:pt x="113" y="0"/>
                    <a:pt x="116" y="0"/>
                  </a:cubicBezTo>
                  <a:cubicBezTo>
                    <a:pt x="120" y="0"/>
                    <a:pt x="124" y="1"/>
                    <a:pt x="127" y="2"/>
                  </a:cubicBezTo>
                  <a:cubicBezTo>
                    <a:pt x="131" y="3"/>
                    <a:pt x="134" y="5"/>
                    <a:pt x="137" y="8"/>
                  </a:cubicBezTo>
                  <a:cubicBezTo>
                    <a:pt x="140" y="11"/>
                    <a:pt x="142" y="14"/>
                    <a:pt x="144" y="18"/>
                  </a:cubicBezTo>
                  <a:cubicBezTo>
                    <a:pt x="146" y="22"/>
                    <a:pt x="147" y="27"/>
                    <a:pt x="147" y="32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6"/>
                    <a:pt x="146" y="331"/>
                    <a:pt x="144" y="335"/>
                  </a:cubicBezTo>
                  <a:cubicBezTo>
                    <a:pt x="142" y="338"/>
                    <a:pt x="140" y="342"/>
                    <a:pt x="137" y="344"/>
                  </a:cubicBezTo>
                  <a:cubicBezTo>
                    <a:pt x="134" y="347"/>
                    <a:pt x="130" y="349"/>
                    <a:pt x="126" y="350"/>
                  </a:cubicBezTo>
                  <a:cubicBezTo>
                    <a:pt x="123" y="351"/>
                    <a:pt x="119" y="352"/>
                    <a:pt x="115" y="352"/>
                  </a:cubicBezTo>
                  <a:cubicBezTo>
                    <a:pt x="111" y="352"/>
                    <a:pt x="107" y="351"/>
                    <a:pt x="103" y="350"/>
                  </a:cubicBezTo>
                  <a:cubicBezTo>
                    <a:pt x="99" y="349"/>
                    <a:pt x="96" y="347"/>
                    <a:pt x="93" y="344"/>
                  </a:cubicBezTo>
                  <a:cubicBezTo>
                    <a:pt x="90" y="342"/>
                    <a:pt x="88" y="338"/>
                    <a:pt x="86" y="335"/>
                  </a:cubicBezTo>
                  <a:cubicBezTo>
                    <a:pt x="84" y="331"/>
                    <a:pt x="83" y="326"/>
                    <a:pt x="83" y="321"/>
                  </a:cubicBezTo>
                  <a:cubicBezTo>
                    <a:pt x="83" y="65"/>
                    <a:pt x="83" y="65"/>
                    <a:pt x="83" y="65"/>
                  </a:cubicBezTo>
                  <a:lnTo>
                    <a:pt x="3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C7B26FE0-CFC9-44EA-8E91-882B75EDC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047" y="2230331"/>
              <a:ext cx="193833" cy="265956"/>
            </a:xfrm>
            <a:custGeom>
              <a:avLst/>
              <a:gdLst>
                <a:gd name="T0" fmla="*/ 130 w 260"/>
                <a:gd name="T1" fmla="*/ 0 h 358"/>
                <a:gd name="T2" fmla="*/ 174 w 260"/>
                <a:gd name="T3" fmla="*/ 7 h 358"/>
                <a:gd name="T4" fmla="*/ 208 w 260"/>
                <a:gd name="T5" fmla="*/ 25 h 358"/>
                <a:gd name="T6" fmla="*/ 233 w 260"/>
                <a:gd name="T7" fmla="*/ 54 h 358"/>
                <a:gd name="T8" fmla="*/ 249 w 260"/>
                <a:gd name="T9" fmla="*/ 91 h 358"/>
                <a:gd name="T10" fmla="*/ 257 w 260"/>
                <a:gd name="T11" fmla="*/ 133 h 358"/>
                <a:gd name="T12" fmla="*/ 260 w 260"/>
                <a:gd name="T13" fmla="*/ 179 h 358"/>
                <a:gd name="T14" fmla="*/ 257 w 260"/>
                <a:gd name="T15" fmla="*/ 225 h 358"/>
                <a:gd name="T16" fmla="*/ 249 w 260"/>
                <a:gd name="T17" fmla="*/ 267 h 358"/>
                <a:gd name="T18" fmla="*/ 233 w 260"/>
                <a:gd name="T19" fmla="*/ 303 h 358"/>
                <a:gd name="T20" fmla="*/ 208 w 260"/>
                <a:gd name="T21" fmla="*/ 332 h 358"/>
                <a:gd name="T22" fmla="*/ 174 w 260"/>
                <a:gd name="T23" fmla="*/ 351 h 358"/>
                <a:gd name="T24" fmla="*/ 130 w 260"/>
                <a:gd name="T25" fmla="*/ 358 h 358"/>
                <a:gd name="T26" fmla="*/ 86 w 260"/>
                <a:gd name="T27" fmla="*/ 351 h 358"/>
                <a:gd name="T28" fmla="*/ 52 w 260"/>
                <a:gd name="T29" fmla="*/ 332 h 358"/>
                <a:gd name="T30" fmla="*/ 28 w 260"/>
                <a:gd name="T31" fmla="*/ 303 h 358"/>
                <a:gd name="T32" fmla="*/ 11 w 260"/>
                <a:gd name="T33" fmla="*/ 267 h 358"/>
                <a:gd name="T34" fmla="*/ 3 w 260"/>
                <a:gd name="T35" fmla="*/ 225 h 358"/>
                <a:gd name="T36" fmla="*/ 0 w 260"/>
                <a:gd name="T37" fmla="*/ 179 h 358"/>
                <a:gd name="T38" fmla="*/ 3 w 260"/>
                <a:gd name="T39" fmla="*/ 133 h 358"/>
                <a:gd name="T40" fmla="*/ 11 w 260"/>
                <a:gd name="T41" fmla="*/ 91 h 358"/>
                <a:gd name="T42" fmla="*/ 28 w 260"/>
                <a:gd name="T43" fmla="*/ 54 h 358"/>
                <a:gd name="T44" fmla="*/ 52 w 260"/>
                <a:gd name="T45" fmla="*/ 25 h 358"/>
                <a:gd name="T46" fmla="*/ 86 w 260"/>
                <a:gd name="T47" fmla="*/ 7 h 358"/>
                <a:gd name="T48" fmla="*/ 130 w 260"/>
                <a:gd name="T49" fmla="*/ 0 h 358"/>
                <a:gd name="T50" fmla="*/ 130 w 260"/>
                <a:gd name="T51" fmla="*/ 46 h 358"/>
                <a:gd name="T52" fmla="*/ 105 w 260"/>
                <a:gd name="T53" fmla="*/ 52 h 358"/>
                <a:gd name="T54" fmla="*/ 88 w 260"/>
                <a:gd name="T55" fmla="*/ 67 h 358"/>
                <a:gd name="T56" fmla="*/ 76 w 260"/>
                <a:gd name="T57" fmla="*/ 89 h 358"/>
                <a:gd name="T58" fmla="*/ 69 w 260"/>
                <a:gd name="T59" fmla="*/ 116 h 358"/>
                <a:gd name="T60" fmla="*/ 66 w 260"/>
                <a:gd name="T61" fmla="*/ 147 h 358"/>
                <a:gd name="T62" fmla="*/ 65 w 260"/>
                <a:gd name="T63" fmla="*/ 179 h 358"/>
                <a:gd name="T64" fmla="*/ 66 w 260"/>
                <a:gd name="T65" fmla="*/ 210 h 358"/>
                <a:gd name="T66" fmla="*/ 69 w 260"/>
                <a:gd name="T67" fmla="*/ 241 h 358"/>
                <a:gd name="T68" fmla="*/ 76 w 260"/>
                <a:gd name="T69" fmla="*/ 268 h 358"/>
                <a:gd name="T70" fmla="*/ 88 w 260"/>
                <a:gd name="T71" fmla="*/ 290 h 358"/>
                <a:gd name="T72" fmla="*/ 105 w 260"/>
                <a:gd name="T73" fmla="*/ 305 h 358"/>
                <a:gd name="T74" fmla="*/ 130 w 260"/>
                <a:gd name="T75" fmla="*/ 311 h 358"/>
                <a:gd name="T76" fmla="*/ 155 w 260"/>
                <a:gd name="T77" fmla="*/ 305 h 358"/>
                <a:gd name="T78" fmla="*/ 173 w 260"/>
                <a:gd name="T79" fmla="*/ 290 h 358"/>
                <a:gd name="T80" fmla="*/ 184 w 260"/>
                <a:gd name="T81" fmla="*/ 268 h 358"/>
                <a:gd name="T82" fmla="*/ 191 w 260"/>
                <a:gd name="T83" fmla="*/ 241 h 358"/>
                <a:gd name="T84" fmla="*/ 194 w 260"/>
                <a:gd name="T85" fmla="*/ 210 h 358"/>
                <a:gd name="T86" fmla="*/ 195 w 260"/>
                <a:gd name="T87" fmla="*/ 179 h 358"/>
                <a:gd name="T88" fmla="*/ 194 w 260"/>
                <a:gd name="T89" fmla="*/ 147 h 358"/>
                <a:gd name="T90" fmla="*/ 191 w 260"/>
                <a:gd name="T91" fmla="*/ 116 h 358"/>
                <a:gd name="T92" fmla="*/ 184 w 260"/>
                <a:gd name="T93" fmla="*/ 89 h 358"/>
                <a:gd name="T94" fmla="*/ 173 w 260"/>
                <a:gd name="T95" fmla="*/ 67 h 358"/>
                <a:gd name="T96" fmla="*/ 155 w 260"/>
                <a:gd name="T97" fmla="*/ 52 h 358"/>
                <a:gd name="T98" fmla="*/ 130 w 260"/>
                <a:gd name="T99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8">
                  <a:moveTo>
                    <a:pt x="130" y="0"/>
                  </a:moveTo>
                  <a:cubicBezTo>
                    <a:pt x="147" y="0"/>
                    <a:pt x="162" y="2"/>
                    <a:pt x="174" y="7"/>
                  </a:cubicBezTo>
                  <a:cubicBezTo>
                    <a:pt x="187" y="11"/>
                    <a:pt x="199" y="17"/>
                    <a:pt x="208" y="25"/>
                  </a:cubicBezTo>
                  <a:cubicBezTo>
                    <a:pt x="218" y="33"/>
                    <a:pt x="226" y="43"/>
                    <a:pt x="233" y="54"/>
                  </a:cubicBezTo>
                  <a:cubicBezTo>
                    <a:pt x="239" y="65"/>
                    <a:pt x="245" y="77"/>
                    <a:pt x="249" y="91"/>
                  </a:cubicBezTo>
                  <a:cubicBezTo>
                    <a:pt x="253" y="104"/>
                    <a:pt x="256" y="118"/>
                    <a:pt x="257" y="133"/>
                  </a:cubicBezTo>
                  <a:cubicBezTo>
                    <a:pt x="259" y="148"/>
                    <a:pt x="260" y="163"/>
                    <a:pt x="260" y="179"/>
                  </a:cubicBezTo>
                  <a:cubicBezTo>
                    <a:pt x="260" y="194"/>
                    <a:pt x="259" y="210"/>
                    <a:pt x="257" y="225"/>
                  </a:cubicBezTo>
                  <a:cubicBezTo>
                    <a:pt x="256" y="239"/>
                    <a:pt x="253" y="254"/>
                    <a:pt x="249" y="267"/>
                  </a:cubicBezTo>
                  <a:cubicBezTo>
                    <a:pt x="245" y="280"/>
                    <a:pt x="239" y="292"/>
                    <a:pt x="233" y="303"/>
                  </a:cubicBezTo>
                  <a:cubicBezTo>
                    <a:pt x="226" y="314"/>
                    <a:pt x="218" y="324"/>
                    <a:pt x="208" y="332"/>
                  </a:cubicBezTo>
                  <a:cubicBezTo>
                    <a:pt x="199" y="340"/>
                    <a:pt x="187" y="346"/>
                    <a:pt x="174" y="351"/>
                  </a:cubicBezTo>
                  <a:cubicBezTo>
                    <a:pt x="162" y="355"/>
                    <a:pt x="147" y="358"/>
                    <a:pt x="130" y="358"/>
                  </a:cubicBezTo>
                  <a:cubicBezTo>
                    <a:pt x="114" y="358"/>
                    <a:pt x="99" y="355"/>
                    <a:pt x="86" y="351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4"/>
                    <a:pt x="34" y="314"/>
                    <a:pt x="28" y="303"/>
                  </a:cubicBezTo>
                  <a:cubicBezTo>
                    <a:pt x="21" y="292"/>
                    <a:pt x="16" y="280"/>
                    <a:pt x="11" y="267"/>
                  </a:cubicBezTo>
                  <a:cubicBezTo>
                    <a:pt x="7" y="254"/>
                    <a:pt x="4" y="239"/>
                    <a:pt x="3" y="225"/>
                  </a:cubicBezTo>
                  <a:cubicBezTo>
                    <a:pt x="1" y="210"/>
                    <a:pt x="0" y="194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4" y="118"/>
                    <a:pt x="7" y="104"/>
                    <a:pt x="11" y="91"/>
                  </a:cubicBezTo>
                  <a:cubicBezTo>
                    <a:pt x="16" y="77"/>
                    <a:pt x="21" y="65"/>
                    <a:pt x="28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6" y="7"/>
                  </a:cubicBezTo>
                  <a:cubicBezTo>
                    <a:pt x="99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1" y="46"/>
                    <a:pt x="112" y="48"/>
                    <a:pt x="105" y="52"/>
                  </a:cubicBezTo>
                  <a:cubicBezTo>
                    <a:pt x="99" y="55"/>
                    <a:pt x="93" y="60"/>
                    <a:pt x="88" y="67"/>
                  </a:cubicBezTo>
                  <a:cubicBezTo>
                    <a:pt x="83" y="73"/>
                    <a:pt x="79" y="81"/>
                    <a:pt x="76" y="89"/>
                  </a:cubicBezTo>
                  <a:cubicBezTo>
                    <a:pt x="73" y="98"/>
                    <a:pt x="71" y="107"/>
                    <a:pt x="69" y="116"/>
                  </a:cubicBezTo>
                  <a:cubicBezTo>
                    <a:pt x="68" y="126"/>
                    <a:pt x="67" y="136"/>
                    <a:pt x="66" y="147"/>
                  </a:cubicBezTo>
                  <a:cubicBezTo>
                    <a:pt x="65" y="158"/>
                    <a:pt x="65" y="168"/>
                    <a:pt x="65" y="179"/>
                  </a:cubicBezTo>
                  <a:cubicBezTo>
                    <a:pt x="65" y="189"/>
                    <a:pt x="65" y="200"/>
                    <a:pt x="66" y="210"/>
                  </a:cubicBezTo>
                  <a:cubicBezTo>
                    <a:pt x="67" y="221"/>
                    <a:pt x="68" y="231"/>
                    <a:pt x="69" y="241"/>
                  </a:cubicBezTo>
                  <a:cubicBezTo>
                    <a:pt x="71" y="251"/>
                    <a:pt x="73" y="260"/>
                    <a:pt x="76" y="268"/>
                  </a:cubicBezTo>
                  <a:cubicBezTo>
                    <a:pt x="79" y="277"/>
                    <a:pt x="83" y="284"/>
                    <a:pt x="88" y="290"/>
                  </a:cubicBezTo>
                  <a:cubicBezTo>
                    <a:pt x="93" y="297"/>
                    <a:pt x="99" y="302"/>
                    <a:pt x="105" y="305"/>
                  </a:cubicBezTo>
                  <a:cubicBezTo>
                    <a:pt x="112" y="309"/>
                    <a:pt x="121" y="311"/>
                    <a:pt x="130" y="311"/>
                  </a:cubicBezTo>
                  <a:cubicBezTo>
                    <a:pt x="140" y="311"/>
                    <a:pt x="148" y="309"/>
                    <a:pt x="155" y="305"/>
                  </a:cubicBezTo>
                  <a:cubicBezTo>
                    <a:pt x="162" y="302"/>
                    <a:pt x="168" y="297"/>
                    <a:pt x="173" y="290"/>
                  </a:cubicBezTo>
                  <a:cubicBezTo>
                    <a:pt x="177" y="284"/>
                    <a:pt x="181" y="277"/>
                    <a:pt x="184" y="268"/>
                  </a:cubicBezTo>
                  <a:cubicBezTo>
                    <a:pt x="187" y="260"/>
                    <a:pt x="189" y="251"/>
                    <a:pt x="191" y="241"/>
                  </a:cubicBezTo>
                  <a:cubicBezTo>
                    <a:pt x="193" y="231"/>
                    <a:pt x="194" y="221"/>
                    <a:pt x="194" y="210"/>
                  </a:cubicBezTo>
                  <a:cubicBezTo>
                    <a:pt x="195" y="200"/>
                    <a:pt x="195" y="189"/>
                    <a:pt x="195" y="179"/>
                  </a:cubicBezTo>
                  <a:cubicBezTo>
                    <a:pt x="195" y="168"/>
                    <a:pt x="195" y="158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7"/>
                    <a:pt x="187" y="98"/>
                    <a:pt x="184" y="89"/>
                  </a:cubicBezTo>
                  <a:cubicBezTo>
                    <a:pt x="181" y="81"/>
                    <a:pt x="177" y="73"/>
                    <a:pt x="173" y="67"/>
                  </a:cubicBezTo>
                  <a:cubicBezTo>
                    <a:pt x="168" y="60"/>
                    <a:pt x="162" y="55"/>
                    <a:pt x="155" y="52"/>
                  </a:cubicBezTo>
                  <a:cubicBezTo>
                    <a:pt x="148" y="48"/>
                    <a:pt x="140" y="46"/>
                    <a:pt x="13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193FD8BE-7E99-4725-B9AD-1413E7B32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14" y="2232585"/>
              <a:ext cx="179183" cy="260322"/>
            </a:xfrm>
            <a:custGeom>
              <a:avLst/>
              <a:gdLst>
                <a:gd name="T0" fmla="*/ 118 w 241"/>
                <a:gd name="T1" fmla="*/ 50 h 350"/>
                <a:gd name="T2" fmla="*/ 100 w 241"/>
                <a:gd name="T3" fmla="*/ 51 h 350"/>
                <a:gd name="T4" fmla="*/ 82 w 241"/>
                <a:gd name="T5" fmla="*/ 56 h 350"/>
                <a:gd name="T6" fmla="*/ 66 w 241"/>
                <a:gd name="T7" fmla="*/ 62 h 350"/>
                <a:gd name="T8" fmla="*/ 51 w 241"/>
                <a:gd name="T9" fmla="*/ 68 h 350"/>
                <a:gd name="T10" fmla="*/ 44 w 241"/>
                <a:gd name="T11" fmla="*/ 71 h 350"/>
                <a:gd name="T12" fmla="*/ 38 w 241"/>
                <a:gd name="T13" fmla="*/ 71 h 350"/>
                <a:gd name="T14" fmla="*/ 22 w 241"/>
                <a:gd name="T15" fmla="*/ 65 h 350"/>
                <a:gd name="T16" fmla="*/ 16 w 241"/>
                <a:gd name="T17" fmla="*/ 49 h 350"/>
                <a:gd name="T18" fmla="*/ 20 w 241"/>
                <a:gd name="T19" fmla="*/ 36 h 350"/>
                <a:gd name="T20" fmla="*/ 33 w 241"/>
                <a:gd name="T21" fmla="*/ 25 h 350"/>
                <a:gd name="T22" fmla="*/ 55 w 241"/>
                <a:gd name="T23" fmla="*/ 15 h 350"/>
                <a:gd name="T24" fmla="*/ 78 w 241"/>
                <a:gd name="T25" fmla="*/ 7 h 350"/>
                <a:gd name="T26" fmla="*/ 103 w 241"/>
                <a:gd name="T27" fmla="*/ 2 h 350"/>
                <a:gd name="T28" fmla="*/ 126 w 241"/>
                <a:gd name="T29" fmla="*/ 0 h 350"/>
                <a:gd name="T30" fmla="*/ 171 w 241"/>
                <a:gd name="T31" fmla="*/ 6 h 350"/>
                <a:gd name="T32" fmla="*/ 206 w 241"/>
                <a:gd name="T33" fmla="*/ 23 h 350"/>
                <a:gd name="T34" fmla="*/ 230 w 241"/>
                <a:gd name="T35" fmla="*/ 50 h 350"/>
                <a:gd name="T36" fmla="*/ 238 w 241"/>
                <a:gd name="T37" fmla="*/ 88 h 350"/>
                <a:gd name="T38" fmla="*/ 231 w 241"/>
                <a:gd name="T39" fmla="*/ 125 h 350"/>
                <a:gd name="T40" fmla="*/ 212 w 241"/>
                <a:gd name="T41" fmla="*/ 163 h 350"/>
                <a:gd name="T42" fmla="*/ 184 w 241"/>
                <a:gd name="T43" fmla="*/ 201 h 350"/>
                <a:gd name="T44" fmla="*/ 150 w 241"/>
                <a:gd name="T45" fmla="*/ 238 h 350"/>
                <a:gd name="T46" fmla="*/ 113 w 241"/>
                <a:gd name="T47" fmla="*/ 272 h 350"/>
                <a:gd name="T48" fmla="*/ 76 w 241"/>
                <a:gd name="T49" fmla="*/ 302 h 350"/>
                <a:gd name="T50" fmla="*/ 218 w 241"/>
                <a:gd name="T51" fmla="*/ 302 h 350"/>
                <a:gd name="T52" fmla="*/ 228 w 241"/>
                <a:gd name="T53" fmla="*/ 304 h 350"/>
                <a:gd name="T54" fmla="*/ 236 w 241"/>
                <a:gd name="T55" fmla="*/ 309 h 350"/>
                <a:gd name="T56" fmla="*/ 240 w 241"/>
                <a:gd name="T57" fmla="*/ 317 h 350"/>
                <a:gd name="T58" fmla="*/ 241 w 241"/>
                <a:gd name="T59" fmla="*/ 326 h 350"/>
                <a:gd name="T60" fmla="*/ 240 w 241"/>
                <a:gd name="T61" fmla="*/ 335 h 350"/>
                <a:gd name="T62" fmla="*/ 236 w 241"/>
                <a:gd name="T63" fmla="*/ 343 h 350"/>
                <a:gd name="T64" fmla="*/ 228 w 241"/>
                <a:gd name="T65" fmla="*/ 348 h 350"/>
                <a:gd name="T66" fmla="*/ 218 w 241"/>
                <a:gd name="T67" fmla="*/ 350 h 350"/>
                <a:gd name="T68" fmla="*/ 34 w 241"/>
                <a:gd name="T69" fmla="*/ 350 h 350"/>
                <a:gd name="T70" fmla="*/ 8 w 241"/>
                <a:gd name="T71" fmla="*/ 342 h 350"/>
                <a:gd name="T72" fmla="*/ 0 w 241"/>
                <a:gd name="T73" fmla="*/ 322 h 350"/>
                <a:gd name="T74" fmla="*/ 4 w 241"/>
                <a:gd name="T75" fmla="*/ 304 h 350"/>
                <a:gd name="T76" fmla="*/ 18 w 241"/>
                <a:gd name="T77" fmla="*/ 287 h 350"/>
                <a:gd name="T78" fmla="*/ 25 w 241"/>
                <a:gd name="T79" fmla="*/ 281 h 350"/>
                <a:gd name="T80" fmla="*/ 37 w 241"/>
                <a:gd name="T81" fmla="*/ 271 h 350"/>
                <a:gd name="T82" fmla="*/ 50 w 241"/>
                <a:gd name="T83" fmla="*/ 259 h 350"/>
                <a:gd name="T84" fmla="*/ 64 w 241"/>
                <a:gd name="T85" fmla="*/ 246 h 350"/>
                <a:gd name="T86" fmla="*/ 77 w 241"/>
                <a:gd name="T87" fmla="*/ 234 h 350"/>
                <a:gd name="T88" fmla="*/ 89 w 241"/>
                <a:gd name="T89" fmla="*/ 223 h 350"/>
                <a:gd name="T90" fmla="*/ 122 w 241"/>
                <a:gd name="T91" fmla="*/ 188 h 350"/>
                <a:gd name="T92" fmla="*/ 150 w 241"/>
                <a:gd name="T93" fmla="*/ 153 h 350"/>
                <a:gd name="T94" fmla="*/ 168 w 241"/>
                <a:gd name="T95" fmla="*/ 121 h 350"/>
                <a:gd name="T96" fmla="*/ 175 w 241"/>
                <a:gd name="T97" fmla="*/ 94 h 350"/>
                <a:gd name="T98" fmla="*/ 170 w 241"/>
                <a:gd name="T99" fmla="*/ 75 h 350"/>
                <a:gd name="T100" fmla="*/ 158 w 241"/>
                <a:gd name="T101" fmla="*/ 61 h 350"/>
                <a:gd name="T102" fmla="*/ 140 w 241"/>
                <a:gd name="T103" fmla="*/ 52 h 350"/>
                <a:gd name="T104" fmla="*/ 118 w 241"/>
                <a:gd name="T105" fmla="*/ 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1" h="350">
                  <a:moveTo>
                    <a:pt x="118" y="50"/>
                  </a:moveTo>
                  <a:cubicBezTo>
                    <a:pt x="112" y="50"/>
                    <a:pt x="106" y="50"/>
                    <a:pt x="100" y="51"/>
                  </a:cubicBezTo>
                  <a:cubicBezTo>
                    <a:pt x="94" y="52"/>
                    <a:pt x="88" y="54"/>
                    <a:pt x="82" y="56"/>
                  </a:cubicBezTo>
                  <a:cubicBezTo>
                    <a:pt x="76" y="58"/>
                    <a:pt x="71" y="60"/>
                    <a:pt x="66" y="62"/>
                  </a:cubicBezTo>
                  <a:cubicBezTo>
                    <a:pt x="60" y="64"/>
                    <a:pt x="55" y="66"/>
                    <a:pt x="51" y="68"/>
                  </a:cubicBezTo>
                  <a:cubicBezTo>
                    <a:pt x="49" y="70"/>
                    <a:pt x="46" y="70"/>
                    <a:pt x="44" y="71"/>
                  </a:cubicBezTo>
                  <a:cubicBezTo>
                    <a:pt x="42" y="71"/>
                    <a:pt x="40" y="71"/>
                    <a:pt x="38" y="71"/>
                  </a:cubicBezTo>
                  <a:cubicBezTo>
                    <a:pt x="32" y="71"/>
                    <a:pt x="26" y="69"/>
                    <a:pt x="22" y="65"/>
                  </a:cubicBezTo>
                  <a:cubicBezTo>
                    <a:pt x="18" y="60"/>
                    <a:pt x="16" y="55"/>
                    <a:pt x="16" y="49"/>
                  </a:cubicBezTo>
                  <a:cubicBezTo>
                    <a:pt x="16" y="45"/>
                    <a:pt x="17" y="41"/>
                    <a:pt x="20" y="36"/>
                  </a:cubicBezTo>
                  <a:cubicBezTo>
                    <a:pt x="23" y="32"/>
                    <a:pt x="27" y="28"/>
                    <a:pt x="33" y="25"/>
                  </a:cubicBezTo>
                  <a:cubicBezTo>
                    <a:pt x="40" y="21"/>
                    <a:pt x="47" y="18"/>
                    <a:pt x="55" y="15"/>
                  </a:cubicBezTo>
                  <a:cubicBezTo>
                    <a:pt x="62" y="12"/>
                    <a:pt x="70" y="10"/>
                    <a:pt x="78" y="7"/>
                  </a:cubicBezTo>
                  <a:cubicBezTo>
                    <a:pt x="86" y="5"/>
                    <a:pt x="95" y="3"/>
                    <a:pt x="103" y="2"/>
                  </a:cubicBezTo>
                  <a:cubicBezTo>
                    <a:pt x="111" y="1"/>
                    <a:pt x="119" y="0"/>
                    <a:pt x="126" y="0"/>
                  </a:cubicBezTo>
                  <a:cubicBezTo>
                    <a:pt x="142" y="0"/>
                    <a:pt x="157" y="2"/>
                    <a:pt x="171" y="6"/>
                  </a:cubicBezTo>
                  <a:cubicBezTo>
                    <a:pt x="184" y="10"/>
                    <a:pt x="196" y="15"/>
                    <a:pt x="206" y="23"/>
                  </a:cubicBezTo>
                  <a:cubicBezTo>
                    <a:pt x="216" y="30"/>
                    <a:pt x="224" y="40"/>
                    <a:pt x="230" y="50"/>
                  </a:cubicBezTo>
                  <a:cubicBezTo>
                    <a:pt x="235" y="61"/>
                    <a:pt x="238" y="74"/>
                    <a:pt x="238" y="88"/>
                  </a:cubicBezTo>
                  <a:cubicBezTo>
                    <a:pt x="238" y="100"/>
                    <a:pt x="236" y="112"/>
                    <a:pt x="231" y="125"/>
                  </a:cubicBezTo>
                  <a:cubicBezTo>
                    <a:pt x="226" y="138"/>
                    <a:pt x="220" y="150"/>
                    <a:pt x="212" y="163"/>
                  </a:cubicBezTo>
                  <a:cubicBezTo>
                    <a:pt x="204" y="176"/>
                    <a:pt x="194" y="188"/>
                    <a:pt x="184" y="201"/>
                  </a:cubicBezTo>
                  <a:cubicBezTo>
                    <a:pt x="173" y="214"/>
                    <a:pt x="162" y="226"/>
                    <a:pt x="150" y="238"/>
                  </a:cubicBezTo>
                  <a:cubicBezTo>
                    <a:pt x="138" y="249"/>
                    <a:pt x="125" y="261"/>
                    <a:pt x="113" y="272"/>
                  </a:cubicBezTo>
                  <a:cubicBezTo>
                    <a:pt x="100" y="283"/>
                    <a:pt x="88" y="293"/>
                    <a:pt x="76" y="302"/>
                  </a:cubicBezTo>
                  <a:cubicBezTo>
                    <a:pt x="218" y="302"/>
                    <a:pt x="218" y="302"/>
                    <a:pt x="218" y="302"/>
                  </a:cubicBezTo>
                  <a:cubicBezTo>
                    <a:pt x="222" y="302"/>
                    <a:pt x="225" y="303"/>
                    <a:pt x="228" y="304"/>
                  </a:cubicBezTo>
                  <a:cubicBezTo>
                    <a:pt x="231" y="305"/>
                    <a:pt x="234" y="307"/>
                    <a:pt x="236" y="309"/>
                  </a:cubicBezTo>
                  <a:cubicBezTo>
                    <a:pt x="238" y="312"/>
                    <a:pt x="239" y="314"/>
                    <a:pt x="240" y="317"/>
                  </a:cubicBezTo>
                  <a:cubicBezTo>
                    <a:pt x="241" y="320"/>
                    <a:pt x="241" y="323"/>
                    <a:pt x="241" y="326"/>
                  </a:cubicBezTo>
                  <a:cubicBezTo>
                    <a:pt x="241" y="329"/>
                    <a:pt x="241" y="332"/>
                    <a:pt x="240" y="335"/>
                  </a:cubicBezTo>
                  <a:cubicBezTo>
                    <a:pt x="239" y="338"/>
                    <a:pt x="238" y="341"/>
                    <a:pt x="236" y="343"/>
                  </a:cubicBezTo>
                  <a:cubicBezTo>
                    <a:pt x="234" y="345"/>
                    <a:pt x="231" y="347"/>
                    <a:pt x="228" y="348"/>
                  </a:cubicBezTo>
                  <a:cubicBezTo>
                    <a:pt x="225" y="350"/>
                    <a:pt x="222" y="350"/>
                    <a:pt x="218" y="350"/>
                  </a:cubicBezTo>
                  <a:cubicBezTo>
                    <a:pt x="34" y="350"/>
                    <a:pt x="34" y="350"/>
                    <a:pt x="34" y="350"/>
                  </a:cubicBezTo>
                  <a:cubicBezTo>
                    <a:pt x="22" y="350"/>
                    <a:pt x="14" y="348"/>
                    <a:pt x="8" y="342"/>
                  </a:cubicBezTo>
                  <a:cubicBezTo>
                    <a:pt x="3" y="336"/>
                    <a:pt x="0" y="330"/>
                    <a:pt x="0" y="322"/>
                  </a:cubicBezTo>
                  <a:cubicBezTo>
                    <a:pt x="0" y="316"/>
                    <a:pt x="1" y="310"/>
                    <a:pt x="4" y="304"/>
                  </a:cubicBezTo>
                  <a:cubicBezTo>
                    <a:pt x="7" y="298"/>
                    <a:pt x="12" y="293"/>
                    <a:pt x="18" y="287"/>
                  </a:cubicBezTo>
                  <a:cubicBezTo>
                    <a:pt x="19" y="286"/>
                    <a:pt x="22" y="284"/>
                    <a:pt x="25" y="281"/>
                  </a:cubicBezTo>
                  <a:cubicBezTo>
                    <a:pt x="29" y="278"/>
                    <a:pt x="33" y="274"/>
                    <a:pt x="37" y="271"/>
                  </a:cubicBezTo>
                  <a:cubicBezTo>
                    <a:pt x="41" y="267"/>
                    <a:pt x="45" y="263"/>
                    <a:pt x="50" y="259"/>
                  </a:cubicBezTo>
                  <a:cubicBezTo>
                    <a:pt x="55" y="255"/>
                    <a:pt x="60" y="250"/>
                    <a:pt x="64" y="246"/>
                  </a:cubicBezTo>
                  <a:cubicBezTo>
                    <a:pt x="69" y="242"/>
                    <a:pt x="73" y="238"/>
                    <a:pt x="77" y="234"/>
                  </a:cubicBezTo>
                  <a:cubicBezTo>
                    <a:pt x="82" y="230"/>
                    <a:pt x="85" y="226"/>
                    <a:pt x="89" y="223"/>
                  </a:cubicBezTo>
                  <a:cubicBezTo>
                    <a:pt x="100" y="211"/>
                    <a:pt x="112" y="200"/>
                    <a:pt x="122" y="188"/>
                  </a:cubicBezTo>
                  <a:cubicBezTo>
                    <a:pt x="133" y="176"/>
                    <a:pt x="142" y="165"/>
                    <a:pt x="150" y="153"/>
                  </a:cubicBezTo>
                  <a:cubicBezTo>
                    <a:pt x="158" y="142"/>
                    <a:pt x="164" y="132"/>
                    <a:pt x="168" y="121"/>
                  </a:cubicBezTo>
                  <a:cubicBezTo>
                    <a:pt x="173" y="111"/>
                    <a:pt x="175" y="102"/>
                    <a:pt x="175" y="94"/>
                  </a:cubicBezTo>
                  <a:cubicBezTo>
                    <a:pt x="175" y="87"/>
                    <a:pt x="174" y="80"/>
                    <a:pt x="170" y="75"/>
                  </a:cubicBezTo>
                  <a:cubicBezTo>
                    <a:pt x="167" y="69"/>
                    <a:pt x="163" y="64"/>
                    <a:pt x="158" y="61"/>
                  </a:cubicBezTo>
                  <a:cubicBezTo>
                    <a:pt x="153" y="57"/>
                    <a:pt x="146" y="54"/>
                    <a:pt x="140" y="52"/>
                  </a:cubicBezTo>
                  <a:cubicBezTo>
                    <a:pt x="133" y="51"/>
                    <a:pt x="126" y="50"/>
                    <a:pt x="11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03AE2646-26D4-4B2D-807E-9B7CAA5D1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9529" y="3491370"/>
              <a:ext cx="192706" cy="265956"/>
            </a:xfrm>
            <a:custGeom>
              <a:avLst/>
              <a:gdLst>
                <a:gd name="T0" fmla="*/ 130 w 260"/>
                <a:gd name="T1" fmla="*/ 0 h 357"/>
                <a:gd name="T2" fmla="*/ 174 w 260"/>
                <a:gd name="T3" fmla="*/ 6 h 357"/>
                <a:gd name="T4" fmla="*/ 208 w 260"/>
                <a:gd name="T5" fmla="*/ 25 h 357"/>
                <a:gd name="T6" fmla="*/ 232 w 260"/>
                <a:gd name="T7" fmla="*/ 54 h 357"/>
                <a:gd name="T8" fmla="*/ 248 w 260"/>
                <a:gd name="T9" fmla="*/ 90 h 357"/>
                <a:gd name="T10" fmla="*/ 257 w 260"/>
                <a:gd name="T11" fmla="*/ 132 h 357"/>
                <a:gd name="T12" fmla="*/ 260 w 260"/>
                <a:gd name="T13" fmla="*/ 178 h 357"/>
                <a:gd name="T14" fmla="*/ 257 w 260"/>
                <a:gd name="T15" fmla="*/ 224 h 357"/>
                <a:gd name="T16" fmla="*/ 248 w 260"/>
                <a:gd name="T17" fmla="*/ 266 h 357"/>
                <a:gd name="T18" fmla="*/ 232 w 260"/>
                <a:gd name="T19" fmla="*/ 303 h 357"/>
                <a:gd name="T20" fmla="*/ 208 w 260"/>
                <a:gd name="T21" fmla="*/ 332 h 357"/>
                <a:gd name="T22" fmla="*/ 174 w 260"/>
                <a:gd name="T23" fmla="*/ 350 h 357"/>
                <a:gd name="T24" fmla="*/ 130 w 260"/>
                <a:gd name="T25" fmla="*/ 357 h 357"/>
                <a:gd name="T26" fmla="*/ 86 w 260"/>
                <a:gd name="T27" fmla="*/ 350 h 357"/>
                <a:gd name="T28" fmla="*/ 52 w 260"/>
                <a:gd name="T29" fmla="*/ 332 h 357"/>
                <a:gd name="T30" fmla="*/ 27 w 260"/>
                <a:gd name="T31" fmla="*/ 303 h 357"/>
                <a:gd name="T32" fmla="*/ 11 w 260"/>
                <a:gd name="T33" fmla="*/ 266 h 357"/>
                <a:gd name="T34" fmla="*/ 2 w 260"/>
                <a:gd name="T35" fmla="*/ 224 h 357"/>
                <a:gd name="T36" fmla="*/ 0 w 260"/>
                <a:gd name="T37" fmla="*/ 178 h 357"/>
                <a:gd name="T38" fmla="*/ 2 w 260"/>
                <a:gd name="T39" fmla="*/ 132 h 357"/>
                <a:gd name="T40" fmla="*/ 11 w 260"/>
                <a:gd name="T41" fmla="*/ 90 h 357"/>
                <a:gd name="T42" fmla="*/ 27 w 260"/>
                <a:gd name="T43" fmla="*/ 54 h 357"/>
                <a:gd name="T44" fmla="*/ 52 w 260"/>
                <a:gd name="T45" fmla="*/ 25 h 357"/>
                <a:gd name="T46" fmla="*/ 85 w 260"/>
                <a:gd name="T47" fmla="*/ 6 h 357"/>
                <a:gd name="T48" fmla="*/ 130 w 260"/>
                <a:gd name="T49" fmla="*/ 0 h 357"/>
                <a:gd name="T50" fmla="*/ 130 w 260"/>
                <a:gd name="T51" fmla="*/ 46 h 357"/>
                <a:gd name="T52" fmla="*/ 105 w 260"/>
                <a:gd name="T53" fmla="*/ 51 h 357"/>
                <a:gd name="T54" fmla="*/ 88 w 260"/>
                <a:gd name="T55" fmla="*/ 66 h 357"/>
                <a:gd name="T56" fmla="*/ 76 w 260"/>
                <a:gd name="T57" fmla="*/ 89 h 357"/>
                <a:gd name="T58" fmla="*/ 69 w 260"/>
                <a:gd name="T59" fmla="*/ 116 h 357"/>
                <a:gd name="T60" fmla="*/ 66 w 260"/>
                <a:gd name="T61" fmla="*/ 147 h 357"/>
                <a:gd name="T62" fmla="*/ 65 w 260"/>
                <a:gd name="T63" fmla="*/ 178 h 357"/>
                <a:gd name="T64" fmla="*/ 66 w 260"/>
                <a:gd name="T65" fmla="*/ 210 h 357"/>
                <a:gd name="T66" fmla="*/ 69 w 260"/>
                <a:gd name="T67" fmla="*/ 240 h 357"/>
                <a:gd name="T68" fmla="*/ 76 w 260"/>
                <a:gd name="T69" fmla="*/ 268 h 357"/>
                <a:gd name="T70" fmla="*/ 88 w 260"/>
                <a:gd name="T71" fmla="*/ 290 h 357"/>
                <a:gd name="T72" fmla="*/ 105 w 260"/>
                <a:gd name="T73" fmla="*/ 305 h 357"/>
                <a:gd name="T74" fmla="*/ 130 w 260"/>
                <a:gd name="T75" fmla="*/ 310 h 357"/>
                <a:gd name="T76" fmla="*/ 155 w 260"/>
                <a:gd name="T77" fmla="*/ 305 h 357"/>
                <a:gd name="T78" fmla="*/ 172 w 260"/>
                <a:gd name="T79" fmla="*/ 290 h 357"/>
                <a:gd name="T80" fmla="*/ 184 w 260"/>
                <a:gd name="T81" fmla="*/ 268 h 357"/>
                <a:gd name="T82" fmla="*/ 191 w 260"/>
                <a:gd name="T83" fmla="*/ 240 h 357"/>
                <a:gd name="T84" fmla="*/ 194 w 260"/>
                <a:gd name="T85" fmla="*/ 210 h 357"/>
                <a:gd name="T86" fmla="*/ 195 w 260"/>
                <a:gd name="T87" fmla="*/ 178 h 357"/>
                <a:gd name="T88" fmla="*/ 194 w 260"/>
                <a:gd name="T89" fmla="*/ 147 h 357"/>
                <a:gd name="T90" fmla="*/ 191 w 260"/>
                <a:gd name="T91" fmla="*/ 116 h 357"/>
                <a:gd name="T92" fmla="*/ 184 w 260"/>
                <a:gd name="T93" fmla="*/ 89 h 357"/>
                <a:gd name="T94" fmla="*/ 172 w 260"/>
                <a:gd name="T95" fmla="*/ 66 h 357"/>
                <a:gd name="T96" fmla="*/ 155 w 260"/>
                <a:gd name="T97" fmla="*/ 51 h 357"/>
                <a:gd name="T98" fmla="*/ 130 w 260"/>
                <a:gd name="T99" fmla="*/ 4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57">
                  <a:moveTo>
                    <a:pt x="130" y="0"/>
                  </a:moveTo>
                  <a:cubicBezTo>
                    <a:pt x="147" y="0"/>
                    <a:pt x="161" y="2"/>
                    <a:pt x="174" y="6"/>
                  </a:cubicBezTo>
                  <a:cubicBezTo>
                    <a:pt x="187" y="11"/>
                    <a:pt x="198" y="17"/>
                    <a:pt x="208" y="25"/>
                  </a:cubicBezTo>
                  <a:cubicBezTo>
                    <a:pt x="218" y="33"/>
                    <a:pt x="226" y="43"/>
                    <a:pt x="232" y="54"/>
                  </a:cubicBezTo>
                  <a:cubicBezTo>
                    <a:pt x="239" y="65"/>
                    <a:pt x="244" y="77"/>
                    <a:pt x="248" y="90"/>
                  </a:cubicBezTo>
                  <a:cubicBezTo>
                    <a:pt x="252" y="104"/>
                    <a:pt x="255" y="118"/>
                    <a:pt x="257" y="132"/>
                  </a:cubicBezTo>
                  <a:cubicBezTo>
                    <a:pt x="259" y="147"/>
                    <a:pt x="260" y="163"/>
                    <a:pt x="260" y="178"/>
                  </a:cubicBezTo>
                  <a:cubicBezTo>
                    <a:pt x="260" y="194"/>
                    <a:pt x="259" y="209"/>
                    <a:pt x="257" y="224"/>
                  </a:cubicBezTo>
                  <a:cubicBezTo>
                    <a:pt x="255" y="239"/>
                    <a:pt x="252" y="253"/>
                    <a:pt x="248" y="266"/>
                  </a:cubicBezTo>
                  <a:cubicBezTo>
                    <a:pt x="244" y="280"/>
                    <a:pt x="239" y="292"/>
                    <a:pt x="232" y="303"/>
                  </a:cubicBezTo>
                  <a:cubicBezTo>
                    <a:pt x="226" y="314"/>
                    <a:pt x="218" y="323"/>
                    <a:pt x="208" y="332"/>
                  </a:cubicBezTo>
                  <a:cubicBezTo>
                    <a:pt x="198" y="340"/>
                    <a:pt x="187" y="346"/>
                    <a:pt x="174" y="350"/>
                  </a:cubicBezTo>
                  <a:cubicBezTo>
                    <a:pt x="161" y="355"/>
                    <a:pt x="147" y="357"/>
                    <a:pt x="130" y="357"/>
                  </a:cubicBezTo>
                  <a:cubicBezTo>
                    <a:pt x="113" y="357"/>
                    <a:pt x="99" y="355"/>
                    <a:pt x="86" y="350"/>
                  </a:cubicBezTo>
                  <a:cubicBezTo>
                    <a:pt x="73" y="346"/>
                    <a:pt x="61" y="340"/>
                    <a:pt x="52" y="332"/>
                  </a:cubicBezTo>
                  <a:cubicBezTo>
                    <a:pt x="42" y="323"/>
                    <a:pt x="34" y="314"/>
                    <a:pt x="27" y="303"/>
                  </a:cubicBezTo>
                  <a:cubicBezTo>
                    <a:pt x="21" y="292"/>
                    <a:pt x="15" y="280"/>
                    <a:pt x="11" y="266"/>
                  </a:cubicBezTo>
                  <a:cubicBezTo>
                    <a:pt x="7" y="253"/>
                    <a:pt x="4" y="239"/>
                    <a:pt x="2" y="224"/>
                  </a:cubicBezTo>
                  <a:cubicBezTo>
                    <a:pt x="1" y="209"/>
                    <a:pt x="0" y="194"/>
                    <a:pt x="0" y="178"/>
                  </a:cubicBezTo>
                  <a:cubicBezTo>
                    <a:pt x="0" y="163"/>
                    <a:pt x="1" y="147"/>
                    <a:pt x="2" y="132"/>
                  </a:cubicBezTo>
                  <a:cubicBezTo>
                    <a:pt x="4" y="118"/>
                    <a:pt x="7" y="104"/>
                    <a:pt x="11" y="90"/>
                  </a:cubicBezTo>
                  <a:cubicBezTo>
                    <a:pt x="15" y="77"/>
                    <a:pt x="21" y="65"/>
                    <a:pt x="27" y="54"/>
                  </a:cubicBezTo>
                  <a:cubicBezTo>
                    <a:pt x="34" y="43"/>
                    <a:pt x="42" y="33"/>
                    <a:pt x="52" y="25"/>
                  </a:cubicBezTo>
                  <a:cubicBezTo>
                    <a:pt x="61" y="17"/>
                    <a:pt x="73" y="11"/>
                    <a:pt x="85" y="6"/>
                  </a:cubicBezTo>
                  <a:cubicBezTo>
                    <a:pt x="98" y="2"/>
                    <a:pt x="113" y="0"/>
                    <a:pt x="130" y="0"/>
                  </a:cubicBezTo>
                  <a:close/>
                  <a:moveTo>
                    <a:pt x="130" y="46"/>
                  </a:moveTo>
                  <a:cubicBezTo>
                    <a:pt x="120" y="46"/>
                    <a:pt x="112" y="48"/>
                    <a:pt x="105" y="51"/>
                  </a:cubicBezTo>
                  <a:cubicBezTo>
                    <a:pt x="98" y="55"/>
                    <a:pt x="93" y="60"/>
                    <a:pt x="88" y="66"/>
                  </a:cubicBezTo>
                  <a:cubicBezTo>
                    <a:pt x="83" y="73"/>
                    <a:pt x="79" y="80"/>
                    <a:pt x="76" y="89"/>
                  </a:cubicBezTo>
                  <a:cubicBezTo>
                    <a:pt x="73" y="97"/>
                    <a:pt x="71" y="106"/>
                    <a:pt x="69" y="116"/>
                  </a:cubicBezTo>
                  <a:cubicBezTo>
                    <a:pt x="67" y="126"/>
                    <a:pt x="66" y="136"/>
                    <a:pt x="66" y="147"/>
                  </a:cubicBezTo>
                  <a:cubicBezTo>
                    <a:pt x="65" y="157"/>
                    <a:pt x="65" y="168"/>
                    <a:pt x="65" y="178"/>
                  </a:cubicBezTo>
                  <a:cubicBezTo>
                    <a:pt x="65" y="189"/>
                    <a:pt x="65" y="199"/>
                    <a:pt x="66" y="210"/>
                  </a:cubicBezTo>
                  <a:cubicBezTo>
                    <a:pt x="66" y="220"/>
                    <a:pt x="67" y="231"/>
                    <a:pt x="69" y="240"/>
                  </a:cubicBezTo>
                  <a:cubicBezTo>
                    <a:pt x="71" y="250"/>
                    <a:pt x="73" y="259"/>
                    <a:pt x="76" y="268"/>
                  </a:cubicBezTo>
                  <a:cubicBezTo>
                    <a:pt x="79" y="276"/>
                    <a:pt x="83" y="284"/>
                    <a:pt x="88" y="290"/>
                  </a:cubicBezTo>
                  <a:cubicBezTo>
                    <a:pt x="93" y="296"/>
                    <a:pt x="98" y="301"/>
                    <a:pt x="105" y="305"/>
                  </a:cubicBezTo>
                  <a:cubicBezTo>
                    <a:pt x="112" y="309"/>
                    <a:pt x="120" y="310"/>
                    <a:pt x="130" y="310"/>
                  </a:cubicBezTo>
                  <a:cubicBezTo>
                    <a:pt x="139" y="310"/>
                    <a:pt x="148" y="309"/>
                    <a:pt x="155" y="305"/>
                  </a:cubicBezTo>
                  <a:cubicBezTo>
                    <a:pt x="161" y="301"/>
                    <a:pt x="167" y="296"/>
                    <a:pt x="172" y="290"/>
                  </a:cubicBezTo>
                  <a:cubicBezTo>
                    <a:pt x="177" y="284"/>
                    <a:pt x="181" y="276"/>
                    <a:pt x="184" y="268"/>
                  </a:cubicBezTo>
                  <a:cubicBezTo>
                    <a:pt x="187" y="259"/>
                    <a:pt x="189" y="250"/>
                    <a:pt x="191" y="240"/>
                  </a:cubicBezTo>
                  <a:cubicBezTo>
                    <a:pt x="193" y="231"/>
                    <a:pt x="194" y="220"/>
                    <a:pt x="194" y="210"/>
                  </a:cubicBezTo>
                  <a:cubicBezTo>
                    <a:pt x="195" y="199"/>
                    <a:pt x="195" y="189"/>
                    <a:pt x="195" y="178"/>
                  </a:cubicBezTo>
                  <a:cubicBezTo>
                    <a:pt x="195" y="168"/>
                    <a:pt x="195" y="157"/>
                    <a:pt x="194" y="147"/>
                  </a:cubicBezTo>
                  <a:cubicBezTo>
                    <a:pt x="194" y="136"/>
                    <a:pt x="193" y="126"/>
                    <a:pt x="191" y="116"/>
                  </a:cubicBezTo>
                  <a:cubicBezTo>
                    <a:pt x="189" y="106"/>
                    <a:pt x="187" y="97"/>
                    <a:pt x="184" y="89"/>
                  </a:cubicBezTo>
                  <a:cubicBezTo>
                    <a:pt x="181" y="80"/>
                    <a:pt x="177" y="73"/>
                    <a:pt x="172" y="66"/>
                  </a:cubicBezTo>
                  <a:cubicBezTo>
                    <a:pt x="167" y="60"/>
                    <a:pt x="161" y="55"/>
                    <a:pt x="155" y="51"/>
                  </a:cubicBezTo>
                  <a:cubicBezTo>
                    <a:pt x="148" y="48"/>
                    <a:pt x="139" y="46"/>
                    <a:pt x="13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C0D09023-4CFE-40E2-A3EE-F2CFB76F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439" y="3489116"/>
              <a:ext cx="172421" cy="269338"/>
            </a:xfrm>
            <a:custGeom>
              <a:avLst/>
              <a:gdLst>
                <a:gd name="T0" fmla="*/ 119 w 231"/>
                <a:gd name="T1" fmla="*/ 152 h 362"/>
                <a:gd name="T2" fmla="*/ 155 w 231"/>
                <a:gd name="T3" fmla="*/ 125 h 362"/>
                <a:gd name="T4" fmla="*/ 156 w 231"/>
                <a:gd name="T5" fmla="*/ 79 h 362"/>
                <a:gd name="T6" fmla="*/ 122 w 231"/>
                <a:gd name="T7" fmla="*/ 53 h 362"/>
                <a:gd name="T8" fmla="*/ 74 w 231"/>
                <a:gd name="T9" fmla="*/ 52 h 362"/>
                <a:gd name="T10" fmla="*/ 34 w 231"/>
                <a:gd name="T11" fmla="*/ 62 h 362"/>
                <a:gd name="T12" fmla="*/ 13 w 231"/>
                <a:gd name="T13" fmla="*/ 62 h 362"/>
                <a:gd name="T14" fmla="*/ 2 w 231"/>
                <a:gd name="T15" fmla="*/ 49 h 362"/>
                <a:gd name="T16" fmla="*/ 5 w 231"/>
                <a:gd name="T17" fmla="*/ 26 h 362"/>
                <a:gd name="T18" fmla="*/ 57 w 231"/>
                <a:gd name="T19" fmla="*/ 4 h 362"/>
                <a:gd name="T20" fmla="*/ 151 w 231"/>
                <a:gd name="T21" fmla="*/ 6 h 362"/>
                <a:gd name="T22" fmla="*/ 216 w 231"/>
                <a:gd name="T23" fmla="*/ 55 h 362"/>
                <a:gd name="T24" fmla="*/ 219 w 231"/>
                <a:gd name="T25" fmla="*/ 125 h 362"/>
                <a:gd name="T26" fmla="*/ 185 w 231"/>
                <a:gd name="T27" fmla="*/ 165 h 362"/>
                <a:gd name="T28" fmla="*/ 160 w 231"/>
                <a:gd name="T29" fmla="*/ 175 h 362"/>
                <a:gd name="T30" fmla="*/ 212 w 231"/>
                <a:gd name="T31" fmla="*/ 205 h 362"/>
                <a:gd name="T32" fmla="*/ 231 w 231"/>
                <a:gd name="T33" fmla="*/ 263 h 362"/>
                <a:gd name="T34" fmla="*/ 193 w 231"/>
                <a:gd name="T35" fmla="*/ 338 h 362"/>
                <a:gd name="T36" fmla="*/ 105 w 231"/>
                <a:gd name="T37" fmla="*/ 362 h 362"/>
                <a:gd name="T38" fmla="*/ 61 w 231"/>
                <a:gd name="T39" fmla="*/ 356 h 362"/>
                <a:gd name="T40" fmla="*/ 18 w 231"/>
                <a:gd name="T41" fmla="*/ 341 h 362"/>
                <a:gd name="T42" fmla="*/ 2 w 231"/>
                <a:gd name="T43" fmla="*/ 319 h 362"/>
                <a:gd name="T44" fmla="*/ 8 w 231"/>
                <a:gd name="T45" fmla="*/ 304 h 362"/>
                <a:gd name="T46" fmla="*/ 26 w 231"/>
                <a:gd name="T47" fmla="*/ 296 h 362"/>
                <a:gd name="T48" fmla="*/ 31 w 231"/>
                <a:gd name="T49" fmla="*/ 297 h 362"/>
                <a:gd name="T50" fmla="*/ 61 w 231"/>
                <a:gd name="T51" fmla="*/ 307 h 362"/>
                <a:gd name="T52" fmla="*/ 102 w 231"/>
                <a:gd name="T53" fmla="*/ 312 h 362"/>
                <a:gd name="T54" fmla="*/ 148 w 231"/>
                <a:gd name="T55" fmla="*/ 299 h 362"/>
                <a:gd name="T56" fmla="*/ 166 w 231"/>
                <a:gd name="T57" fmla="*/ 260 h 362"/>
                <a:gd name="T58" fmla="*/ 146 w 231"/>
                <a:gd name="T59" fmla="*/ 215 h 362"/>
                <a:gd name="T60" fmla="*/ 94 w 231"/>
                <a:gd name="T61" fmla="*/ 199 h 362"/>
                <a:gd name="T62" fmla="*/ 66 w 231"/>
                <a:gd name="T63" fmla="*/ 197 h 362"/>
                <a:gd name="T64" fmla="*/ 56 w 231"/>
                <a:gd name="T65" fmla="*/ 186 h 362"/>
                <a:gd name="T66" fmla="*/ 60 w 231"/>
                <a:gd name="T67" fmla="*/ 163 h 362"/>
                <a:gd name="T68" fmla="*/ 92 w 231"/>
                <a:gd name="T69" fmla="*/ 1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362">
                  <a:moveTo>
                    <a:pt x="92" y="156"/>
                  </a:moveTo>
                  <a:cubicBezTo>
                    <a:pt x="101" y="156"/>
                    <a:pt x="110" y="154"/>
                    <a:pt x="119" y="152"/>
                  </a:cubicBezTo>
                  <a:cubicBezTo>
                    <a:pt x="127" y="150"/>
                    <a:pt x="135" y="147"/>
                    <a:pt x="141" y="142"/>
                  </a:cubicBezTo>
                  <a:cubicBezTo>
                    <a:pt x="147" y="137"/>
                    <a:pt x="152" y="132"/>
                    <a:pt x="155" y="125"/>
                  </a:cubicBezTo>
                  <a:cubicBezTo>
                    <a:pt x="159" y="118"/>
                    <a:pt x="161" y="110"/>
                    <a:pt x="161" y="101"/>
                  </a:cubicBezTo>
                  <a:cubicBezTo>
                    <a:pt x="161" y="93"/>
                    <a:pt x="159" y="85"/>
                    <a:pt x="156" y="79"/>
                  </a:cubicBezTo>
                  <a:cubicBezTo>
                    <a:pt x="152" y="73"/>
                    <a:pt x="148" y="67"/>
                    <a:pt x="142" y="63"/>
                  </a:cubicBezTo>
                  <a:cubicBezTo>
                    <a:pt x="136" y="59"/>
                    <a:pt x="130" y="55"/>
                    <a:pt x="122" y="53"/>
                  </a:cubicBezTo>
                  <a:cubicBezTo>
                    <a:pt x="115" y="51"/>
                    <a:pt x="107" y="50"/>
                    <a:pt x="98" y="50"/>
                  </a:cubicBezTo>
                  <a:cubicBezTo>
                    <a:pt x="90" y="50"/>
                    <a:pt x="82" y="51"/>
                    <a:pt x="74" y="52"/>
                  </a:cubicBezTo>
                  <a:cubicBezTo>
                    <a:pt x="66" y="54"/>
                    <a:pt x="59" y="55"/>
                    <a:pt x="52" y="57"/>
                  </a:cubicBezTo>
                  <a:cubicBezTo>
                    <a:pt x="45" y="59"/>
                    <a:pt x="39" y="60"/>
                    <a:pt x="34" y="62"/>
                  </a:cubicBezTo>
                  <a:cubicBezTo>
                    <a:pt x="28" y="63"/>
                    <a:pt x="25" y="64"/>
                    <a:pt x="23" y="64"/>
                  </a:cubicBezTo>
                  <a:cubicBezTo>
                    <a:pt x="19" y="64"/>
                    <a:pt x="16" y="63"/>
                    <a:pt x="13" y="62"/>
                  </a:cubicBezTo>
                  <a:cubicBezTo>
                    <a:pt x="11" y="60"/>
                    <a:pt x="8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40"/>
                  </a:cubicBezTo>
                  <a:cubicBezTo>
                    <a:pt x="0" y="35"/>
                    <a:pt x="2" y="31"/>
                    <a:pt x="5" y="26"/>
                  </a:cubicBezTo>
                  <a:cubicBezTo>
                    <a:pt x="7" y="22"/>
                    <a:pt x="12" y="18"/>
                    <a:pt x="19" y="16"/>
                  </a:cubicBezTo>
                  <a:cubicBezTo>
                    <a:pt x="31" y="11"/>
                    <a:pt x="44" y="7"/>
                    <a:pt x="57" y="4"/>
                  </a:cubicBezTo>
                  <a:cubicBezTo>
                    <a:pt x="71" y="2"/>
                    <a:pt x="86" y="0"/>
                    <a:pt x="101" y="0"/>
                  </a:cubicBezTo>
                  <a:cubicBezTo>
                    <a:pt x="119" y="0"/>
                    <a:pt x="136" y="2"/>
                    <a:pt x="151" y="6"/>
                  </a:cubicBezTo>
                  <a:cubicBezTo>
                    <a:pt x="166" y="11"/>
                    <a:pt x="179" y="17"/>
                    <a:pt x="190" y="25"/>
                  </a:cubicBezTo>
                  <a:cubicBezTo>
                    <a:pt x="201" y="33"/>
                    <a:pt x="210" y="43"/>
                    <a:pt x="216" y="55"/>
                  </a:cubicBezTo>
                  <a:cubicBezTo>
                    <a:pt x="222" y="67"/>
                    <a:pt x="225" y="81"/>
                    <a:pt x="225" y="96"/>
                  </a:cubicBezTo>
                  <a:cubicBezTo>
                    <a:pt x="225" y="106"/>
                    <a:pt x="223" y="116"/>
                    <a:pt x="219" y="125"/>
                  </a:cubicBezTo>
                  <a:cubicBezTo>
                    <a:pt x="216" y="133"/>
                    <a:pt x="211" y="141"/>
                    <a:pt x="205" y="148"/>
                  </a:cubicBezTo>
                  <a:cubicBezTo>
                    <a:pt x="200" y="155"/>
                    <a:pt x="193" y="160"/>
                    <a:pt x="185" y="165"/>
                  </a:cubicBezTo>
                  <a:cubicBezTo>
                    <a:pt x="177" y="169"/>
                    <a:pt x="168" y="173"/>
                    <a:pt x="160" y="174"/>
                  </a:cubicBezTo>
                  <a:cubicBezTo>
                    <a:pt x="160" y="175"/>
                    <a:pt x="160" y="175"/>
                    <a:pt x="160" y="175"/>
                  </a:cubicBezTo>
                  <a:cubicBezTo>
                    <a:pt x="171" y="177"/>
                    <a:pt x="181" y="181"/>
                    <a:pt x="190" y="186"/>
                  </a:cubicBezTo>
                  <a:cubicBezTo>
                    <a:pt x="199" y="191"/>
                    <a:pt x="206" y="197"/>
                    <a:pt x="212" y="205"/>
                  </a:cubicBezTo>
                  <a:cubicBezTo>
                    <a:pt x="218" y="213"/>
                    <a:pt x="223" y="221"/>
                    <a:pt x="226" y="231"/>
                  </a:cubicBezTo>
                  <a:cubicBezTo>
                    <a:pt x="230" y="241"/>
                    <a:pt x="231" y="251"/>
                    <a:pt x="231" y="263"/>
                  </a:cubicBezTo>
                  <a:cubicBezTo>
                    <a:pt x="231" y="280"/>
                    <a:pt x="228" y="295"/>
                    <a:pt x="221" y="308"/>
                  </a:cubicBezTo>
                  <a:cubicBezTo>
                    <a:pt x="214" y="320"/>
                    <a:pt x="205" y="330"/>
                    <a:pt x="193" y="338"/>
                  </a:cubicBezTo>
                  <a:cubicBezTo>
                    <a:pt x="182" y="346"/>
                    <a:pt x="168" y="352"/>
                    <a:pt x="153" y="356"/>
                  </a:cubicBezTo>
                  <a:cubicBezTo>
                    <a:pt x="138" y="360"/>
                    <a:pt x="122" y="362"/>
                    <a:pt x="105" y="362"/>
                  </a:cubicBezTo>
                  <a:cubicBezTo>
                    <a:pt x="98" y="362"/>
                    <a:pt x="91" y="361"/>
                    <a:pt x="83" y="360"/>
                  </a:cubicBezTo>
                  <a:cubicBezTo>
                    <a:pt x="76" y="359"/>
                    <a:pt x="68" y="358"/>
                    <a:pt x="61" y="356"/>
                  </a:cubicBezTo>
                  <a:cubicBezTo>
                    <a:pt x="53" y="354"/>
                    <a:pt x="46" y="352"/>
                    <a:pt x="39" y="350"/>
                  </a:cubicBezTo>
                  <a:cubicBezTo>
                    <a:pt x="31" y="347"/>
                    <a:pt x="24" y="345"/>
                    <a:pt x="18" y="341"/>
                  </a:cubicBezTo>
                  <a:cubicBezTo>
                    <a:pt x="12" y="339"/>
                    <a:pt x="8" y="336"/>
                    <a:pt x="6" y="332"/>
                  </a:cubicBezTo>
                  <a:cubicBezTo>
                    <a:pt x="3" y="328"/>
                    <a:pt x="2" y="324"/>
                    <a:pt x="2" y="319"/>
                  </a:cubicBezTo>
                  <a:cubicBezTo>
                    <a:pt x="2" y="317"/>
                    <a:pt x="3" y="314"/>
                    <a:pt x="4" y="311"/>
                  </a:cubicBezTo>
                  <a:cubicBezTo>
                    <a:pt x="5" y="308"/>
                    <a:pt x="6" y="306"/>
                    <a:pt x="8" y="304"/>
                  </a:cubicBezTo>
                  <a:cubicBezTo>
                    <a:pt x="10" y="301"/>
                    <a:pt x="13" y="300"/>
                    <a:pt x="16" y="298"/>
                  </a:cubicBezTo>
                  <a:cubicBezTo>
                    <a:pt x="19" y="297"/>
                    <a:pt x="22" y="296"/>
                    <a:pt x="26" y="296"/>
                  </a:cubicBezTo>
                  <a:cubicBezTo>
                    <a:pt x="26" y="296"/>
                    <a:pt x="27" y="297"/>
                    <a:pt x="28" y="297"/>
                  </a:cubicBezTo>
                  <a:cubicBezTo>
                    <a:pt x="29" y="297"/>
                    <a:pt x="30" y="297"/>
                    <a:pt x="31" y="297"/>
                  </a:cubicBezTo>
                  <a:cubicBezTo>
                    <a:pt x="35" y="298"/>
                    <a:pt x="39" y="300"/>
                    <a:pt x="44" y="302"/>
                  </a:cubicBezTo>
                  <a:cubicBezTo>
                    <a:pt x="49" y="303"/>
                    <a:pt x="55" y="305"/>
                    <a:pt x="61" y="307"/>
                  </a:cubicBezTo>
                  <a:cubicBezTo>
                    <a:pt x="67" y="308"/>
                    <a:pt x="73" y="309"/>
                    <a:pt x="80" y="311"/>
                  </a:cubicBezTo>
                  <a:cubicBezTo>
                    <a:pt x="87" y="312"/>
                    <a:pt x="94" y="312"/>
                    <a:pt x="102" y="312"/>
                  </a:cubicBezTo>
                  <a:cubicBezTo>
                    <a:pt x="111" y="312"/>
                    <a:pt x="120" y="311"/>
                    <a:pt x="128" y="309"/>
                  </a:cubicBezTo>
                  <a:cubicBezTo>
                    <a:pt x="136" y="307"/>
                    <a:pt x="143" y="303"/>
                    <a:pt x="148" y="299"/>
                  </a:cubicBezTo>
                  <a:cubicBezTo>
                    <a:pt x="154" y="295"/>
                    <a:pt x="158" y="289"/>
                    <a:pt x="161" y="283"/>
                  </a:cubicBezTo>
                  <a:cubicBezTo>
                    <a:pt x="164" y="276"/>
                    <a:pt x="166" y="269"/>
                    <a:pt x="166" y="260"/>
                  </a:cubicBezTo>
                  <a:cubicBezTo>
                    <a:pt x="166" y="251"/>
                    <a:pt x="164" y="242"/>
                    <a:pt x="161" y="234"/>
                  </a:cubicBezTo>
                  <a:cubicBezTo>
                    <a:pt x="157" y="227"/>
                    <a:pt x="152" y="220"/>
                    <a:pt x="146" y="215"/>
                  </a:cubicBezTo>
                  <a:cubicBezTo>
                    <a:pt x="139" y="210"/>
                    <a:pt x="131" y="206"/>
                    <a:pt x="123" y="203"/>
                  </a:cubicBezTo>
                  <a:cubicBezTo>
                    <a:pt x="114" y="201"/>
                    <a:pt x="104" y="199"/>
                    <a:pt x="94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72" y="199"/>
                    <a:pt x="69" y="199"/>
                    <a:pt x="66" y="197"/>
                  </a:cubicBezTo>
                  <a:cubicBezTo>
                    <a:pt x="64" y="196"/>
                    <a:pt x="62" y="195"/>
                    <a:pt x="60" y="193"/>
                  </a:cubicBezTo>
                  <a:cubicBezTo>
                    <a:pt x="58" y="191"/>
                    <a:pt x="57" y="188"/>
                    <a:pt x="56" y="186"/>
                  </a:cubicBezTo>
                  <a:cubicBezTo>
                    <a:pt x="55" y="183"/>
                    <a:pt x="55" y="181"/>
                    <a:pt x="55" y="178"/>
                  </a:cubicBezTo>
                  <a:cubicBezTo>
                    <a:pt x="55" y="172"/>
                    <a:pt x="56" y="167"/>
                    <a:pt x="60" y="163"/>
                  </a:cubicBezTo>
                  <a:cubicBezTo>
                    <a:pt x="63" y="158"/>
                    <a:pt x="69" y="156"/>
                    <a:pt x="76" y="156"/>
                  </a:cubicBezTo>
                  <a:lnTo>
                    <a:pt x="9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ABF89378-F586-4D3B-93D0-7715C2F78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443" y="5473646"/>
              <a:ext cx="194960" cy="265956"/>
            </a:xfrm>
            <a:custGeom>
              <a:avLst/>
              <a:gdLst>
                <a:gd name="T0" fmla="*/ 131 w 261"/>
                <a:gd name="T1" fmla="*/ 0 h 358"/>
                <a:gd name="T2" fmla="*/ 175 w 261"/>
                <a:gd name="T3" fmla="*/ 7 h 358"/>
                <a:gd name="T4" fmla="*/ 209 w 261"/>
                <a:gd name="T5" fmla="*/ 26 h 358"/>
                <a:gd name="T6" fmla="*/ 233 w 261"/>
                <a:gd name="T7" fmla="*/ 54 h 358"/>
                <a:gd name="T8" fmla="*/ 249 w 261"/>
                <a:gd name="T9" fmla="*/ 91 h 358"/>
                <a:gd name="T10" fmla="*/ 258 w 261"/>
                <a:gd name="T11" fmla="*/ 133 h 358"/>
                <a:gd name="T12" fmla="*/ 261 w 261"/>
                <a:gd name="T13" fmla="*/ 179 h 358"/>
                <a:gd name="T14" fmla="*/ 258 w 261"/>
                <a:gd name="T15" fmla="*/ 225 h 358"/>
                <a:gd name="T16" fmla="*/ 249 w 261"/>
                <a:gd name="T17" fmla="*/ 267 h 358"/>
                <a:gd name="T18" fmla="*/ 233 w 261"/>
                <a:gd name="T19" fmla="*/ 303 h 358"/>
                <a:gd name="T20" fmla="*/ 209 w 261"/>
                <a:gd name="T21" fmla="*/ 332 h 358"/>
                <a:gd name="T22" fmla="*/ 175 w 261"/>
                <a:gd name="T23" fmla="*/ 351 h 358"/>
                <a:gd name="T24" fmla="*/ 131 w 261"/>
                <a:gd name="T25" fmla="*/ 358 h 358"/>
                <a:gd name="T26" fmla="*/ 86 w 261"/>
                <a:gd name="T27" fmla="*/ 351 h 358"/>
                <a:gd name="T28" fmla="*/ 52 w 261"/>
                <a:gd name="T29" fmla="*/ 332 h 358"/>
                <a:gd name="T30" fmla="*/ 28 w 261"/>
                <a:gd name="T31" fmla="*/ 303 h 358"/>
                <a:gd name="T32" fmla="*/ 12 w 261"/>
                <a:gd name="T33" fmla="*/ 267 h 358"/>
                <a:gd name="T34" fmla="*/ 3 w 261"/>
                <a:gd name="T35" fmla="*/ 225 h 358"/>
                <a:gd name="T36" fmla="*/ 0 w 261"/>
                <a:gd name="T37" fmla="*/ 179 h 358"/>
                <a:gd name="T38" fmla="*/ 3 w 261"/>
                <a:gd name="T39" fmla="*/ 133 h 358"/>
                <a:gd name="T40" fmla="*/ 12 w 261"/>
                <a:gd name="T41" fmla="*/ 91 h 358"/>
                <a:gd name="T42" fmla="*/ 28 w 261"/>
                <a:gd name="T43" fmla="*/ 54 h 358"/>
                <a:gd name="T44" fmla="*/ 52 w 261"/>
                <a:gd name="T45" fmla="*/ 26 h 358"/>
                <a:gd name="T46" fmla="*/ 86 w 261"/>
                <a:gd name="T47" fmla="*/ 7 h 358"/>
                <a:gd name="T48" fmla="*/ 131 w 261"/>
                <a:gd name="T49" fmla="*/ 0 h 358"/>
                <a:gd name="T50" fmla="*/ 131 w 261"/>
                <a:gd name="T51" fmla="*/ 47 h 358"/>
                <a:gd name="T52" fmla="*/ 106 w 261"/>
                <a:gd name="T53" fmla="*/ 52 h 358"/>
                <a:gd name="T54" fmla="*/ 88 w 261"/>
                <a:gd name="T55" fmla="*/ 67 h 358"/>
                <a:gd name="T56" fmla="*/ 77 w 261"/>
                <a:gd name="T57" fmla="*/ 89 h 358"/>
                <a:gd name="T58" fmla="*/ 70 w 261"/>
                <a:gd name="T59" fmla="*/ 117 h 358"/>
                <a:gd name="T60" fmla="*/ 66 w 261"/>
                <a:gd name="T61" fmla="*/ 147 h 358"/>
                <a:gd name="T62" fmla="*/ 66 w 261"/>
                <a:gd name="T63" fmla="*/ 179 h 358"/>
                <a:gd name="T64" fmla="*/ 66 w 261"/>
                <a:gd name="T65" fmla="*/ 210 h 358"/>
                <a:gd name="T66" fmla="*/ 70 w 261"/>
                <a:gd name="T67" fmla="*/ 241 h 358"/>
                <a:gd name="T68" fmla="*/ 77 w 261"/>
                <a:gd name="T69" fmla="*/ 268 h 358"/>
                <a:gd name="T70" fmla="*/ 88 w 261"/>
                <a:gd name="T71" fmla="*/ 291 h 358"/>
                <a:gd name="T72" fmla="*/ 106 w 261"/>
                <a:gd name="T73" fmla="*/ 306 h 358"/>
                <a:gd name="T74" fmla="*/ 131 w 261"/>
                <a:gd name="T75" fmla="*/ 311 h 358"/>
                <a:gd name="T76" fmla="*/ 155 w 261"/>
                <a:gd name="T77" fmla="*/ 306 h 358"/>
                <a:gd name="T78" fmla="*/ 173 w 261"/>
                <a:gd name="T79" fmla="*/ 291 h 358"/>
                <a:gd name="T80" fmla="*/ 185 w 261"/>
                <a:gd name="T81" fmla="*/ 268 h 358"/>
                <a:gd name="T82" fmla="*/ 192 w 261"/>
                <a:gd name="T83" fmla="*/ 241 h 358"/>
                <a:gd name="T84" fmla="*/ 195 w 261"/>
                <a:gd name="T85" fmla="*/ 210 h 358"/>
                <a:gd name="T86" fmla="*/ 196 w 261"/>
                <a:gd name="T87" fmla="*/ 179 h 358"/>
                <a:gd name="T88" fmla="*/ 195 w 261"/>
                <a:gd name="T89" fmla="*/ 147 h 358"/>
                <a:gd name="T90" fmla="*/ 192 w 261"/>
                <a:gd name="T91" fmla="*/ 117 h 358"/>
                <a:gd name="T92" fmla="*/ 185 w 261"/>
                <a:gd name="T93" fmla="*/ 89 h 358"/>
                <a:gd name="T94" fmla="*/ 173 w 261"/>
                <a:gd name="T95" fmla="*/ 67 h 358"/>
                <a:gd name="T96" fmla="*/ 155 w 261"/>
                <a:gd name="T97" fmla="*/ 52 h 358"/>
                <a:gd name="T98" fmla="*/ 131 w 261"/>
                <a:gd name="T99" fmla="*/ 4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1" h="358">
                  <a:moveTo>
                    <a:pt x="131" y="0"/>
                  </a:moveTo>
                  <a:cubicBezTo>
                    <a:pt x="147" y="0"/>
                    <a:pt x="162" y="2"/>
                    <a:pt x="175" y="7"/>
                  </a:cubicBezTo>
                  <a:cubicBezTo>
                    <a:pt x="188" y="11"/>
                    <a:pt x="199" y="18"/>
                    <a:pt x="209" y="26"/>
                  </a:cubicBezTo>
                  <a:cubicBezTo>
                    <a:pt x="218" y="34"/>
                    <a:pt x="226" y="43"/>
                    <a:pt x="233" y="54"/>
                  </a:cubicBezTo>
                  <a:cubicBezTo>
                    <a:pt x="240" y="65"/>
                    <a:pt x="245" y="78"/>
                    <a:pt x="249" y="91"/>
                  </a:cubicBezTo>
                  <a:cubicBezTo>
                    <a:pt x="253" y="104"/>
                    <a:pt x="256" y="118"/>
                    <a:pt x="258" y="133"/>
                  </a:cubicBezTo>
                  <a:cubicBezTo>
                    <a:pt x="260" y="148"/>
                    <a:pt x="261" y="163"/>
                    <a:pt x="261" y="179"/>
                  </a:cubicBezTo>
                  <a:cubicBezTo>
                    <a:pt x="261" y="195"/>
                    <a:pt x="260" y="210"/>
                    <a:pt x="258" y="225"/>
                  </a:cubicBezTo>
                  <a:cubicBezTo>
                    <a:pt x="256" y="240"/>
                    <a:pt x="253" y="254"/>
                    <a:pt x="249" y="267"/>
                  </a:cubicBezTo>
                  <a:cubicBezTo>
                    <a:pt x="245" y="280"/>
                    <a:pt x="240" y="292"/>
                    <a:pt x="233" y="303"/>
                  </a:cubicBezTo>
                  <a:cubicBezTo>
                    <a:pt x="226" y="315"/>
                    <a:pt x="218" y="324"/>
                    <a:pt x="209" y="332"/>
                  </a:cubicBezTo>
                  <a:cubicBezTo>
                    <a:pt x="199" y="340"/>
                    <a:pt x="188" y="347"/>
                    <a:pt x="175" y="351"/>
                  </a:cubicBezTo>
                  <a:cubicBezTo>
                    <a:pt x="162" y="356"/>
                    <a:pt x="147" y="358"/>
                    <a:pt x="131" y="358"/>
                  </a:cubicBezTo>
                  <a:cubicBezTo>
                    <a:pt x="114" y="358"/>
                    <a:pt x="99" y="356"/>
                    <a:pt x="86" y="351"/>
                  </a:cubicBezTo>
                  <a:cubicBezTo>
                    <a:pt x="73" y="347"/>
                    <a:pt x="62" y="340"/>
                    <a:pt x="52" y="332"/>
                  </a:cubicBezTo>
                  <a:cubicBezTo>
                    <a:pt x="43" y="324"/>
                    <a:pt x="35" y="315"/>
                    <a:pt x="28" y="303"/>
                  </a:cubicBezTo>
                  <a:cubicBezTo>
                    <a:pt x="21" y="292"/>
                    <a:pt x="16" y="280"/>
                    <a:pt x="12" y="267"/>
                  </a:cubicBezTo>
                  <a:cubicBezTo>
                    <a:pt x="8" y="254"/>
                    <a:pt x="5" y="240"/>
                    <a:pt x="3" y="225"/>
                  </a:cubicBezTo>
                  <a:cubicBezTo>
                    <a:pt x="1" y="210"/>
                    <a:pt x="0" y="195"/>
                    <a:pt x="0" y="179"/>
                  </a:cubicBezTo>
                  <a:cubicBezTo>
                    <a:pt x="0" y="163"/>
                    <a:pt x="1" y="148"/>
                    <a:pt x="3" y="133"/>
                  </a:cubicBezTo>
                  <a:cubicBezTo>
                    <a:pt x="5" y="118"/>
                    <a:pt x="8" y="104"/>
                    <a:pt x="12" y="91"/>
                  </a:cubicBezTo>
                  <a:cubicBezTo>
                    <a:pt x="16" y="78"/>
                    <a:pt x="21" y="65"/>
                    <a:pt x="28" y="54"/>
                  </a:cubicBezTo>
                  <a:cubicBezTo>
                    <a:pt x="35" y="43"/>
                    <a:pt x="43" y="34"/>
                    <a:pt x="52" y="26"/>
                  </a:cubicBezTo>
                  <a:cubicBezTo>
                    <a:pt x="62" y="18"/>
                    <a:pt x="73" y="11"/>
                    <a:pt x="86" y="7"/>
                  </a:cubicBezTo>
                  <a:cubicBezTo>
                    <a:pt x="99" y="2"/>
                    <a:pt x="114" y="0"/>
                    <a:pt x="131" y="0"/>
                  </a:cubicBezTo>
                  <a:close/>
                  <a:moveTo>
                    <a:pt x="131" y="47"/>
                  </a:moveTo>
                  <a:cubicBezTo>
                    <a:pt x="121" y="47"/>
                    <a:pt x="113" y="49"/>
                    <a:pt x="106" y="52"/>
                  </a:cubicBezTo>
                  <a:cubicBezTo>
                    <a:pt x="99" y="56"/>
                    <a:pt x="93" y="61"/>
                    <a:pt x="88" y="67"/>
                  </a:cubicBezTo>
                  <a:cubicBezTo>
                    <a:pt x="83" y="73"/>
                    <a:pt x="79" y="81"/>
                    <a:pt x="77" y="89"/>
                  </a:cubicBezTo>
                  <a:cubicBezTo>
                    <a:pt x="74" y="98"/>
                    <a:pt x="71" y="107"/>
                    <a:pt x="70" y="117"/>
                  </a:cubicBezTo>
                  <a:cubicBezTo>
                    <a:pt x="68" y="127"/>
                    <a:pt x="67" y="137"/>
                    <a:pt x="66" y="147"/>
                  </a:cubicBezTo>
                  <a:cubicBezTo>
                    <a:pt x="66" y="158"/>
                    <a:pt x="66" y="168"/>
                    <a:pt x="66" y="179"/>
                  </a:cubicBezTo>
                  <a:cubicBezTo>
                    <a:pt x="66" y="189"/>
                    <a:pt x="66" y="200"/>
                    <a:pt x="66" y="210"/>
                  </a:cubicBezTo>
                  <a:cubicBezTo>
                    <a:pt x="67" y="221"/>
                    <a:pt x="68" y="231"/>
                    <a:pt x="70" y="241"/>
                  </a:cubicBezTo>
                  <a:cubicBezTo>
                    <a:pt x="71" y="251"/>
                    <a:pt x="74" y="260"/>
                    <a:pt x="77" y="268"/>
                  </a:cubicBezTo>
                  <a:cubicBezTo>
                    <a:pt x="79" y="277"/>
                    <a:pt x="83" y="284"/>
                    <a:pt x="88" y="291"/>
                  </a:cubicBezTo>
                  <a:cubicBezTo>
                    <a:pt x="93" y="297"/>
                    <a:pt x="99" y="302"/>
                    <a:pt x="106" y="306"/>
                  </a:cubicBezTo>
                  <a:cubicBezTo>
                    <a:pt x="113" y="309"/>
                    <a:pt x="121" y="311"/>
                    <a:pt x="131" y="311"/>
                  </a:cubicBezTo>
                  <a:cubicBezTo>
                    <a:pt x="140" y="311"/>
                    <a:pt x="148" y="309"/>
                    <a:pt x="155" y="306"/>
                  </a:cubicBezTo>
                  <a:cubicBezTo>
                    <a:pt x="162" y="302"/>
                    <a:pt x="168" y="297"/>
                    <a:pt x="173" y="291"/>
                  </a:cubicBezTo>
                  <a:cubicBezTo>
                    <a:pt x="178" y="284"/>
                    <a:pt x="182" y="277"/>
                    <a:pt x="185" y="268"/>
                  </a:cubicBezTo>
                  <a:cubicBezTo>
                    <a:pt x="188" y="260"/>
                    <a:pt x="190" y="251"/>
                    <a:pt x="192" y="241"/>
                  </a:cubicBezTo>
                  <a:cubicBezTo>
                    <a:pt x="193" y="231"/>
                    <a:pt x="194" y="221"/>
                    <a:pt x="195" y="210"/>
                  </a:cubicBezTo>
                  <a:cubicBezTo>
                    <a:pt x="195" y="200"/>
                    <a:pt x="196" y="189"/>
                    <a:pt x="196" y="179"/>
                  </a:cubicBezTo>
                  <a:cubicBezTo>
                    <a:pt x="196" y="168"/>
                    <a:pt x="195" y="158"/>
                    <a:pt x="195" y="147"/>
                  </a:cubicBezTo>
                  <a:cubicBezTo>
                    <a:pt x="194" y="137"/>
                    <a:pt x="193" y="127"/>
                    <a:pt x="192" y="117"/>
                  </a:cubicBezTo>
                  <a:cubicBezTo>
                    <a:pt x="190" y="107"/>
                    <a:pt x="188" y="98"/>
                    <a:pt x="185" y="89"/>
                  </a:cubicBezTo>
                  <a:cubicBezTo>
                    <a:pt x="182" y="81"/>
                    <a:pt x="178" y="73"/>
                    <a:pt x="173" y="67"/>
                  </a:cubicBezTo>
                  <a:cubicBezTo>
                    <a:pt x="168" y="61"/>
                    <a:pt x="162" y="56"/>
                    <a:pt x="155" y="52"/>
                  </a:cubicBezTo>
                  <a:cubicBezTo>
                    <a:pt x="148" y="49"/>
                    <a:pt x="140" y="47"/>
                    <a:pt x="13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80816E76-58FF-4BF7-B49D-AEF0D18E2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687" y="5475900"/>
              <a:ext cx="208483" cy="262576"/>
            </a:xfrm>
            <a:custGeom>
              <a:avLst/>
              <a:gdLst>
                <a:gd name="T0" fmla="*/ 130 w 280"/>
                <a:gd name="T1" fmla="*/ 32 h 353"/>
                <a:gd name="T2" fmla="*/ 154 w 280"/>
                <a:gd name="T3" fmla="*/ 7 h 353"/>
                <a:gd name="T4" fmla="*/ 183 w 280"/>
                <a:gd name="T5" fmla="*/ 0 h 353"/>
                <a:gd name="T6" fmla="*/ 200 w 280"/>
                <a:gd name="T7" fmla="*/ 2 h 353"/>
                <a:gd name="T8" fmla="*/ 214 w 280"/>
                <a:gd name="T9" fmla="*/ 10 h 353"/>
                <a:gd name="T10" fmla="*/ 224 w 280"/>
                <a:gd name="T11" fmla="*/ 24 h 353"/>
                <a:gd name="T12" fmla="*/ 228 w 280"/>
                <a:gd name="T13" fmla="*/ 44 h 353"/>
                <a:gd name="T14" fmla="*/ 228 w 280"/>
                <a:gd name="T15" fmla="*/ 235 h 353"/>
                <a:gd name="T16" fmla="*/ 257 w 280"/>
                <a:gd name="T17" fmla="*/ 235 h 353"/>
                <a:gd name="T18" fmla="*/ 267 w 280"/>
                <a:gd name="T19" fmla="*/ 237 h 353"/>
                <a:gd name="T20" fmla="*/ 274 w 280"/>
                <a:gd name="T21" fmla="*/ 242 h 353"/>
                <a:gd name="T22" fmla="*/ 278 w 280"/>
                <a:gd name="T23" fmla="*/ 249 h 353"/>
                <a:gd name="T24" fmla="*/ 280 w 280"/>
                <a:gd name="T25" fmla="*/ 257 h 353"/>
                <a:gd name="T26" fmla="*/ 278 w 280"/>
                <a:gd name="T27" fmla="*/ 266 h 353"/>
                <a:gd name="T28" fmla="*/ 274 w 280"/>
                <a:gd name="T29" fmla="*/ 273 h 353"/>
                <a:gd name="T30" fmla="*/ 267 w 280"/>
                <a:gd name="T31" fmla="*/ 278 h 353"/>
                <a:gd name="T32" fmla="*/ 257 w 280"/>
                <a:gd name="T33" fmla="*/ 280 h 353"/>
                <a:gd name="T34" fmla="*/ 228 w 280"/>
                <a:gd name="T35" fmla="*/ 280 h 353"/>
                <a:gd name="T36" fmla="*/ 228 w 280"/>
                <a:gd name="T37" fmla="*/ 324 h 353"/>
                <a:gd name="T38" fmla="*/ 225 w 280"/>
                <a:gd name="T39" fmla="*/ 337 h 353"/>
                <a:gd name="T40" fmla="*/ 218 w 280"/>
                <a:gd name="T41" fmla="*/ 345 h 353"/>
                <a:gd name="T42" fmla="*/ 208 w 280"/>
                <a:gd name="T43" fmla="*/ 351 h 353"/>
                <a:gd name="T44" fmla="*/ 197 w 280"/>
                <a:gd name="T45" fmla="*/ 353 h 353"/>
                <a:gd name="T46" fmla="*/ 186 w 280"/>
                <a:gd name="T47" fmla="*/ 351 h 353"/>
                <a:gd name="T48" fmla="*/ 177 w 280"/>
                <a:gd name="T49" fmla="*/ 345 h 353"/>
                <a:gd name="T50" fmla="*/ 169 w 280"/>
                <a:gd name="T51" fmla="*/ 337 h 353"/>
                <a:gd name="T52" fmla="*/ 166 w 280"/>
                <a:gd name="T53" fmla="*/ 324 h 353"/>
                <a:gd name="T54" fmla="*/ 166 w 280"/>
                <a:gd name="T55" fmla="*/ 280 h 353"/>
                <a:gd name="T56" fmla="*/ 31 w 280"/>
                <a:gd name="T57" fmla="*/ 280 h 353"/>
                <a:gd name="T58" fmla="*/ 9 w 280"/>
                <a:gd name="T59" fmla="*/ 272 h 353"/>
                <a:gd name="T60" fmla="*/ 0 w 280"/>
                <a:gd name="T61" fmla="*/ 252 h 353"/>
                <a:gd name="T62" fmla="*/ 2 w 280"/>
                <a:gd name="T63" fmla="*/ 244 h 353"/>
                <a:gd name="T64" fmla="*/ 6 w 280"/>
                <a:gd name="T65" fmla="*/ 234 h 353"/>
                <a:gd name="T66" fmla="*/ 130 w 280"/>
                <a:gd name="T67" fmla="*/ 32 h 353"/>
                <a:gd name="T68" fmla="*/ 56 w 280"/>
                <a:gd name="T69" fmla="*/ 235 h 353"/>
                <a:gd name="T70" fmla="*/ 166 w 280"/>
                <a:gd name="T71" fmla="*/ 235 h 353"/>
                <a:gd name="T72" fmla="*/ 166 w 280"/>
                <a:gd name="T73" fmla="*/ 52 h 353"/>
                <a:gd name="T74" fmla="*/ 56 w 280"/>
                <a:gd name="T75" fmla="*/ 235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353">
                  <a:moveTo>
                    <a:pt x="130" y="32"/>
                  </a:moveTo>
                  <a:cubicBezTo>
                    <a:pt x="137" y="20"/>
                    <a:pt x="145" y="12"/>
                    <a:pt x="154" y="7"/>
                  </a:cubicBezTo>
                  <a:cubicBezTo>
                    <a:pt x="162" y="2"/>
                    <a:pt x="172" y="0"/>
                    <a:pt x="183" y="0"/>
                  </a:cubicBezTo>
                  <a:cubicBezTo>
                    <a:pt x="189" y="0"/>
                    <a:pt x="195" y="1"/>
                    <a:pt x="200" y="2"/>
                  </a:cubicBezTo>
                  <a:cubicBezTo>
                    <a:pt x="206" y="4"/>
                    <a:pt x="210" y="7"/>
                    <a:pt x="214" y="10"/>
                  </a:cubicBezTo>
                  <a:cubicBezTo>
                    <a:pt x="218" y="14"/>
                    <a:pt x="222" y="18"/>
                    <a:pt x="224" y="24"/>
                  </a:cubicBezTo>
                  <a:cubicBezTo>
                    <a:pt x="227" y="29"/>
                    <a:pt x="228" y="36"/>
                    <a:pt x="228" y="44"/>
                  </a:cubicBezTo>
                  <a:cubicBezTo>
                    <a:pt x="228" y="235"/>
                    <a:pt x="228" y="235"/>
                    <a:pt x="228" y="235"/>
                  </a:cubicBezTo>
                  <a:cubicBezTo>
                    <a:pt x="257" y="235"/>
                    <a:pt x="257" y="235"/>
                    <a:pt x="257" y="235"/>
                  </a:cubicBezTo>
                  <a:cubicBezTo>
                    <a:pt x="261" y="235"/>
                    <a:pt x="264" y="235"/>
                    <a:pt x="267" y="237"/>
                  </a:cubicBezTo>
                  <a:cubicBezTo>
                    <a:pt x="270" y="238"/>
                    <a:pt x="272" y="240"/>
                    <a:pt x="274" y="242"/>
                  </a:cubicBezTo>
                  <a:cubicBezTo>
                    <a:pt x="276" y="244"/>
                    <a:pt x="277" y="246"/>
                    <a:pt x="278" y="249"/>
                  </a:cubicBezTo>
                  <a:cubicBezTo>
                    <a:pt x="279" y="252"/>
                    <a:pt x="280" y="254"/>
                    <a:pt x="280" y="257"/>
                  </a:cubicBezTo>
                  <a:cubicBezTo>
                    <a:pt x="280" y="260"/>
                    <a:pt x="279" y="263"/>
                    <a:pt x="278" y="266"/>
                  </a:cubicBezTo>
                  <a:cubicBezTo>
                    <a:pt x="277" y="268"/>
                    <a:pt x="276" y="271"/>
                    <a:pt x="274" y="273"/>
                  </a:cubicBezTo>
                  <a:cubicBezTo>
                    <a:pt x="272" y="275"/>
                    <a:pt x="270" y="277"/>
                    <a:pt x="267" y="278"/>
                  </a:cubicBezTo>
                  <a:cubicBezTo>
                    <a:pt x="264" y="279"/>
                    <a:pt x="261" y="280"/>
                    <a:pt x="257" y="280"/>
                  </a:cubicBezTo>
                  <a:cubicBezTo>
                    <a:pt x="228" y="280"/>
                    <a:pt x="228" y="280"/>
                    <a:pt x="228" y="280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8" y="329"/>
                    <a:pt x="227" y="333"/>
                    <a:pt x="225" y="337"/>
                  </a:cubicBezTo>
                  <a:cubicBezTo>
                    <a:pt x="223" y="340"/>
                    <a:pt x="221" y="343"/>
                    <a:pt x="218" y="345"/>
                  </a:cubicBezTo>
                  <a:cubicBezTo>
                    <a:pt x="215" y="348"/>
                    <a:pt x="212" y="350"/>
                    <a:pt x="208" y="351"/>
                  </a:cubicBezTo>
                  <a:cubicBezTo>
                    <a:pt x="205" y="352"/>
                    <a:pt x="201" y="353"/>
                    <a:pt x="197" y="353"/>
                  </a:cubicBezTo>
                  <a:cubicBezTo>
                    <a:pt x="193" y="353"/>
                    <a:pt x="190" y="352"/>
                    <a:pt x="186" y="351"/>
                  </a:cubicBezTo>
                  <a:cubicBezTo>
                    <a:pt x="183" y="350"/>
                    <a:pt x="179" y="348"/>
                    <a:pt x="177" y="345"/>
                  </a:cubicBezTo>
                  <a:cubicBezTo>
                    <a:pt x="174" y="343"/>
                    <a:pt x="171" y="340"/>
                    <a:pt x="169" y="337"/>
                  </a:cubicBezTo>
                  <a:cubicBezTo>
                    <a:pt x="168" y="333"/>
                    <a:pt x="167" y="329"/>
                    <a:pt x="166" y="324"/>
                  </a:cubicBezTo>
                  <a:cubicBezTo>
                    <a:pt x="166" y="280"/>
                    <a:pt x="166" y="280"/>
                    <a:pt x="166" y="280"/>
                  </a:cubicBezTo>
                  <a:cubicBezTo>
                    <a:pt x="31" y="280"/>
                    <a:pt x="31" y="280"/>
                    <a:pt x="31" y="280"/>
                  </a:cubicBezTo>
                  <a:cubicBezTo>
                    <a:pt x="22" y="280"/>
                    <a:pt x="14" y="277"/>
                    <a:pt x="9" y="272"/>
                  </a:cubicBezTo>
                  <a:cubicBezTo>
                    <a:pt x="3" y="267"/>
                    <a:pt x="0" y="260"/>
                    <a:pt x="0" y="252"/>
                  </a:cubicBezTo>
                  <a:cubicBezTo>
                    <a:pt x="0" y="250"/>
                    <a:pt x="1" y="247"/>
                    <a:pt x="2" y="244"/>
                  </a:cubicBezTo>
                  <a:cubicBezTo>
                    <a:pt x="3" y="240"/>
                    <a:pt x="4" y="237"/>
                    <a:pt x="6" y="234"/>
                  </a:cubicBezTo>
                  <a:lnTo>
                    <a:pt x="130" y="32"/>
                  </a:lnTo>
                  <a:close/>
                  <a:moveTo>
                    <a:pt x="56" y="235"/>
                  </a:moveTo>
                  <a:cubicBezTo>
                    <a:pt x="166" y="235"/>
                    <a:pt x="166" y="235"/>
                    <a:pt x="166" y="235"/>
                  </a:cubicBezTo>
                  <a:cubicBezTo>
                    <a:pt x="166" y="52"/>
                    <a:pt x="166" y="52"/>
                    <a:pt x="166" y="52"/>
                  </a:cubicBezTo>
                  <a:lnTo>
                    <a:pt x="56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D233424-2B16-48B3-A4F8-632B40C57703}"/>
                </a:ext>
              </a:extLst>
            </p:cNvPr>
            <p:cNvGrpSpPr/>
            <p:nvPr/>
          </p:nvGrpSpPr>
          <p:grpSpPr>
            <a:xfrm>
              <a:off x="2162615" y="2983807"/>
              <a:ext cx="1988472" cy="1978211"/>
              <a:chOff x="1953896" y="2983807"/>
              <a:chExt cx="1988472" cy="1978211"/>
            </a:xfrm>
            <a:grpFill/>
          </p:grpSpPr>
          <p:pic>
            <p:nvPicPr>
              <p:cNvPr id="16" name="图形 15" descr="无线路由器">
                <a:extLst>
                  <a:ext uri="{FF2B5EF4-FFF2-40B4-BE49-F238E27FC236}">
                    <a16:creationId xmlns:a16="http://schemas.microsoft.com/office/drawing/2014/main" id="{D76E9F50-DE11-4826-970A-B22FB6FD6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82334" y="4342657"/>
                <a:ext cx="614400" cy="614400"/>
              </a:xfrm>
              <a:prstGeom prst="rect">
                <a:avLst/>
              </a:prstGeom>
              <a:grpFill/>
            </p:spPr>
          </p:pic>
          <p:pic>
            <p:nvPicPr>
              <p:cNvPr id="17" name="图形 16" descr="收音机">
                <a:extLst>
                  <a:ext uri="{FF2B5EF4-FFF2-40B4-BE49-F238E27FC236}">
                    <a16:creationId xmlns:a16="http://schemas.microsoft.com/office/drawing/2014/main" id="{1CEFE167-F4D4-4917-8553-F316E684D2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53896" y="2983807"/>
                <a:ext cx="614400" cy="614400"/>
              </a:xfrm>
              <a:prstGeom prst="rect">
                <a:avLst/>
              </a:prstGeom>
              <a:grpFill/>
            </p:spPr>
          </p:pic>
          <p:pic>
            <p:nvPicPr>
              <p:cNvPr id="18" name="图形 17" descr="耳机">
                <a:extLst>
                  <a:ext uri="{FF2B5EF4-FFF2-40B4-BE49-F238E27FC236}">
                    <a16:creationId xmlns:a16="http://schemas.microsoft.com/office/drawing/2014/main" id="{6852FBEF-BB40-4F77-8FB8-B0C5E3D64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246155" y="3034962"/>
                <a:ext cx="614400" cy="614400"/>
              </a:xfrm>
              <a:prstGeom prst="rect">
                <a:avLst/>
              </a:prstGeom>
              <a:grpFill/>
            </p:spPr>
          </p:pic>
          <p:pic>
            <p:nvPicPr>
              <p:cNvPr id="19" name="图形 18" descr="照相机">
                <a:extLst>
                  <a:ext uri="{FF2B5EF4-FFF2-40B4-BE49-F238E27FC236}">
                    <a16:creationId xmlns:a16="http://schemas.microsoft.com/office/drawing/2014/main" id="{18579E92-EE9C-4933-A9B3-282F0E33A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327968" y="4347618"/>
                <a:ext cx="614400" cy="61440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93FCB2A-F4B2-42EE-AE5A-3E61544FF1FE}"/>
              </a:ext>
            </a:extLst>
          </p:cNvPr>
          <p:cNvGrpSpPr/>
          <p:nvPr/>
        </p:nvGrpSpPr>
        <p:grpSpPr>
          <a:xfrm>
            <a:off x="6203431" y="1616383"/>
            <a:ext cx="5454197" cy="4401118"/>
            <a:chOff x="5965864" y="1616383"/>
            <a:chExt cx="5454197" cy="4401118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A349259-5191-4432-BEC1-3503F8D4D585}"/>
                </a:ext>
              </a:extLst>
            </p:cNvPr>
            <p:cNvGrpSpPr/>
            <p:nvPr/>
          </p:nvGrpSpPr>
          <p:grpSpPr>
            <a:xfrm>
              <a:off x="5965864" y="1799962"/>
              <a:ext cx="776839" cy="4148607"/>
              <a:chOff x="5965864" y="1799962"/>
              <a:chExt cx="776839" cy="4148607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C6EADEA-17BB-4500-B1AD-CCBC97048CC6}"/>
                  </a:ext>
                </a:extLst>
              </p:cNvPr>
              <p:cNvSpPr/>
              <p:nvPr/>
            </p:nvSpPr>
            <p:spPr>
              <a:xfrm>
                <a:off x="5965864" y="1799962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3C764D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3C76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C7F0B13-ADC9-48B0-A428-C7B4F9586E6C}"/>
                  </a:ext>
                </a:extLst>
              </p:cNvPr>
              <p:cNvSpPr/>
              <p:nvPr/>
            </p:nvSpPr>
            <p:spPr>
              <a:xfrm>
                <a:off x="5965864" y="294836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659D3E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659D3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474961A8-6D12-48B4-BDB8-125F78BCB9AF}"/>
                  </a:ext>
                </a:extLst>
              </p:cNvPr>
              <p:cNvSpPr/>
              <p:nvPr/>
            </p:nvSpPr>
            <p:spPr>
              <a:xfrm>
                <a:off x="5979484" y="405348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3C764D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3C76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713CD24-4ECE-49C2-9ADA-92B3E63E7832}"/>
                  </a:ext>
                </a:extLst>
              </p:cNvPr>
              <p:cNvSpPr/>
              <p:nvPr/>
            </p:nvSpPr>
            <p:spPr>
              <a:xfrm>
                <a:off x="5980703" y="5186569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659D3E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rgbClr val="659D3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D7B8E28-EC03-437C-96E5-48A53BC5B9FB}"/>
                </a:ext>
              </a:extLst>
            </p:cNvPr>
            <p:cNvGrpSpPr/>
            <p:nvPr/>
          </p:nvGrpSpPr>
          <p:grpSpPr>
            <a:xfrm>
              <a:off x="6595242" y="1616383"/>
              <a:ext cx="4824819" cy="4401118"/>
              <a:chOff x="6595242" y="1288392"/>
              <a:chExt cx="4824819" cy="4401118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28FD89A5-5486-424B-A13E-C3DD8A2C4B50}"/>
                  </a:ext>
                </a:extLst>
              </p:cNvPr>
              <p:cNvGrpSpPr/>
              <p:nvPr/>
            </p:nvGrpSpPr>
            <p:grpSpPr>
              <a:xfrm>
                <a:off x="6595242" y="1288392"/>
                <a:ext cx="4824819" cy="1001877"/>
                <a:chOff x="7509642" y="2001382"/>
                <a:chExt cx="4824819" cy="1001877"/>
              </a:xfrm>
            </p:grpSpPr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C07C39D-CA74-4258-91D8-2F3C0D9A52D0}"/>
                    </a:ext>
                  </a:extLst>
                </p:cNvPr>
                <p:cNvSpPr txBox="1"/>
                <p:nvPr/>
              </p:nvSpPr>
              <p:spPr>
                <a:xfrm>
                  <a:off x="7509643" y="2389565"/>
                  <a:ext cx="4824818" cy="613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 that matches the </a:t>
                  </a:r>
                  <a:r>
                    <a:rPr lang="en-US" altLang="zh-CN" sz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title.Click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 here to add content that matches the title.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06C39717-6E57-49D0-BFF8-F54E6E176222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solidFill>
                        <a:srgbClr val="276457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dirty="0">
                    <a:solidFill>
                      <a:srgbClr val="276457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150B8D6B-4E0D-45CC-AAE4-E7A6938A7753}"/>
                  </a:ext>
                </a:extLst>
              </p:cNvPr>
              <p:cNvGrpSpPr/>
              <p:nvPr/>
            </p:nvGrpSpPr>
            <p:grpSpPr>
              <a:xfrm>
                <a:off x="6595242" y="2421472"/>
                <a:ext cx="4824819" cy="1001877"/>
                <a:chOff x="7509642" y="2001382"/>
                <a:chExt cx="4824819" cy="1001877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8E44CBC-7F80-46D8-8DCD-DDFA7EE09349}"/>
                    </a:ext>
                  </a:extLst>
                </p:cNvPr>
                <p:cNvSpPr txBox="1"/>
                <p:nvPr/>
              </p:nvSpPr>
              <p:spPr>
                <a:xfrm>
                  <a:off x="7509643" y="2389565"/>
                  <a:ext cx="4824818" cy="613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 that matches the </a:t>
                  </a:r>
                  <a:r>
                    <a:rPr lang="en-US" altLang="zh-CN" sz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title.Click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 here to add content that matches the title.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EC9A082F-FDFB-43E3-95A9-3C630789613D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solidFill>
                        <a:srgbClr val="589045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dirty="0">
                    <a:solidFill>
                      <a:srgbClr val="589045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4EDABCCD-7836-423D-A3C7-5F088F7407FE}"/>
                  </a:ext>
                </a:extLst>
              </p:cNvPr>
              <p:cNvGrpSpPr/>
              <p:nvPr/>
            </p:nvGrpSpPr>
            <p:grpSpPr>
              <a:xfrm>
                <a:off x="6595242" y="3554552"/>
                <a:ext cx="4824819" cy="1001877"/>
                <a:chOff x="7509642" y="2001382"/>
                <a:chExt cx="4824819" cy="1001877"/>
              </a:xfrm>
            </p:grpSpPr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C0E8E50B-EC0C-4B94-AB9D-004217655603}"/>
                    </a:ext>
                  </a:extLst>
                </p:cNvPr>
                <p:cNvSpPr txBox="1"/>
                <p:nvPr/>
              </p:nvSpPr>
              <p:spPr>
                <a:xfrm>
                  <a:off x="7509643" y="2389565"/>
                  <a:ext cx="4824818" cy="613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 that matches the </a:t>
                  </a:r>
                  <a:r>
                    <a:rPr lang="en-US" altLang="zh-CN" sz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title.Click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 here to add content that matches the title.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4FAFF580-C4CC-4C46-BB1F-423B3FB064B1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solidFill>
                        <a:srgbClr val="3C764D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dirty="0">
                    <a:solidFill>
                      <a:srgbClr val="3C764D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7252BEB0-3450-4A00-AF89-9A10264451E2}"/>
                  </a:ext>
                </a:extLst>
              </p:cNvPr>
              <p:cNvGrpSpPr/>
              <p:nvPr/>
            </p:nvGrpSpPr>
            <p:grpSpPr>
              <a:xfrm>
                <a:off x="6595242" y="4687633"/>
                <a:ext cx="4824819" cy="1001877"/>
                <a:chOff x="7509642" y="2001382"/>
                <a:chExt cx="4824819" cy="1001877"/>
              </a:xfrm>
            </p:grpSpPr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1DF7F1EA-4A92-402B-82AF-9C6835477DE1}"/>
                    </a:ext>
                  </a:extLst>
                </p:cNvPr>
                <p:cNvSpPr txBox="1"/>
                <p:nvPr/>
              </p:nvSpPr>
              <p:spPr>
                <a:xfrm>
                  <a:off x="7509643" y="2389565"/>
                  <a:ext cx="4824818" cy="613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 that matches the </a:t>
                  </a:r>
                  <a:r>
                    <a:rPr lang="en-US" altLang="zh-CN" sz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title.Click</a:t>
                  </a:r>
                  <a:r>
                    <a:rPr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 here to add content that matches the title.</a:t>
                  </a:r>
                  <a:endPara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3F7EA8ED-2A4A-4E9F-AEE4-BB6C989C5B9C}"/>
                    </a:ext>
                  </a:extLst>
                </p:cNvPr>
                <p:cNvSpPr/>
                <p:nvPr/>
              </p:nvSpPr>
              <p:spPr>
                <a:xfrm>
                  <a:off x="7509642" y="2001382"/>
                  <a:ext cx="3287539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solidFill>
                        <a:srgbClr val="659D3E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dirty="0">
                    <a:solidFill>
                      <a:srgbClr val="659D3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95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FBB0673-0C01-4C3E-8255-7A02CF835DD5}"/>
              </a:ext>
            </a:extLst>
          </p:cNvPr>
          <p:cNvGrpSpPr/>
          <p:nvPr/>
        </p:nvGrpSpPr>
        <p:grpSpPr>
          <a:xfrm>
            <a:off x="1053735" y="2524748"/>
            <a:ext cx="10090868" cy="2170176"/>
            <a:chOff x="1050566" y="2772576"/>
            <a:chExt cx="10090868" cy="21701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Block Arc 49">
              <a:extLst>
                <a:ext uri="{FF2B5EF4-FFF2-40B4-BE49-F238E27FC236}">
                  <a16:creationId xmlns:a16="http://schemas.microsoft.com/office/drawing/2014/main" id="{0508F9C2-D0B1-4254-B790-A75D9446F6DE}"/>
                </a:ext>
              </a:extLst>
            </p:cNvPr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" name="Block Arc 50">
              <a:extLst>
                <a:ext uri="{FF2B5EF4-FFF2-40B4-BE49-F238E27FC236}">
                  <a16:creationId xmlns:a16="http://schemas.microsoft.com/office/drawing/2014/main" id="{01DC19B6-DFDF-4410-8C61-A73A4E781308}"/>
                </a:ext>
              </a:extLst>
            </p:cNvPr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Block Arc 51">
              <a:extLst>
                <a:ext uri="{FF2B5EF4-FFF2-40B4-BE49-F238E27FC236}">
                  <a16:creationId xmlns:a16="http://schemas.microsoft.com/office/drawing/2014/main" id="{2AAA1B16-4EC2-4879-89B0-7E7BF2999BE6}"/>
                </a:ext>
              </a:extLst>
            </p:cNvPr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Block Arc 52">
              <a:extLst>
                <a:ext uri="{FF2B5EF4-FFF2-40B4-BE49-F238E27FC236}">
                  <a16:creationId xmlns:a16="http://schemas.microsoft.com/office/drawing/2014/main" id="{EDA98948-4944-4921-94FD-D73849E0AE3B}"/>
                </a:ext>
              </a:extLst>
            </p:cNvPr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Block Arc 53">
              <a:extLst>
                <a:ext uri="{FF2B5EF4-FFF2-40B4-BE49-F238E27FC236}">
                  <a16:creationId xmlns:a16="http://schemas.microsoft.com/office/drawing/2014/main" id="{D51A902B-83DE-4E01-A239-3CC12D606821}"/>
                </a:ext>
              </a:extLst>
            </p:cNvPr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gradFill>
              <a:gsLst>
                <a:gs pos="0">
                  <a:srgbClr val="659D3E"/>
                </a:gs>
                <a:gs pos="66000">
                  <a:srgbClr val="3C764D"/>
                </a:gs>
                <a:gs pos="38000">
                  <a:srgbClr val="589045"/>
                </a:gs>
                <a:gs pos="100000">
                  <a:srgbClr val="2764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3659BA8-2DE9-44D7-8F3F-4440B7F764CA}"/>
              </a:ext>
            </a:extLst>
          </p:cNvPr>
          <p:cNvGrpSpPr/>
          <p:nvPr/>
        </p:nvGrpSpPr>
        <p:grpSpPr>
          <a:xfrm>
            <a:off x="1523256" y="2994269"/>
            <a:ext cx="9151826" cy="1217066"/>
            <a:chOff x="1523256" y="2994269"/>
            <a:chExt cx="9151826" cy="121706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B30DDB7-2798-4B37-9B43-30DE63DECA67}"/>
                </a:ext>
              </a:extLst>
            </p:cNvPr>
            <p:cNvGrpSpPr/>
            <p:nvPr/>
          </p:nvGrpSpPr>
          <p:grpSpPr>
            <a:xfrm>
              <a:off x="1523256" y="2994269"/>
              <a:ext cx="1217066" cy="1217066"/>
              <a:chOff x="1523256" y="2994269"/>
              <a:chExt cx="1217066" cy="1217066"/>
            </a:xfrm>
          </p:grpSpPr>
          <p:sp>
            <p:nvSpPr>
              <p:cNvPr id="22" name="Oval 55">
                <a:extLst>
                  <a:ext uri="{FF2B5EF4-FFF2-40B4-BE49-F238E27FC236}">
                    <a16:creationId xmlns:a16="http://schemas.microsoft.com/office/drawing/2014/main" id="{245A9B0C-3A5F-49F1-BAAB-48F5F470B3C5}"/>
                  </a:ext>
                </a:extLst>
              </p:cNvPr>
              <p:cNvSpPr/>
              <p:nvPr/>
            </p:nvSpPr>
            <p:spPr>
              <a:xfrm>
                <a:off x="1523256" y="2994269"/>
                <a:ext cx="1217066" cy="121706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276457"/>
                    </a:gs>
                    <a:gs pos="36000">
                      <a:srgbClr val="3C764D"/>
                    </a:gs>
                    <a:gs pos="66000">
                      <a:srgbClr val="589045"/>
                    </a:gs>
                    <a:gs pos="100000">
                      <a:srgbClr val="659D3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pic>
            <p:nvPicPr>
              <p:cNvPr id="23" name="图形 22" descr="烧杯">
                <a:extLst>
                  <a:ext uri="{FF2B5EF4-FFF2-40B4-BE49-F238E27FC236}">
                    <a16:creationId xmlns:a16="http://schemas.microsoft.com/office/drawing/2014/main" id="{9EB9AB62-7F12-4DA7-B864-E87305246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791701" y="3240137"/>
                <a:ext cx="664196" cy="66419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962A4CF-42D4-4EF2-B7AF-020C0530DC7B}"/>
                </a:ext>
              </a:extLst>
            </p:cNvPr>
            <p:cNvGrpSpPr/>
            <p:nvPr/>
          </p:nvGrpSpPr>
          <p:grpSpPr>
            <a:xfrm>
              <a:off x="5490636" y="2994269"/>
              <a:ext cx="1217066" cy="1217066"/>
              <a:chOff x="5490636" y="2994269"/>
              <a:chExt cx="1217066" cy="1217066"/>
            </a:xfrm>
          </p:grpSpPr>
          <p:sp>
            <p:nvSpPr>
              <p:cNvPr id="20" name="Oval 57">
                <a:extLst>
                  <a:ext uri="{FF2B5EF4-FFF2-40B4-BE49-F238E27FC236}">
                    <a16:creationId xmlns:a16="http://schemas.microsoft.com/office/drawing/2014/main" id="{9E2E045F-312C-4BAB-AEC2-78568164EB01}"/>
                  </a:ext>
                </a:extLst>
              </p:cNvPr>
              <p:cNvSpPr/>
              <p:nvPr/>
            </p:nvSpPr>
            <p:spPr>
              <a:xfrm>
                <a:off x="5490636" y="2994269"/>
                <a:ext cx="1217066" cy="121706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276457"/>
                    </a:gs>
                    <a:gs pos="35000">
                      <a:srgbClr val="3C764D"/>
                    </a:gs>
                    <a:gs pos="65000">
                      <a:srgbClr val="589045"/>
                    </a:gs>
                    <a:gs pos="100000">
                      <a:srgbClr val="659D3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pic>
            <p:nvPicPr>
              <p:cNvPr id="21" name="图形 20" descr="烧瓶">
                <a:extLst>
                  <a:ext uri="{FF2B5EF4-FFF2-40B4-BE49-F238E27FC236}">
                    <a16:creationId xmlns:a16="http://schemas.microsoft.com/office/drawing/2014/main" id="{6CE5D990-9492-4BE0-8D68-1BA6107CA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63625" y="3231463"/>
                <a:ext cx="664196" cy="66419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FC6AC26-0A1F-4322-93D9-B7BF3B8777B5}"/>
                </a:ext>
              </a:extLst>
            </p:cNvPr>
            <p:cNvGrpSpPr/>
            <p:nvPr/>
          </p:nvGrpSpPr>
          <p:grpSpPr>
            <a:xfrm>
              <a:off x="3506946" y="2994269"/>
              <a:ext cx="1217066" cy="1217066"/>
              <a:chOff x="3506946" y="2994269"/>
              <a:chExt cx="1217066" cy="1217066"/>
            </a:xfrm>
          </p:grpSpPr>
          <p:sp>
            <p:nvSpPr>
              <p:cNvPr id="18" name="Oval 56">
                <a:extLst>
                  <a:ext uri="{FF2B5EF4-FFF2-40B4-BE49-F238E27FC236}">
                    <a16:creationId xmlns:a16="http://schemas.microsoft.com/office/drawing/2014/main" id="{A7820847-B688-4ACC-9BD4-423A5B8D9CB4}"/>
                  </a:ext>
                </a:extLst>
              </p:cNvPr>
              <p:cNvSpPr/>
              <p:nvPr/>
            </p:nvSpPr>
            <p:spPr>
              <a:xfrm>
                <a:off x="3506946" y="2994269"/>
                <a:ext cx="1217066" cy="121706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276457"/>
                    </a:gs>
                    <a:gs pos="33000">
                      <a:srgbClr val="3C764D"/>
                    </a:gs>
                    <a:gs pos="73000">
                      <a:srgbClr val="589045"/>
                    </a:gs>
                    <a:gs pos="100000">
                      <a:srgbClr val="659D3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pic>
            <p:nvPicPr>
              <p:cNvPr id="19" name="图形 18" descr="显微镜">
                <a:extLst>
                  <a:ext uri="{FF2B5EF4-FFF2-40B4-BE49-F238E27FC236}">
                    <a16:creationId xmlns:a16="http://schemas.microsoft.com/office/drawing/2014/main" id="{7B67B26F-40B3-43C8-BF97-B4ABA1DF7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51242" y="3240137"/>
                <a:ext cx="664196" cy="66419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13EF4EC-D336-4DAF-A3C1-4CCD4DEF9563}"/>
                </a:ext>
              </a:extLst>
            </p:cNvPr>
            <p:cNvGrpSpPr/>
            <p:nvPr/>
          </p:nvGrpSpPr>
          <p:grpSpPr>
            <a:xfrm>
              <a:off x="9458016" y="2994269"/>
              <a:ext cx="1217066" cy="1217066"/>
              <a:chOff x="9458016" y="2994269"/>
              <a:chExt cx="1217066" cy="1217066"/>
            </a:xfrm>
          </p:grpSpPr>
          <p:sp>
            <p:nvSpPr>
              <p:cNvPr id="16" name="Oval 59">
                <a:extLst>
                  <a:ext uri="{FF2B5EF4-FFF2-40B4-BE49-F238E27FC236}">
                    <a16:creationId xmlns:a16="http://schemas.microsoft.com/office/drawing/2014/main" id="{C3E63ADE-BE6F-4ADF-BD25-71AB4970EDF8}"/>
                  </a:ext>
                </a:extLst>
              </p:cNvPr>
              <p:cNvSpPr/>
              <p:nvPr/>
            </p:nvSpPr>
            <p:spPr>
              <a:xfrm>
                <a:off x="9458016" y="2994269"/>
                <a:ext cx="1217066" cy="121706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276457"/>
                    </a:gs>
                    <a:gs pos="41000">
                      <a:srgbClr val="3C764D"/>
                    </a:gs>
                    <a:gs pos="77000">
                      <a:srgbClr val="589045"/>
                    </a:gs>
                    <a:gs pos="100000">
                      <a:srgbClr val="659D3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pic>
            <p:nvPicPr>
              <p:cNvPr id="17" name="图形 16" descr="地球仪">
                <a:extLst>
                  <a:ext uri="{FF2B5EF4-FFF2-40B4-BE49-F238E27FC236}">
                    <a16:creationId xmlns:a16="http://schemas.microsoft.com/office/drawing/2014/main" id="{AE398914-7AF4-401D-B866-38290BB1C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734451" y="3231463"/>
                <a:ext cx="664196" cy="66419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41F930D-3C57-4D07-B9C9-996C13BA129E}"/>
                </a:ext>
              </a:extLst>
            </p:cNvPr>
            <p:cNvGrpSpPr/>
            <p:nvPr/>
          </p:nvGrpSpPr>
          <p:grpSpPr>
            <a:xfrm>
              <a:off x="7474326" y="2994269"/>
              <a:ext cx="1217066" cy="1217066"/>
              <a:chOff x="7474326" y="2994269"/>
              <a:chExt cx="1217066" cy="1217066"/>
            </a:xfrm>
          </p:grpSpPr>
          <p:sp>
            <p:nvSpPr>
              <p:cNvPr id="14" name="Oval 58">
                <a:extLst>
                  <a:ext uri="{FF2B5EF4-FFF2-40B4-BE49-F238E27FC236}">
                    <a16:creationId xmlns:a16="http://schemas.microsoft.com/office/drawing/2014/main" id="{1F099B5C-D3FF-41BD-B664-033D0CBED4D6}"/>
                  </a:ext>
                </a:extLst>
              </p:cNvPr>
              <p:cNvSpPr/>
              <p:nvPr/>
            </p:nvSpPr>
            <p:spPr>
              <a:xfrm>
                <a:off x="7474326" y="2994269"/>
                <a:ext cx="1217066" cy="1217066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cs typeface="+mn-ea"/>
                  <a:sym typeface="+mn-lt"/>
                </a:endParaRPr>
              </a:p>
            </p:txBody>
          </p:sp>
          <p:pic>
            <p:nvPicPr>
              <p:cNvPr id="15" name="图形 14" descr="时钟">
                <a:extLst>
                  <a:ext uri="{FF2B5EF4-FFF2-40B4-BE49-F238E27FC236}">
                    <a16:creationId xmlns:a16="http://schemas.microsoft.com/office/drawing/2014/main" id="{BC72A452-CEFE-47E2-ABE6-F1B26CBB9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750762" y="3240137"/>
                <a:ext cx="664196" cy="66419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9FB5CF0-CD3C-4F3C-A0E6-12F3D94BD557}"/>
              </a:ext>
            </a:extLst>
          </p:cNvPr>
          <p:cNvGrpSpPr/>
          <p:nvPr/>
        </p:nvGrpSpPr>
        <p:grpSpPr>
          <a:xfrm>
            <a:off x="1886776" y="4983486"/>
            <a:ext cx="8418445" cy="1001877"/>
            <a:chOff x="1886778" y="4553186"/>
            <a:chExt cx="8418445" cy="100187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381E3DA-9A2F-45E0-BA52-B46CE03627AB}"/>
                </a:ext>
              </a:extLst>
            </p:cNvPr>
            <p:cNvSpPr txBox="1"/>
            <p:nvPr/>
          </p:nvSpPr>
          <p:spPr>
            <a:xfrm>
              <a:off x="1886778" y="4941369"/>
              <a:ext cx="841844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17050D4-2682-4099-80BE-6545461D639A}"/>
                </a:ext>
              </a:extLst>
            </p:cNvPr>
            <p:cNvSpPr/>
            <p:nvPr/>
          </p:nvSpPr>
          <p:spPr>
            <a:xfrm>
              <a:off x="4669735" y="4553186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3635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34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471DAC2-1E5A-44C0-9B11-AB34F07A5378}"/>
              </a:ext>
            </a:extLst>
          </p:cNvPr>
          <p:cNvGrpSpPr/>
          <p:nvPr/>
        </p:nvGrpSpPr>
        <p:grpSpPr>
          <a:xfrm>
            <a:off x="4779065" y="1741881"/>
            <a:ext cx="2633870" cy="3747053"/>
            <a:chOff x="4779065" y="2250929"/>
            <a:chExt cx="2633870" cy="3747053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F8D6802C-A696-4E0E-815A-28D65844B9B2}"/>
                </a:ext>
              </a:extLst>
            </p:cNvPr>
            <p:cNvSpPr/>
            <p:nvPr/>
          </p:nvSpPr>
          <p:spPr>
            <a:xfrm>
              <a:off x="4779065" y="2250929"/>
              <a:ext cx="2633870" cy="3747053"/>
            </a:xfrm>
            <a:prstGeom prst="roundRect">
              <a:avLst/>
            </a:prstGeom>
            <a:noFill/>
            <a:ln w="12700">
              <a:gradFill>
                <a:gsLst>
                  <a:gs pos="0">
                    <a:srgbClr val="276457"/>
                  </a:gs>
                  <a:gs pos="36000">
                    <a:srgbClr val="3C764D"/>
                  </a:gs>
                  <a:gs pos="67000">
                    <a:srgbClr val="589045"/>
                  </a:gs>
                  <a:gs pos="100000">
                    <a:srgbClr val="659D3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" name="图形 3" descr="语音">
              <a:extLst>
                <a:ext uri="{FF2B5EF4-FFF2-40B4-BE49-F238E27FC236}">
                  <a16:creationId xmlns:a16="http://schemas.microsoft.com/office/drawing/2014/main" id="{B1743742-D4DE-434C-AEEE-E7657C642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1199" y="2963688"/>
              <a:ext cx="609602" cy="60960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86EACFB-CD5E-4B7F-8EE2-22494BB1AEF0}"/>
                </a:ext>
              </a:extLst>
            </p:cNvPr>
            <p:cNvGrpSpPr/>
            <p:nvPr/>
          </p:nvGrpSpPr>
          <p:grpSpPr>
            <a:xfrm>
              <a:off x="5050924" y="3686579"/>
              <a:ext cx="2090150" cy="1311513"/>
              <a:chOff x="5017867" y="3676640"/>
              <a:chExt cx="2090150" cy="1311513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72CA45B-51FC-447E-AA39-C15BB43BEC8E}"/>
                  </a:ext>
                </a:extLst>
              </p:cNvPr>
              <p:cNvSpPr txBox="1"/>
              <p:nvPr/>
            </p:nvSpPr>
            <p:spPr>
              <a:xfrm>
                <a:off x="5124029" y="4064823"/>
                <a:ext cx="1877828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B52D68-4E0D-4FCC-8D2E-04F762A40870}"/>
                  </a:ext>
                </a:extLst>
              </p:cNvPr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480ADC5-961D-4A9C-93B7-78F0D2F8EA57}"/>
              </a:ext>
            </a:extLst>
          </p:cNvPr>
          <p:cNvGrpSpPr/>
          <p:nvPr/>
        </p:nvGrpSpPr>
        <p:grpSpPr>
          <a:xfrm>
            <a:off x="1389822" y="1741881"/>
            <a:ext cx="2633870" cy="3747053"/>
            <a:chOff x="1389822" y="2250929"/>
            <a:chExt cx="2633870" cy="3747053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6074D1F-2DEE-4473-8523-9ED1953F0E4C}"/>
                </a:ext>
              </a:extLst>
            </p:cNvPr>
            <p:cNvSpPr/>
            <p:nvPr/>
          </p:nvSpPr>
          <p:spPr>
            <a:xfrm>
              <a:off x="1389822" y="2250929"/>
              <a:ext cx="2633870" cy="3747053"/>
            </a:xfrm>
            <a:prstGeom prst="roundRect">
              <a:avLst/>
            </a:prstGeom>
            <a:noFill/>
            <a:ln w="12700">
              <a:gradFill>
                <a:gsLst>
                  <a:gs pos="0">
                    <a:srgbClr val="276457"/>
                  </a:gs>
                  <a:gs pos="36000">
                    <a:srgbClr val="3C764D"/>
                  </a:gs>
                  <a:gs pos="67000">
                    <a:srgbClr val="589045"/>
                  </a:gs>
                  <a:gs pos="100000">
                    <a:srgbClr val="659D3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0" name="图形 9" descr="信号">
              <a:extLst>
                <a:ext uri="{FF2B5EF4-FFF2-40B4-BE49-F238E27FC236}">
                  <a16:creationId xmlns:a16="http://schemas.microsoft.com/office/drawing/2014/main" id="{8A72E91A-91B6-497E-BB2E-8F08DAA8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01955" y="2963688"/>
              <a:ext cx="609602" cy="609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9AAE127-DDCB-4B34-8AE5-4C50F0C8C9C8}"/>
                </a:ext>
              </a:extLst>
            </p:cNvPr>
            <p:cNvGrpSpPr/>
            <p:nvPr/>
          </p:nvGrpSpPr>
          <p:grpSpPr>
            <a:xfrm>
              <a:off x="1661681" y="3686579"/>
              <a:ext cx="2090150" cy="1311513"/>
              <a:chOff x="5017867" y="3676640"/>
              <a:chExt cx="2090150" cy="1311513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AED29B8-EA0E-45F7-AFB4-9528E305AA99}"/>
                  </a:ext>
                </a:extLst>
              </p:cNvPr>
              <p:cNvSpPr txBox="1"/>
              <p:nvPr/>
            </p:nvSpPr>
            <p:spPr>
              <a:xfrm>
                <a:off x="5124029" y="4064823"/>
                <a:ext cx="1877828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E490BA1-1B3F-4B10-82BC-15A6A53DD9DA}"/>
                  </a:ext>
                </a:extLst>
              </p:cNvPr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0031AF7-D6CA-44CE-BD53-3E4BE5A36445}"/>
              </a:ext>
            </a:extLst>
          </p:cNvPr>
          <p:cNvGrpSpPr/>
          <p:nvPr/>
        </p:nvGrpSpPr>
        <p:grpSpPr>
          <a:xfrm>
            <a:off x="8168308" y="1741881"/>
            <a:ext cx="2633870" cy="3747053"/>
            <a:chOff x="8168308" y="2250929"/>
            <a:chExt cx="2633870" cy="3747053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3FFCB6A-5418-4B51-8B2A-563072D230F4}"/>
                </a:ext>
              </a:extLst>
            </p:cNvPr>
            <p:cNvSpPr/>
            <p:nvPr/>
          </p:nvSpPr>
          <p:spPr>
            <a:xfrm>
              <a:off x="8168308" y="2250929"/>
              <a:ext cx="2633870" cy="3747053"/>
            </a:xfrm>
            <a:prstGeom prst="roundRect">
              <a:avLst/>
            </a:prstGeom>
            <a:noFill/>
            <a:ln w="12700">
              <a:gradFill>
                <a:gsLst>
                  <a:gs pos="0">
                    <a:srgbClr val="276457"/>
                  </a:gs>
                  <a:gs pos="36000">
                    <a:srgbClr val="3C764D"/>
                  </a:gs>
                  <a:gs pos="67000">
                    <a:srgbClr val="589045"/>
                  </a:gs>
                  <a:gs pos="100000">
                    <a:srgbClr val="659D3E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形 15" descr="Wi-Fi">
              <a:extLst>
                <a:ext uri="{FF2B5EF4-FFF2-40B4-BE49-F238E27FC236}">
                  <a16:creationId xmlns:a16="http://schemas.microsoft.com/office/drawing/2014/main" id="{ECF21913-DF18-4400-854D-A57E6835C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441" y="2963688"/>
              <a:ext cx="609602" cy="60960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51915245-C9D8-4B85-BC59-EEB085AECB99}"/>
                </a:ext>
              </a:extLst>
            </p:cNvPr>
            <p:cNvGrpSpPr/>
            <p:nvPr/>
          </p:nvGrpSpPr>
          <p:grpSpPr>
            <a:xfrm>
              <a:off x="8440167" y="3686579"/>
              <a:ext cx="2090150" cy="1311513"/>
              <a:chOff x="5017867" y="3676640"/>
              <a:chExt cx="2090150" cy="1311513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5B610E1-E927-4FAC-905E-26435E9940B2}"/>
                  </a:ext>
                </a:extLst>
              </p:cNvPr>
              <p:cNvSpPr txBox="1"/>
              <p:nvPr/>
            </p:nvSpPr>
            <p:spPr>
              <a:xfrm>
                <a:off x="5124029" y="4064823"/>
                <a:ext cx="1877828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D7BEE7E-D0E5-42E6-8A4F-BCB73BC11C82}"/>
                  </a:ext>
                </a:extLst>
              </p:cNvPr>
              <p:cNvSpPr/>
              <p:nvPr/>
            </p:nvSpPr>
            <p:spPr>
              <a:xfrm>
                <a:off x="5017867" y="3676640"/>
                <a:ext cx="209015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16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nhhptr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1031</Words>
  <Application>Microsoft Office PowerPoint</Application>
  <PresentationFormat>宽屏</PresentationFormat>
  <Paragraphs>198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inpin heiti</vt:lpstr>
      <vt:lpstr>微软雅黑</vt:lpstr>
      <vt:lpstr>Arial</vt:lpstr>
      <vt:lpstr>Calibri</vt:lpstr>
      <vt:lpstr>Helvetica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26</cp:revision>
  <dcterms:created xsi:type="dcterms:W3CDTF">2017-07-07T15:43:17Z</dcterms:created>
  <dcterms:modified xsi:type="dcterms:W3CDTF">2022-05-10T13:37:37Z</dcterms:modified>
</cp:coreProperties>
</file>