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1"/>
  </p:notesMasterIdLst>
  <p:handoutMasterIdLst>
    <p:handoutMasterId r:id="rId32"/>
  </p:handoutMasterIdLst>
  <p:sldIdLst>
    <p:sldId id="385" r:id="rId3"/>
    <p:sldId id="370" r:id="rId4"/>
    <p:sldId id="322" r:id="rId5"/>
    <p:sldId id="386" r:id="rId6"/>
    <p:sldId id="387" r:id="rId7"/>
    <p:sldId id="400" r:id="rId8"/>
    <p:sldId id="373" r:id="rId9"/>
    <p:sldId id="389" r:id="rId10"/>
    <p:sldId id="321" r:id="rId11"/>
    <p:sldId id="390" r:id="rId12"/>
    <p:sldId id="391" r:id="rId13"/>
    <p:sldId id="392" r:id="rId14"/>
    <p:sldId id="357" r:id="rId15"/>
    <p:sldId id="378" r:id="rId16"/>
    <p:sldId id="394" r:id="rId17"/>
    <p:sldId id="401" r:id="rId18"/>
    <p:sldId id="395" r:id="rId19"/>
    <p:sldId id="396" r:id="rId20"/>
    <p:sldId id="320" r:id="rId21"/>
    <p:sldId id="382" r:id="rId22"/>
    <p:sldId id="397" r:id="rId23"/>
    <p:sldId id="398" r:id="rId24"/>
    <p:sldId id="399" r:id="rId25"/>
    <p:sldId id="1774" r:id="rId26"/>
    <p:sldId id="318" r:id="rId27"/>
    <p:sldId id="304" r:id="rId28"/>
    <p:sldId id="305" r:id="rId29"/>
    <p:sldId id="306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EB5"/>
    <a:srgbClr val="BCBFA4"/>
    <a:srgbClr val="F7F8FB"/>
    <a:srgbClr val="A3BB7F"/>
    <a:srgbClr val="EEEEEE"/>
    <a:srgbClr val="778495"/>
    <a:srgbClr val="648142"/>
    <a:srgbClr val="EEECDE"/>
    <a:srgbClr val="E7E5D0"/>
    <a:srgbClr val="DA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 autoAdjust="0"/>
  </p:normalViewPr>
  <p:slideViewPr>
    <p:cSldViewPr>
      <p:cViewPr varScale="1">
        <p:scale>
          <a:sx n="95" d="100"/>
          <a:sy n="95" d="100"/>
        </p:scale>
        <p:origin x="58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印品黑体" panose="00000500000000000000" pitchFamily="2" charset="-122"/>
              </a:rPr>
              <a:t>2022/5/12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50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6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26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86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047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10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61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0601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083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1303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4029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020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504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78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40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48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525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178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3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96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9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8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95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66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5536" y="50250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2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8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0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22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8273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1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0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6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4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50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7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20733" y="314883"/>
            <a:ext cx="2771289" cy="2714892"/>
            <a:chOff x="3086122" y="609446"/>
            <a:chExt cx="2771289" cy="2714892"/>
          </a:xfrm>
        </p:grpSpPr>
        <p:sp>
          <p:nvSpPr>
            <p:cNvPr id="4" name="椭圆 3"/>
            <p:cNvSpPr/>
            <p:nvPr/>
          </p:nvSpPr>
          <p:spPr>
            <a:xfrm>
              <a:off x="3142573" y="609446"/>
              <a:ext cx="2714838" cy="27148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t="-5000" r="-4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142573" y="609500"/>
              <a:ext cx="2714838" cy="2714838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4000" r="-16000" b="-2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22" y="912953"/>
              <a:ext cx="2513534" cy="2107824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3724632" y="1607413"/>
            <a:ext cx="559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SIMPLE PPT TEMPLATES</a:t>
            </a:r>
            <a:endParaRPr lang="zh-CN" altLang="en-US" sz="3200" dirty="0"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15177"/>
            <a:ext cx="132036" cy="335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58667"/>
            <a:ext cx="3240360" cy="27173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63" y="1862460"/>
            <a:ext cx="4017859" cy="3369336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A3612BE9-CF5F-8E60-20CB-1D96D4BEFDE8}"/>
              </a:ext>
            </a:extLst>
          </p:cNvPr>
          <p:cNvSpPr txBox="1"/>
          <p:nvPr/>
        </p:nvSpPr>
        <p:spPr>
          <a:xfrm>
            <a:off x="3146072" y="2215177"/>
            <a:ext cx="60018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250477B-2DCF-75F9-79CA-E678E6AB13D1}"/>
              </a:ext>
            </a:extLst>
          </p:cNvPr>
          <p:cNvSpPr/>
          <p:nvPr/>
        </p:nvSpPr>
        <p:spPr>
          <a:xfrm>
            <a:off x="7164288" y="341280"/>
            <a:ext cx="1246544" cy="31598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22" name="TextBox 3">
            <a:hlinkClick r:id="rId11"/>
            <a:extLst>
              <a:ext uri="{FF2B5EF4-FFF2-40B4-BE49-F238E27FC236}">
                <a16:creationId xmlns:a16="http://schemas.microsoft.com/office/drawing/2014/main" id="{5E8C951A-E125-3E8C-6793-68AF68BF0CC5}"/>
              </a:ext>
            </a:extLst>
          </p:cNvPr>
          <p:cNvSpPr txBox="1"/>
          <p:nvPr/>
        </p:nvSpPr>
        <p:spPr>
          <a:xfrm>
            <a:off x="1139825" y="48285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11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750871" y="1517121"/>
            <a:ext cx="1429250" cy="1429248"/>
            <a:chOff x="3750871" y="1517121"/>
            <a:chExt cx="1429250" cy="1429248"/>
          </a:xfrm>
        </p:grpSpPr>
        <p:sp>
          <p:nvSpPr>
            <p:cNvPr id="8" name="Oval 18"/>
            <p:cNvSpPr/>
            <p:nvPr/>
          </p:nvSpPr>
          <p:spPr>
            <a:xfrm>
              <a:off x="3750871" y="1517121"/>
              <a:ext cx="1429250" cy="1429248"/>
            </a:xfrm>
            <a:prstGeom prst="ellipse">
              <a:avLst/>
            </a:prstGeom>
            <a:solidFill>
              <a:srgbClr val="BCBF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TextBox 23"/>
            <p:cNvSpPr txBox="1">
              <a:spLocks/>
            </p:cNvSpPr>
            <p:nvPr/>
          </p:nvSpPr>
          <p:spPr bwMode="auto">
            <a:xfrm>
              <a:off x="4094369" y="2433572"/>
              <a:ext cx="742253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en-US" altLang="zh-CN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05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0" name="Freeform: Shape 36"/>
            <p:cNvSpPr>
              <a:spLocks/>
            </p:cNvSpPr>
            <p:nvPr/>
          </p:nvSpPr>
          <p:spPr bwMode="auto">
            <a:xfrm>
              <a:off x="4252205" y="1921760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48306" y="1707654"/>
            <a:ext cx="2710346" cy="2295255"/>
            <a:chOff x="1248306" y="1707654"/>
            <a:chExt cx="2710346" cy="2295255"/>
          </a:xfrm>
        </p:grpSpPr>
        <p:sp>
          <p:nvSpPr>
            <p:cNvPr id="4" name="Oval 17"/>
            <p:cNvSpPr/>
            <p:nvPr/>
          </p:nvSpPr>
          <p:spPr>
            <a:xfrm>
              <a:off x="1304638" y="1707654"/>
              <a:ext cx="1048182" cy="104818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Rectangle: Rounded Corners 10"/>
            <p:cNvSpPr/>
            <p:nvPr/>
          </p:nvSpPr>
          <p:spPr>
            <a:xfrm>
              <a:off x="1304637" y="2895786"/>
              <a:ext cx="2654015" cy="244044"/>
            </a:xfrm>
            <a:prstGeom prst="roundRect">
              <a:avLst>
                <a:gd name="adj" fmla="val 50000"/>
              </a:avLst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2276685" y="1707654"/>
              <a:ext cx="1048182" cy="104818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TextBox 21"/>
            <p:cNvSpPr txBox="1">
              <a:spLocks/>
            </p:cNvSpPr>
            <p:nvPr/>
          </p:nvSpPr>
          <p:spPr bwMode="auto">
            <a:xfrm>
              <a:off x="1456413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en-US" altLang="zh-CN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r>
                <a:rPr lang="zh-CN" altLang="en-US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" name="TextBox 22"/>
            <p:cNvSpPr txBox="1">
              <a:spLocks/>
            </p:cNvSpPr>
            <p:nvPr/>
          </p:nvSpPr>
          <p:spPr bwMode="auto">
            <a:xfrm>
              <a:off x="2442286" y="2433572"/>
              <a:ext cx="742253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en-US" altLang="zh-CN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05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Freeform: Shape 33"/>
            <p:cNvSpPr>
              <a:spLocks/>
            </p:cNvSpPr>
            <p:nvPr/>
          </p:nvSpPr>
          <p:spPr bwMode="auto">
            <a:xfrm>
              <a:off x="1648148" y="1921760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34"/>
            <p:cNvSpPr>
              <a:spLocks/>
            </p:cNvSpPr>
            <p:nvPr/>
          </p:nvSpPr>
          <p:spPr bwMode="auto">
            <a:xfrm>
              <a:off x="2589014" y="1921760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TextBox 39"/>
            <p:cNvSpPr txBox="1">
              <a:spLocks/>
            </p:cNvSpPr>
            <p:nvPr/>
          </p:nvSpPr>
          <p:spPr bwMode="auto">
            <a:xfrm>
              <a:off x="2212660" y="2973631"/>
              <a:ext cx="837970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3" name="Rectangle 40"/>
            <p:cNvSpPr/>
            <p:nvPr/>
          </p:nvSpPr>
          <p:spPr>
            <a:xfrm>
              <a:off x="1248306" y="3147662"/>
              <a:ext cx="2626842" cy="8552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12061" y="1707654"/>
            <a:ext cx="2654015" cy="2295255"/>
            <a:chOff x="5112061" y="1707654"/>
            <a:chExt cx="2654015" cy="2295255"/>
          </a:xfrm>
        </p:grpSpPr>
        <p:sp>
          <p:nvSpPr>
            <p:cNvPr id="6" name="Rectangle: Rounded Corners 13"/>
            <p:cNvSpPr/>
            <p:nvPr/>
          </p:nvSpPr>
          <p:spPr>
            <a:xfrm>
              <a:off x="5112061" y="2895786"/>
              <a:ext cx="2654015" cy="244044"/>
            </a:xfrm>
            <a:prstGeom prst="roundRect">
              <a:avLst>
                <a:gd name="adj" fmla="val 50000"/>
              </a:avLst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Oval 19"/>
            <p:cNvSpPr/>
            <p:nvPr/>
          </p:nvSpPr>
          <p:spPr>
            <a:xfrm>
              <a:off x="5615648" y="1707654"/>
              <a:ext cx="1048182" cy="1048181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Oval 20"/>
            <p:cNvSpPr/>
            <p:nvPr/>
          </p:nvSpPr>
          <p:spPr>
            <a:xfrm>
              <a:off x="6587696" y="1707654"/>
              <a:ext cx="1048182" cy="1048181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>
              <a:spLocks/>
            </p:cNvSpPr>
            <p:nvPr/>
          </p:nvSpPr>
          <p:spPr bwMode="auto">
            <a:xfrm>
              <a:off x="5767423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en-US" altLang="zh-CN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r>
                <a:rPr lang="zh-CN" altLang="en-US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TextBox 25"/>
            <p:cNvSpPr txBox="1">
              <a:spLocks/>
            </p:cNvSpPr>
            <p:nvPr/>
          </p:nvSpPr>
          <p:spPr bwMode="auto">
            <a:xfrm>
              <a:off x="6739471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en-US" altLang="zh-CN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r>
                <a:rPr lang="zh-CN" altLang="en-US" sz="105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Freeform: Shape 32"/>
            <p:cNvSpPr>
              <a:spLocks/>
            </p:cNvSpPr>
            <p:nvPr/>
          </p:nvSpPr>
          <p:spPr bwMode="auto">
            <a:xfrm>
              <a:off x="5964516" y="1921760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35"/>
            <p:cNvSpPr>
              <a:spLocks/>
            </p:cNvSpPr>
            <p:nvPr/>
          </p:nvSpPr>
          <p:spPr bwMode="auto">
            <a:xfrm>
              <a:off x="6911948" y="1921760"/>
              <a:ext cx="426581" cy="426581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TextBox 38"/>
            <p:cNvSpPr txBox="1">
              <a:spLocks/>
            </p:cNvSpPr>
            <p:nvPr/>
          </p:nvSpPr>
          <p:spPr bwMode="auto">
            <a:xfrm>
              <a:off x="6020084" y="2973631"/>
              <a:ext cx="837970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Rectangle 41"/>
            <p:cNvSpPr/>
            <p:nvPr/>
          </p:nvSpPr>
          <p:spPr>
            <a:xfrm>
              <a:off x="5139234" y="3147662"/>
              <a:ext cx="2626842" cy="8552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1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3842321" y="1850425"/>
            <a:ext cx="1459359" cy="1442651"/>
          </a:xfrm>
          <a:custGeom>
            <a:avLst/>
            <a:gdLst/>
            <a:ahLst/>
            <a:cxnLst/>
            <a:rect l="l" t="t" r="r" b="b"/>
            <a:pathLst>
              <a:path w="146902" h="145220">
                <a:moveTo>
                  <a:pt x="137410" y="123064"/>
                </a:moveTo>
                <a:cubicBezTo>
                  <a:pt x="137707" y="122915"/>
                  <a:pt x="138005" y="122915"/>
                  <a:pt x="138303" y="123064"/>
                </a:cubicBezTo>
                <a:lnTo>
                  <a:pt x="138303" y="123510"/>
                </a:lnTo>
                <a:cubicBezTo>
                  <a:pt x="138600" y="123510"/>
                  <a:pt x="138823" y="123510"/>
                  <a:pt x="138972" y="123510"/>
                </a:cubicBezTo>
                <a:cubicBezTo>
                  <a:pt x="139270" y="123659"/>
                  <a:pt x="139419" y="123808"/>
                  <a:pt x="139419" y="123957"/>
                </a:cubicBezTo>
                <a:cubicBezTo>
                  <a:pt x="138675" y="126636"/>
                  <a:pt x="137707" y="128868"/>
                  <a:pt x="136517" y="130654"/>
                </a:cubicBezTo>
                <a:cubicBezTo>
                  <a:pt x="134582" y="133035"/>
                  <a:pt x="133466" y="134226"/>
                  <a:pt x="133168" y="134226"/>
                </a:cubicBezTo>
                <a:cubicBezTo>
                  <a:pt x="132870" y="134226"/>
                  <a:pt x="132721" y="134003"/>
                  <a:pt x="132721" y="133556"/>
                </a:cubicBezTo>
                <a:cubicBezTo>
                  <a:pt x="132721" y="133556"/>
                  <a:pt x="132498" y="133408"/>
                  <a:pt x="132052" y="133110"/>
                </a:cubicBezTo>
                <a:cubicBezTo>
                  <a:pt x="131903" y="132812"/>
                  <a:pt x="131754" y="132440"/>
                  <a:pt x="131605" y="131994"/>
                </a:cubicBezTo>
                <a:cubicBezTo>
                  <a:pt x="131605" y="131547"/>
                  <a:pt x="131754" y="131026"/>
                  <a:pt x="132052" y="130431"/>
                </a:cubicBezTo>
                <a:cubicBezTo>
                  <a:pt x="134284" y="126561"/>
                  <a:pt x="135624" y="124403"/>
                  <a:pt x="136070" y="123957"/>
                </a:cubicBezTo>
                <a:cubicBezTo>
                  <a:pt x="136517" y="123362"/>
                  <a:pt x="136963" y="123064"/>
                  <a:pt x="137410" y="123064"/>
                </a:cubicBezTo>
                <a:close/>
                <a:moveTo>
                  <a:pt x="7929" y="123064"/>
                </a:moveTo>
                <a:cubicBezTo>
                  <a:pt x="8078" y="122915"/>
                  <a:pt x="8376" y="122915"/>
                  <a:pt x="8822" y="123064"/>
                </a:cubicBezTo>
                <a:cubicBezTo>
                  <a:pt x="9269" y="123064"/>
                  <a:pt x="9715" y="123362"/>
                  <a:pt x="10162" y="123957"/>
                </a:cubicBezTo>
                <a:cubicBezTo>
                  <a:pt x="10608" y="124403"/>
                  <a:pt x="11947" y="126561"/>
                  <a:pt x="14180" y="130431"/>
                </a:cubicBezTo>
                <a:cubicBezTo>
                  <a:pt x="14478" y="131026"/>
                  <a:pt x="14626" y="131547"/>
                  <a:pt x="14626" y="131994"/>
                </a:cubicBezTo>
                <a:cubicBezTo>
                  <a:pt x="14329" y="132440"/>
                  <a:pt x="14105" y="132812"/>
                  <a:pt x="13957" y="133110"/>
                </a:cubicBezTo>
                <a:cubicBezTo>
                  <a:pt x="13659" y="133408"/>
                  <a:pt x="13510" y="133556"/>
                  <a:pt x="13510" y="133556"/>
                </a:cubicBezTo>
                <a:cubicBezTo>
                  <a:pt x="13510" y="134003"/>
                  <a:pt x="13361" y="134226"/>
                  <a:pt x="13064" y="134226"/>
                </a:cubicBezTo>
                <a:cubicBezTo>
                  <a:pt x="12766" y="134226"/>
                  <a:pt x="11650" y="133035"/>
                  <a:pt x="9715" y="130654"/>
                </a:cubicBezTo>
                <a:cubicBezTo>
                  <a:pt x="8524" y="128868"/>
                  <a:pt x="7557" y="126636"/>
                  <a:pt x="6813" y="123957"/>
                </a:cubicBezTo>
                <a:cubicBezTo>
                  <a:pt x="6813" y="123808"/>
                  <a:pt x="6962" y="123659"/>
                  <a:pt x="7259" y="123510"/>
                </a:cubicBezTo>
                <a:cubicBezTo>
                  <a:pt x="7408" y="123510"/>
                  <a:pt x="7631" y="123510"/>
                  <a:pt x="7929" y="123510"/>
                </a:cubicBezTo>
                <a:close/>
                <a:moveTo>
                  <a:pt x="125578" y="80425"/>
                </a:moveTo>
                <a:cubicBezTo>
                  <a:pt x="127661" y="80127"/>
                  <a:pt x="129001" y="80350"/>
                  <a:pt x="129596" y="81094"/>
                </a:cubicBezTo>
                <a:lnTo>
                  <a:pt x="130936" y="82657"/>
                </a:lnTo>
                <a:cubicBezTo>
                  <a:pt x="132424" y="82062"/>
                  <a:pt x="133838" y="81913"/>
                  <a:pt x="135177" y="82211"/>
                </a:cubicBezTo>
                <a:cubicBezTo>
                  <a:pt x="136517" y="82657"/>
                  <a:pt x="137038" y="83699"/>
                  <a:pt x="136740" y="85336"/>
                </a:cubicBezTo>
                <a:cubicBezTo>
                  <a:pt x="131977" y="100814"/>
                  <a:pt x="125355" y="113613"/>
                  <a:pt x="116871" y="123734"/>
                </a:cubicBezTo>
                <a:cubicBezTo>
                  <a:pt x="106156" y="136831"/>
                  <a:pt x="99607" y="143379"/>
                  <a:pt x="97226" y="143379"/>
                </a:cubicBezTo>
                <a:cubicBezTo>
                  <a:pt x="95589" y="143379"/>
                  <a:pt x="94770" y="142263"/>
                  <a:pt x="94770" y="140030"/>
                </a:cubicBezTo>
                <a:cubicBezTo>
                  <a:pt x="94770" y="139286"/>
                  <a:pt x="93729" y="137947"/>
                  <a:pt x="91645" y="136012"/>
                </a:cubicBezTo>
                <a:cubicBezTo>
                  <a:pt x="90603" y="134970"/>
                  <a:pt x="90008" y="133408"/>
                  <a:pt x="89859" y="131324"/>
                </a:cubicBezTo>
                <a:cubicBezTo>
                  <a:pt x="89561" y="128347"/>
                  <a:pt x="90305" y="125371"/>
                  <a:pt x="92091" y="122394"/>
                </a:cubicBezTo>
                <a:cubicBezTo>
                  <a:pt x="106379" y="100070"/>
                  <a:pt x="114937" y="87568"/>
                  <a:pt x="117764" y="84890"/>
                </a:cubicBezTo>
                <a:cubicBezTo>
                  <a:pt x="120592" y="82211"/>
                  <a:pt x="123196" y="80722"/>
                  <a:pt x="125578" y="80425"/>
                </a:cubicBezTo>
                <a:close/>
                <a:moveTo>
                  <a:pt x="22217" y="78416"/>
                </a:moveTo>
                <a:cubicBezTo>
                  <a:pt x="24747" y="78862"/>
                  <a:pt x="27351" y="80425"/>
                  <a:pt x="30030" y="83104"/>
                </a:cubicBezTo>
                <a:cubicBezTo>
                  <a:pt x="32858" y="85931"/>
                  <a:pt x="40597" y="98656"/>
                  <a:pt x="53247" y="121278"/>
                </a:cubicBezTo>
                <a:cubicBezTo>
                  <a:pt x="54884" y="124255"/>
                  <a:pt x="55554" y="127231"/>
                  <a:pt x="55256" y="130208"/>
                </a:cubicBezTo>
                <a:cubicBezTo>
                  <a:pt x="54959" y="132291"/>
                  <a:pt x="54215" y="133854"/>
                  <a:pt x="53024" y="134896"/>
                </a:cubicBezTo>
                <a:cubicBezTo>
                  <a:pt x="50940" y="136831"/>
                  <a:pt x="49899" y="138170"/>
                  <a:pt x="49899" y="138914"/>
                </a:cubicBezTo>
                <a:cubicBezTo>
                  <a:pt x="49750" y="141295"/>
                  <a:pt x="48857" y="142486"/>
                  <a:pt x="47220" y="142486"/>
                </a:cubicBezTo>
                <a:cubicBezTo>
                  <a:pt x="44838" y="142486"/>
                  <a:pt x="38588" y="135789"/>
                  <a:pt x="28467" y="122394"/>
                </a:cubicBezTo>
                <a:cubicBezTo>
                  <a:pt x="20728" y="111976"/>
                  <a:pt x="14924" y="98879"/>
                  <a:pt x="11055" y="83104"/>
                </a:cubicBezTo>
                <a:cubicBezTo>
                  <a:pt x="10906" y="81615"/>
                  <a:pt x="11501" y="80648"/>
                  <a:pt x="12840" y="80201"/>
                </a:cubicBezTo>
                <a:cubicBezTo>
                  <a:pt x="14180" y="79904"/>
                  <a:pt x="15594" y="80053"/>
                  <a:pt x="17082" y="80648"/>
                </a:cubicBezTo>
                <a:lnTo>
                  <a:pt x="17975" y="79085"/>
                </a:lnTo>
                <a:cubicBezTo>
                  <a:pt x="18868" y="78341"/>
                  <a:pt x="20282" y="78118"/>
                  <a:pt x="22217" y="78416"/>
                </a:cubicBezTo>
                <a:close/>
                <a:moveTo>
                  <a:pt x="78027" y="58"/>
                </a:moveTo>
                <a:cubicBezTo>
                  <a:pt x="109430" y="1099"/>
                  <a:pt x="130340" y="15982"/>
                  <a:pt x="140758" y="44706"/>
                </a:cubicBezTo>
                <a:cubicBezTo>
                  <a:pt x="145818" y="59142"/>
                  <a:pt x="147753" y="73579"/>
                  <a:pt x="146563" y="88015"/>
                </a:cubicBezTo>
                <a:cubicBezTo>
                  <a:pt x="146265" y="90545"/>
                  <a:pt x="145744" y="92257"/>
                  <a:pt x="145000" y="93150"/>
                </a:cubicBezTo>
                <a:lnTo>
                  <a:pt x="143660" y="94266"/>
                </a:lnTo>
                <a:cubicBezTo>
                  <a:pt x="145744" y="105130"/>
                  <a:pt x="142693" y="115325"/>
                  <a:pt x="134507" y="124850"/>
                </a:cubicBezTo>
                <a:cubicBezTo>
                  <a:pt x="122750" y="138244"/>
                  <a:pt x="114490" y="145016"/>
                  <a:pt x="109728" y="145165"/>
                </a:cubicBezTo>
                <a:cubicBezTo>
                  <a:pt x="105560" y="145314"/>
                  <a:pt x="103402" y="145165"/>
                  <a:pt x="103254" y="144718"/>
                </a:cubicBezTo>
                <a:cubicBezTo>
                  <a:pt x="115755" y="131026"/>
                  <a:pt x="124238" y="120608"/>
                  <a:pt x="128703" y="113465"/>
                </a:cubicBezTo>
                <a:cubicBezTo>
                  <a:pt x="137186" y="98731"/>
                  <a:pt x="140907" y="88461"/>
                  <a:pt x="139865" y="82657"/>
                </a:cubicBezTo>
                <a:cubicBezTo>
                  <a:pt x="139865" y="82657"/>
                  <a:pt x="139865" y="81467"/>
                  <a:pt x="139865" y="79085"/>
                </a:cubicBezTo>
                <a:cubicBezTo>
                  <a:pt x="140163" y="76555"/>
                  <a:pt x="140088" y="74025"/>
                  <a:pt x="139642" y="71495"/>
                </a:cubicBezTo>
                <a:cubicBezTo>
                  <a:pt x="139047" y="63012"/>
                  <a:pt x="137335" y="55124"/>
                  <a:pt x="134507" y="47831"/>
                </a:cubicBezTo>
                <a:cubicBezTo>
                  <a:pt x="124982" y="25061"/>
                  <a:pt x="105635" y="13080"/>
                  <a:pt x="76464" y="11889"/>
                </a:cubicBezTo>
                <a:cubicBezTo>
                  <a:pt x="47443" y="10699"/>
                  <a:pt x="27128" y="22233"/>
                  <a:pt x="15519" y="46492"/>
                </a:cubicBezTo>
                <a:cubicBezTo>
                  <a:pt x="9864" y="58696"/>
                  <a:pt x="7111" y="71049"/>
                  <a:pt x="7259" y="83550"/>
                </a:cubicBezTo>
                <a:cubicBezTo>
                  <a:pt x="13361" y="101707"/>
                  <a:pt x="19761" y="115102"/>
                  <a:pt x="26458" y="123734"/>
                </a:cubicBezTo>
                <a:cubicBezTo>
                  <a:pt x="33453" y="132515"/>
                  <a:pt x="38588" y="138989"/>
                  <a:pt x="41862" y="143156"/>
                </a:cubicBezTo>
                <a:cubicBezTo>
                  <a:pt x="37844" y="145835"/>
                  <a:pt x="33676" y="145760"/>
                  <a:pt x="29360" y="142933"/>
                </a:cubicBezTo>
                <a:cubicBezTo>
                  <a:pt x="16859" y="134003"/>
                  <a:pt x="8599" y="123287"/>
                  <a:pt x="4580" y="110786"/>
                </a:cubicBezTo>
                <a:cubicBezTo>
                  <a:pt x="1604" y="100665"/>
                  <a:pt x="860" y="94787"/>
                  <a:pt x="2348" y="93150"/>
                </a:cubicBezTo>
                <a:cubicBezTo>
                  <a:pt x="1306" y="92108"/>
                  <a:pt x="637" y="89354"/>
                  <a:pt x="339" y="84890"/>
                </a:cubicBezTo>
                <a:cubicBezTo>
                  <a:pt x="-1149" y="71346"/>
                  <a:pt x="2274" y="56091"/>
                  <a:pt x="10608" y="39125"/>
                </a:cubicBezTo>
                <a:cubicBezTo>
                  <a:pt x="23705" y="12038"/>
                  <a:pt x="46178" y="-984"/>
                  <a:pt x="78027" y="58"/>
                </a:cubicBezTo>
                <a:close/>
              </a:path>
            </a:pathLst>
          </a:custGeom>
          <a:solidFill>
            <a:srgbClr val="BCBFA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3820" y="1436775"/>
            <a:ext cx="2361556" cy="2405934"/>
            <a:chOff x="921787" y="1915700"/>
            <a:chExt cx="3148741" cy="3207912"/>
          </a:xfrm>
        </p:grpSpPr>
        <p:grpSp>
          <p:nvGrpSpPr>
            <p:cNvPr id="27" name="组合 26"/>
            <p:cNvGrpSpPr/>
            <p:nvPr/>
          </p:nvGrpSpPr>
          <p:grpSpPr>
            <a:xfrm>
              <a:off x="921787" y="4214720"/>
              <a:ext cx="1964862" cy="758602"/>
              <a:chOff x="719139" y="2936509"/>
              <a:chExt cx="1964862" cy="75860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keyword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 sz="2800" dirty="0">
                    <a:solidFill>
                      <a:srgbClr val="AABEB5"/>
                    </a:solidFill>
                    <a:effectLst/>
                    <a:cs typeface="+mn-ea"/>
                    <a:sym typeface="+mn-lt"/>
                  </a:rPr>
                  <a:t>45%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19139" y="3408165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21787" y="1915700"/>
              <a:ext cx="3148741" cy="1014984"/>
              <a:chOff x="921787" y="1915700"/>
              <a:chExt cx="3148741" cy="101498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921787" y="2042150"/>
                <a:ext cx="1964862" cy="758602"/>
                <a:chOff x="719139" y="2936509"/>
                <a:chExt cx="1964862" cy="758602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en-US" altLang="zh-CN" sz="1100" b="1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keyword</a:t>
                  </a:r>
                  <a:endParaRPr lang="zh-CN" altLang="en-US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62500" lnSpcReduction="20000"/>
                </a:bodyPr>
                <a:lstStyle/>
                <a:p>
                  <a:r>
                    <a:rPr lang="en-US" sz="2800" dirty="0">
                      <a:solidFill>
                        <a:srgbClr val="AABEB5"/>
                      </a:solidFill>
                      <a:effectLst/>
                      <a:cs typeface="+mn-ea"/>
                      <a:sym typeface="+mn-lt"/>
                    </a:rPr>
                    <a:t>10%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19139" y="3408165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弧形 35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avLst/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弧形 30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avLst/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98625" y="1435469"/>
            <a:ext cx="2402502" cy="2407240"/>
            <a:chOff x="7710155" y="1913959"/>
            <a:chExt cx="3203336" cy="3209653"/>
          </a:xfrm>
        </p:grpSpPr>
        <p:grpSp>
          <p:nvGrpSpPr>
            <p:cNvPr id="9" name="组合 8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58204" y="204215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en-US" altLang="zh-CN" sz="1100" b="1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keyword</a:t>
                  </a:r>
                  <a:endParaRPr lang="zh-CN" altLang="en-US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 dirty="0">
                      <a:solidFill>
                        <a:srgbClr val="BCBFA4"/>
                      </a:solidFill>
                      <a:cs typeface="+mn-ea"/>
                      <a:sym typeface="+mn-lt"/>
                    </a:rPr>
                    <a:t>25%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avLst/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358204" y="422664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en-US" altLang="zh-CN" sz="1100" b="1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keyword</a:t>
                  </a:r>
                  <a:endParaRPr lang="zh-CN" altLang="en-US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 dirty="0">
                      <a:solidFill>
                        <a:srgbClr val="BCBFA4"/>
                      </a:solidFill>
                      <a:effectLst/>
                      <a:cs typeface="+mn-ea"/>
                      <a:sym typeface="+mn-lt"/>
                    </a:rPr>
                    <a:t>70%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avLst/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3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" name="矩形 6"/>
          <p:cNvSpPr/>
          <p:nvPr/>
        </p:nvSpPr>
        <p:spPr>
          <a:xfrm>
            <a:off x="3549111" y="4084843"/>
            <a:ext cx="2065888" cy="41381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</a:br>
            <a:endParaRPr lang="zh-CN" altLang="en-US" sz="1000" dirty="0">
              <a:solidFill>
                <a:schemeClr val="dk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111" y="3842709"/>
            <a:ext cx="2065888" cy="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en-US" altLang="zh-CN" sz="1200" b="1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dk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505" y="494801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15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886465" y="1416534"/>
            <a:ext cx="1354233" cy="2451360"/>
            <a:chOff x="4886465" y="1416534"/>
            <a:chExt cx="1354233" cy="2451360"/>
          </a:xfrm>
        </p:grpSpPr>
        <p:sp>
          <p:nvSpPr>
            <p:cNvPr id="7" name="Freeform: Shape 8"/>
            <p:cNvSpPr/>
            <p:nvPr/>
          </p:nvSpPr>
          <p:spPr>
            <a:xfrm>
              <a:off x="5198077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4921529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Freeform: Shape 35"/>
            <p:cNvSpPr>
              <a:spLocks/>
            </p:cNvSpPr>
            <p:nvPr/>
          </p:nvSpPr>
          <p:spPr bwMode="auto">
            <a:xfrm>
              <a:off x="5305881" y="1777051"/>
              <a:ext cx="385310" cy="32561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4886465" y="3106585"/>
              <a:ext cx="1354233" cy="761309"/>
              <a:chOff x="5122025" y="525814"/>
              <a:chExt cx="2020976" cy="1136131"/>
            </a:xfrm>
          </p:grpSpPr>
          <p:sp>
            <p:nvSpPr>
              <p:cNvPr id="26" name="TextBox 22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7" name="Rectangle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690432" y="1416534"/>
            <a:ext cx="1354233" cy="2451360"/>
            <a:chOff x="6690432" y="1416534"/>
            <a:chExt cx="1354233" cy="2451360"/>
          </a:xfrm>
        </p:grpSpPr>
        <p:sp>
          <p:nvSpPr>
            <p:cNvPr id="12" name="Freeform: Shape 10"/>
            <p:cNvSpPr/>
            <p:nvPr/>
          </p:nvSpPr>
          <p:spPr>
            <a:xfrm>
              <a:off x="7002043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4" name="Freeform: Shape 11"/>
            <p:cNvSpPr/>
            <p:nvPr/>
          </p:nvSpPr>
          <p:spPr>
            <a:xfrm>
              <a:off x="6725496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Freeform: Shape 36"/>
            <p:cNvSpPr>
              <a:spLocks/>
            </p:cNvSpPr>
            <p:nvPr/>
          </p:nvSpPr>
          <p:spPr bwMode="auto">
            <a:xfrm>
              <a:off x="7098129" y="1760742"/>
              <a:ext cx="410782" cy="3471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6690432" y="3106585"/>
              <a:ext cx="1354233" cy="761309"/>
              <a:chOff x="5122025" y="525814"/>
              <a:chExt cx="2020976" cy="1136131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101189" y="1416534"/>
            <a:ext cx="1354233" cy="2451360"/>
            <a:chOff x="3101189" y="1416534"/>
            <a:chExt cx="1354233" cy="2451360"/>
          </a:xfrm>
        </p:grpSpPr>
        <p:sp>
          <p:nvSpPr>
            <p:cNvPr id="10" name="Freeform: Shape 6"/>
            <p:cNvSpPr/>
            <p:nvPr/>
          </p:nvSpPr>
          <p:spPr>
            <a:xfrm>
              <a:off x="3412801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1" name="Freeform: Shape 7"/>
            <p:cNvSpPr/>
            <p:nvPr/>
          </p:nvSpPr>
          <p:spPr>
            <a:xfrm>
              <a:off x="3136253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Freeform: Shape 34"/>
            <p:cNvSpPr>
              <a:spLocks/>
            </p:cNvSpPr>
            <p:nvPr/>
          </p:nvSpPr>
          <p:spPr bwMode="auto">
            <a:xfrm>
              <a:off x="3512606" y="1802517"/>
              <a:ext cx="381650" cy="32252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3101189" y="3106585"/>
              <a:ext cx="1354233" cy="761309"/>
              <a:chOff x="5122025" y="525814"/>
              <a:chExt cx="2020976" cy="113613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Rectangle 2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277955" y="1416534"/>
            <a:ext cx="1354233" cy="2451360"/>
            <a:chOff x="1277955" y="1416534"/>
            <a:chExt cx="1354233" cy="2451360"/>
          </a:xfrm>
        </p:grpSpPr>
        <p:sp>
          <p:nvSpPr>
            <p:cNvPr id="4" name="Freeform: Shape 5"/>
            <p:cNvSpPr/>
            <p:nvPr/>
          </p:nvSpPr>
          <p:spPr>
            <a:xfrm>
              <a:off x="1589566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313019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33"/>
            <p:cNvSpPr>
              <a:spLocks noChangeAspect="1"/>
            </p:cNvSpPr>
            <p:nvPr/>
          </p:nvSpPr>
          <p:spPr bwMode="auto">
            <a:xfrm>
              <a:off x="1686763" y="1778641"/>
              <a:ext cx="383039" cy="32369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1277955" y="3106585"/>
              <a:ext cx="1354233" cy="761309"/>
              <a:chOff x="5122025" y="525814"/>
              <a:chExt cx="2020976" cy="1136131"/>
            </a:xfrm>
          </p:grpSpPr>
          <p:sp>
            <p:nvSpPr>
              <p:cNvPr id="20" name="TextBox 31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Rectangle 3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3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2843808" y="2952695"/>
            <a:ext cx="3600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AABEB5"/>
                </a:solidFill>
                <a:cs typeface="+mn-ea"/>
                <a:sym typeface="+mn-lt"/>
              </a:rPr>
              <a:t>03</a:t>
            </a:r>
            <a:endParaRPr lang="en-GB" altLang="zh-CN" sz="8000" dirty="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827987" y="1289107"/>
            <a:ext cx="1890210" cy="2565285"/>
            <a:chOff x="5827987" y="1289107"/>
            <a:chExt cx="1890210" cy="2565285"/>
          </a:xfrm>
        </p:grpSpPr>
        <p:sp>
          <p:nvSpPr>
            <p:cNvPr id="8" name="Rectangle 11"/>
            <p:cNvSpPr/>
            <p:nvPr/>
          </p:nvSpPr>
          <p:spPr>
            <a:xfrm>
              <a:off x="5887831" y="1370116"/>
              <a:ext cx="1770522" cy="2484276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9" name="Arrow: Pentagon 12"/>
            <p:cNvSpPr/>
            <p:nvPr/>
          </p:nvSpPr>
          <p:spPr>
            <a:xfrm rot="5400000">
              <a:off x="6044010" y="1073084"/>
              <a:ext cx="1458164" cy="189021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>
              <a:spLocks/>
            </p:cNvSpPr>
            <p:nvPr/>
          </p:nvSpPr>
          <p:spPr bwMode="auto">
            <a:xfrm>
              <a:off x="6535640" y="1894422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25804" y="1289107"/>
            <a:ext cx="1890210" cy="2565285"/>
            <a:chOff x="1425804" y="1289107"/>
            <a:chExt cx="1890210" cy="2565285"/>
          </a:xfrm>
        </p:grpSpPr>
        <p:sp>
          <p:nvSpPr>
            <p:cNvPr id="4" name="Rectangle 1"/>
            <p:cNvSpPr/>
            <p:nvPr/>
          </p:nvSpPr>
          <p:spPr>
            <a:xfrm>
              <a:off x="1485648" y="1370116"/>
              <a:ext cx="1770522" cy="248427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5" name="Arrow: Pentagon 2"/>
            <p:cNvSpPr/>
            <p:nvPr/>
          </p:nvSpPr>
          <p:spPr>
            <a:xfrm rot="5400000">
              <a:off x="1641827" y="1073084"/>
              <a:ext cx="1458164" cy="189021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>
              <a:spLocks/>
            </p:cNvSpPr>
            <p:nvPr/>
          </p:nvSpPr>
          <p:spPr bwMode="auto">
            <a:xfrm>
              <a:off x="2133458" y="1894422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26895" y="1289107"/>
            <a:ext cx="1890210" cy="2565285"/>
            <a:chOff x="3626895" y="1289107"/>
            <a:chExt cx="1890210" cy="2565285"/>
          </a:xfrm>
        </p:grpSpPr>
        <p:sp>
          <p:nvSpPr>
            <p:cNvPr id="6" name="Rectangle 6"/>
            <p:cNvSpPr/>
            <p:nvPr/>
          </p:nvSpPr>
          <p:spPr>
            <a:xfrm>
              <a:off x="3686739" y="1370116"/>
              <a:ext cx="1770522" cy="2484276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7" name="Arrow: Pentagon 7"/>
            <p:cNvSpPr/>
            <p:nvPr/>
          </p:nvSpPr>
          <p:spPr>
            <a:xfrm rot="5400000">
              <a:off x="3842918" y="1073084"/>
              <a:ext cx="1458164" cy="189021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: Shape 21"/>
            <p:cNvSpPr>
              <a:spLocks/>
            </p:cNvSpPr>
            <p:nvPr/>
          </p:nvSpPr>
          <p:spPr bwMode="auto">
            <a:xfrm>
              <a:off x="4342814" y="1894561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7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679048" y="1873932"/>
            <a:ext cx="1560103" cy="1462331"/>
            <a:chOff x="3679048" y="1873932"/>
            <a:chExt cx="1560103" cy="1462331"/>
          </a:xfrm>
        </p:grpSpPr>
        <p:sp>
          <p:nvSpPr>
            <p:cNvPr id="6" name="Rectangle: Rounded Corners 8"/>
            <p:cNvSpPr/>
            <p:nvPr/>
          </p:nvSpPr>
          <p:spPr>
            <a:xfrm>
              <a:off x="3679048" y="1873932"/>
              <a:ext cx="1560103" cy="1462331"/>
            </a:xfrm>
            <a:prstGeom prst="roundRect">
              <a:avLst/>
            </a:prstGeom>
            <a:solidFill>
              <a:srgbClr val="AA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0" rIns="144000" anchor="t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0"/>
            <p:cNvSpPr txBox="1">
              <a:spLocks/>
            </p:cNvSpPr>
            <p:nvPr/>
          </p:nvSpPr>
          <p:spPr bwMode="auto">
            <a:xfrm>
              <a:off x="3842343" y="2063572"/>
              <a:ext cx="1233511" cy="246173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584" y="980695"/>
            <a:ext cx="7250148" cy="3319247"/>
            <a:chOff x="827584" y="980695"/>
            <a:chExt cx="7250148" cy="3319247"/>
          </a:xfrm>
        </p:grpSpPr>
        <p:grpSp>
          <p:nvGrpSpPr>
            <p:cNvPr id="4" name="Group 1"/>
            <p:cNvGrpSpPr/>
            <p:nvPr/>
          </p:nvGrpSpPr>
          <p:grpSpPr>
            <a:xfrm>
              <a:off x="1249710" y="2164582"/>
              <a:ext cx="1850347" cy="880836"/>
              <a:chOff x="1247621" y="3752850"/>
              <a:chExt cx="2467129" cy="971550"/>
            </a:xfrm>
          </p:grpSpPr>
          <p:cxnSp>
            <p:nvCxnSpPr>
              <p:cNvPr id="32" name="Straight Connector 2"/>
              <p:cNvCxnSpPr/>
              <p:nvPr/>
            </p:nvCxnSpPr>
            <p:spPr>
              <a:xfrm>
                <a:off x="1247621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"/>
              <p:cNvCxnSpPr/>
              <p:nvPr/>
            </p:nvCxnSpPr>
            <p:spPr>
              <a:xfrm>
                <a:off x="1247621" y="4236843"/>
                <a:ext cx="246712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4393075" y="2164582"/>
              <a:ext cx="1832544" cy="880836"/>
              <a:chOff x="5438775" y="3752850"/>
              <a:chExt cx="2443392" cy="971550"/>
            </a:xfrm>
          </p:grpSpPr>
          <p:cxnSp>
            <p:nvCxnSpPr>
              <p:cNvPr id="30" name="Straight Connector 5"/>
              <p:cNvCxnSpPr/>
              <p:nvPr/>
            </p:nvCxnSpPr>
            <p:spPr>
              <a:xfrm>
                <a:off x="7882167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"/>
              <p:cNvCxnSpPr/>
              <p:nvPr/>
            </p:nvCxnSpPr>
            <p:spPr>
              <a:xfrm>
                <a:off x="5438775" y="4236843"/>
                <a:ext cx="244339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15"/>
            <p:cNvSpPr/>
            <p:nvPr/>
          </p:nvSpPr>
          <p:spPr>
            <a:xfrm>
              <a:off x="1010310" y="1349563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Oval 18"/>
            <p:cNvSpPr/>
            <p:nvPr/>
          </p:nvSpPr>
          <p:spPr>
            <a:xfrm>
              <a:off x="7025382" y="1349563"/>
              <a:ext cx="864000" cy="86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>
              <a:off x="7025382" y="3045418"/>
              <a:ext cx="864000" cy="86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Oval 24"/>
            <p:cNvSpPr/>
            <p:nvPr/>
          </p:nvSpPr>
          <p:spPr>
            <a:xfrm>
              <a:off x="1010310" y="3045418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Oval 29"/>
            <p:cNvSpPr/>
            <p:nvPr/>
          </p:nvSpPr>
          <p:spPr>
            <a:xfrm>
              <a:off x="5786973" y="2195875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TextBox 38"/>
            <p:cNvSpPr txBox="1">
              <a:spLocks/>
            </p:cNvSpPr>
            <p:nvPr/>
          </p:nvSpPr>
          <p:spPr>
            <a:xfrm>
              <a:off x="827584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en-US" altLang="zh-CN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9"/>
            <p:cNvSpPr txBox="1">
              <a:spLocks/>
            </p:cNvSpPr>
            <p:nvPr/>
          </p:nvSpPr>
          <p:spPr>
            <a:xfrm>
              <a:off x="6842656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en-US" altLang="zh-CN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32"/>
            <p:cNvSpPr/>
            <p:nvPr/>
          </p:nvSpPr>
          <p:spPr>
            <a:xfrm>
              <a:off x="2261607" y="2195875"/>
              <a:ext cx="864000" cy="86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Freeform: Shape 43"/>
            <p:cNvSpPr>
              <a:spLocks/>
            </p:cNvSpPr>
            <p:nvPr/>
          </p:nvSpPr>
          <p:spPr bwMode="auto">
            <a:xfrm>
              <a:off x="7217556" y="1544112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Freeform: Shape 44"/>
            <p:cNvSpPr>
              <a:spLocks/>
            </p:cNvSpPr>
            <p:nvPr/>
          </p:nvSpPr>
          <p:spPr bwMode="auto">
            <a:xfrm>
              <a:off x="5981521" y="2390424"/>
              <a:ext cx="474903" cy="47490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45"/>
            <p:cNvSpPr>
              <a:spLocks/>
            </p:cNvSpPr>
            <p:nvPr/>
          </p:nvSpPr>
          <p:spPr bwMode="auto">
            <a:xfrm>
              <a:off x="2456155" y="2390424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46"/>
            <p:cNvSpPr>
              <a:spLocks/>
            </p:cNvSpPr>
            <p:nvPr/>
          </p:nvSpPr>
          <p:spPr bwMode="auto">
            <a:xfrm>
              <a:off x="1204858" y="1562404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Freeform: Shape 47"/>
            <p:cNvSpPr>
              <a:spLocks/>
            </p:cNvSpPr>
            <p:nvPr/>
          </p:nvSpPr>
          <p:spPr bwMode="auto">
            <a:xfrm>
              <a:off x="1204858" y="3239967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Freeform: Shape 48"/>
            <p:cNvSpPr>
              <a:spLocks/>
            </p:cNvSpPr>
            <p:nvPr/>
          </p:nvSpPr>
          <p:spPr bwMode="auto">
            <a:xfrm>
              <a:off x="7222743" y="3247180"/>
              <a:ext cx="474903" cy="474903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TextBox 33"/>
            <p:cNvSpPr txBox="1">
              <a:spLocks/>
            </p:cNvSpPr>
            <p:nvPr/>
          </p:nvSpPr>
          <p:spPr>
            <a:xfrm>
              <a:off x="827584" y="4008002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en-US" altLang="zh-CN" dirty="0">
                  <a:solidFill>
                    <a:srgbClr val="BCBFA4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BCBFA4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4"/>
            <p:cNvSpPr txBox="1">
              <a:spLocks/>
            </p:cNvSpPr>
            <p:nvPr/>
          </p:nvSpPr>
          <p:spPr>
            <a:xfrm>
              <a:off x="6842656" y="4008002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en-US" altLang="zh-CN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35"/>
            <p:cNvGrpSpPr/>
            <p:nvPr/>
          </p:nvGrpSpPr>
          <p:grpSpPr>
            <a:xfrm>
              <a:off x="1915396" y="3010892"/>
              <a:ext cx="1531817" cy="919793"/>
              <a:chOff x="1137254" y="4780387"/>
              <a:chExt cx="2042422" cy="1226390"/>
            </a:xfrm>
          </p:grpSpPr>
          <p:sp>
            <p:nvSpPr>
              <p:cNvPr id="28" name="TextBox 41"/>
              <p:cNvSpPr txBox="1">
                <a:spLocks/>
              </p:cNvSpPr>
              <p:nvPr/>
            </p:nvSpPr>
            <p:spPr>
              <a:xfrm>
                <a:off x="1137254" y="4780387"/>
                <a:ext cx="2005967" cy="527410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/>
                <a:r>
                  <a:rPr lang="en-US" altLang="zh-CN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50"/>
              <p:cNvSpPr txBox="1">
                <a:spLocks/>
              </p:cNvSpPr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5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51"/>
            <p:cNvGrpSpPr/>
            <p:nvPr/>
          </p:nvGrpSpPr>
          <p:grpSpPr>
            <a:xfrm>
              <a:off x="5220072" y="3010892"/>
              <a:ext cx="1742507" cy="919793"/>
              <a:chOff x="856332" y="4780387"/>
              <a:chExt cx="2323344" cy="1226390"/>
            </a:xfrm>
          </p:grpSpPr>
          <p:sp>
            <p:nvSpPr>
              <p:cNvPr id="26" name="TextBox 52"/>
              <p:cNvSpPr txBox="1">
                <a:spLocks/>
              </p:cNvSpPr>
              <p:nvPr/>
            </p:nvSpPr>
            <p:spPr>
              <a:xfrm>
                <a:off x="856332" y="4780387"/>
                <a:ext cx="2005968" cy="527410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en-US" altLang="zh-CN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53"/>
              <p:cNvSpPr txBox="1">
                <a:spLocks/>
              </p:cNvSpPr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5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7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661D9F-FBDC-49B3-8BD3-183236CD05BC}"/>
              </a:ext>
            </a:extLst>
          </p:cNvPr>
          <p:cNvGrpSpPr/>
          <p:nvPr/>
        </p:nvGrpSpPr>
        <p:grpSpPr>
          <a:xfrm>
            <a:off x="798520" y="1673699"/>
            <a:ext cx="6315851" cy="2924611"/>
            <a:chOff x="837802" y="2101340"/>
            <a:chExt cx="8421134" cy="389948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749CAA6-6304-460F-935A-A217B9D91AC0}"/>
                </a:ext>
              </a:extLst>
            </p:cNvPr>
            <p:cNvSpPr/>
            <p:nvPr/>
          </p:nvSpPr>
          <p:spPr>
            <a:xfrm>
              <a:off x="3172858" y="5009375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585D9F9-132F-4636-8A3D-42078C2876F9}"/>
                </a:ext>
              </a:extLst>
            </p:cNvPr>
            <p:cNvSpPr/>
            <p:nvPr/>
          </p:nvSpPr>
          <p:spPr>
            <a:xfrm>
              <a:off x="3172859" y="4623102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24177E4-9917-4974-BCF5-7A3502D7D75E}"/>
                </a:ext>
              </a:extLst>
            </p:cNvPr>
            <p:cNvSpPr/>
            <p:nvPr/>
          </p:nvSpPr>
          <p:spPr>
            <a:xfrm>
              <a:off x="6805211" y="5009375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C3217B5-DDD7-4468-9521-168E69C27B14}"/>
                </a:ext>
              </a:extLst>
            </p:cNvPr>
            <p:cNvSpPr/>
            <p:nvPr/>
          </p:nvSpPr>
          <p:spPr>
            <a:xfrm>
              <a:off x="6805212" y="4623102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47F490-2C8D-4679-9961-4A270F0C5E6E}"/>
                </a:ext>
              </a:extLst>
            </p:cNvPr>
            <p:cNvSpPr/>
            <p:nvPr/>
          </p:nvSpPr>
          <p:spPr>
            <a:xfrm>
              <a:off x="837802" y="2487613"/>
              <a:ext cx="2441821" cy="991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F3E660E-6DBC-4AF3-95F9-FCBCFF384F10}"/>
                </a:ext>
              </a:extLst>
            </p:cNvPr>
            <p:cNvSpPr/>
            <p:nvPr/>
          </p:nvSpPr>
          <p:spPr>
            <a:xfrm>
              <a:off x="837803" y="2101340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A5D61C9-F072-4BCD-88F8-22786ED57528}"/>
              </a:ext>
            </a:extLst>
          </p:cNvPr>
          <p:cNvGrpSpPr/>
          <p:nvPr/>
        </p:nvGrpSpPr>
        <p:grpSpPr>
          <a:xfrm>
            <a:off x="6449415" y="1169036"/>
            <a:ext cx="1841197" cy="918536"/>
            <a:chOff x="8372328" y="1428456"/>
            <a:chExt cx="2454929" cy="122471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1A11873-4A29-44F3-A716-87628C2BE74C}"/>
                </a:ext>
              </a:extLst>
            </p:cNvPr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2E724E7-409D-4862-88BE-40C1472C0FD0}"/>
                </a:ext>
              </a:extLst>
            </p:cNvPr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3BD26420-B313-4B23-923B-27811948E925}"/>
              </a:ext>
            </a:extLst>
          </p:cNvPr>
          <p:cNvSpPr/>
          <p:nvPr/>
        </p:nvSpPr>
        <p:spPr>
          <a:xfrm>
            <a:off x="1387137" y="2725528"/>
            <a:ext cx="667548" cy="66754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BC24141-B903-48FB-BF93-B60E276BD397}"/>
              </a:ext>
            </a:extLst>
          </p:cNvPr>
          <p:cNvSpPr/>
          <p:nvPr/>
        </p:nvSpPr>
        <p:spPr>
          <a:xfrm>
            <a:off x="1598134" y="2850646"/>
            <a:ext cx="245553" cy="418423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24604" y="1184279"/>
            <a:ext cx="4089305" cy="2258386"/>
            <a:chOff x="2724604" y="1184279"/>
            <a:chExt cx="4089305" cy="2258386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BE2173F-7B4A-4157-8438-354AE9513997}"/>
                </a:ext>
              </a:extLst>
            </p:cNvPr>
            <p:cNvSpPr/>
            <p:nvPr/>
          </p:nvSpPr>
          <p:spPr>
            <a:xfrm>
              <a:off x="3403359" y="1184279"/>
              <a:ext cx="3410550" cy="225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" name="组合 4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  <a:extLst>
                <a:ext uri="{FF2B5EF4-FFF2-40B4-BE49-F238E27FC236}">
                  <a16:creationId xmlns:a16="http://schemas.microsoft.com/office/drawing/2014/main" id="{398CBFD4-3777-4166-BBB2-3FAC7387B2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3BE1518-2E0B-4A03-8C89-CB4BF68D77F7}"/>
                  </a:ext>
                </a:extLst>
              </p:cNvPr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" name="圆: 空心 7">
                <a:extLst>
                  <a:ext uri="{FF2B5EF4-FFF2-40B4-BE49-F238E27FC236}">
                    <a16:creationId xmlns:a16="http://schemas.microsoft.com/office/drawing/2014/main" id="{1F9B0C74-708E-4E63-9803-33E50FB9EEB0}"/>
                  </a:ext>
                </a:extLst>
              </p:cNvPr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空心弧 8">
                <a:extLst>
                  <a:ext uri="{FF2B5EF4-FFF2-40B4-BE49-F238E27FC236}">
                    <a16:creationId xmlns:a16="http://schemas.microsoft.com/office/drawing/2014/main" id="{2D9D5885-44D9-494A-8D40-3577F2A44246}"/>
                  </a:ext>
                </a:extLst>
              </p:cNvPr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B36FA04-F131-441A-BA07-62C63894EB64}"/>
                  </a:ext>
                </a:extLst>
              </p:cNvPr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7A59CEE-6FD5-4F07-AF19-998AC882D727}"/>
                    </a:ext>
                  </a:extLst>
                </p:cNvPr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EF3678B2-151F-4A74-B070-F41FD735F924}"/>
                    </a:ext>
                  </a:extLst>
                </p:cNvPr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C38ADE1-70E0-4E47-B9D7-950E42807F26}"/>
                    </a:ext>
                  </a:extLst>
                </p:cNvPr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1A134908-D46C-48AC-B64D-4BC417C1BE8C}"/>
                    </a:ext>
                  </a:extLst>
                </p:cNvPr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B65D033-4A09-40D9-8517-63655DB88DA8}"/>
                    </a:ext>
                  </a:extLst>
                </p:cNvPr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C8A0C93B-0BAE-41AB-94C4-6307DE28DE57}"/>
                    </a:ext>
                  </a:extLst>
                </p:cNvPr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80CAFAF9-01CA-40AC-8EB5-7646C2088FE7}"/>
                    </a:ext>
                  </a:extLst>
                </p:cNvPr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F96AD0B-DF04-4D56-A84A-17F6BD98BD1D}"/>
                    </a:ext>
                  </a:extLst>
                </p:cNvPr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F2C6A7B1-A0C9-41B1-B716-BAB70C877739}"/>
                    </a:ext>
                  </a:extLst>
                </p:cNvPr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0C004927-831A-4FD7-B9F8-4A0A1FCEB993}"/>
                    </a:ext>
                  </a:extLst>
                </p:cNvPr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318F16D-058B-443D-BF00-C99062E338AF}"/>
                  </a:ext>
                </a:extLst>
              </p:cNvPr>
              <p:cNvSpPr/>
              <p:nvPr/>
            </p:nvSpPr>
            <p:spPr>
              <a:xfrm>
                <a:off x="1978964" y="3201034"/>
                <a:ext cx="1168813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32500" lnSpcReduction="20000"/>
              </a:bodyPr>
              <a:lstStyle/>
              <a:p>
                <a:pPr lvl="0" algn="ctr"/>
                <a:r>
                  <a:rPr lang="en-US" altLang="zh-CN" sz="3600" dirty="0">
                    <a:solidFill>
                      <a:prstClr val="white"/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</p:grp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6A832C4-3443-4964-AA78-D1B443210BF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2054685" y="3059302"/>
            <a:ext cx="6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1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/>
          <p:cNvGrpSpPr/>
          <p:nvPr/>
        </p:nvGrpSpPr>
        <p:grpSpPr>
          <a:xfrm>
            <a:off x="2700896" y="1491632"/>
            <a:ext cx="1570378" cy="1239367"/>
            <a:chOff x="4078513" y="2305388"/>
            <a:chExt cx="1683939" cy="1328992"/>
          </a:xfrm>
        </p:grpSpPr>
        <p:sp>
          <p:nvSpPr>
            <p:cNvPr id="41" name="Freeform: Shape 24"/>
            <p:cNvSpPr>
              <a:spLocks/>
            </p:cNvSpPr>
            <p:nvPr/>
          </p:nvSpPr>
          <p:spPr bwMode="auto">
            <a:xfrm>
              <a:off x="4171565" y="2305388"/>
              <a:ext cx="1590887" cy="1196167"/>
            </a:xfrm>
            <a:custGeom>
              <a:avLst/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Straight Connector 25"/>
            <p:cNvSpPr>
              <a:spLocks/>
            </p:cNvSpPr>
            <p:nvPr/>
          </p:nvSpPr>
          <p:spPr bwMode="auto">
            <a:xfrm>
              <a:off x="5700918" y="290272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Straight Connector 26"/>
            <p:cNvSpPr>
              <a:spLocks/>
            </p:cNvSpPr>
            <p:nvPr/>
          </p:nvSpPr>
          <p:spPr bwMode="auto">
            <a:xfrm>
              <a:off x="5700918" y="290272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Freeform: Shape 27"/>
            <p:cNvSpPr>
              <a:spLocks/>
            </p:cNvSpPr>
            <p:nvPr/>
          </p:nvSpPr>
          <p:spPr bwMode="auto">
            <a:xfrm>
              <a:off x="4078513" y="2498996"/>
              <a:ext cx="1149641" cy="905755"/>
            </a:xfrm>
            <a:custGeom>
              <a:avLst/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Freeform: Shape 28"/>
            <p:cNvSpPr>
              <a:spLocks/>
            </p:cNvSpPr>
            <p:nvPr/>
          </p:nvSpPr>
          <p:spPr bwMode="auto">
            <a:xfrm>
              <a:off x="5117842" y="3501555"/>
              <a:ext cx="644610" cy="24013"/>
            </a:xfrm>
            <a:custGeom>
              <a:avLst/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Freeform: Shape 23"/>
            <p:cNvSpPr>
              <a:spLocks/>
            </p:cNvSpPr>
            <p:nvPr/>
          </p:nvSpPr>
          <p:spPr bwMode="auto">
            <a:xfrm>
              <a:off x="4171565" y="2620564"/>
              <a:ext cx="785688" cy="1013816"/>
            </a:xfrm>
            <a:custGeom>
              <a:avLst/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9" name="Group 2"/>
          <p:cNvGrpSpPr/>
          <p:nvPr/>
        </p:nvGrpSpPr>
        <p:grpSpPr>
          <a:xfrm>
            <a:off x="4893382" y="1491631"/>
            <a:ext cx="1570378" cy="1239367"/>
            <a:chOff x="6429548" y="2305388"/>
            <a:chExt cx="1683939" cy="1328992"/>
          </a:xfrm>
        </p:grpSpPr>
        <p:sp>
          <p:nvSpPr>
            <p:cNvPr id="35" name="Freeform: Shape 32"/>
            <p:cNvSpPr>
              <a:spLocks/>
            </p:cNvSpPr>
            <p:nvPr/>
          </p:nvSpPr>
          <p:spPr bwMode="auto">
            <a:xfrm flipH="1">
              <a:off x="6429548" y="2305388"/>
              <a:ext cx="1590887" cy="1196167"/>
            </a:xfrm>
            <a:custGeom>
              <a:avLst/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Straight Connector 33"/>
            <p:cNvSpPr>
              <a:spLocks/>
            </p:cNvSpPr>
            <p:nvPr/>
          </p:nvSpPr>
          <p:spPr bwMode="auto">
            <a:xfrm flipH="1">
              <a:off x="6491082" y="290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Straight Connector 34"/>
            <p:cNvSpPr>
              <a:spLocks/>
            </p:cNvSpPr>
            <p:nvPr/>
          </p:nvSpPr>
          <p:spPr bwMode="auto">
            <a:xfrm flipH="1">
              <a:off x="6491082" y="290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Freeform: Shape 35"/>
            <p:cNvSpPr>
              <a:spLocks/>
            </p:cNvSpPr>
            <p:nvPr/>
          </p:nvSpPr>
          <p:spPr bwMode="auto">
            <a:xfrm flipH="1">
              <a:off x="6963846" y="2498996"/>
              <a:ext cx="1149641" cy="905755"/>
            </a:xfrm>
            <a:custGeom>
              <a:avLst/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Freeform: Shape 36"/>
            <p:cNvSpPr>
              <a:spLocks/>
            </p:cNvSpPr>
            <p:nvPr/>
          </p:nvSpPr>
          <p:spPr bwMode="auto">
            <a:xfrm flipH="1">
              <a:off x="6429548" y="3501556"/>
              <a:ext cx="644610" cy="24013"/>
            </a:xfrm>
            <a:custGeom>
              <a:avLst/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Freeform: Shape 37"/>
            <p:cNvSpPr>
              <a:spLocks/>
            </p:cNvSpPr>
            <p:nvPr/>
          </p:nvSpPr>
          <p:spPr bwMode="auto">
            <a:xfrm flipH="1">
              <a:off x="7234747" y="2620564"/>
              <a:ext cx="785688" cy="1013816"/>
            </a:xfrm>
            <a:custGeom>
              <a:avLst/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2700896" y="2844367"/>
            <a:ext cx="1570378" cy="1239367"/>
            <a:chOff x="4078513" y="3755948"/>
            <a:chExt cx="1683939" cy="1328992"/>
          </a:xfrm>
        </p:grpSpPr>
        <p:sp>
          <p:nvSpPr>
            <p:cNvPr id="29" name="Freeform: Shape 39"/>
            <p:cNvSpPr>
              <a:spLocks/>
            </p:cNvSpPr>
            <p:nvPr/>
          </p:nvSpPr>
          <p:spPr bwMode="auto">
            <a:xfrm flipV="1">
              <a:off x="4171565" y="3888773"/>
              <a:ext cx="1590887" cy="1196167"/>
            </a:xfrm>
            <a:custGeom>
              <a:avLst/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Straight Connector 40"/>
            <p:cNvSpPr>
              <a:spLocks/>
            </p:cNvSpPr>
            <p:nvPr/>
          </p:nvSpPr>
          <p:spPr bwMode="auto">
            <a:xfrm flipV="1">
              <a:off x="5700918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Straight Connector 41"/>
            <p:cNvSpPr>
              <a:spLocks/>
            </p:cNvSpPr>
            <p:nvPr/>
          </p:nvSpPr>
          <p:spPr bwMode="auto">
            <a:xfrm flipV="1">
              <a:off x="5700918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Freeform: Shape 42"/>
            <p:cNvSpPr>
              <a:spLocks/>
            </p:cNvSpPr>
            <p:nvPr/>
          </p:nvSpPr>
          <p:spPr bwMode="auto">
            <a:xfrm flipV="1">
              <a:off x="4078513" y="3985576"/>
              <a:ext cx="1149641" cy="905755"/>
            </a:xfrm>
            <a:custGeom>
              <a:avLst/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Freeform: Shape 43"/>
            <p:cNvSpPr>
              <a:spLocks/>
            </p:cNvSpPr>
            <p:nvPr/>
          </p:nvSpPr>
          <p:spPr bwMode="auto">
            <a:xfrm flipV="1">
              <a:off x="5117842" y="3864759"/>
              <a:ext cx="644610" cy="24013"/>
            </a:xfrm>
            <a:custGeom>
              <a:avLst/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Freeform: Shape 44"/>
            <p:cNvSpPr>
              <a:spLocks/>
            </p:cNvSpPr>
            <p:nvPr/>
          </p:nvSpPr>
          <p:spPr bwMode="auto">
            <a:xfrm flipV="1">
              <a:off x="4171565" y="3755948"/>
              <a:ext cx="785688" cy="1013816"/>
            </a:xfrm>
            <a:custGeom>
              <a:avLst/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1" name="Group 5"/>
          <p:cNvGrpSpPr/>
          <p:nvPr/>
        </p:nvGrpSpPr>
        <p:grpSpPr>
          <a:xfrm>
            <a:off x="4893382" y="2844367"/>
            <a:ext cx="1570378" cy="1239367"/>
            <a:chOff x="6429548" y="3755948"/>
            <a:chExt cx="1683939" cy="1328992"/>
          </a:xfrm>
        </p:grpSpPr>
        <p:sp>
          <p:nvSpPr>
            <p:cNvPr id="23" name="Freeform: Shape 46"/>
            <p:cNvSpPr>
              <a:spLocks/>
            </p:cNvSpPr>
            <p:nvPr/>
          </p:nvSpPr>
          <p:spPr bwMode="auto">
            <a:xfrm flipH="1" flipV="1">
              <a:off x="6429548" y="3888773"/>
              <a:ext cx="1590887" cy="1196167"/>
            </a:xfrm>
            <a:custGeom>
              <a:avLst/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Straight Connector 47"/>
            <p:cNvSpPr>
              <a:spLocks/>
            </p:cNvSpPr>
            <p:nvPr/>
          </p:nvSpPr>
          <p:spPr bwMode="auto">
            <a:xfrm flipH="1" flipV="1">
              <a:off x="6491082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Straight Connector 48"/>
            <p:cNvSpPr>
              <a:spLocks/>
            </p:cNvSpPr>
            <p:nvPr/>
          </p:nvSpPr>
          <p:spPr bwMode="auto">
            <a:xfrm flipH="1" flipV="1">
              <a:off x="6491082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Freeform: Shape 49"/>
            <p:cNvSpPr>
              <a:spLocks/>
            </p:cNvSpPr>
            <p:nvPr/>
          </p:nvSpPr>
          <p:spPr bwMode="auto">
            <a:xfrm flipH="1" flipV="1">
              <a:off x="6963846" y="3985576"/>
              <a:ext cx="1149641" cy="905755"/>
            </a:xfrm>
            <a:custGeom>
              <a:avLst/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Freeform: Shape 50"/>
            <p:cNvSpPr>
              <a:spLocks/>
            </p:cNvSpPr>
            <p:nvPr/>
          </p:nvSpPr>
          <p:spPr bwMode="auto">
            <a:xfrm flipH="1" flipV="1">
              <a:off x="6429548" y="3864759"/>
              <a:ext cx="644610" cy="24013"/>
            </a:xfrm>
            <a:custGeom>
              <a:avLst/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Freeform: Shape 51"/>
            <p:cNvSpPr>
              <a:spLocks/>
            </p:cNvSpPr>
            <p:nvPr/>
          </p:nvSpPr>
          <p:spPr bwMode="auto">
            <a:xfrm flipH="1" flipV="1">
              <a:off x="7234747" y="3755948"/>
              <a:ext cx="785688" cy="1013816"/>
            </a:xfrm>
            <a:custGeom>
              <a:avLst/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86405" y="2491760"/>
            <a:ext cx="591853" cy="591853"/>
            <a:chOff x="4286405" y="2491760"/>
            <a:chExt cx="591853" cy="591853"/>
          </a:xfrm>
        </p:grpSpPr>
        <p:sp>
          <p:nvSpPr>
            <p:cNvPr id="17" name="Oval 30"/>
            <p:cNvSpPr/>
            <p:nvPr/>
          </p:nvSpPr>
          <p:spPr>
            <a:xfrm>
              <a:off x="4286405" y="2491760"/>
              <a:ext cx="591853" cy="591853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Freeform: Shape 54"/>
            <p:cNvSpPr>
              <a:spLocks/>
            </p:cNvSpPr>
            <p:nvPr/>
          </p:nvSpPr>
          <p:spPr bwMode="auto">
            <a:xfrm>
              <a:off x="4395959" y="2674145"/>
              <a:ext cx="372743" cy="280381"/>
            </a:xfrm>
            <a:custGeom>
              <a:avLst/>
              <a:gdLst/>
              <a:ahLst/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6463760" y="1902940"/>
            <a:ext cx="1846678" cy="652613"/>
            <a:chOff x="8747280" y="2537250"/>
            <a:chExt cx="2462237" cy="870151"/>
          </a:xfrm>
        </p:grpSpPr>
        <p:sp>
          <p:nvSpPr>
            <p:cNvPr id="15" name="TextBox 53"/>
            <p:cNvSpPr txBox="1">
              <a:spLocks/>
            </p:cNvSpPr>
            <p:nvPr/>
          </p:nvSpPr>
          <p:spPr bwMode="auto">
            <a:xfrm>
              <a:off x="8747280" y="2537250"/>
              <a:ext cx="1458909" cy="309958"/>
            </a:xfrm>
            <a:prstGeom prst="rect">
              <a:avLst/>
            </a:prstGeom>
            <a:noFill/>
          </p:spPr>
          <p:txBody>
            <a:bodyPr wrap="none" lIns="288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en-US" altLang="zh-CN" sz="1400" dirty="0">
                  <a:solidFill>
                    <a:srgbClr val="BCBFA4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BCBFA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TextBox 59"/>
            <p:cNvSpPr txBox="1">
              <a:spLocks/>
            </p:cNvSpPr>
            <p:nvPr/>
          </p:nvSpPr>
          <p:spPr bwMode="auto">
            <a:xfrm>
              <a:off x="8747280" y="2851222"/>
              <a:ext cx="2462237" cy="556179"/>
            </a:xfrm>
            <a:prstGeom prst="rect">
              <a:avLst/>
            </a:prstGeom>
            <a:noFill/>
          </p:spPr>
          <p:txBody>
            <a:bodyPr wrap="square" lIns="288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6560460" y="2998696"/>
            <a:ext cx="1846678" cy="652614"/>
            <a:chOff x="8747280" y="3998259"/>
            <a:chExt cx="2462237" cy="870152"/>
          </a:xfrm>
        </p:grpSpPr>
        <p:sp>
          <p:nvSpPr>
            <p:cNvPr id="13" name="TextBox 64"/>
            <p:cNvSpPr txBox="1">
              <a:spLocks/>
            </p:cNvSpPr>
            <p:nvPr/>
          </p:nvSpPr>
          <p:spPr bwMode="auto">
            <a:xfrm>
              <a:off x="8747280" y="399825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TextBox 65"/>
            <p:cNvSpPr txBox="1">
              <a:spLocks/>
            </p:cNvSpPr>
            <p:nvPr/>
          </p:nvSpPr>
          <p:spPr bwMode="auto">
            <a:xfrm>
              <a:off x="8747280" y="431223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8760" y="1902940"/>
            <a:ext cx="1846678" cy="652613"/>
            <a:chOff x="985012" y="2537250"/>
            <a:chExt cx="2462237" cy="870151"/>
          </a:xfrm>
        </p:grpSpPr>
        <p:sp>
          <p:nvSpPr>
            <p:cNvPr id="11" name="TextBox 66"/>
            <p:cNvSpPr txBox="1">
              <a:spLocks/>
            </p:cNvSpPr>
            <p:nvPr/>
          </p:nvSpPr>
          <p:spPr bwMode="auto">
            <a:xfrm>
              <a:off x="2188273" y="25372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en-US" altLang="zh-CN" sz="1400" dirty="0">
                  <a:solidFill>
                    <a:srgbClr val="AABEB5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AABEB5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>
              <a:spLocks/>
            </p:cNvSpPr>
            <p:nvPr/>
          </p:nvSpPr>
          <p:spPr bwMode="auto">
            <a:xfrm>
              <a:off x="985012" y="285122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738760" y="2998696"/>
            <a:ext cx="1846678" cy="652614"/>
            <a:chOff x="985012" y="3998259"/>
            <a:chExt cx="2462237" cy="870152"/>
          </a:xfrm>
        </p:grpSpPr>
        <p:sp>
          <p:nvSpPr>
            <p:cNvPr id="9" name="TextBox 68"/>
            <p:cNvSpPr txBox="1">
              <a:spLocks/>
            </p:cNvSpPr>
            <p:nvPr/>
          </p:nvSpPr>
          <p:spPr bwMode="auto">
            <a:xfrm>
              <a:off x="2188273" y="399825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en-US" altLang="zh-CN" sz="1400" dirty="0">
                  <a:solidFill>
                    <a:srgbClr val="AABEB5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AABEB5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TextBox 69"/>
            <p:cNvSpPr txBox="1">
              <a:spLocks/>
            </p:cNvSpPr>
            <p:nvPr/>
          </p:nvSpPr>
          <p:spPr bwMode="auto">
            <a:xfrm>
              <a:off x="985012" y="431223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4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91585"/>
            <a:ext cx="9141619" cy="2057400"/>
          </a:xfrm>
          <a:prstGeom prst="rect">
            <a:avLst/>
          </a:prstGeom>
          <a:solidFill>
            <a:srgbClr val="AA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86857" y="1236786"/>
            <a:ext cx="1826003" cy="2829082"/>
            <a:chOff x="1246014" y="1649048"/>
            <a:chExt cx="2434670" cy="3772109"/>
          </a:xfrm>
        </p:grpSpPr>
        <p:sp>
          <p:nvSpPr>
            <p:cNvPr id="23" name="泪滴形 22"/>
            <p:cNvSpPr/>
            <p:nvPr/>
          </p:nvSpPr>
          <p:spPr>
            <a:xfrm rot="10800000">
              <a:off x="1586601" y="1649048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82926" y="1949214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46014" y="4290731"/>
              <a:ext cx="2434670" cy="1130426"/>
              <a:chOff x="1246014" y="4290731"/>
              <a:chExt cx="2434670" cy="1130426"/>
            </a:xfrm>
          </p:grpSpPr>
          <p:sp>
            <p:nvSpPr>
              <p:cNvPr id="27" name="文本框 53"/>
              <p:cNvSpPr txBox="1"/>
              <p:nvPr/>
            </p:nvSpPr>
            <p:spPr>
              <a:xfrm>
                <a:off x="1246014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54"/>
              <p:cNvSpPr txBox="1"/>
              <p:nvPr/>
            </p:nvSpPr>
            <p:spPr>
              <a:xfrm>
                <a:off x="1246014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30"/>
              <p:cNvSpPr txBox="1"/>
              <p:nvPr/>
            </p:nvSpPr>
            <p:spPr>
              <a:xfrm>
                <a:off x="2140184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2220461" y="2293714"/>
              <a:ext cx="485776" cy="485776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01360" y="1239398"/>
            <a:ext cx="1826003" cy="2826470"/>
            <a:chOff x="4935146" y="1652531"/>
            <a:chExt cx="2434670" cy="3768626"/>
          </a:xfrm>
        </p:grpSpPr>
        <p:sp>
          <p:nvSpPr>
            <p:cNvPr id="16" name="泪滴形 15"/>
            <p:cNvSpPr/>
            <p:nvPr/>
          </p:nvSpPr>
          <p:spPr>
            <a:xfrm rot="10800000">
              <a:off x="5275733" y="1652531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72058" y="1956179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935146" y="4290731"/>
              <a:ext cx="2434670" cy="1130426"/>
              <a:chOff x="4935146" y="4290731"/>
              <a:chExt cx="2434670" cy="1130426"/>
            </a:xfrm>
          </p:grpSpPr>
          <p:sp>
            <p:nvSpPr>
              <p:cNvPr id="20" name="文本框 55"/>
              <p:cNvSpPr txBox="1"/>
              <p:nvPr/>
            </p:nvSpPr>
            <p:spPr>
              <a:xfrm>
                <a:off x="4935146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56"/>
              <p:cNvSpPr txBox="1"/>
              <p:nvPr/>
            </p:nvSpPr>
            <p:spPr>
              <a:xfrm>
                <a:off x="4935146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31"/>
              <p:cNvSpPr txBox="1"/>
              <p:nvPr/>
            </p:nvSpPr>
            <p:spPr>
              <a:xfrm>
                <a:off x="5829316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5909593" y="2293714"/>
              <a:ext cx="485776" cy="486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58" y="21600"/>
                  </a:moveTo>
                  <a:cubicBezTo>
                    <a:pt x="1006" y="21600"/>
                    <a:pt x="1006" y="21600"/>
                    <a:pt x="1006" y="21600"/>
                  </a:cubicBezTo>
                  <a:cubicBezTo>
                    <a:pt x="503" y="21600"/>
                    <a:pt x="0" y="21303"/>
                    <a:pt x="0" y="20412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594"/>
                    <a:pt x="503" y="0"/>
                    <a:pt x="1006" y="0"/>
                  </a:cubicBezTo>
                  <a:cubicBezTo>
                    <a:pt x="1509" y="0"/>
                    <a:pt x="2013" y="594"/>
                    <a:pt x="2013" y="1188"/>
                  </a:cubicBezTo>
                  <a:cubicBezTo>
                    <a:pt x="2013" y="16508"/>
                    <a:pt x="2013" y="16508"/>
                    <a:pt x="2013" y="16508"/>
                  </a:cubicBezTo>
                  <a:cubicBezTo>
                    <a:pt x="2013" y="19181"/>
                    <a:pt x="2013" y="19181"/>
                    <a:pt x="2013" y="19181"/>
                  </a:cubicBezTo>
                  <a:cubicBezTo>
                    <a:pt x="20558" y="19181"/>
                    <a:pt x="20558" y="19181"/>
                    <a:pt x="20558" y="19181"/>
                  </a:cubicBezTo>
                  <a:cubicBezTo>
                    <a:pt x="21348" y="19181"/>
                    <a:pt x="21600" y="19818"/>
                    <a:pt x="21600" y="20412"/>
                  </a:cubicBezTo>
                  <a:cubicBezTo>
                    <a:pt x="21600" y="21303"/>
                    <a:pt x="21348" y="21600"/>
                    <a:pt x="20558" y="21600"/>
                  </a:cubicBezTo>
                  <a:close/>
                  <a:moveTo>
                    <a:pt x="18294" y="17993"/>
                  </a:moveTo>
                  <a:cubicBezTo>
                    <a:pt x="16245" y="17993"/>
                    <a:pt x="16245" y="17993"/>
                    <a:pt x="16245" y="17993"/>
                  </a:cubicBezTo>
                  <a:cubicBezTo>
                    <a:pt x="15742" y="17993"/>
                    <a:pt x="15239" y="17696"/>
                    <a:pt x="15239" y="16805"/>
                  </a:cubicBezTo>
                  <a:cubicBezTo>
                    <a:pt x="15239" y="8402"/>
                    <a:pt x="15239" y="8402"/>
                    <a:pt x="15239" y="8402"/>
                  </a:cubicBezTo>
                  <a:cubicBezTo>
                    <a:pt x="15239" y="7808"/>
                    <a:pt x="15742" y="7214"/>
                    <a:pt x="16245" y="7214"/>
                  </a:cubicBezTo>
                  <a:cubicBezTo>
                    <a:pt x="18294" y="7214"/>
                    <a:pt x="18294" y="7214"/>
                    <a:pt x="18294" y="7214"/>
                  </a:cubicBezTo>
                  <a:cubicBezTo>
                    <a:pt x="18797" y="7214"/>
                    <a:pt x="19300" y="7808"/>
                    <a:pt x="19300" y="8402"/>
                  </a:cubicBezTo>
                  <a:cubicBezTo>
                    <a:pt x="19300" y="16805"/>
                    <a:pt x="19300" y="16805"/>
                    <a:pt x="19300" y="16805"/>
                  </a:cubicBezTo>
                  <a:cubicBezTo>
                    <a:pt x="19300" y="17696"/>
                    <a:pt x="18797" y="17993"/>
                    <a:pt x="18294" y="17993"/>
                  </a:cubicBezTo>
                  <a:close/>
                  <a:moveTo>
                    <a:pt x="12435" y="17993"/>
                  </a:moveTo>
                  <a:cubicBezTo>
                    <a:pt x="10423" y="17993"/>
                    <a:pt x="10423" y="17993"/>
                    <a:pt x="10423" y="17993"/>
                  </a:cubicBezTo>
                  <a:cubicBezTo>
                    <a:pt x="9919" y="17993"/>
                    <a:pt x="9380" y="17696"/>
                    <a:pt x="9380" y="16805"/>
                  </a:cubicBezTo>
                  <a:cubicBezTo>
                    <a:pt x="9380" y="3607"/>
                    <a:pt x="9380" y="3607"/>
                    <a:pt x="9380" y="3607"/>
                  </a:cubicBezTo>
                  <a:cubicBezTo>
                    <a:pt x="9380" y="3013"/>
                    <a:pt x="9919" y="2419"/>
                    <a:pt x="10423" y="2419"/>
                  </a:cubicBezTo>
                  <a:cubicBezTo>
                    <a:pt x="12435" y="2419"/>
                    <a:pt x="12435" y="2419"/>
                    <a:pt x="12435" y="2419"/>
                  </a:cubicBezTo>
                  <a:cubicBezTo>
                    <a:pt x="13190" y="2419"/>
                    <a:pt x="13442" y="3013"/>
                    <a:pt x="13442" y="3607"/>
                  </a:cubicBezTo>
                  <a:cubicBezTo>
                    <a:pt x="13442" y="16805"/>
                    <a:pt x="13442" y="16805"/>
                    <a:pt x="13442" y="16805"/>
                  </a:cubicBezTo>
                  <a:cubicBezTo>
                    <a:pt x="13442" y="17696"/>
                    <a:pt x="13190" y="17993"/>
                    <a:pt x="12435" y="17993"/>
                  </a:cubicBezTo>
                  <a:close/>
                  <a:moveTo>
                    <a:pt x="6865" y="17993"/>
                  </a:moveTo>
                  <a:cubicBezTo>
                    <a:pt x="4816" y="17993"/>
                    <a:pt x="4816" y="17993"/>
                    <a:pt x="4816" y="17993"/>
                  </a:cubicBezTo>
                  <a:cubicBezTo>
                    <a:pt x="4061" y="17993"/>
                    <a:pt x="3810" y="17696"/>
                    <a:pt x="3810" y="16805"/>
                  </a:cubicBezTo>
                  <a:cubicBezTo>
                    <a:pt x="3810" y="14386"/>
                    <a:pt x="3810" y="14386"/>
                    <a:pt x="3810" y="14386"/>
                  </a:cubicBezTo>
                  <a:cubicBezTo>
                    <a:pt x="3810" y="13792"/>
                    <a:pt x="4061" y="13198"/>
                    <a:pt x="4816" y="13198"/>
                  </a:cubicBezTo>
                  <a:cubicBezTo>
                    <a:pt x="6865" y="13198"/>
                    <a:pt x="6865" y="13198"/>
                    <a:pt x="6865" y="13198"/>
                  </a:cubicBezTo>
                  <a:cubicBezTo>
                    <a:pt x="7368" y="13198"/>
                    <a:pt x="7871" y="13792"/>
                    <a:pt x="7871" y="14386"/>
                  </a:cubicBezTo>
                  <a:cubicBezTo>
                    <a:pt x="7871" y="16805"/>
                    <a:pt x="7871" y="16805"/>
                    <a:pt x="7871" y="16805"/>
                  </a:cubicBezTo>
                  <a:cubicBezTo>
                    <a:pt x="7871" y="17696"/>
                    <a:pt x="7368" y="17993"/>
                    <a:pt x="6865" y="179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0431" y="1239398"/>
            <a:ext cx="1826003" cy="2826470"/>
            <a:chOff x="8717855" y="1652531"/>
            <a:chExt cx="2434670" cy="3768626"/>
          </a:xfrm>
        </p:grpSpPr>
        <p:sp>
          <p:nvSpPr>
            <p:cNvPr id="9" name="泪滴形 8"/>
            <p:cNvSpPr/>
            <p:nvPr/>
          </p:nvSpPr>
          <p:spPr>
            <a:xfrm rot="10800000">
              <a:off x="9058442" y="1652531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354767" y="1952696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17855" y="4291125"/>
              <a:ext cx="2434670" cy="1130032"/>
              <a:chOff x="8717855" y="4291125"/>
              <a:chExt cx="2434670" cy="1130032"/>
            </a:xfrm>
          </p:grpSpPr>
          <p:sp>
            <p:nvSpPr>
              <p:cNvPr id="13" name="文本框 57"/>
              <p:cNvSpPr txBox="1"/>
              <p:nvPr/>
            </p:nvSpPr>
            <p:spPr>
              <a:xfrm>
                <a:off x="8717855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58"/>
              <p:cNvSpPr txBox="1"/>
              <p:nvPr/>
            </p:nvSpPr>
            <p:spPr>
              <a:xfrm>
                <a:off x="8717855" y="429112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32"/>
              <p:cNvSpPr txBox="1"/>
              <p:nvPr/>
            </p:nvSpPr>
            <p:spPr>
              <a:xfrm>
                <a:off x="9612025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9692190" y="2299484"/>
              <a:ext cx="486000" cy="486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0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2843808" y="2952695"/>
            <a:ext cx="3600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AABEB5"/>
                </a:solidFill>
                <a:cs typeface="+mn-ea"/>
                <a:sym typeface="+mn-lt"/>
              </a:rPr>
              <a:t>04</a:t>
            </a:r>
            <a:endParaRPr lang="en-GB" altLang="zh-CN" sz="8000" dirty="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493658" y="1140591"/>
            <a:ext cx="2613772" cy="3105345"/>
            <a:chOff x="1493658" y="1140591"/>
            <a:chExt cx="2613772" cy="3105345"/>
          </a:xfrm>
        </p:grpSpPr>
        <p:sp>
          <p:nvSpPr>
            <p:cNvPr id="4" name="Rectangle 1"/>
            <p:cNvSpPr/>
            <p:nvPr/>
          </p:nvSpPr>
          <p:spPr bwMode="auto">
            <a:xfrm>
              <a:off x="1493658" y="1140591"/>
              <a:ext cx="1566174" cy="3105345"/>
            </a:xfrm>
            <a:prstGeom prst="rect">
              <a:avLst/>
            </a:prstGeom>
            <a:noFill/>
            <a:ln w="76200">
              <a:solidFill>
                <a:srgbClr val="BCBFA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1647198" y="2095804"/>
              <a:ext cx="2460232" cy="401903"/>
            </a:xfrm>
            <a:prstGeom prst="rect">
              <a:avLst/>
            </a:prstGeom>
            <a:solidFill>
              <a:srgbClr val="F7F8FB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rgbClr val="AABEB5"/>
                  </a:solidFill>
                  <a:cs typeface="+mn-ea"/>
                  <a:sym typeface="+mn-lt"/>
                </a:rPr>
                <a:t>CONTENT</a:t>
              </a:r>
              <a:endParaRPr lang="zh-CN" altLang="en-US" sz="2800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>
              <a:off x="2803302" y="2652759"/>
              <a:ext cx="513057" cy="54006"/>
            </a:xfrm>
            <a:prstGeom prst="rect">
              <a:avLst/>
            </a:prstGeom>
            <a:solidFill>
              <a:srgbClr val="BCBFA4"/>
            </a:solidFill>
            <a:ln w="19050">
              <a:solidFill>
                <a:srgbClr val="BCBFA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BCBFA4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BCBFA4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AABEB5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AABEB5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BCBFA4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BCBFA4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AABEB5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AABEB5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961102" y="2920322"/>
            <a:ext cx="7539533" cy="1244605"/>
            <a:chOff x="961102" y="2920322"/>
            <a:chExt cx="7539533" cy="1244605"/>
          </a:xfrm>
        </p:grpSpPr>
        <p:grpSp>
          <p:nvGrpSpPr>
            <p:cNvPr id="5" name="Group 41"/>
            <p:cNvGrpSpPr/>
            <p:nvPr/>
          </p:nvGrpSpPr>
          <p:grpSpPr>
            <a:xfrm>
              <a:off x="5094060" y="2920322"/>
              <a:ext cx="3406575" cy="1244605"/>
              <a:chOff x="6784559" y="3825303"/>
              <a:chExt cx="4493041" cy="1641549"/>
            </a:xfrm>
            <a:effectLst/>
          </p:grpSpPr>
          <p:sp>
            <p:nvSpPr>
              <p:cNvPr id="18" name="Arrow: Right 42"/>
              <p:cNvSpPr/>
              <p:nvPr/>
            </p:nvSpPr>
            <p:spPr>
              <a:xfrm>
                <a:off x="7154779" y="3825303"/>
                <a:ext cx="4122821" cy="1641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Oval 43"/>
              <p:cNvSpPr/>
              <p:nvPr/>
            </p:nvSpPr>
            <p:spPr>
              <a:xfrm>
                <a:off x="6784559" y="4236883"/>
                <a:ext cx="818388" cy="818388"/>
              </a:xfrm>
              <a:prstGeom prst="ellipse">
                <a:avLst/>
              </a:prstGeom>
              <a:solidFill>
                <a:schemeClr val="accent2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7797361" y="3371399"/>
              <a:ext cx="276773" cy="342447"/>
              <a:chOff x="0" y="0"/>
              <a:chExt cx="464" cy="573"/>
            </a:xfrm>
            <a:solidFill>
              <a:srgbClr val="FFFFFF"/>
            </a:solidFill>
            <a:effectLst/>
          </p:grpSpPr>
          <p:sp>
            <p:nvSpPr>
              <p:cNvPr id="14" name="Freeform: Shape 49"/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: Shape 50"/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3"/>
            <p:cNvGrpSpPr/>
            <p:nvPr/>
          </p:nvGrpSpPr>
          <p:grpSpPr>
            <a:xfrm>
              <a:off x="961102" y="3213544"/>
              <a:ext cx="4132958" cy="658161"/>
              <a:chOff x="2000166" y="4142805"/>
              <a:chExt cx="5510610" cy="877548"/>
            </a:xfrm>
          </p:grpSpPr>
          <p:sp>
            <p:nvSpPr>
              <p:cNvPr id="12" name="Rectangle 44"/>
              <p:cNvSpPr/>
              <p:nvPr/>
            </p:nvSpPr>
            <p:spPr>
              <a:xfrm>
                <a:off x="5373304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en-US" altLang="zh-CN" sz="2400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43367" y="1416293"/>
            <a:ext cx="7265869" cy="1244605"/>
            <a:chOff x="643367" y="1416293"/>
            <a:chExt cx="7265869" cy="1244605"/>
          </a:xfrm>
        </p:grpSpPr>
        <p:grpSp>
          <p:nvGrpSpPr>
            <p:cNvPr id="4" name="Group 38"/>
            <p:cNvGrpSpPr/>
            <p:nvPr/>
          </p:nvGrpSpPr>
          <p:grpSpPr>
            <a:xfrm>
              <a:off x="643367" y="1416293"/>
              <a:ext cx="3132911" cy="1244605"/>
              <a:chOff x="914399" y="1841591"/>
              <a:chExt cx="4132096" cy="1641549"/>
            </a:xfrm>
            <a:effectLst/>
          </p:grpSpPr>
          <p:sp>
            <p:nvSpPr>
              <p:cNvPr id="20" name="Arrow: Right 39"/>
              <p:cNvSpPr/>
              <p:nvPr/>
            </p:nvSpPr>
            <p:spPr>
              <a:xfrm rot="10800000">
                <a:off x="914399" y="1841591"/>
                <a:ext cx="3705726" cy="164154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Oval 40"/>
              <p:cNvSpPr/>
              <p:nvPr/>
            </p:nvSpPr>
            <p:spPr>
              <a:xfrm>
                <a:off x="4228107" y="2250566"/>
                <a:ext cx="818388" cy="818388"/>
              </a:xfrm>
              <a:prstGeom prst="ellipse">
                <a:avLst/>
              </a:prstGeom>
              <a:solidFill>
                <a:schemeClr val="accent1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1032450" y="1848490"/>
              <a:ext cx="342446" cy="342446"/>
              <a:chOff x="0" y="0"/>
              <a:chExt cx="575" cy="575"/>
            </a:xfrm>
            <a:solidFill>
              <a:srgbClr val="FFFFFF"/>
            </a:solidFill>
            <a:effectLst/>
          </p:grpSpPr>
          <p:sp>
            <p:nvSpPr>
              <p:cNvPr id="16" name="Freeform: Shape 46"/>
              <p:cNvSpPr>
                <a:spLocks/>
              </p:cNvSpPr>
              <p:nvPr/>
            </p:nvSpPr>
            <p:spPr bwMode="auto">
              <a:xfrm>
                <a:off x="360" y="0"/>
                <a:ext cx="215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1" y="8861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59" y="7682"/>
                    </a:cubicBezTo>
                    <a:lnTo>
                      <a:pt x="19409" y="4939"/>
                    </a:lnTo>
                    <a:cubicBezTo>
                      <a:pt x="19588" y="4676"/>
                      <a:pt x="19549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2"/>
                      <a:pt x="16924" y="2013"/>
                      <a:pt x="16661" y="2191"/>
                    </a:cubicBezTo>
                    <a:lnTo>
                      <a:pt x="13918" y="4042"/>
                    </a:lnTo>
                    <a:cubicBezTo>
                      <a:pt x="13654" y="4220"/>
                      <a:pt x="13391" y="4109"/>
                      <a:pt x="13333" y="3796"/>
                    </a:cubicBezTo>
                    <a:lnTo>
                      <a:pt x="12739" y="569"/>
                    </a:lnTo>
                    <a:cubicBezTo>
                      <a:pt x="12681" y="255"/>
                      <a:pt x="12374" y="0"/>
                      <a:pt x="12056" y="0"/>
                    </a:cubicBezTo>
                    <a:lnTo>
                      <a:pt x="9545" y="0"/>
                    </a:lnTo>
                    <a:cubicBezTo>
                      <a:pt x="9227" y="0"/>
                      <a:pt x="8919" y="255"/>
                      <a:pt x="8861" y="569"/>
                    </a:cubicBezTo>
                    <a:lnTo>
                      <a:pt x="8267" y="3796"/>
                    </a:lnTo>
                    <a:cubicBezTo>
                      <a:pt x="8210" y="4109"/>
                      <a:pt x="7947" y="4219"/>
                      <a:pt x="7682" y="4041"/>
                    </a:cubicBezTo>
                    <a:lnTo>
                      <a:pt x="4939" y="2191"/>
                    </a:lnTo>
                    <a:cubicBezTo>
                      <a:pt x="4676" y="2013"/>
                      <a:pt x="4276" y="2052"/>
                      <a:pt x="4051" y="2276"/>
                    </a:cubicBezTo>
                    <a:lnTo>
                      <a:pt x="2276" y="4051"/>
                    </a:lnTo>
                    <a:cubicBezTo>
                      <a:pt x="2051" y="4277"/>
                      <a:pt x="2012" y="4677"/>
                      <a:pt x="2191" y="4939"/>
                    </a:cubicBezTo>
                    <a:lnTo>
                      <a:pt x="4041" y="7682"/>
                    </a:lnTo>
                    <a:cubicBezTo>
                      <a:pt x="4220" y="7946"/>
                      <a:pt x="4108" y="8209"/>
                      <a:pt x="3796" y="8267"/>
                    </a:cubicBezTo>
                    <a:lnTo>
                      <a:pt x="569" y="8861"/>
                    </a:lnTo>
                    <a:cubicBezTo>
                      <a:pt x="255" y="8919"/>
                      <a:pt x="0" y="9226"/>
                      <a:pt x="0" y="9545"/>
                    </a:cubicBezTo>
                    <a:lnTo>
                      <a:pt x="0" y="12055"/>
                    </a:lnTo>
                    <a:cubicBezTo>
                      <a:pt x="0" y="12373"/>
                      <a:pt x="255" y="12681"/>
                      <a:pt x="569" y="12739"/>
                    </a:cubicBezTo>
                    <a:lnTo>
                      <a:pt x="3796" y="13333"/>
                    </a:lnTo>
                    <a:cubicBezTo>
                      <a:pt x="4110" y="13390"/>
                      <a:pt x="4219" y="13653"/>
                      <a:pt x="4042" y="13917"/>
                    </a:cubicBezTo>
                    <a:lnTo>
                      <a:pt x="2191" y="16661"/>
                    </a:lnTo>
                    <a:cubicBezTo>
                      <a:pt x="2012" y="16925"/>
                      <a:pt x="2051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9"/>
                      <a:pt x="4939" y="19410"/>
                    </a:cubicBezTo>
                    <a:lnTo>
                      <a:pt x="7682" y="17559"/>
                    </a:lnTo>
                    <a:cubicBezTo>
                      <a:pt x="7946" y="17381"/>
                      <a:pt x="8209" y="17492"/>
                      <a:pt x="8267" y="17804"/>
                    </a:cubicBezTo>
                    <a:lnTo>
                      <a:pt x="8861" y="21031"/>
                    </a:lnTo>
                    <a:cubicBezTo>
                      <a:pt x="8919" y="21345"/>
                      <a:pt x="9226" y="21600"/>
                      <a:pt x="9545" y="21600"/>
                    </a:cubicBezTo>
                    <a:lnTo>
                      <a:pt x="12056" y="21600"/>
                    </a:lnTo>
                    <a:cubicBezTo>
                      <a:pt x="12374" y="21600"/>
                      <a:pt x="12681" y="21345"/>
                      <a:pt x="12739" y="21031"/>
                    </a:cubicBezTo>
                    <a:lnTo>
                      <a:pt x="13333" y="17804"/>
                    </a:lnTo>
                    <a:cubicBezTo>
                      <a:pt x="13390" y="17492"/>
                      <a:pt x="13653" y="17382"/>
                      <a:pt x="13918" y="17559"/>
                    </a:cubicBezTo>
                    <a:lnTo>
                      <a:pt x="16661" y="19410"/>
                    </a:lnTo>
                    <a:cubicBezTo>
                      <a:pt x="16924" y="19589"/>
                      <a:pt x="17324" y="19549"/>
                      <a:pt x="17549" y="19324"/>
                    </a:cubicBezTo>
                    <a:lnTo>
                      <a:pt x="19324" y="17551"/>
                    </a:lnTo>
                    <a:cubicBezTo>
                      <a:pt x="19549" y="17324"/>
                      <a:pt x="19588" y="16925"/>
                      <a:pt x="19409" y="16661"/>
                    </a:cubicBezTo>
                    <a:lnTo>
                      <a:pt x="17559" y="13917"/>
                    </a:lnTo>
                    <a:cubicBezTo>
                      <a:pt x="17380" y="13654"/>
                      <a:pt x="17491" y="13391"/>
                      <a:pt x="17804" y="13333"/>
                    </a:cubicBezTo>
                    <a:lnTo>
                      <a:pt x="21031" y="12739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19"/>
                      <a:pt x="21031" y="8861"/>
                    </a:cubicBezTo>
                    <a:close/>
                    <a:moveTo>
                      <a:pt x="10826" y="14160"/>
                    </a:moveTo>
                    <a:cubicBezTo>
                      <a:pt x="8974" y="14160"/>
                      <a:pt x="7473" y="12659"/>
                      <a:pt x="7473" y="10807"/>
                    </a:cubicBezTo>
                    <a:cubicBezTo>
                      <a:pt x="7473" y="8956"/>
                      <a:pt x="8974" y="7456"/>
                      <a:pt x="10826" y="7456"/>
                    </a:cubicBezTo>
                    <a:cubicBezTo>
                      <a:pt x="12677" y="7456"/>
                      <a:pt x="14178" y="8956"/>
                      <a:pt x="14178" y="10807"/>
                    </a:cubicBezTo>
                    <a:cubicBezTo>
                      <a:pt x="14178" y="12659"/>
                      <a:pt x="12677" y="14160"/>
                      <a:pt x="10826" y="14160"/>
                    </a:cubicBezTo>
                    <a:close/>
                    <a:moveTo>
                      <a:pt x="10826" y="1416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: Shape 47"/>
              <p:cNvSpPr>
                <a:spLocks/>
              </p:cNvSpPr>
              <p:nvPr/>
            </p:nvSpPr>
            <p:spPr bwMode="auto">
              <a:xfrm>
                <a:off x="0" y="143"/>
                <a:ext cx="431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2" y="8862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60" y="7684"/>
                    </a:cubicBezTo>
                    <a:lnTo>
                      <a:pt x="19410" y="4940"/>
                    </a:lnTo>
                    <a:cubicBezTo>
                      <a:pt x="19588" y="4676"/>
                      <a:pt x="19550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1"/>
                      <a:pt x="16924" y="2013"/>
                      <a:pt x="16661" y="2191"/>
                    </a:cubicBezTo>
                    <a:lnTo>
                      <a:pt x="13917" y="4041"/>
                    </a:lnTo>
                    <a:cubicBezTo>
                      <a:pt x="13653" y="4219"/>
                      <a:pt x="13390" y="4108"/>
                      <a:pt x="13332" y="3796"/>
                    </a:cubicBezTo>
                    <a:lnTo>
                      <a:pt x="12739" y="569"/>
                    </a:lnTo>
                    <a:cubicBezTo>
                      <a:pt x="12681" y="256"/>
                      <a:pt x="12374" y="0"/>
                      <a:pt x="12055" y="0"/>
                    </a:cubicBezTo>
                    <a:lnTo>
                      <a:pt x="9545" y="0"/>
                    </a:lnTo>
                    <a:cubicBezTo>
                      <a:pt x="9226" y="0"/>
                      <a:pt x="8919" y="256"/>
                      <a:pt x="8861" y="569"/>
                    </a:cubicBezTo>
                    <a:lnTo>
                      <a:pt x="8268" y="3796"/>
                    </a:lnTo>
                    <a:cubicBezTo>
                      <a:pt x="8210" y="4108"/>
                      <a:pt x="7947" y="4219"/>
                      <a:pt x="7683" y="4041"/>
                    </a:cubicBezTo>
                    <a:lnTo>
                      <a:pt x="4940" y="2191"/>
                    </a:lnTo>
                    <a:cubicBezTo>
                      <a:pt x="4676" y="2013"/>
                      <a:pt x="4276" y="2051"/>
                      <a:pt x="4051" y="2276"/>
                    </a:cubicBezTo>
                    <a:lnTo>
                      <a:pt x="2276" y="4051"/>
                    </a:lnTo>
                    <a:cubicBezTo>
                      <a:pt x="2051" y="4276"/>
                      <a:pt x="2012" y="4677"/>
                      <a:pt x="2190" y="4940"/>
                    </a:cubicBezTo>
                    <a:lnTo>
                      <a:pt x="4040" y="7684"/>
                    </a:lnTo>
                    <a:cubicBezTo>
                      <a:pt x="4218" y="7947"/>
                      <a:pt x="4108" y="8210"/>
                      <a:pt x="3795" y="8267"/>
                    </a:cubicBezTo>
                    <a:lnTo>
                      <a:pt x="568" y="8862"/>
                    </a:lnTo>
                    <a:cubicBezTo>
                      <a:pt x="256" y="8920"/>
                      <a:pt x="0" y="9227"/>
                      <a:pt x="0" y="9545"/>
                    </a:cubicBezTo>
                    <a:lnTo>
                      <a:pt x="0" y="12055"/>
                    </a:lnTo>
                    <a:cubicBezTo>
                      <a:pt x="0" y="12374"/>
                      <a:pt x="256" y="12681"/>
                      <a:pt x="568" y="12738"/>
                    </a:cubicBezTo>
                    <a:lnTo>
                      <a:pt x="3796" y="13333"/>
                    </a:lnTo>
                    <a:cubicBezTo>
                      <a:pt x="4108" y="13391"/>
                      <a:pt x="4219" y="13654"/>
                      <a:pt x="4041" y="13917"/>
                    </a:cubicBezTo>
                    <a:lnTo>
                      <a:pt x="2190" y="16661"/>
                    </a:lnTo>
                    <a:cubicBezTo>
                      <a:pt x="2012" y="16924"/>
                      <a:pt x="2050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8"/>
                      <a:pt x="4940" y="19410"/>
                    </a:cubicBezTo>
                    <a:lnTo>
                      <a:pt x="7683" y="17560"/>
                    </a:lnTo>
                    <a:cubicBezTo>
                      <a:pt x="7947" y="17382"/>
                      <a:pt x="8210" y="17493"/>
                      <a:pt x="8268" y="17805"/>
                    </a:cubicBezTo>
                    <a:lnTo>
                      <a:pt x="8861" y="21031"/>
                    </a:lnTo>
                    <a:cubicBezTo>
                      <a:pt x="8919" y="21344"/>
                      <a:pt x="9226" y="21600"/>
                      <a:pt x="9545" y="21600"/>
                    </a:cubicBezTo>
                    <a:lnTo>
                      <a:pt x="12055" y="21600"/>
                    </a:lnTo>
                    <a:cubicBezTo>
                      <a:pt x="12374" y="21600"/>
                      <a:pt x="12681" y="21344"/>
                      <a:pt x="12739" y="21031"/>
                    </a:cubicBezTo>
                    <a:lnTo>
                      <a:pt x="13332" y="17805"/>
                    </a:lnTo>
                    <a:cubicBezTo>
                      <a:pt x="13390" y="17492"/>
                      <a:pt x="13653" y="17381"/>
                      <a:pt x="13917" y="17560"/>
                    </a:cubicBezTo>
                    <a:lnTo>
                      <a:pt x="16661" y="19410"/>
                    </a:lnTo>
                    <a:cubicBezTo>
                      <a:pt x="16924" y="19588"/>
                      <a:pt x="17324" y="19550"/>
                      <a:pt x="17549" y="19324"/>
                    </a:cubicBezTo>
                    <a:lnTo>
                      <a:pt x="19324" y="17550"/>
                    </a:lnTo>
                    <a:cubicBezTo>
                      <a:pt x="19549" y="17324"/>
                      <a:pt x="19588" y="16924"/>
                      <a:pt x="19410" y="16661"/>
                    </a:cubicBezTo>
                    <a:lnTo>
                      <a:pt x="17559" y="13917"/>
                    </a:lnTo>
                    <a:cubicBezTo>
                      <a:pt x="17381" y="13654"/>
                      <a:pt x="17492" y="13391"/>
                      <a:pt x="17804" y="13333"/>
                    </a:cubicBezTo>
                    <a:lnTo>
                      <a:pt x="21032" y="12738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20"/>
                      <a:pt x="21032" y="8862"/>
                    </a:cubicBezTo>
                    <a:close/>
                    <a:moveTo>
                      <a:pt x="10799" y="14712"/>
                    </a:moveTo>
                    <a:cubicBezTo>
                      <a:pt x="8643" y="14712"/>
                      <a:pt x="6896" y="12964"/>
                      <a:pt x="6896" y="10809"/>
                    </a:cubicBezTo>
                    <a:cubicBezTo>
                      <a:pt x="6896" y="8654"/>
                      <a:pt x="8643" y="6907"/>
                      <a:pt x="10799" y="6907"/>
                    </a:cubicBezTo>
                    <a:cubicBezTo>
                      <a:pt x="12954" y="6907"/>
                      <a:pt x="14701" y="8654"/>
                      <a:pt x="14701" y="10809"/>
                    </a:cubicBezTo>
                    <a:cubicBezTo>
                      <a:pt x="14701" y="12964"/>
                      <a:pt x="12954" y="14712"/>
                      <a:pt x="10799" y="14712"/>
                    </a:cubicBezTo>
                    <a:close/>
                    <a:moveTo>
                      <a:pt x="10799" y="1471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>
              <a:off x="3776278" y="1726374"/>
              <a:ext cx="4132958" cy="658161"/>
              <a:chOff x="2000166" y="4142805"/>
              <a:chExt cx="5510610" cy="877548"/>
            </a:xfrm>
          </p:grpSpPr>
          <p:sp>
            <p:nvSpPr>
              <p:cNvPr id="10" name="Rectangle 20"/>
              <p:cNvSpPr/>
              <p:nvPr/>
            </p:nvSpPr>
            <p:spPr>
              <a:xfrm>
                <a:off x="2000166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en-US" altLang="zh-CN" sz="2400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21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4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/>
          </p:cNvSpPr>
          <p:nvPr/>
        </p:nvSpPr>
        <p:spPr>
          <a:xfrm>
            <a:off x="6576391" y="1389784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2"/>
          <p:cNvSpPr txBox="1">
            <a:spLocks/>
          </p:cNvSpPr>
          <p:nvPr/>
        </p:nvSpPr>
        <p:spPr>
          <a:xfrm>
            <a:off x="6576391" y="1707148"/>
            <a:ext cx="2075274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。</a:t>
            </a:r>
          </a:p>
        </p:txBody>
      </p:sp>
      <p:sp>
        <p:nvSpPr>
          <p:cNvPr id="6" name="Rectangle 3"/>
          <p:cNvSpPr/>
          <p:nvPr/>
        </p:nvSpPr>
        <p:spPr>
          <a:xfrm>
            <a:off x="6257886" y="2784405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25400" tIns="25400" rIns="25400" bIns="254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7" name="Rectangle 4"/>
          <p:cNvSpPr/>
          <p:nvPr/>
        </p:nvSpPr>
        <p:spPr>
          <a:xfrm>
            <a:off x="6266622" y="2479899"/>
            <a:ext cx="961801" cy="26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337295" y="3752036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25400" tIns="25400" rIns="25400" bIns="254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9" name="Rectangle 6"/>
          <p:cNvSpPr/>
          <p:nvPr/>
        </p:nvSpPr>
        <p:spPr>
          <a:xfrm>
            <a:off x="5346031" y="3447530"/>
            <a:ext cx="961801" cy="26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836754" y="3741477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25400" tIns="25400" rIns="25400" bIns="254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" name="Rectangle 8"/>
          <p:cNvSpPr/>
          <p:nvPr/>
        </p:nvSpPr>
        <p:spPr>
          <a:xfrm>
            <a:off x="2963315" y="3455437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774218" y="2784405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25400" tIns="25400" rIns="25400" bIns="254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3" name="Rectangle 10"/>
          <p:cNvSpPr/>
          <p:nvPr/>
        </p:nvSpPr>
        <p:spPr>
          <a:xfrm>
            <a:off x="1900778" y="2498800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425773" y="1681957"/>
            <a:ext cx="20970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25400" tIns="25400" rIns="25400" bIns="254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52334" y="1398627"/>
            <a:ext cx="96180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3243975" y="1350365"/>
            <a:ext cx="2656050" cy="1833465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325366" y="853920"/>
            <a:ext cx="1483426" cy="2033447"/>
            <a:chOff x="1325366" y="853920"/>
            <a:chExt cx="1483426" cy="2033447"/>
          </a:xfrm>
        </p:grpSpPr>
        <p:sp>
          <p:nvSpPr>
            <p:cNvPr id="4" name="Freeform: Shape 23"/>
            <p:cNvSpPr/>
            <p:nvPr/>
          </p:nvSpPr>
          <p:spPr>
            <a:xfrm>
              <a:off x="1760821" y="853920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325366" y="2347894"/>
              <a:ext cx="1483426" cy="539473"/>
              <a:chOff x="609599" y="3139323"/>
              <a:chExt cx="2407615" cy="835777"/>
            </a:xfrm>
          </p:grpSpPr>
          <p:sp>
            <p:nvSpPr>
              <p:cNvPr id="19" name="TextBox 1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0" name="Rectangle 1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18"/>
            <p:cNvSpPr>
              <a:spLocks/>
            </p:cNvSpPr>
            <p:nvPr/>
          </p:nvSpPr>
          <p:spPr bwMode="auto">
            <a:xfrm>
              <a:off x="2460532" y="1832006"/>
              <a:ext cx="235144" cy="19326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95313" y="1430375"/>
            <a:ext cx="1483426" cy="2033447"/>
            <a:chOff x="2995313" y="1430375"/>
            <a:chExt cx="1483426" cy="2033447"/>
          </a:xfrm>
        </p:grpSpPr>
        <p:sp>
          <p:nvSpPr>
            <p:cNvPr id="6" name="Freeform: Shape 17"/>
            <p:cNvSpPr/>
            <p:nvPr/>
          </p:nvSpPr>
          <p:spPr>
            <a:xfrm>
              <a:off x="3430768" y="1430375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995313" y="3083278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2995313" y="2924349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2"/>
            <p:cNvSpPr>
              <a:spLocks/>
            </p:cNvSpPr>
            <p:nvPr/>
          </p:nvSpPr>
          <p:spPr bwMode="auto">
            <a:xfrm>
              <a:off x="4160910" y="2422703"/>
              <a:ext cx="128845" cy="231921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65260" y="2006829"/>
            <a:ext cx="1483426" cy="2033448"/>
            <a:chOff x="4665260" y="2006829"/>
            <a:chExt cx="1483426" cy="2033448"/>
          </a:xfrm>
        </p:grpSpPr>
        <p:sp>
          <p:nvSpPr>
            <p:cNvPr id="9" name="Freeform: Shape 26"/>
            <p:cNvSpPr/>
            <p:nvPr/>
          </p:nvSpPr>
          <p:spPr>
            <a:xfrm>
              <a:off x="5100715" y="2006829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TextBox 32"/>
            <p:cNvSpPr txBox="1"/>
            <p:nvPr/>
          </p:nvSpPr>
          <p:spPr>
            <a:xfrm>
              <a:off x="4665260" y="3659733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1" name="Rectangle 33"/>
            <p:cNvSpPr/>
            <p:nvPr/>
          </p:nvSpPr>
          <p:spPr>
            <a:xfrm>
              <a:off x="4665260" y="3500803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24"/>
            <p:cNvSpPr>
              <a:spLocks/>
            </p:cNvSpPr>
            <p:nvPr/>
          </p:nvSpPr>
          <p:spPr bwMode="auto">
            <a:xfrm>
              <a:off x="5774725" y="2980937"/>
              <a:ext cx="250687" cy="24157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35208" y="2583285"/>
            <a:ext cx="1483426" cy="2033447"/>
            <a:chOff x="6335208" y="2583285"/>
            <a:chExt cx="1483426" cy="2033447"/>
          </a:xfrm>
        </p:grpSpPr>
        <p:sp>
          <p:nvSpPr>
            <p:cNvPr id="12" name="Freeform: Shape 38"/>
            <p:cNvSpPr/>
            <p:nvPr/>
          </p:nvSpPr>
          <p:spPr>
            <a:xfrm>
              <a:off x="6770662" y="2583285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TextBox 40"/>
            <p:cNvSpPr txBox="1"/>
            <p:nvPr/>
          </p:nvSpPr>
          <p:spPr>
            <a:xfrm>
              <a:off x="6335208" y="4236188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6335208" y="4077259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en-US" altLang="zh-CN" sz="1600" b="1" dirty="0">
                  <a:solidFill>
                    <a:schemeClr val="accent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25"/>
            <p:cNvSpPr>
              <a:spLocks/>
            </p:cNvSpPr>
            <p:nvPr/>
          </p:nvSpPr>
          <p:spPr bwMode="auto">
            <a:xfrm>
              <a:off x="7448853" y="3554194"/>
              <a:ext cx="211470" cy="21107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83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532293d-2bb2-40b4-a232-ef9d37e6744d"/>
          <p:cNvGrpSpPr>
            <a:grpSpLocks noChangeAspect="1"/>
          </p:cNvGrpSpPr>
          <p:nvPr/>
        </p:nvGrpSpPr>
        <p:grpSpPr>
          <a:xfrm>
            <a:off x="2029194" y="1088789"/>
            <a:ext cx="5351119" cy="3116146"/>
            <a:chOff x="1925676" y="997545"/>
            <a:chExt cx="8694658" cy="5063209"/>
          </a:xfrm>
        </p:grpSpPr>
        <p:grpSp>
          <p:nvGrpSpPr>
            <p:cNvPr id="4" name="Group 29"/>
            <p:cNvGrpSpPr/>
            <p:nvPr/>
          </p:nvGrpSpPr>
          <p:grpSpPr>
            <a:xfrm>
              <a:off x="2789732" y="1172336"/>
              <a:ext cx="7001679" cy="4418441"/>
              <a:chOff x="3452909" y="1506577"/>
              <a:chExt cx="6199706" cy="3912348"/>
            </a:xfrm>
          </p:grpSpPr>
          <p:cxnSp>
            <p:nvCxnSpPr>
              <p:cNvPr id="23" name="Straight Connector 8"/>
              <p:cNvCxnSpPr/>
              <p:nvPr/>
            </p:nvCxnSpPr>
            <p:spPr>
              <a:xfrm rot="20943308">
                <a:off x="3867874" y="2591852"/>
                <a:ext cx="1916046" cy="149282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"/>
              <p:cNvCxnSpPr/>
              <p:nvPr/>
            </p:nvCxnSpPr>
            <p:spPr>
              <a:xfrm rot="20943308" flipV="1">
                <a:off x="3576470" y="4112593"/>
                <a:ext cx="2423914" cy="73871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2"/>
              <p:cNvCxnSpPr/>
              <p:nvPr/>
            </p:nvCxnSpPr>
            <p:spPr>
              <a:xfrm rot="20943308" flipH="1">
                <a:off x="3452909" y="2822866"/>
                <a:ext cx="507868" cy="2223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4"/>
              <p:cNvCxnSpPr/>
              <p:nvPr/>
            </p:nvCxnSpPr>
            <p:spPr>
              <a:xfrm rot="20943308" flipH="1">
                <a:off x="5713531" y="1857132"/>
                <a:ext cx="1646723" cy="1892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/>
              <p:nvPr/>
            </p:nvCxnSpPr>
            <p:spPr>
              <a:xfrm rot="20943308" flipV="1">
                <a:off x="3680679" y="2050412"/>
                <a:ext cx="3570464" cy="40013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8"/>
              <p:cNvCxnSpPr/>
              <p:nvPr/>
            </p:nvCxnSpPr>
            <p:spPr>
              <a:xfrm rot="20943308">
                <a:off x="7262533" y="1506577"/>
                <a:ext cx="2069946" cy="12273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0"/>
              <p:cNvCxnSpPr/>
              <p:nvPr/>
            </p:nvCxnSpPr>
            <p:spPr>
              <a:xfrm rot="20943308" flipV="1">
                <a:off x="5818480" y="2872269"/>
                <a:ext cx="3708973" cy="66946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2"/>
              <p:cNvCxnSpPr/>
              <p:nvPr/>
            </p:nvCxnSpPr>
            <p:spPr>
              <a:xfrm rot="20943308" flipH="1" flipV="1">
                <a:off x="6025747" y="3695854"/>
                <a:ext cx="1908351" cy="15005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4"/>
              <p:cNvCxnSpPr/>
              <p:nvPr/>
            </p:nvCxnSpPr>
            <p:spPr>
              <a:xfrm rot="20943308" flipH="1">
                <a:off x="7844298" y="2678188"/>
                <a:ext cx="1808317" cy="21699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 rot="20943308" flipH="1" flipV="1">
                <a:off x="3687337" y="4668666"/>
                <a:ext cx="4355350" cy="75025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"/>
            <p:cNvSpPr/>
            <p:nvPr/>
          </p:nvSpPr>
          <p:spPr>
            <a:xfrm rot="20943308">
              <a:off x="2704422" y="2205170"/>
              <a:ext cx="827174" cy="82717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Oval 2"/>
            <p:cNvSpPr/>
            <p:nvPr/>
          </p:nvSpPr>
          <p:spPr>
            <a:xfrm rot="20943308">
              <a:off x="2619788" y="4788433"/>
              <a:ext cx="827174" cy="82717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Oval 3"/>
            <p:cNvSpPr/>
            <p:nvPr/>
          </p:nvSpPr>
          <p:spPr>
            <a:xfrm rot="20943308">
              <a:off x="5149060" y="3449586"/>
              <a:ext cx="827174" cy="827174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4"/>
            <p:cNvSpPr/>
            <p:nvPr/>
          </p:nvSpPr>
          <p:spPr>
            <a:xfrm rot="20943308">
              <a:off x="7578284" y="4705835"/>
              <a:ext cx="827174" cy="827174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Oval 5"/>
            <p:cNvSpPr/>
            <p:nvPr/>
          </p:nvSpPr>
          <p:spPr>
            <a:xfrm rot="20943308">
              <a:off x="6569072" y="997545"/>
              <a:ext cx="827174" cy="827174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Oval 6"/>
            <p:cNvSpPr/>
            <p:nvPr/>
          </p:nvSpPr>
          <p:spPr>
            <a:xfrm rot="20943308">
              <a:off x="9126607" y="1910332"/>
              <a:ext cx="827174" cy="827174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Freeform: Shape 25"/>
            <p:cNvSpPr>
              <a:spLocks/>
            </p:cNvSpPr>
            <p:nvPr/>
          </p:nvSpPr>
          <p:spPr bwMode="auto">
            <a:xfrm>
              <a:off x="5462840" y="3673520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Freeform: Shape 31"/>
            <p:cNvSpPr>
              <a:spLocks/>
            </p:cNvSpPr>
            <p:nvPr/>
          </p:nvSpPr>
          <p:spPr bwMode="auto">
            <a:xfrm>
              <a:off x="2858593" y="5052577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Freeform: Shape 32"/>
            <p:cNvSpPr>
              <a:spLocks/>
            </p:cNvSpPr>
            <p:nvPr/>
          </p:nvSpPr>
          <p:spPr bwMode="auto">
            <a:xfrm>
              <a:off x="9367143" y="2135143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Freeform: Shape 35"/>
            <p:cNvSpPr>
              <a:spLocks/>
            </p:cNvSpPr>
            <p:nvPr/>
          </p:nvSpPr>
          <p:spPr bwMode="auto">
            <a:xfrm>
              <a:off x="6826864" y="1248752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Freeform: Shape 38"/>
            <p:cNvSpPr>
              <a:spLocks/>
            </p:cNvSpPr>
            <p:nvPr/>
          </p:nvSpPr>
          <p:spPr bwMode="auto">
            <a:xfrm>
              <a:off x="7742854" y="4891562"/>
              <a:ext cx="484623" cy="44835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Freeform: Shape 39"/>
            <p:cNvSpPr>
              <a:spLocks noChangeAspect="1"/>
            </p:cNvSpPr>
            <p:nvPr/>
          </p:nvSpPr>
          <p:spPr bwMode="auto">
            <a:xfrm>
              <a:off x="2927482" y="2418157"/>
              <a:ext cx="381053" cy="38065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Rectangle 40"/>
            <p:cNvSpPr/>
            <p:nvPr/>
          </p:nvSpPr>
          <p:spPr>
            <a:xfrm>
              <a:off x="2045094" y="312134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8502329" y="2857153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42"/>
            <p:cNvSpPr/>
            <p:nvPr/>
          </p:nvSpPr>
          <p:spPr>
            <a:xfrm>
              <a:off x="5935320" y="1900687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4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3"/>
            <p:cNvSpPr/>
            <p:nvPr/>
          </p:nvSpPr>
          <p:spPr>
            <a:xfrm>
              <a:off x="4503644" y="432512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1925676" y="5735344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5"/>
            <p:cNvSpPr/>
            <p:nvPr/>
          </p:nvSpPr>
          <p:spPr>
            <a:xfrm>
              <a:off x="6926163" y="5630881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6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1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1732" y="215839"/>
            <a:ext cx="9144000" cy="7929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5347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0235" y="2208126"/>
            <a:ext cx="5704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42900"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r>
              <a:rPr lang="es-CO" altLang="ja-JP" sz="1350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sz="1350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sz="1350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35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sz="1350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07330" y="2793002"/>
            <a:ext cx="3729339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Thanks </a:t>
            </a:r>
            <a:endParaRPr lang="zh-CN" altLang="en-US" sz="6600" spc="300" dirty="0">
              <a:solidFill>
                <a:schemeClr val="tx1">
                  <a:lumMod val="50000"/>
                  <a:lumOff val="50000"/>
                </a:schemeClr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14346" y="258650"/>
            <a:ext cx="2771289" cy="2714892"/>
            <a:chOff x="3086122" y="609446"/>
            <a:chExt cx="2771289" cy="2714892"/>
          </a:xfrm>
        </p:grpSpPr>
        <p:sp>
          <p:nvSpPr>
            <p:cNvPr id="7" name="椭圆 6"/>
            <p:cNvSpPr/>
            <p:nvPr/>
          </p:nvSpPr>
          <p:spPr>
            <a:xfrm>
              <a:off x="3142573" y="609446"/>
              <a:ext cx="2714838" cy="271483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t="-5000" r="-4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142573" y="609500"/>
              <a:ext cx="2714838" cy="27148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4000" r="-16000" b="-2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22" y="912953"/>
              <a:ext cx="2513534" cy="2107824"/>
            </a:xfrm>
            <a:prstGeom prst="rect">
              <a:avLst/>
            </a:prstGeom>
          </p:spPr>
        </p:pic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1FB044D-B6E8-052A-5BC8-CD17A06140FF}"/>
              </a:ext>
            </a:extLst>
          </p:cNvPr>
          <p:cNvSpPr/>
          <p:nvPr/>
        </p:nvSpPr>
        <p:spPr>
          <a:xfrm>
            <a:off x="7164288" y="341280"/>
            <a:ext cx="1246544" cy="31598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2" name="TextBox 3">
            <a:hlinkClick r:id="rId7"/>
            <a:extLst>
              <a:ext uri="{FF2B5EF4-FFF2-40B4-BE49-F238E27FC236}">
                <a16:creationId xmlns:a16="http://schemas.microsoft.com/office/drawing/2014/main" id="{3394F4A7-97C7-5E79-4C54-C7BD1A3F01B6}"/>
              </a:ext>
            </a:extLst>
          </p:cNvPr>
          <p:cNvSpPr txBox="1"/>
          <p:nvPr/>
        </p:nvSpPr>
        <p:spPr>
          <a:xfrm>
            <a:off x="1139825" y="48285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7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78495"/>
                </a:solidFill>
                <a:cs typeface="+mn-ea"/>
                <a:sym typeface="+mn-lt"/>
              </a:rPr>
              <a:t>Add title text</a:t>
            </a:r>
            <a:endParaRPr lang="en-GB" altLang="zh-CN" sz="4400" dirty="0">
              <a:solidFill>
                <a:srgbClr val="778495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2843808" y="2952695"/>
            <a:ext cx="3600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1200" dirty="0">
                <a:solidFill>
                  <a:srgbClr val="778495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78495"/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AABEB5"/>
                </a:solidFill>
                <a:cs typeface="+mn-ea"/>
                <a:sym typeface="+mn-lt"/>
              </a:rPr>
              <a:t>01</a:t>
            </a:r>
            <a:endParaRPr lang="en-GB" altLang="zh-CN" sz="8000" dirty="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200032" y="1200149"/>
            <a:ext cx="2743934" cy="2743202"/>
            <a:chOff x="3200032" y="1200149"/>
            <a:chExt cx="2743934" cy="2743202"/>
          </a:xfrm>
        </p:grpSpPr>
        <p:grpSp>
          <p:nvGrpSpPr>
            <p:cNvPr id="4" name="组合 3"/>
            <p:cNvGrpSpPr/>
            <p:nvPr/>
          </p:nvGrpSpPr>
          <p:grpSpPr>
            <a:xfrm>
              <a:off x="4736293" y="2102461"/>
              <a:ext cx="1207673" cy="939893"/>
              <a:chOff x="6340900" y="2729465"/>
              <a:chExt cx="1800195" cy="1401034"/>
            </a:xfrm>
          </p:grpSpPr>
          <p:sp>
            <p:nvSpPr>
              <p:cNvPr id="35" name="矩形 34"/>
              <p:cNvSpPr/>
              <p:nvPr/>
            </p:nvSpPr>
            <p:spPr>
              <a:xfrm rot="5400000">
                <a:off x="6755137" y="2973716"/>
                <a:ext cx="1020158" cy="938165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7440578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40900" y="2729465"/>
                <a:ext cx="1099678" cy="455234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797285" y="3675265"/>
                <a:ext cx="643292" cy="455234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200032" y="2102461"/>
              <a:ext cx="1206386" cy="939893"/>
              <a:chOff x="4050905" y="2729465"/>
              <a:chExt cx="1798278" cy="1401034"/>
            </a:xfrm>
          </p:grpSpPr>
          <p:sp>
            <p:nvSpPr>
              <p:cNvPr id="31" name="任意多边形: 形状 30"/>
              <p:cNvSpPr/>
              <p:nvPr/>
            </p:nvSpPr>
            <p:spPr>
              <a:xfrm rot="10800000">
                <a:off x="4050905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800000">
                <a:off x="4751422" y="3675264"/>
                <a:ext cx="1097761" cy="455234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10800000">
                <a:off x="4751423" y="2729465"/>
                <a:ext cx="643292" cy="455234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5400000">
                <a:off x="4415362" y="2973717"/>
                <a:ext cx="1020158" cy="938165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01796" y="1200149"/>
              <a:ext cx="939895" cy="1207199"/>
              <a:chOff x="5395099" y="1384451"/>
              <a:chExt cx="1401036" cy="1799487"/>
            </a:xfrm>
          </p:grpSpPr>
          <p:sp>
            <p:nvSpPr>
              <p:cNvPr id="27" name="任意多边形: 形状 26"/>
              <p:cNvSpPr/>
              <p:nvPr/>
            </p:nvSpPr>
            <p:spPr>
              <a:xfrm rot="5400000" flipH="1" flipV="1">
                <a:off x="5745359" y="1034192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5400000" flipH="1" flipV="1">
                <a:off x="5073231" y="2406836"/>
                <a:ext cx="1098970" cy="45523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5400000" flipH="1" flipV="1">
                <a:off x="6246871" y="2178998"/>
                <a:ext cx="643292" cy="45523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5598795" y="1749703"/>
                <a:ext cx="1020158" cy="938165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01797" y="2736449"/>
              <a:ext cx="939894" cy="1206902"/>
              <a:chOff x="5395100" y="3674506"/>
              <a:chExt cx="1401035" cy="1799043"/>
            </a:xfrm>
            <a:solidFill>
              <a:srgbClr val="AABEB5"/>
            </a:solidFill>
          </p:grpSpPr>
          <p:sp>
            <p:nvSpPr>
              <p:cNvPr id="23" name="任意多边形: 形状 22"/>
              <p:cNvSpPr/>
              <p:nvPr/>
            </p:nvSpPr>
            <p:spPr>
              <a:xfrm rot="5400000">
                <a:off x="5745359" y="4422773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6019255" y="3996152"/>
                <a:ext cx="1098525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5400000">
                <a:off x="5301071" y="4223768"/>
                <a:ext cx="643292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5598795" y="4170735"/>
                <a:ext cx="1020158" cy="93816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3573863" y="2397926"/>
              <a:ext cx="293117" cy="2925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4377851" y="1519063"/>
              <a:ext cx="367511" cy="3020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4404174" y="3318280"/>
              <a:ext cx="314865" cy="30341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5336893" y="2380536"/>
              <a:ext cx="345241" cy="34487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2714" y="1483771"/>
            <a:ext cx="8078573" cy="2287566"/>
            <a:chOff x="735248" y="2643961"/>
            <a:chExt cx="10771430" cy="3050088"/>
          </a:xfrm>
        </p:grpSpPr>
        <p:grpSp>
          <p:nvGrpSpPr>
            <p:cNvPr id="13" name="组合 12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9" name="文本框 94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96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15" name="文本框 90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92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2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4"/>
          <p:cNvGrpSpPr/>
          <p:nvPr/>
        </p:nvGrpSpPr>
        <p:grpSpPr>
          <a:xfrm>
            <a:off x="1061610" y="1334583"/>
            <a:ext cx="2191822" cy="461618"/>
            <a:chOff x="1241186" y="4062890"/>
            <a:chExt cx="1412088" cy="588761"/>
          </a:xfrm>
        </p:grpSpPr>
        <p:sp>
          <p:nvSpPr>
            <p:cNvPr id="42" name="TextBox 35"/>
            <p:cNvSpPr txBox="1">
              <a:spLocks/>
            </p:cNvSpPr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43" name="TextBox 36"/>
            <p:cNvSpPr txBox="1">
              <a:spLocks/>
            </p:cNvSpPr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5972073" y="1334584"/>
            <a:ext cx="2215985" cy="461617"/>
            <a:chOff x="814419" y="4062890"/>
            <a:chExt cx="1845382" cy="588759"/>
          </a:xfrm>
        </p:grpSpPr>
        <p:sp>
          <p:nvSpPr>
            <p:cNvPr id="40" name="TextBox 44"/>
            <p:cNvSpPr txBox="1">
              <a:spLocks/>
            </p:cNvSpPr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41" name="TextBox 45"/>
            <p:cNvSpPr txBox="1">
              <a:spLocks/>
            </p:cNvSpPr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44226" y="1275606"/>
            <a:ext cx="4748213" cy="2712244"/>
            <a:chOff x="2244226" y="1275606"/>
            <a:chExt cx="4748213" cy="2712244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5422004" y="2415034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4401638" y="2415034"/>
              <a:ext cx="1452563" cy="1454944"/>
            </a:xfrm>
            <a:custGeom>
              <a:avLst/>
              <a:gdLst>
                <a:gd name="T0" fmla="*/ 332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2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2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5422004" y="1393478"/>
              <a:ext cx="1452563" cy="1454944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>
              <a:spLocks/>
            </p:cNvSpPr>
            <p:nvPr/>
          </p:nvSpPr>
          <p:spPr bwMode="auto">
            <a:xfrm>
              <a:off x="4401638" y="1393478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2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Freeform: Shape 5"/>
            <p:cNvSpPr>
              <a:spLocks/>
            </p:cNvSpPr>
            <p:nvPr/>
          </p:nvSpPr>
          <p:spPr bwMode="auto">
            <a:xfrm>
              <a:off x="3381273" y="2415034"/>
              <a:ext cx="1453753" cy="1454944"/>
            </a:xfrm>
            <a:custGeom>
              <a:avLst/>
              <a:gdLst>
                <a:gd name="T0" fmla="*/ 1113 w 1113"/>
                <a:gd name="T1" fmla="*/ 332 h 1114"/>
                <a:gd name="T2" fmla="*/ 332 w 1113"/>
                <a:gd name="T3" fmla="*/ 1114 h 1114"/>
                <a:gd name="T4" fmla="*/ 0 w 1113"/>
                <a:gd name="T5" fmla="*/ 782 h 1114"/>
                <a:gd name="T6" fmla="*/ 781 w 1113"/>
                <a:gd name="T7" fmla="*/ 0 h 1114"/>
                <a:gd name="T8" fmla="*/ 1113 w 1113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1113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3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>
              <a:spLocks/>
            </p:cNvSpPr>
            <p:nvPr/>
          </p:nvSpPr>
          <p:spPr bwMode="auto">
            <a:xfrm>
              <a:off x="2362098" y="2415034"/>
              <a:ext cx="1452563" cy="1454944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0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0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Freeform: Shape 7"/>
            <p:cNvSpPr>
              <a:spLocks/>
            </p:cNvSpPr>
            <p:nvPr/>
          </p:nvSpPr>
          <p:spPr bwMode="auto">
            <a:xfrm>
              <a:off x="3381273" y="1393478"/>
              <a:ext cx="1453753" cy="1454944"/>
            </a:xfrm>
            <a:custGeom>
              <a:avLst/>
              <a:gdLst>
                <a:gd name="T0" fmla="*/ 332 w 1113"/>
                <a:gd name="T1" fmla="*/ 0 h 1114"/>
                <a:gd name="T2" fmla="*/ 1113 w 1113"/>
                <a:gd name="T3" fmla="*/ 782 h 1114"/>
                <a:gd name="T4" fmla="*/ 781 w 1113"/>
                <a:gd name="T5" fmla="*/ 1114 h 1114"/>
                <a:gd name="T6" fmla="*/ 0 w 1113"/>
                <a:gd name="T7" fmla="*/ 332 h 1114"/>
                <a:gd name="T8" fmla="*/ 332 w 1113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332" y="0"/>
                  </a:moveTo>
                  <a:lnTo>
                    <a:pt x="1113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Freeform: Shape 8"/>
            <p:cNvSpPr>
              <a:spLocks/>
            </p:cNvSpPr>
            <p:nvPr/>
          </p:nvSpPr>
          <p:spPr bwMode="auto">
            <a:xfrm>
              <a:off x="2362098" y="1393478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0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0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Freeform: Shape 9"/>
            <p:cNvSpPr>
              <a:spLocks/>
            </p:cNvSpPr>
            <p:nvPr/>
          </p:nvSpPr>
          <p:spPr bwMode="auto">
            <a:xfrm>
              <a:off x="2244226" y="2297162"/>
              <a:ext cx="667941" cy="671513"/>
            </a:xfrm>
            <a:custGeom>
              <a:avLst/>
              <a:gdLst>
                <a:gd name="T0" fmla="*/ 178 w 216"/>
                <a:gd name="T1" fmla="*/ 38 h 217"/>
                <a:gd name="T2" fmla="*/ 178 w 216"/>
                <a:gd name="T3" fmla="*/ 178 h 217"/>
                <a:gd name="T4" fmla="*/ 38 w 216"/>
                <a:gd name="T5" fmla="*/ 178 h 217"/>
                <a:gd name="T6" fmla="*/ 38 w 216"/>
                <a:gd name="T7" fmla="*/ 38 h 217"/>
                <a:gd name="T8" fmla="*/ 178 w 216"/>
                <a:gd name="T9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178" y="38"/>
                  </a:moveTo>
                  <a:cubicBezTo>
                    <a:pt x="216" y="77"/>
                    <a:pt x="216" y="139"/>
                    <a:pt x="178" y="178"/>
                  </a:cubicBezTo>
                  <a:cubicBezTo>
                    <a:pt x="139" y="217"/>
                    <a:pt x="77" y="217"/>
                    <a:pt x="38" y="178"/>
                  </a:cubicBezTo>
                  <a:cubicBezTo>
                    <a:pt x="0" y="139"/>
                    <a:pt x="0" y="77"/>
                    <a:pt x="38" y="38"/>
                  </a:cubicBezTo>
                  <a:cubicBezTo>
                    <a:pt x="77" y="0"/>
                    <a:pt x="139" y="0"/>
                    <a:pt x="178" y="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Freeform: Shape 10"/>
            <p:cNvSpPr>
              <a:spLocks/>
            </p:cNvSpPr>
            <p:nvPr/>
          </p:nvSpPr>
          <p:spPr bwMode="auto">
            <a:xfrm>
              <a:off x="3261020" y="1275606"/>
              <a:ext cx="671513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Freeform: Shape 11"/>
            <p:cNvSpPr>
              <a:spLocks/>
            </p:cNvSpPr>
            <p:nvPr/>
          </p:nvSpPr>
          <p:spPr bwMode="auto">
            <a:xfrm>
              <a:off x="3261020" y="3318719"/>
              <a:ext cx="671513" cy="669131"/>
            </a:xfrm>
            <a:custGeom>
              <a:avLst/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3904088 w 217"/>
                <a:gd name="T5" fmla="*/ 2147483646 h 216"/>
                <a:gd name="T6" fmla="*/ 663904088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Freeform: Shape 12"/>
            <p:cNvSpPr>
              <a:spLocks/>
            </p:cNvSpPr>
            <p:nvPr/>
          </p:nvSpPr>
          <p:spPr bwMode="auto">
            <a:xfrm>
              <a:off x="4281386" y="2297162"/>
              <a:ext cx="671513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Freeform: Shape 13"/>
            <p:cNvSpPr>
              <a:spLocks/>
            </p:cNvSpPr>
            <p:nvPr/>
          </p:nvSpPr>
          <p:spPr bwMode="auto">
            <a:xfrm>
              <a:off x="5301751" y="1275606"/>
              <a:ext cx="670322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Freeform: Shape 14"/>
            <p:cNvSpPr>
              <a:spLocks/>
            </p:cNvSpPr>
            <p:nvPr/>
          </p:nvSpPr>
          <p:spPr bwMode="auto">
            <a:xfrm>
              <a:off x="5301751" y="3318719"/>
              <a:ext cx="670322" cy="669131"/>
            </a:xfrm>
            <a:custGeom>
              <a:avLst/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1442282 w 217"/>
                <a:gd name="T5" fmla="*/ 2147483646 h 216"/>
                <a:gd name="T6" fmla="*/ 661442282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15"/>
            <p:cNvSpPr>
              <a:spLocks/>
            </p:cNvSpPr>
            <p:nvPr/>
          </p:nvSpPr>
          <p:spPr bwMode="auto">
            <a:xfrm>
              <a:off x="6322117" y="2297162"/>
              <a:ext cx="670322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Freeform: Shape 53"/>
            <p:cNvSpPr>
              <a:spLocks/>
            </p:cNvSpPr>
            <p:nvPr/>
          </p:nvSpPr>
          <p:spPr bwMode="auto">
            <a:xfrm>
              <a:off x="5457653" y="3479579"/>
              <a:ext cx="358517" cy="358517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Freeform: Shape 54"/>
            <p:cNvSpPr>
              <a:spLocks/>
            </p:cNvSpPr>
            <p:nvPr/>
          </p:nvSpPr>
          <p:spPr bwMode="auto">
            <a:xfrm>
              <a:off x="6478019" y="2438729"/>
              <a:ext cx="358517" cy="3585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Freeform: Shape 55"/>
            <p:cNvSpPr>
              <a:spLocks/>
            </p:cNvSpPr>
            <p:nvPr/>
          </p:nvSpPr>
          <p:spPr bwMode="auto">
            <a:xfrm>
              <a:off x="2398938" y="2438729"/>
              <a:ext cx="358517" cy="3585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Freeform: Shape 56"/>
            <p:cNvSpPr>
              <a:spLocks/>
            </p:cNvSpPr>
            <p:nvPr/>
          </p:nvSpPr>
          <p:spPr bwMode="auto">
            <a:xfrm>
              <a:off x="3417518" y="1420960"/>
              <a:ext cx="358517" cy="35851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Freeform: Shape 57"/>
            <p:cNvSpPr>
              <a:spLocks/>
            </p:cNvSpPr>
            <p:nvPr/>
          </p:nvSpPr>
          <p:spPr bwMode="auto">
            <a:xfrm>
              <a:off x="5457653" y="1420960"/>
              <a:ext cx="358517" cy="35851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Freeform: Shape 58"/>
            <p:cNvSpPr>
              <a:spLocks/>
            </p:cNvSpPr>
            <p:nvPr/>
          </p:nvSpPr>
          <p:spPr bwMode="auto">
            <a:xfrm>
              <a:off x="3410051" y="3451701"/>
              <a:ext cx="358517" cy="35851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467544" y="2397296"/>
            <a:ext cx="1776682" cy="461618"/>
            <a:chOff x="1241186" y="4062890"/>
            <a:chExt cx="1412088" cy="588761"/>
          </a:xfrm>
        </p:grpSpPr>
        <p:sp>
          <p:nvSpPr>
            <p:cNvPr id="38" name="TextBox 61"/>
            <p:cNvSpPr txBox="1">
              <a:spLocks/>
            </p:cNvSpPr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9" name="TextBox 62"/>
            <p:cNvSpPr txBox="1">
              <a:spLocks/>
            </p:cNvSpPr>
            <p:nvPr/>
          </p:nvSpPr>
          <p:spPr bwMode="auto">
            <a:xfrm>
              <a:off x="1866468" y="4062890"/>
              <a:ext cx="786806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6992438" y="2397297"/>
            <a:ext cx="1738024" cy="461617"/>
            <a:chOff x="814419" y="4062890"/>
            <a:chExt cx="1845382" cy="588759"/>
          </a:xfrm>
        </p:grpSpPr>
        <p:sp>
          <p:nvSpPr>
            <p:cNvPr id="36" name="TextBox 64"/>
            <p:cNvSpPr txBox="1">
              <a:spLocks/>
            </p:cNvSpPr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7" name="TextBox 65"/>
            <p:cNvSpPr txBox="1">
              <a:spLocks/>
            </p:cNvSpPr>
            <p:nvPr/>
          </p:nvSpPr>
          <p:spPr bwMode="auto">
            <a:xfrm>
              <a:off x="814419" y="4062890"/>
              <a:ext cx="1051105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1061610" y="3432049"/>
            <a:ext cx="2191822" cy="461618"/>
            <a:chOff x="1241186" y="4062890"/>
            <a:chExt cx="1412088" cy="588761"/>
          </a:xfrm>
        </p:grpSpPr>
        <p:sp>
          <p:nvSpPr>
            <p:cNvPr id="34" name="TextBox 67"/>
            <p:cNvSpPr txBox="1">
              <a:spLocks/>
            </p:cNvSpPr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5" name="TextBox 68"/>
            <p:cNvSpPr txBox="1">
              <a:spLocks/>
            </p:cNvSpPr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69"/>
          <p:cNvGrpSpPr/>
          <p:nvPr/>
        </p:nvGrpSpPr>
        <p:grpSpPr>
          <a:xfrm>
            <a:off x="5972073" y="3432050"/>
            <a:ext cx="2215985" cy="461617"/>
            <a:chOff x="814419" y="4062890"/>
            <a:chExt cx="1845382" cy="588759"/>
          </a:xfrm>
        </p:grpSpPr>
        <p:sp>
          <p:nvSpPr>
            <p:cNvPr id="32" name="TextBox 70"/>
            <p:cNvSpPr txBox="1">
              <a:spLocks/>
            </p:cNvSpPr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cs typeface="+mn-ea"/>
                  <a:sym typeface="+mn-lt"/>
                </a:rPr>
              </a:b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3" name="TextBox 71"/>
            <p:cNvSpPr txBox="1">
              <a:spLocks/>
            </p:cNvSpPr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en-US" altLang="zh-CN" sz="1333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333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050554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1862" y="2050554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688026" y="1707654"/>
            <a:ext cx="1028700" cy="1028700"/>
            <a:chOff x="5688026" y="1707654"/>
            <a:chExt cx="1028700" cy="10287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5688026" y="1707654"/>
              <a:ext cx="1028700" cy="10287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14"/>
            <p:cNvSpPr>
              <a:spLocks noChangeAspect="1"/>
            </p:cNvSpPr>
            <p:nvPr/>
          </p:nvSpPr>
          <p:spPr bwMode="auto">
            <a:xfrm>
              <a:off x="6048252" y="2048716"/>
              <a:ext cx="236931" cy="285790"/>
            </a:xfrm>
            <a:custGeom>
              <a:avLst/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14191" y="1707654"/>
            <a:ext cx="1028700" cy="1028700"/>
            <a:chOff x="3514191" y="1707654"/>
            <a:chExt cx="1028700" cy="102870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514191" y="1707654"/>
              <a:ext cx="1028700" cy="10287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15"/>
            <p:cNvSpPr>
              <a:spLocks noChangeAspect="1"/>
            </p:cNvSpPr>
            <p:nvPr/>
          </p:nvSpPr>
          <p:spPr bwMode="auto">
            <a:xfrm>
              <a:off x="3902213" y="2048716"/>
              <a:ext cx="252655" cy="285790"/>
            </a:xfrm>
            <a:custGeom>
              <a:avLst/>
              <a:gdLst>
                <a:gd name="connsiteX0" fmla="*/ 32079 w 449102"/>
                <a:gd name="connsiteY0" fmla="*/ 355245 h 508000"/>
                <a:gd name="connsiteX1" fmla="*/ 32079 w 449102"/>
                <a:gd name="connsiteY1" fmla="*/ 387217 h 508000"/>
                <a:gd name="connsiteX2" fmla="*/ 60593 w 449102"/>
                <a:gd name="connsiteY2" fmla="*/ 387217 h 508000"/>
                <a:gd name="connsiteX3" fmla="*/ 32079 w 449102"/>
                <a:gd name="connsiteY3" fmla="*/ 355245 h 508000"/>
                <a:gd name="connsiteX4" fmla="*/ 231680 w 449102"/>
                <a:gd name="connsiteY4" fmla="*/ 248672 h 508000"/>
                <a:gd name="connsiteX5" fmla="*/ 213858 w 449102"/>
                <a:gd name="connsiteY5" fmla="*/ 266434 h 508000"/>
                <a:gd name="connsiteX6" fmla="*/ 213858 w 449102"/>
                <a:gd name="connsiteY6" fmla="*/ 284196 h 508000"/>
                <a:gd name="connsiteX7" fmla="*/ 352866 w 449102"/>
                <a:gd name="connsiteY7" fmla="*/ 284196 h 508000"/>
                <a:gd name="connsiteX8" fmla="*/ 370688 w 449102"/>
                <a:gd name="connsiteY8" fmla="*/ 266434 h 508000"/>
                <a:gd name="connsiteX9" fmla="*/ 370688 w 449102"/>
                <a:gd name="connsiteY9" fmla="*/ 248672 h 508000"/>
                <a:gd name="connsiteX10" fmla="*/ 231680 w 449102"/>
                <a:gd name="connsiteY10" fmla="*/ 248672 h 508000"/>
                <a:gd name="connsiteX11" fmla="*/ 217107 w 449102"/>
                <a:gd name="connsiteY11" fmla="*/ 98655 h 508000"/>
                <a:gd name="connsiteX12" fmla="*/ 316580 w 449102"/>
                <a:gd name="connsiteY12" fmla="*/ 98655 h 508000"/>
                <a:gd name="connsiteX13" fmla="*/ 316580 w 449102"/>
                <a:gd name="connsiteY13" fmla="*/ 112934 h 508000"/>
                <a:gd name="connsiteX14" fmla="*/ 309475 w 449102"/>
                <a:gd name="connsiteY14" fmla="*/ 130782 h 508000"/>
                <a:gd name="connsiteX15" fmla="*/ 302370 w 449102"/>
                <a:gd name="connsiteY15" fmla="*/ 130782 h 508000"/>
                <a:gd name="connsiteX16" fmla="*/ 302370 w 449102"/>
                <a:gd name="connsiteY16" fmla="*/ 112934 h 508000"/>
                <a:gd name="connsiteX17" fmla="*/ 224212 w 449102"/>
                <a:gd name="connsiteY17" fmla="*/ 112934 h 508000"/>
                <a:gd name="connsiteX18" fmla="*/ 213554 w 449102"/>
                <a:gd name="connsiteY18" fmla="*/ 130782 h 508000"/>
                <a:gd name="connsiteX19" fmla="*/ 117633 w 449102"/>
                <a:gd name="connsiteY19" fmla="*/ 130782 h 508000"/>
                <a:gd name="connsiteX20" fmla="*/ 106976 w 449102"/>
                <a:gd name="connsiteY20" fmla="*/ 141491 h 508000"/>
                <a:gd name="connsiteX21" fmla="*/ 106976 w 449102"/>
                <a:gd name="connsiteY21" fmla="*/ 216452 h 508000"/>
                <a:gd name="connsiteX22" fmla="*/ 99870 w 449102"/>
                <a:gd name="connsiteY22" fmla="*/ 216452 h 508000"/>
                <a:gd name="connsiteX23" fmla="*/ 92765 w 449102"/>
                <a:gd name="connsiteY23" fmla="*/ 198604 h 508000"/>
                <a:gd name="connsiteX24" fmla="*/ 92765 w 449102"/>
                <a:gd name="connsiteY24" fmla="*/ 141491 h 508000"/>
                <a:gd name="connsiteX25" fmla="*/ 117633 w 449102"/>
                <a:gd name="connsiteY25" fmla="*/ 116503 h 508000"/>
                <a:gd name="connsiteX26" fmla="*/ 206449 w 449102"/>
                <a:gd name="connsiteY26" fmla="*/ 116503 h 508000"/>
                <a:gd name="connsiteX27" fmla="*/ 185531 w 449102"/>
                <a:gd name="connsiteY27" fmla="*/ 55954 h 508000"/>
                <a:gd name="connsiteX28" fmla="*/ 285658 w 449102"/>
                <a:gd name="connsiteY28" fmla="*/ 55954 h 508000"/>
                <a:gd name="connsiteX29" fmla="*/ 285658 w 449102"/>
                <a:gd name="connsiteY29" fmla="*/ 70159 h 508000"/>
                <a:gd name="connsiteX30" fmla="*/ 278506 w 449102"/>
                <a:gd name="connsiteY30" fmla="*/ 87915 h 508000"/>
                <a:gd name="connsiteX31" fmla="*/ 271354 w 449102"/>
                <a:gd name="connsiteY31" fmla="*/ 87915 h 508000"/>
                <a:gd name="connsiteX32" fmla="*/ 271354 w 449102"/>
                <a:gd name="connsiteY32" fmla="*/ 70159 h 508000"/>
                <a:gd name="connsiteX33" fmla="*/ 196258 w 449102"/>
                <a:gd name="connsiteY33" fmla="*/ 70159 h 508000"/>
                <a:gd name="connsiteX34" fmla="*/ 181955 w 449102"/>
                <a:gd name="connsiteY34" fmla="*/ 87915 h 508000"/>
                <a:gd name="connsiteX35" fmla="*/ 85403 w 449102"/>
                <a:gd name="connsiteY35" fmla="*/ 87915 h 508000"/>
                <a:gd name="connsiteX36" fmla="*/ 74675 w 449102"/>
                <a:gd name="connsiteY36" fmla="*/ 102120 h 508000"/>
                <a:gd name="connsiteX37" fmla="*/ 74675 w 449102"/>
                <a:gd name="connsiteY37" fmla="*/ 176696 h 508000"/>
                <a:gd name="connsiteX38" fmla="*/ 67523 w 449102"/>
                <a:gd name="connsiteY38" fmla="*/ 176696 h 508000"/>
                <a:gd name="connsiteX39" fmla="*/ 60371 w 449102"/>
                <a:gd name="connsiteY39" fmla="*/ 155389 h 508000"/>
                <a:gd name="connsiteX40" fmla="*/ 60371 w 449102"/>
                <a:gd name="connsiteY40" fmla="*/ 102120 h 508000"/>
                <a:gd name="connsiteX41" fmla="*/ 85403 w 449102"/>
                <a:gd name="connsiteY41" fmla="*/ 73710 h 508000"/>
                <a:gd name="connsiteX42" fmla="*/ 174803 w 449102"/>
                <a:gd name="connsiteY42" fmla="*/ 73710 h 508000"/>
                <a:gd name="connsiteX43" fmla="*/ 185531 w 449102"/>
                <a:gd name="connsiteY43" fmla="*/ 55954 h 508000"/>
                <a:gd name="connsiteX44" fmla="*/ 49900 w 449102"/>
                <a:gd name="connsiteY44" fmla="*/ 35525 h 508000"/>
                <a:gd name="connsiteX45" fmla="*/ 32079 w 449102"/>
                <a:gd name="connsiteY45" fmla="*/ 53287 h 508000"/>
                <a:gd name="connsiteX46" fmla="*/ 32079 w 449102"/>
                <a:gd name="connsiteY46" fmla="*/ 198937 h 508000"/>
                <a:gd name="connsiteX47" fmla="*/ 128315 w 449102"/>
                <a:gd name="connsiteY47" fmla="*/ 287748 h 508000"/>
                <a:gd name="connsiteX48" fmla="*/ 128315 w 449102"/>
                <a:gd name="connsiteY48" fmla="*/ 195385 h 508000"/>
                <a:gd name="connsiteX49" fmla="*/ 163958 w 449102"/>
                <a:gd name="connsiteY49" fmla="*/ 156308 h 508000"/>
                <a:gd name="connsiteX50" fmla="*/ 352866 w 449102"/>
                <a:gd name="connsiteY50" fmla="*/ 156308 h 508000"/>
                <a:gd name="connsiteX51" fmla="*/ 352866 w 449102"/>
                <a:gd name="connsiteY51" fmla="*/ 35525 h 508000"/>
                <a:gd name="connsiteX52" fmla="*/ 49900 w 449102"/>
                <a:gd name="connsiteY52" fmla="*/ 35525 h 508000"/>
                <a:gd name="connsiteX53" fmla="*/ 39207 w 449102"/>
                <a:gd name="connsiteY53" fmla="*/ 0 h 508000"/>
                <a:gd name="connsiteX54" fmla="*/ 377816 w 449102"/>
                <a:gd name="connsiteY54" fmla="*/ 0 h 508000"/>
                <a:gd name="connsiteX55" fmla="*/ 377816 w 449102"/>
                <a:gd name="connsiteY55" fmla="*/ 156308 h 508000"/>
                <a:gd name="connsiteX56" fmla="*/ 449102 w 449102"/>
                <a:gd name="connsiteY56" fmla="*/ 156308 h 508000"/>
                <a:gd name="connsiteX57" fmla="*/ 449102 w 449102"/>
                <a:gd name="connsiteY57" fmla="*/ 468923 h 508000"/>
                <a:gd name="connsiteX58" fmla="*/ 409895 w 449102"/>
                <a:gd name="connsiteY58" fmla="*/ 508000 h 508000"/>
                <a:gd name="connsiteX59" fmla="*/ 128315 w 449102"/>
                <a:gd name="connsiteY59" fmla="*/ 508000 h 508000"/>
                <a:gd name="connsiteX60" fmla="*/ 128315 w 449102"/>
                <a:gd name="connsiteY60" fmla="*/ 458266 h 508000"/>
                <a:gd name="connsiteX61" fmla="*/ 74850 w 449102"/>
                <a:gd name="connsiteY61" fmla="*/ 401427 h 508000"/>
                <a:gd name="connsiteX62" fmla="*/ 0 w 449102"/>
                <a:gd name="connsiteY62" fmla="*/ 401427 h 508000"/>
                <a:gd name="connsiteX63" fmla="*/ 0 w 449102"/>
                <a:gd name="connsiteY63" fmla="*/ 39077 h 508000"/>
                <a:gd name="connsiteX64" fmla="*/ 39207 w 449102"/>
                <a:gd name="connsiteY64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9102" h="508000">
                  <a:moveTo>
                    <a:pt x="32079" y="355245"/>
                  </a:moveTo>
                  <a:cubicBezTo>
                    <a:pt x="32079" y="355245"/>
                    <a:pt x="32079" y="355245"/>
                    <a:pt x="32079" y="387217"/>
                  </a:cubicBezTo>
                  <a:lnTo>
                    <a:pt x="60593" y="387217"/>
                  </a:lnTo>
                  <a:cubicBezTo>
                    <a:pt x="60593" y="387217"/>
                    <a:pt x="60593" y="387217"/>
                    <a:pt x="32079" y="355245"/>
                  </a:cubicBezTo>
                  <a:close/>
                  <a:moveTo>
                    <a:pt x="231680" y="248672"/>
                  </a:moveTo>
                  <a:cubicBezTo>
                    <a:pt x="220987" y="248672"/>
                    <a:pt x="213858" y="255776"/>
                    <a:pt x="213858" y="266434"/>
                  </a:cubicBezTo>
                  <a:cubicBezTo>
                    <a:pt x="213858" y="266434"/>
                    <a:pt x="213858" y="266434"/>
                    <a:pt x="213858" y="284196"/>
                  </a:cubicBezTo>
                  <a:cubicBezTo>
                    <a:pt x="213858" y="284196"/>
                    <a:pt x="213858" y="284196"/>
                    <a:pt x="352866" y="284196"/>
                  </a:cubicBezTo>
                  <a:cubicBezTo>
                    <a:pt x="363559" y="284196"/>
                    <a:pt x="370688" y="277091"/>
                    <a:pt x="370688" y="266434"/>
                  </a:cubicBezTo>
                  <a:cubicBezTo>
                    <a:pt x="370688" y="255776"/>
                    <a:pt x="370688" y="248672"/>
                    <a:pt x="370688" y="248672"/>
                  </a:cubicBezTo>
                  <a:cubicBezTo>
                    <a:pt x="370688" y="248672"/>
                    <a:pt x="370688" y="248672"/>
                    <a:pt x="231680" y="248672"/>
                  </a:cubicBezTo>
                  <a:close/>
                  <a:moveTo>
                    <a:pt x="217107" y="98655"/>
                  </a:moveTo>
                  <a:cubicBezTo>
                    <a:pt x="217107" y="98655"/>
                    <a:pt x="217107" y="98655"/>
                    <a:pt x="316580" y="98655"/>
                  </a:cubicBezTo>
                  <a:cubicBezTo>
                    <a:pt x="316580" y="98655"/>
                    <a:pt x="316580" y="98655"/>
                    <a:pt x="316580" y="112934"/>
                  </a:cubicBezTo>
                  <a:cubicBezTo>
                    <a:pt x="316580" y="123642"/>
                    <a:pt x="313028" y="130782"/>
                    <a:pt x="309475" y="130782"/>
                  </a:cubicBezTo>
                  <a:cubicBezTo>
                    <a:pt x="309475" y="130782"/>
                    <a:pt x="309475" y="130782"/>
                    <a:pt x="302370" y="130782"/>
                  </a:cubicBezTo>
                  <a:cubicBezTo>
                    <a:pt x="302370" y="130782"/>
                    <a:pt x="302370" y="130782"/>
                    <a:pt x="302370" y="112934"/>
                  </a:cubicBezTo>
                  <a:cubicBezTo>
                    <a:pt x="302370" y="112934"/>
                    <a:pt x="302370" y="112934"/>
                    <a:pt x="224212" y="112934"/>
                  </a:cubicBezTo>
                  <a:cubicBezTo>
                    <a:pt x="224212" y="112934"/>
                    <a:pt x="224212" y="112934"/>
                    <a:pt x="213554" y="130782"/>
                  </a:cubicBezTo>
                  <a:cubicBezTo>
                    <a:pt x="213554" y="130782"/>
                    <a:pt x="213554" y="130782"/>
                    <a:pt x="117633" y="130782"/>
                  </a:cubicBezTo>
                  <a:cubicBezTo>
                    <a:pt x="110528" y="130782"/>
                    <a:pt x="106976" y="134351"/>
                    <a:pt x="106976" y="141491"/>
                  </a:cubicBezTo>
                  <a:cubicBezTo>
                    <a:pt x="106976" y="141491"/>
                    <a:pt x="106976" y="141491"/>
                    <a:pt x="106976" y="216452"/>
                  </a:cubicBezTo>
                  <a:cubicBezTo>
                    <a:pt x="106976" y="216452"/>
                    <a:pt x="106976" y="216452"/>
                    <a:pt x="99870" y="216452"/>
                  </a:cubicBezTo>
                  <a:cubicBezTo>
                    <a:pt x="92765" y="216452"/>
                    <a:pt x="92765" y="209313"/>
                    <a:pt x="92765" y="198604"/>
                  </a:cubicBezTo>
                  <a:cubicBezTo>
                    <a:pt x="92765" y="198604"/>
                    <a:pt x="92765" y="198604"/>
                    <a:pt x="92765" y="141491"/>
                  </a:cubicBezTo>
                  <a:cubicBezTo>
                    <a:pt x="92765" y="127212"/>
                    <a:pt x="103423" y="116503"/>
                    <a:pt x="117633" y="116503"/>
                  </a:cubicBezTo>
                  <a:cubicBezTo>
                    <a:pt x="117633" y="116503"/>
                    <a:pt x="117633" y="116503"/>
                    <a:pt x="206449" y="116503"/>
                  </a:cubicBezTo>
                  <a:close/>
                  <a:moveTo>
                    <a:pt x="185531" y="55954"/>
                  </a:moveTo>
                  <a:cubicBezTo>
                    <a:pt x="185531" y="55954"/>
                    <a:pt x="185531" y="55954"/>
                    <a:pt x="285658" y="55954"/>
                  </a:cubicBezTo>
                  <a:cubicBezTo>
                    <a:pt x="285658" y="55954"/>
                    <a:pt x="285658" y="55954"/>
                    <a:pt x="285658" y="70159"/>
                  </a:cubicBezTo>
                  <a:cubicBezTo>
                    <a:pt x="285658" y="80813"/>
                    <a:pt x="282082" y="87915"/>
                    <a:pt x="278506" y="87915"/>
                  </a:cubicBezTo>
                  <a:cubicBezTo>
                    <a:pt x="278506" y="87915"/>
                    <a:pt x="278506" y="87915"/>
                    <a:pt x="271354" y="87915"/>
                  </a:cubicBezTo>
                  <a:cubicBezTo>
                    <a:pt x="271354" y="87915"/>
                    <a:pt x="271354" y="87915"/>
                    <a:pt x="271354" y="70159"/>
                  </a:cubicBezTo>
                  <a:cubicBezTo>
                    <a:pt x="271354" y="70159"/>
                    <a:pt x="271354" y="70159"/>
                    <a:pt x="196258" y="70159"/>
                  </a:cubicBezTo>
                  <a:lnTo>
                    <a:pt x="181955" y="87915"/>
                  </a:lnTo>
                  <a:cubicBezTo>
                    <a:pt x="181955" y="87915"/>
                    <a:pt x="181955" y="87915"/>
                    <a:pt x="85403" y="87915"/>
                  </a:cubicBezTo>
                  <a:cubicBezTo>
                    <a:pt x="78251" y="87915"/>
                    <a:pt x="74675" y="95018"/>
                    <a:pt x="74675" y="102120"/>
                  </a:cubicBezTo>
                  <a:cubicBezTo>
                    <a:pt x="74675" y="102120"/>
                    <a:pt x="74675" y="102120"/>
                    <a:pt x="74675" y="176696"/>
                  </a:cubicBezTo>
                  <a:cubicBezTo>
                    <a:pt x="74675" y="176696"/>
                    <a:pt x="74675" y="176696"/>
                    <a:pt x="67523" y="176696"/>
                  </a:cubicBezTo>
                  <a:cubicBezTo>
                    <a:pt x="63947" y="176696"/>
                    <a:pt x="60371" y="166043"/>
                    <a:pt x="60371" y="155389"/>
                  </a:cubicBezTo>
                  <a:cubicBezTo>
                    <a:pt x="60371" y="155389"/>
                    <a:pt x="60371" y="155389"/>
                    <a:pt x="60371" y="102120"/>
                  </a:cubicBezTo>
                  <a:cubicBezTo>
                    <a:pt x="60371" y="87915"/>
                    <a:pt x="71099" y="73710"/>
                    <a:pt x="85403" y="73710"/>
                  </a:cubicBezTo>
                  <a:cubicBezTo>
                    <a:pt x="85403" y="73710"/>
                    <a:pt x="85403" y="73710"/>
                    <a:pt x="174803" y="73710"/>
                  </a:cubicBezTo>
                  <a:cubicBezTo>
                    <a:pt x="174803" y="73710"/>
                    <a:pt x="174803" y="73710"/>
                    <a:pt x="185531" y="55954"/>
                  </a:cubicBezTo>
                  <a:close/>
                  <a:moveTo>
                    <a:pt x="49900" y="35525"/>
                  </a:moveTo>
                  <a:cubicBezTo>
                    <a:pt x="39207" y="35525"/>
                    <a:pt x="32079" y="42630"/>
                    <a:pt x="32079" y="53287"/>
                  </a:cubicBezTo>
                  <a:cubicBezTo>
                    <a:pt x="32079" y="53287"/>
                    <a:pt x="32079" y="53287"/>
                    <a:pt x="32079" y="198937"/>
                  </a:cubicBezTo>
                  <a:cubicBezTo>
                    <a:pt x="32079" y="198937"/>
                    <a:pt x="32079" y="198937"/>
                    <a:pt x="128315" y="287748"/>
                  </a:cubicBezTo>
                  <a:cubicBezTo>
                    <a:pt x="128315" y="287748"/>
                    <a:pt x="128315" y="287748"/>
                    <a:pt x="128315" y="195385"/>
                  </a:cubicBezTo>
                  <a:cubicBezTo>
                    <a:pt x="128315" y="174070"/>
                    <a:pt x="142572" y="156308"/>
                    <a:pt x="163958" y="156308"/>
                  </a:cubicBezTo>
                  <a:cubicBezTo>
                    <a:pt x="163958" y="156308"/>
                    <a:pt x="163958" y="156308"/>
                    <a:pt x="352866" y="156308"/>
                  </a:cubicBezTo>
                  <a:cubicBezTo>
                    <a:pt x="352866" y="156308"/>
                    <a:pt x="352866" y="156308"/>
                    <a:pt x="352866" y="35525"/>
                  </a:cubicBezTo>
                  <a:cubicBezTo>
                    <a:pt x="352866" y="35525"/>
                    <a:pt x="352866" y="35525"/>
                    <a:pt x="49900" y="35525"/>
                  </a:cubicBezTo>
                  <a:close/>
                  <a:moveTo>
                    <a:pt x="39207" y="0"/>
                  </a:moveTo>
                  <a:cubicBezTo>
                    <a:pt x="39207" y="0"/>
                    <a:pt x="39207" y="0"/>
                    <a:pt x="377816" y="0"/>
                  </a:cubicBezTo>
                  <a:lnTo>
                    <a:pt x="377816" y="156308"/>
                  </a:lnTo>
                  <a:cubicBezTo>
                    <a:pt x="377816" y="156308"/>
                    <a:pt x="377816" y="156308"/>
                    <a:pt x="449102" y="156308"/>
                  </a:cubicBezTo>
                  <a:cubicBezTo>
                    <a:pt x="449102" y="156308"/>
                    <a:pt x="449102" y="156308"/>
                    <a:pt x="449102" y="468923"/>
                  </a:cubicBezTo>
                  <a:cubicBezTo>
                    <a:pt x="449102" y="490238"/>
                    <a:pt x="431281" y="508000"/>
                    <a:pt x="409895" y="508000"/>
                  </a:cubicBezTo>
                  <a:cubicBezTo>
                    <a:pt x="409895" y="508000"/>
                    <a:pt x="409895" y="508000"/>
                    <a:pt x="128315" y="508000"/>
                  </a:cubicBezTo>
                  <a:cubicBezTo>
                    <a:pt x="128315" y="508000"/>
                    <a:pt x="128315" y="508000"/>
                    <a:pt x="128315" y="458266"/>
                  </a:cubicBezTo>
                  <a:cubicBezTo>
                    <a:pt x="128315" y="458266"/>
                    <a:pt x="128315" y="458266"/>
                    <a:pt x="74850" y="401427"/>
                  </a:cubicBezTo>
                  <a:cubicBezTo>
                    <a:pt x="74850" y="401427"/>
                    <a:pt x="74850" y="401427"/>
                    <a:pt x="0" y="401427"/>
                  </a:cubicBezTo>
                  <a:cubicBezTo>
                    <a:pt x="0" y="401427"/>
                    <a:pt x="0" y="401427"/>
                    <a:pt x="0" y="39077"/>
                  </a:cubicBezTo>
                  <a:cubicBezTo>
                    <a:pt x="0" y="17762"/>
                    <a:pt x="17822" y="0"/>
                    <a:pt x="39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01108" y="1707654"/>
            <a:ext cx="1028700" cy="1028700"/>
            <a:chOff x="4601108" y="1707654"/>
            <a:chExt cx="1028700" cy="102870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4601108" y="1707654"/>
              <a:ext cx="1028700" cy="1028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>
              <a:spLocks noChangeAspect="1"/>
            </p:cNvSpPr>
            <p:nvPr/>
          </p:nvSpPr>
          <p:spPr bwMode="auto">
            <a:xfrm>
              <a:off x="5008949" y="2048716"/>
              <a:ext cx="213020" cy="285790"/>
            </a:xfrm>
            <a:custGeom>
              <a:avLst/>
              <a:gdLst>
                <a:gd name="T0" fmla="*/ 0 w 1224"/>
                <a:gd name="T1" fmla="*/ 0 h 1643"/>
                <a:gd name="T2" fmla="*/ 0 w 1224"/>
                <a:gd name="T3" fmla="*/ 1643 h 1643"/>
                <a:gd name="T4" fmla="*/ 1224 w 1224"/>
                <a:gd name="T5" fmla="*/ 1643 h 1643"/>
                <a:gd name="T6" fmla="*/ 1224 w 1224"/>
                <a:gd name="T7" fmla="*/ 0 h 1643"/>
                <a:gd name="T8" fmla="*/ 0 w 1224"/>
                <a:gd name="T9" fmla="*/ 0 h 1643"/>
                <a:gd name="T10" fmla="*/ 1126 w 1224"/>
                <a:gd name="T11" fmla="*/ 1515 h 1643"/>
                <a:gd name="T12" fmla="*/ 98 w 1224"/>
                <a:gd name="T13" fmla="*/ 1515 h 1643"/>
                <a:gd name="T14" fmla="*/ 98 w 1224"/>
                <a:gd name="T15" fmla="*/ 935 h 1643"/>
                <a:gd name="T16" fmla="*/ 1126 w 1224"/>
                <a:gd name="T17" fmla="*/ 935 h 1643"/>
                <a:gd name="T18" fmla="*/ 1126 w 1224"/>
                <a:gd name="T19" fmla="*/ 1515 h 1643"/>
                <a:gd name="T20" fmla="*/ 1126 w 1224"/>
                <a:gd name="T21" fmla="*/ 838 h 1643"/>
                <a:gd name="T22" fmla="*/ 98 w 1224"/>
                <a:gd name="T23" fmla="*/ 838 h 1643"/>
                <a:gd name="T24" fmla="*/ 98 w 1224"/>
                <a:gd name="T25" fmla="*/ 258 h 1643"/>
                <a:gd name="T26" fmla="*/ 1126 w 1224"/>
                <a:gd name="T27" fmla="*/ 258 h 1643"/>
                <a:gd name="T28" fmla="*/ 1126 w 1224"/>
                <a:gd name="T29" fmla="*/ 838 h 1643"/>
                <a:gd name="T30" fmla="*/ 1113 w 1224"/>
                <a:gd name="T31" fmla="*/ 164 h 1643"/>
                <a:gd name="T32" fmla="*/ 1080 w 1224"/>
                <a:gd name="T33" fmla="*/ 178 h 1643"/>
                <a:gd name="T34" fmla="*/ 1045 w 1224"/>
                <a:gd name="T35" fmla="*/ 164 h 1643"/>
                <a:gd name="T36" fmla="*/ 1031 w 1224"/>
                <a:gd name="T37" fmla="*/ 129 h 1643"/>
                <a:gd name="T38" fmla="*/ 1045 w 1224"/>
                <a:gd name="T39" fmla="*/ 96 h 1643"/>
                <a:gd name="T40" fmla="*/ 1080 w 1224"/>
                <a:gd name="T41" fmla="*/ 82 h 1643"/>
                <a:gd name="T42" fmla="*/ 1113 w 1224"/>
                <a:gd name="T43" fmla="*/ 96 h 1643"/>
                <a:gd name="T44" fmla="*/ 1126 w 1224"/>
                <a:gd name="T45" fmla="*/ 129 h 1643"/>
                <a:gd name="T46" fmla="*/ 1113 w 1224"/>
                <a:gd name="T47" fmla="*/ 164 h 1643"/>
                <a:gd name="T48" fmla="*/ 1063 w 1224"/>
                <a:gd name="T49" fmla="*/ 323 h 1643"/>
                <a:gd name="T50" fmla="*/ 161 w 1224"/>
                <a:gd name="T51" fmla="*/ 323 h 1643"/>
                <a:gd name="T52" fmla="*/ 161 w 1224"/>
                <a:gd name="T53" fmla="*/ 775 h 1643"/>
                <a:gd name="T54" fmla="*/ 1063 w 1224"/>
                <a:gd name="T55" fmla="*/ 775 h 1643"/>
                <a:gd name="T56" fmla="*/ 1063 w 1224"/>
                <a:gd name="T57" fmla="*/ 323 h 1643"/>
                <a:gd name="T58" fmla="*/ 773 w 1224"/>
                <a:gd name="T59" fmla="*/ 581 h 1643"/>
                <a:gd name="T60" fmla="*/ 763 w 1224"/>
                <a:gd name="T61" fmla="*/ 604 h 1643"/>
                <a:gd name="T62" fmla="*/ 740 w 1224"/>
                <a:gd name="T63" fmla="*/ 614 h 1643"/>
                <a:gd name="T64" fmla="*/ 484 w 1224"/>
                <a:gd name="T65" fmla="*/ 614 h 1643"/>
                <a:gd name="T66" fmla="*/ 461 w 1224"/>
                <a:gd name="T67" fmla="*/ 604 h 1643"/>
                <a:gd name="T68" fmla="*/ 451 w 1224"/>
                <a:gd name="T69" fmla="*/ 581 h 1643"/>
                <a:gd name="T70" fmla="*/ 451 w 1224"/>
                <a:gd name="T71" fmla="*/ 451 h 1643"/>
                <a:gd name="T72" fmla="*/ 461 w 1224"/>
                <a:gd name="T73" fmla="*/ 428 h 1643"/>
                <a:gd name="T74" fmla="*/ 484 w 1224"/>
                <a:gd name="T75" fmla="*/ 419 h 1643"/>
                <a:gd name="T76" fmla="*/ 740 w 1224"/>
                <a:gd name="T77" fmla="*/ 419 h 1643"/>
                <a:gd name="T78" fmla="*/ 763 w 1224"/>
                <a:gd name="T79" fmla="*/ 428 h 1643"/>
                <a:gd name="T80" fmla="*/ 773 w 1224"/>
                <a:gd name="T81" fmla="*/ 451 h 1643"/>
                <a:gd name="T82" fmla="*/ 773 w 1224"/>
                <a:gd name="T83" fmla="*/ 581 h 1643"/>
                <a:gd name="T84" fmla="*/ 1063 w 1224"/>
                <a:gd name="T85" fmla="*/ 1000 h 1643"/>
                <a:gd name="T86" fmla="*/ 161 w 1224"/>
                <a:gd name="T87" fmla="*/ 1000 h 1643"/>
                <a:gd name="T88" fmla="*/ 161 w 1224"/>
                <a:gd name="T89" fmla="*/ 1450 h 1643"/>
                <a:gd name="T90" fmla="*/ 1063 w 1224"/>
                <a:gd name="T91" fmla="*/ 1450 h 1643"/>
                <a:gd name="T92" fmla="*/ 1063 w 1224"/>
                <a:gd name="T93" fmla="*/ 1000 h 1643"/>
                <a:gd name="T94" fmla="*/ 773 w 1224"/>
                <a:gd name="T95" fmla="*/ 1257 h 1643"/>
                <a:gd name="T96" fmla="*/ 763 w 1224"/>
                <a:gd name="T97" fmla="*/ 1279 h 1643"/>
                <a:gd name="T98" fmla="*/ 740 w 1224"/>
                <a:gd name="T99" fmla="*/ 1289 h 1643"/>
                <a:gd name="T100" fmla="*/ 484 w 1224"/>
                <a:gd name="T101" fmla="*/ 1289 h 1643"/>
                <a:gd name="T102" fmla="*/ 461 w 1224"/>
                <a:gd name="T103" fmla="*/ 1279 h 1643"/>
                <a:gd name="T104" fmla="*/ 451 w 1224"/>
                <a:gd name="T105" fmla="*/ 1257 h 1643"/>
                <a:gd name="T106" fmla="*/ 451 w 1224"/>
                <a:gd name="T107" fmla="*/ 1128 h 1643"/>
                <a:gd name="T108" fmla="*/ 461 w 1224"/>
                <a:gd name="T109" fmla="*/ 1105 h 1643"/>
                <a:gd name="T110" fmla="*/ 484 w 1224"/>
                <a:gd name="T111" fmla="*/ 1096 h 1643"/>
                <a:gd name="T112" fmla="*/ 740 w 1224"/>
                <a:gd name="T113" fmla="*/ 1096 h 1643"/>
                <a:gd name="T114" fmla="*/ 763 w 1224"/>
                <a:gd name="T115" fmla="*/ 1105 h 1643"/>
                <a:gd name="T116" fmla="*/ 773 w 1224"/>
                <a:gd name="T117" fmla="*/ 1128 h 1643"/>
                <a:gd name="T118" fmla="*/ 773 w 1224"/>
                <a:gd name="T119" fmla="*/ 1257 h 1643"/>
                <a:gd name="T120" fmla="*/ 773 w 1224"/>
                <a:gd name="T121" fmla="*/ 1257 h 1643"/>
                <a:gd name="T122" fmla="*/ 773 w 1224"/>
                <a:gd name="T123" fmla="*/ 1257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1643">
                  <a:moveTo>
                    <a:pt x="0" y="0"/>
                  </a:moveTo>
                  <a:cubicBezTo>
                    <a:pt x="0" y="1643"/>
                    <a:pt x="0" y="1643"/>
                    <a:pt x="0" y="1643"/>
                  </a:cubicBezTo>
                  <a:cubicBezTo>
                    <a:pt x="1224" y="1643"/>
                    <a:pt x="1224" y="1643"/>
                    <a:pt x="1224" y="1643"/>
                  </a:cubicBezTo>
                  <a:cubicBezTo>
                    <a:pt x="1224" y="0"/>
                    <a:pt x="1224" y="0"/>
                    <a:pt x="1224" y="0"/>
                  </a:cubicBezTo>
                  <a:lnTo>
                    <a:pt x="0" y="0"/>
                  </a:lnTo>
                  <a:close/>
                  <a:moveTo>
                    <a:pt x="1126" y="1515"/>
                  </a:moveTo>
                  <a:cubicBezTo>
                    <a:pt x="98" y="1515"/>
                    <a:pt x="98" y="1515"/>
                    <a:pt x="98" y="1515"/>
                  </a:cubicBezTo>
                  <a:cubicBezTo>
                    <a:pt x="98" y="935"/>
                    <a:pt x="98" y="935"/>
                    <a:pt x="98" y="935"/>
                  </a:cubicBezTo>
                  <a:cubicBezTo>
                    <a:pt x="1126" y="935"/>
                    <a:pt x="1126" y="935"/>
                    <a:pt x="1126" y="935"/>
                  </a:cubicBezTo>
                  <a:lnTo>
                    <a:pt x="1126" y="1515"/>
                  </a:lnTo>
                  <a:close/>
                  <a:moveTo>
                    <a:pt x="1126" y="838"/>
                  </a:moveTo>
                  <a:cubicBezTo>
                    <a:pt x="98" y="838"/>
                    <a:pt x="98" y="838"/>
                    <a:pt x="98" y="838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126" y="258"/>
                    <a:pt x="1126" y="258"/>
                    <a:pt x="1126" y="258"/>
                  </a:cubicBezTo>
                  <a:lnTo>
                    <a:pt x="1126" y="838"/>
                  </a:lnTo>
                  <a:close/>
                  <a:moveTo>
                    <a:pt x="1113" y="164"/>
                  </a:moveTo>
                  <a:cubicBezTo>
                    <a:pt x="1104" y="173"/>
                    <a:pt x="1093" y="178"/>
                    <a:pt x="1080" y="178"/>
                  </a:cubicBezTo>
                  <a:cubicBezTo>
                    <a:pt x="1066" y="178"/>
                    <a:pt x="1055" y="173"/>
                    <a:pt x="1045" y="164"/>
                  </a:cubicBezTo>
                  <a:cubicBezTo>
                    <a:pt x="1036" y="154"/>
                    <a:pt x="1031" y="142"/>
                    <a:pt x="1031" y="129"/>
                  </a:cubicBezTo>
                  <a:cubicBezTo>
                    <a:pt x="1031" y="116"/>
                    <a:pt x="1036" y="105"/>
                    <a:pt x="1045" y="96"/>
                  </a:cubicBezTo>
                  <a:cubicBezTo>
                    <a:pt x="1055" y="87"/>
                    <a:pt x="1066" y="82"/>
                    <a:pt x="1080" y="82"/>
                  </a:cubicBezTo>
                  <a:cubicBezTo>
                    <a:pt x="1093" y="82"/>
                    <a:pt x="1104" y="87"/>
                    <a:pt x="1113" y="96"/>
                  </a:cubicBezTo>
                  <a:cubicBezTo>
                    <a:pt x="1122" y="105"/>
                    <a:pt x="1126" y="116"/>
                    <a:pt x="1126" y="129"/>
                  </a:cubicBezTo>
                  <a:cubicBezTo>
                    <a:pt x="1126" y="142"/>
                    <a:pt x="1122" y="154"/>
                    <a:pt x="1113" y="164"/>
                  </a:cubicBezTo>
                  <a:close/>
                  <a:moveTo>
                    <a:pt x="1063" y="323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775"/>
                    <a:pt x="161" y="775"/>
                    <a:pt x="161" y="775"/>
                  </a:cubicBezTo>
                  <a:cubicBezTo>
                    <a:pt x="1063" y="775"/>
                    <a:pt x="1063" y="775"/>
                    <a:pt x="1063" y="775"/>
                  </a:cubicBezTo>
                  <a:lnTo>
                    <a:pt x="1063" y="323"/>
                  </a:lnTo>
                  <a:close/>
                  <a:moveTo>
                    <a:pt x="773" y="581"/>
                  </a:moveTo>
                  <a:cubicBezTo>
                    <a:pt x="773" y="590"/>
                    <a:pt x="769" y="598"/>
                    <a:pt x="763" y="604"/>
                  </a:cubicBezTo>
                  <a:cubicBezTo>
                    <a:pt x="757" y="611"/>
                    <a:pt x="749" y="614"/>
                    <a:pt x="740" y="614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5" y="614"/>
                    <a:pt x="467" y="611"/>
                    <a:pt x="461" y="604"/>
                  </a:cubicBezTo>
                  <a:cubicBezTo>
                    <a:pt x="455" y="598"/>
                    <a:pt x="451" y="590"/>
                    <a:pt x="451" y="581"/>
                  </a:cubicBezTo>
                  <a:cubicBezTo>
                    <a:pt x="451" y="451"/>
                    <a:pt x="451" y="451"/>
                    <a:pt x="451" y="451"/>
                  </a:cubicBezTo>
                  <a:cubicBezTo>
                    <a:pt x="451" y="442"/>
                    <a:pt x="455" y="435"/>
                    <a:pt x="461" y="428"/>
                  </a:cubicBezTo>
                  <a:cubicBezTo>
                    <a:pt x="467" y="422"/>
                    <a:pt x="475" y="419"/>
                    <a:pt x="484" y="419"/>
                  </a:cubicBezTo>
                  <a:cubicBezTo>
                    <a:pt x="740" y="419"/>
                    <a:pt x="740" y="419"/>
                    <a:pt x="740" y="419"/>
                  </a:cubicBezTo>
                  <a:cubicBezTo>
                    <a:pt x="749" y="419"/>
                    <a:pt x="757" y="422"/>
                    <a:pt x="763" y="428"/>
                  </a:cubicBezTo>
                  <a:cubicBezTo>
                    <a:pt x="769" y="435"/>
                    <a:pt x="773" y="442"/>
                    <a:pt x="773" y="451"/>
                  </a:cubicBezTo>
                  <a:lnTo>
                    <a:pt x="773" y="581"/>
                  </a:lnTo>
                  <a:close/>
                  <a:moveTo>
                    <a:pt x="1063" y="1000"/>
                  </a:moveTo>
                  <a:cubicBezTo>
                    <a:pt x="161" y="1000"/>
                    <a:pt x="161" y="1000"/>
                    <a:pt x="161" y="1000"/>
                  </a:cubicBezTo>
                  <a:cubicBezTo>
                    <a:pt x="161" y="1450"/>
                    <a:pt x="161" y="1450"/>
                    <a:pt x="161" y="1450"/>
                  </a:cubicBezTo>
                  <a:cubicBezTo>
                    <a:pt x="1063" y="1450"/>
                    <a:pt x="1063" y="1450"/>
                    <a:pt x="1063" y="1450"/>
                  </a:cubicBezTo>
                  <a:lnTo>
                    <a:pt x="1063" y="1000"/>
                  </a:lnTo>
                  <a:close/>
                  <a:moveTo>
                    <a:pt x="773" y="1257"/>
                  </a:moveTo>
                  <a:cubicBezTo>
                    <a:pt x="773" y="1265"/>
                    <a:pt x="769" y="1273"/>
                    <a:pt x="763" y="1279"/>
                  </a:cubicBezTo>
                  <a:cubicBezTo>
                    <a:pt x="757" y="1286"/>
                    <a:pt x="749" y="1289"/>
                    <a:pt x="740" y="1289"/>
                  </a:cubicBezTo>
                  <a:cubicBezTo>
                    <a:pt x="484" y="1289"/>
                    <a:pt x="484" y="1289"/>
                    <a:pt x="484" y="1289"/>
                  </a:cubicBezTo>
                  <a:cubicBezTo>
                    <a:pt x="475" y="1289"/>
                    <a:pt x="467" y="1286"/>
                    <a:pt x="461" y="1279"/>
                  </a:cubicBezTo>
                  <a:cubicBezTo>
                    <a:pt x="455" y="1273"/>
                    <a:pt x="451" y="1265"/>
                    <a:pt x="451" y="1257"/>
                  </a:cubicBezTo>
                  <a:cubicBezTo>
                    <a:pt x="451" y="1128"/>
                    <a:pt x="451" y="1128"/>
                    <a:pt x="451" y="1128"/>
                  </a:cubicBezTo>
                  <a:cubicBezTo>
                    <a:pt x="451" y="1119"/>
                    <a:pt x="455" y="1112"/>
                    <a:pt x="461" y="1105"/>
                  </a:cubicBezTo>
                  <a:cubicBezTo>
                    <a:pt x="467" y="1099"/>
                    <a:pt x="475" y="1096"/>
                    <a:pt x="484" y="1096"/>
                  </a:cubicBezTo>
                  <a:cubicBezTo>
                    <a:pt x="740" y="1096"/>
                    <a:pt x="740" y="1096"/>
                    <a:pt x="740" y="1096"/>
                  </a:cubicBezTo>
                  <a:cubicBezTo>
                    <a:pt x="749" y="1096"/>
                    <a:pt x="757" y="1099"/>
                    <a:pt x="763" y="1105"/>
                  </a:cubicBezTo>
                  <a:cubicBezTo>
                    <a:pt x="769" y="1112"/>
                    <a:pt x="773" y="1119"/>
                    <a:pt x="773" y="1128"/>
                  </a:cubicBezTo>
                  <a:lnTo>
                    <a:pt x="773" y="1257"/>
                  </a:lnTo>
                  <a:close/>
                  <a:moveTo>
                    <a:pt x="773" y="1257"/>
                  </a:moveTo>
                  <a:cubicBezTo>
                    <a:pt x="773" y="1257"/>
                    <a:pt x="773" y="1257"/>
                    <a:pt x="773" y="1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27274" y="1707654"/>
            <a:ext cx="1028700" cy="1028700"/>
            <a:chOff x="2427274" y="1707654"/>
            <a:chExt cx="1028700" cy="102870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27274" y="1707654"/>
              <a:ext cx="1028700" cy="10287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>
              <a:spLocks noChangeAspect="1"/>
            </p:cNvSpPr>
            <p:nvPr/>
          </p:nvSpPr>
          <p:spPr bwMode="auto">
            <a:xfrm>
              <a:off x="2796859" y="2048716"/>
              <a:ext cx="285790" cy="284998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74944" y="1707654"/>
            <a:ext cx="1028700" cy="1028700"/>
            <a:chOff x="6774944" y="1707654"/>
            <a:chExt cx="1028700" cy="102870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774944" y="1707654"/>
              <a:ext cx="1028700" cy="10287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>
              <a:spLocks noChangeAspect="1"/>
            </p:cNvSpPr>
            <p:nvPr/>
          </p:nvSpPr>
          <p:spPr bwMode="auto">
            <a:xfrm>
              <a:off x="7173825" y="2048716"/>
              <a:ext cx="230937" cy="285790"/>
            </a:xfrm>
            <a:custGeom>
              <a:avLst/>
              <a:gdLst>
                <a:gd name="connsiteX0" fmla="*/ 206056 w 410498"/>
                <a:gd name="connsiteY0" fmla="*/ 251527 h 508000"/>
                <a:gd name="connsiteX1" fmla="*/ 216200 w 410498"/>
                <a:gd name="connsiteY1" fmla="*/ 253219 h 508000"/>
                <a:gd name="connsiteX2" fmla="*/ 211128 w 410498"/>
                <a:gd name="connsiteY2" fmla="*/ 283675 h 508000"/>
                <a:gd name="connsiteX3" fmla="*/ 184078 w 410498"/>
                <a:gd name="connsiteY3" fmla="*/ 315822 h 508000"/>
                <a:gd name="connsiteX4" fmla="*/ 168862 w 410498"/>
                <a:gd name="connsiteY4" fmla="*/ 297210 h 508000"/>
                <a:gd name="connsiteX5" fmla="*/ 206056 w 410498"/>
                <a:gd name="connsiteY5" fmla="*/ 251527 h 508000"/>
                <a:gd name="connsiteX6" fmla="*/ 206094 w 410498"/>
                <a:gd name="connsiteY6" fmla="*/ 175521 h 508000"/>
                <a:gd name="connsiteX7" fmla="*/ 87843 w 410498"/>
                <a:gd name="connsiteY7" fmla="*/ 295349 h 508000"/>
                <a:gd name="connsiteX8" fmla="*/ 185822 w 410498"/>
                <a:gd name="connsiteY8" fmla="*/ 394924 h 508000"/>
                <a:gd name="connsiteX9" fmla="*/ 244947 w 410498"/>
                <a:gd name="connsiteY9" fmla="*/ 383110 h 508000"/>
                <a:gd name="connsiteX10" fmla="*/ 238190 w 410498"/>
                <a:gd name="connsiteY10" fmla="*/ 364545 h 508000"/>
                <a:gd name="connsiteX11" fmla="*/ 192579 w 410498"/>
                <a:gd name="connsiteY11" fmla="*/ 374671 h 508000"/>
                <a:gd name="connsiteX12" fmla="*/ 111493 w 410498"/>
                <a:gd name="connsiteY12" fmla="*/ 291974 h 508000"/>
                <a:gd name="connsiteX13" fmla="*/ 202715 w 410498"/>
                <a:gd name="connsiteY13" fmla="*/ 194086 h 508000"/>
                <a:gd name="connsiteX14" fmla="*/ 278733 w 410498"/>
                <a:gd name="connsiteY14" fmla="*/ 266658 h 508000"/>
                <a:gd name="connsiteX15" fmla="*/ 246637 w 410498"/>
                <a:gd name="connsiteY15" fmla="*/ 320665 h 508000"/>
                <a:gd name="connsiteX16" fmla="*/ 239879 w 410498"/>
                <a:gd name="connsiteY16" fmla="*/ 293661 h 508000"/>
                <a:gd name="connsiteX17" fmla="*/ 248326 w 410498"/>
                <a:gd name="connsiteY17" fmla="*/ 234591 h 508000"/>
                <a:gd name="connsiteX18" fmla="*/ 211162 w 410498"/>
                <a:gd name="connsiteY18" fmla="*/ 226153 h 508000"/>
                <a:gd name="connsiteX19" fmla="*/ 136833 w 410498"/>
                <a:gd name="connsiteY19" fmla="*/ 300412 h 508000"/>
                <a:gd name="connsiteX20" fmla="*/ 172308 w 410498"/>
                <a:gd name="connsiteY20" fmla="*/ 340917 h 508000"/>
                <a:gd name="connsiteX21" fmla="*/ 212851 w 410498"/>
                <a:gd name="connsiteY21" fmla="*/ 317289 h 508000"/>
                <a:gd name="connsiteX22" fmla="*/ 214540 w 410498"/>
                <a:gd name="connsiteY22" fmla="*/ 317289 h 508000"/>
                <a:gd name="connsiteX23" fmla="*/ 241569 w 410498"/>
                <a:gd name="connsiteY23" fmla="*/ 340917 h 508000"/>
                <a:gd name="connsiteX24" fmla="*/ 300694 w 410498"/>
                <a:gd name="connsiteY24" fmla="*/ 266658 h 508000"/>
                <a:gd name="connsiteX25" fmla="*/ 206094 w 410498"/>
                <a:gd name="connsiteY25" fmla="*/ 175521 h 508000"/>
                <a:gd name="connsiteX26" fmla="*/ 59125 w 410498"/>
                <a:gd name="connsiteY26" fmla="*/ 21940 h 508000"/>
                <a:gd name="connsiteX27" fmla="*/ 25339 w 410498"/>
                <a:gd name="connsiteY27" fmla="*/ 47256 h 508000"/>
                <a:gd name="connsiteX28" fmla="*/ 363198 w 410498"/>
                <a:gd name="connsiteY28" fmla="*/ 47256 h 508000"/>
                <a:gd name="connsiteX29" fmla="*/ 363198 w 410498"/>
                <a:gd name="connsiteY29" fmla="*/ 475934 h 508000"/>
                <a:gd name="connsiteX30" fmla="*/ 388537 w 410498"/>
                <a:gd name="connsiteY30" fmla="*/ 455681 h 508000"/>
                <a:gd name="connsiteX31" fmla="*/ 388537 w 410498"/>
                <a:gd name="connsiteY31" fmla="*/ 21940 h 508000"/>
                <a:gd name="connsiteX32" fmla="*/ 59125 w 410498"/>
                <a:gd name="connsiteY32" fmla="*/ 21940 h 508000"/>
                <a:gd name="connsiteX33" fmla="*/ 48989 w 410498"/>
                <a:gd name="connsiteY33" fmla="*/ 0 h 508000"/>
                <a:gd name="connsiteX34" fmla="*/ 402052 w 410498"/>
                <a:gd name="connsiteY34" fmla="*/ 0 h 508000"/>
                <a:gd name="connsiteX35" fmla="*/ 410498 w 410498"/>
                <a:gd name="connsiteY35" fmla="*/ 8438 h 508000"/>
                <a:gd name="connsiteX36" fmla="*/ 410498 w 410498"/>
                <a:gd name="connsiteY36" fmla="*/ 462432 h 508000"/>
                <a:gd name="connsiteX37" fmla="*/ 405430 w 410498"/>
                <a:gd name="connsiteY37" fmla="*/ 477621 h 508000"/>
                <a:gd name="connsiteX38" fmla="*/ 363198 w 410498"/>
                <a:gd name="connsiteY38" fmla="*/ 508000 h 508000"/>
                <a:gd name="connsiteX39" fmla="*/ 0 w 410498"/>
                <a:gd name="connsiteY39" fmla="*/ 508000 h 508000"/>
                <a:gd name="connsiteX40" fmla="*/ 0 w 410498"/>
                <a:gd name="connsiteY40" fmla="*/ 55694 h 508000"/>
                <a:gd name="connsiteX41" fmla="*/ 48989 w 410498"/>
                <a:gd name="connsiteY4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0498" h="508000">
                  <a:moveTo>
                    <a:pt x="206056" y="251527"/>
                  </a:moveTo>
                  <a:cubicBezTo>
                    <a:pt x="211128" y="251527"/>
                    <a:pt x="212819" y="251527"/>
                    <a:pt x="216200" y="253219"/>
                  </a:cubicBezTo>
                  <a:cubicBezTo>
                    <a:pt x="216200" y="253219"/>
                    <a:pt x="216200" y="253219"/>
                    <a:pt x="211128" y="283675"/>
                  </a:cubicBezTo>
                  <a:cubicBezTo>
                    <a:pt x="209437" y="300594"/>
                    <a:pt x="195912" y="315822"/>
                    <a:pt x="184078" y="315822"/>
                  </a:cubicBezTo>
                  <a:cubicBezTo>
                    <a:pt x="173934" y="315822"/>
                    <a:pt x="168862" y="309054"/>
                    <a:pt x="168862" y="297210"/>
                  </a:cubicBezTo>
                  <a:cubicBezTo>
                    <a:pt x="168862" y="271831"/>
                    <a:pt x="185768" y="251527"/>
                    <a:pt x="206056" y="251527"/>
                  </a:cubicBezTo>
                  <a:close/>
                  <a:moveTo>
                    <a:pt x="206094" y="175521"/>
                  </a:moveTo>
                  <a:cubicBezTo>
                    <a:pt x="135143" y="175521"/>
                    <a:pt x="87843" y="231216"/>
                    <a:pt x="87843" y="295349"/>
                  </a:cubicBezTo>
                  <a:cubicBezTo>
                    <a:pt x="87843" y="357794"/>
                    <a:pt x="133454" y="394924"/>
                    <a:pt x="185822" y="394924"/>
                  </a:cubicBezTo>
                  <a:cubicBezTo>
                    <a:pt x="209472" y="394924"/>
                    <a:pt x="224676" y="391548"/>
                    <a:pt x="244947" y="383110"/>
                  </a:cubicBezTo>
                  <a:cubicBezTo>
                    <a:pt x="244947" y="383110"/>
                    <a:pt x="244947" y="383110"/>
                    <a:pt x="238190" y="364545"/>
                  </a:cubicBezTo>
                  <a:cubicBezTo>
                    <a:pt x="226365" y="371296"/>
                    <a:pt x="209472" y="374671"/>
                    <a:pt x="192579" y="374671"/>
                  </a:cubicBezTo>
                  <a:cubicBezTo>
                    <a:pt x="145279" y="374671"/>
                    <a:pt x="111493" y="344292"/>
                    <a:pt x="111493" y="291974"/>
                  </a:cubicBezTo>
                  <a:cubicBezTo>
                    <a:pt x="111493" y="231216"/>
                    <a:pt x="153726" y="194086"/>
                    <a:pt x="202715" y="194086"/>
                  </a:cubicBezTo>
                  <a:cubicBezTo>
                    <a:pt x="251705" y="194086"/>
                    <a:pt x="278733" y="226153"/>
                    <a:pt x="278733" y="266658"/>
                  </a:cubicBezTo>
                  <a:cubicBezTo>
                    <a:pt x="278733" y="303788"/>
                    <a:pt x="260151" y="320665"/>
                    <a:pt x="246637" y="320665"/>
                  </a:cubicBezTo>
                  <a:cubicBezTo>
                    <a:pt x="238190" y="320665"/>
                    <a:pt x="236501" y="312226"/>
                    <a:pt x="239879" y="293661"/>
                  </a:cubicBezTo>
                  <a:cubicBezTo>
                    <a:pt x="239879" y="293661"/>
                    <a:pt x="239879" y="293661"/>
                    <a:pt x="248326" y="234591"/>
                  </a:cubicBezTo>
                  <a:cubicBezTo>
                    <a:pt x="241569" y="229528"/>
                    <a:pt x="224676" y="226153"/>
                    <a:pt x="211162" y="226153"/>
                  </a:cubicBezTo>
                  <a:cubicBezTo>
                    <a:pt x="165551" y="226153"/>
                    <a:pt x="136833" y="261595"/>
                    <a:pt x="136833" y="300412"/>
                  </a:cubicBezTo>
                  <a:cubicBezTo>
                    <a:pt x="136833" y="325728"/>
                    <a:pt x="152036" y="340917"/>
                    <a:pt x="172308" y="340917"/>
                  </a:cubicBezTo>
                  <a:cubicBezTo>
                    <a:pt x="189201" y="340917"/>
                    <a:pt x="204404" y="332479"/>
                    <a:pt x="212851" y="317289"/>
                  </a:cubicBezTo>
                  <a:cubicBezTo>
                    <a:pt x="212851" y="317289"/>
                    <a:pt x="212851" y="317289"/>
                    <a:pt x="214540" y="317289"/>
                  </a:cubicBezTo>
                  <a:cubicBezTo>
                    <a:pt x="216229" y="334166"/>
                    <a:pt x="226365" y="340917"/>
                    <a:pt x="241569" y="340917"/>
                  </a:cubicBezTo>
                  <a:cubicBezTo>
                    <a:pt x="275355" y="340917"/>
                    <a:pt x="300694" y="312226"/>
                    <a:pt x="300694" y="266658"/>
                  </a:cubicBezTo>
                  <a:cubicBezTo>
                    <a:pt x="300694" y="212651"/>
                    <a:pt x="261840" y="175521"/>
                    <a:pt x="206094" y="175521"/>
                  </a:cubicBezTo>
                  <a:close/>
                  <a:moveTo>
                    <a:pt x="59125" y="21940"/>
                  </a:moveTo>
                  <a:cubicBezTo>
                    <a:pt x="40543" y="21940"/>
                    <a:pt x="27029" y="30379"/>
                    <a:pt x="25339" y="47256"/>
                  </a:cubicBezTo>
                  <a:cubicBezTo>
                    <a:pt x="25339" y="47256"/>
                    <a:pt x="25339" y="47256"/>
                    <a:pt x="363198" y="47256"/>
                  </a:cubicBezTo>
                  <a:cubicBezTo>
                    <a:pt x="363198" y="47256"/>
                    <a:pt x="363198" y="47256"/>
                    <a:pt x="363198" y="475934"/>
                  </a:cubicBezTo>
                  <a:lnTo>
                    <a:pt x="388537" y="455681"/>
                  </a:lnTo>
                  <a:cubicBezTo>
                    <a:pt x="388537" y="455681"/>
                    <a:pt x="388537" y="455681"/>
                    <a:pt x="388537" y="21940"/>
                  </a:cubicBezTo>
                  <a:cubicBezTo>
                    <a:pt x="388537" y="21940"/>
                    <a:pt x="388537" y="21940"/>
                    <a:pt x="59125" y="21940"/>
                  </a:cubicBezTo>
                  <a:close/>
                  <a:moveTo>
                    <a:pt x="48989" y="0"/>
                  </a:moveTo>
                  <a:cubicBezTo>
                    <a:pt x="48989" y="0"/>
                    <a:pt x="48989" y="0"/>
                    <a:pt x="402052" y="0"/>
                  </a:cubicBezTo>
                  <a:cubicBezTo>
                    <a:pt x="407119" y="0"/>
                    <a:pt x="410498" y="3375"/>
                    <a:pt x="410498" y="8438"/>
                  </a:cubicBezTo>
                  <a:lnTo>
                    <a:pt x="410498" y="462432"/>
                  </a:lnTo>
                  <a:cubicBezTo>
                    <a:pt x="410498" y="462432"/>
                    <a:pt x="410498" y="472558"/>
                    <a:pt x="405430" y="477621"/>
                  </a:cubicBezTo>
                  <a:cubicBezTo>
                    <a:pt x="400362" y="482685"/>
                    <a:pt x="363198" y="508000"/>
                    <a:pt x="363198" y="508000"/>
                  </a:cubicBezTo>
                  <a:cubicBezTo>
                    <a:pt x="363198" y="508000"/>
                    <a:pt x="363198" y="508000"/>
                    <a:pt x="0" y="508000"/>
                  </a:cubicBezTo>
                  <a:cubicBezTo>
                    <a:pt x="0" y="508000"/>
                    <a:pt x="0" y="508000"/>
                    <a:pt x="0" y="55694"/>
                  </a:cubicBezTo>
                  <a:cubicBezTo>
                    <a:pt x="0" y="20252"/>
                    <a:pt x="21961" y="0"/>
                    <a:pt x="489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40357" y="1707654"/>
            <a:ext cx="1028700" cy="1028700"/>
            <a:chOff x="1340357" y="1707654"/>
            <a:chExt cx="1028700" cy="10287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340357" y="1707654"/>
              <a:ext cx="1028700" cy="10287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19"/>
            <p:cNvSpPr>
              <a:spLocks noChangeAspect="1"/>
            </p:cNvSpPr>
            <p:nvPr/>
          </p:nvSpPr>
          <p:spPr bwMode="auto">
            <a:xfrm>
              <a:off x="1711870" y="2048716"/>
              <a:ext cx="285673" cy="285790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1711870" y="3077415"/>
            <a:ext cx="5974385" cy="739248"/>
            <a:chOff x="2282493" y="4641339"/>
            <a:chExt cx="7965847" cy="985664"/>
          </a:xfrm>
        </p:grpSpPr>
        <p:sp>
          <p:nvSpPr>
            <p:cNvPr id="21" name="TextBox 13"/>
            <p:cNvSpPr txBox="1"/>
            <p:nvPr/>
          </p:nvSpPr>
          <p:spPr>
            <a:xfrm>
              <a:off x="2282493" y="5211504"/>
              <a:ext cx="7965847" cy="415499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Rectangle 1"/>
            <p:cNvSpPr/>
            <p:nvPr/>
          </p:nvSpPr>
          <p:spPr>
            <a:xfrm>
              <a:off x="2930686" y="4641339"/>
              <a:ext cx="6330628" cy="530915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300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sz="23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2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678745" y="1771911"/>
            <a:ext cx="5777157" cy="452840"/>
            <a:chOff x="1678745" y="1771911"/>
            <a:chExt cx="5777157" cy="452840"/>
          </a:xfrm>
        </p:grpSpPr>
        <p:sp>
          <p:nvSpPr>
            <p:cNvPr id="8" name="右中括号 7"/>
            <p:cNvSpPr/>
            <p:nvPr/>
          </p:nvSpPr>
          <p:spPr>
            <a:xfrm rot="16200000">
              <a:off x="4340904" y="-890248"/>
              <a:ext cx="452840" cy="5777157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 rot="16200000">
              <a:off x="4346004" y="1033135"/>
              <a:ext cx="452840" cy="1930391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0601" y="2208865"/>
            <a:ext cx="1376285" cy="1552795"/>
            <a:chOff x="990601" y="2208865"/>
            <a:chExt cx="1376285" cy="1552795"/>
          </a:xfrm>
        </p:grpSpPr>
        <p:sp>
          <p:nvSpPr>
            <p:cNvPr id="4" name="星形: 七角 3"/>
            <p:cNvSpPr/>
            <p:nvPr/>
          </p:nvSpPr>
          <p:spPr>
            <a:xfrm>
              <a:off x="1316558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1477315" y="2400829"/>
              <a:ext cx="402859" cy="34044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90601" y="3129868"/>
              <a:ext cx="1376285" cy="631792"/>
              <a:chOff x="5122025" y="525814"/>
              <a:chExt cx="2020976" cy="927740"/>
            </a:xfrm>
          </p:grpSpPr>
          <p:sp>
            <p:nvSpPr>
              <p:cNvPr id="25" name="文本框 4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AABEB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919086" y="2208865"/>
            <a:ext cx="1376285" cy="1552795"/>
            <a:chOff x="2919086" y="2208865"/>
            <a:chExt cx="1376285" cy="1552795"/>
          </a:xfrm>
        </p:grpSpPr>
        <p:sp>
          <p:nvSpPr>
            <p:cNvPr id="5" name="星形: 七角 4"/>
            <p:cNvSpPr/>
            <p:nvPr/>
          </p:nvSpPr>
          <p:spPr>
            <a:xfrm>
              <a:off x="3245396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396531" y="2400940"/>
              <a:ext cx="421395" cy="35610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919086" y="3129868"/>
              <a:ext cx="1376285" cy="631792"/>
              <a:chOff x="5122025" y="525814"/>
              <a:chExt cx="2020976" cy="927740"/>
            </a:xfrm>
          </p:grpSpPr>
          <p:sp>
            <p:nvSpPr>
              <p:cNvPr id="23" name="文本框 4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54264" y="2208865"/>
            <a:ext cx="1376285" cy="1552795"/>
            <a:chOff x="4854264" y="2208865"/>
            <a:chExt cx="1376285" cy="1552795"/>
          </a:xfrm>
        </p:grpSpPr>
        <p:sp>
          <p:nvSpPr>
            <p:cNvPr id="6" name="星形: 七角 5"/>
            <p:cNvSpPr/>
            <p:nvPr/>
          </p:nvSpPr>
          <p:spPr>
            <a:xfrm>
              <a:off x="5174233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54264" y="3129868"/>
              <a:ext cx="1376285" cy="631792"/>
              <a:chOff x="5122025" y="525814"/>
              <a:chExt cx="2020976" cy="927740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777114" y="2208865"/>
            <a:ext cx="1376285" cy="1552795"/>
            <a:chOff x="6777114" y="2208865"/>
            <a:chExt cx="1376285" cy="1552795"/>
          </a:xfrm>
        </p:grpSpPr>
        <p:sp>
          <p:nvSpPr>
            <p:cNvPr id="7" name="星形: 七角 6"/>
            <p:cNvSpPr/>
            <p:nvPr/>
          </p:nvSpPr>
          <p:spPr>
            <a:xfrm>
              <a:off x="7103070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7250512" y="2389576"/>
              <a:ext cx="429489" cy="36295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77114" y="3129868"/>
              <a:ext cx="1376285" cy="631792"/>
              <a:chOff x="5122025" y="525814"/>
              <a:chExt cx="2020976" cy="927740"/>
            </a:xfrm>
          </p:grpSpPr>
          <p:sp>
            <p:nvSpPr>
              <p:cNvPr id="19" name="文本框 4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rgbClr val="BCBFA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矩形: 圆角 17"/>
          <p:cNvSpPr/>
          <p:nvPr/>
        </p:nvSpPr>
        <p:spPr>
          <a:xfrm>
            <a:off x="3615526" y="1366672"/>
            <a:ext cx="1916482" cy="584582"/>
          </a:xfrm>
          <a:prstGeom prst="roundRect">
            <a:avLst>
              <a:gd name="adj" fmla="val 24861"/>
            </a:avLst>
          </a:prstGeom>
          <a:solidFill>
            <a:srgbClr val="AABE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3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0" y="1165413"/>
            <a:ext cx="5233690" cy="918267"/>
            <a:chOff x="0" y="1553884"/>
            <a:chExt cx="6978253" cy="1224356"/>
          </a:xfrm>
        </p:grpSpPr>
        <p:sp>
          <p:nvSpPr>
            <p:cNvPr id="34" name="Arrow: Pentagon 4"/>
            <p:cNvSpPr>
              <a:spLocks noChangeAspect="1"/>
            </p:cNvSpPr>
            <p:nvPr/>
          </p:nvSpPr>
          <p:spPr>
            <a:xfrm>
              <a:off x="0" y="1553884"/>
              <a:ext cx="6978253" cy="1224356"/>
            </a:xfrm>
            <a:prstGeom prst="homePlate">
              <a:avLst>
                <a:gd name="adj" fmla="val 6058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Arrow: Pentagon 5"/>
            <p:cNvSpPr>
              <a:spLocks noChangeAspect="1"/>
            </p:cNvSpPr>
            <p:nvPr/>
          </p:nvSpPr>
          <p:spPr>
            <a:xfrm>
              <a:off x="0" y="1655914"/>
              <a:ext cx="5815211" cy="1020297"/>
            </a:xfrm>
            <a:prstGeom prst="homePlate">
              <a:avLst>
                <a:gd name="adj" fmla="val 60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Arrow: Pentagon 6"/>
            <p:cNvSpPr>
              <a:spLocks noChangeAspect="1"/>
            </p:cNvSpPr>
            <p:nvPr/>
          </p:nvSpPr>
          <p:spPr>
            <a:xfrm>
              <a:off x="0" y="1757942"/>
              <a:ext cx="4652169" cy="816238"/>
            </a:xfrm>
            <a:prstGeom prst="homePlate">
              <a:avLst>
                <a:gd name="adj" fmla="val 60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Arrow: Pentagon 7"/>
            <p:cNvSpPr>
              <a:spLocks noChangeAspect="1"/>
            </p:cNvSpPr>
            <p:nvPr/>
          </p:nvSpPr>
          <p:spPr>
            <a:xfrm>
              <a:off x="0" y="1859973"/>
              <a:ext cx="3489127" cy="612179"/>
            </a:xfrm>
            <a:prstGeom prst="homePlate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Freeform: Shape 8"/>
            <p:cNvSpPr>
              <a:spLocks noChangeAspect="1"/>
            </p:cNvSpPr>
            <p:nvPr/>
          </p:nvSpPr>
          <p:spPr bwMode="auto">
            <a:xfrm>
              <a:off x="4690911" y="1972221"/>
              <a:ext cx="357020" cy="387681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Freeform: Shape 9"/>
            <p:cNvSpPr>
              <a:spLocks noChangeAspect="1"/>
            </p:cNvSpPr>
            <p:nvPr/>
          </p:nvSpPr>
          <p:spPr bwMode="auto">
            <a:xfrm>
              <a:off x="2605398" y="1972221"/>
              <a:ext cx="368769" cy="387681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Freeform: Shape 10"/>
            <p:cNvSpPr>
              <a:spLocks noChangeAspect="1"/>
            </p:cNvSpPr>
            <p:nvPr/>
          </p:nvSpPr>
          <p:spPr bwMode="auto">
            <a:xfrm>
              <a:off x="3768440" y="1972221"/>
              <a:ext cx="302208" cy="387681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Freeform: Shape 11"/>
            <p:cNvSpPr>
              <a:spLocks noChangeAspect="1"/>
            </p:cNvSpPr>
            <p:nvPr/>
          </p:nvSpPr>
          <p:spPr bwMode="auto">
            <a:xfrm>
              <a:off x="5854083" y="1972221"/>
              <a:ext cx="403969" cy="387681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222000" y="1967196"/>
              <a:ext cx="1928733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KEYWORD</a:t>
              </a:r>
            </a:p>
          </p:txBody>
        </p:sp>
      </p:grpSp>
      <p:cxnSp>
        <p:nvCxnSpPr>
          <p:cNvPr id="5" name="Straight Connector 14"/>
          <p:cNvCxnSpPr/>
          <p:nvPr/>
        </p:nvCxnSpPr>
        <p:spPr>
          <a:xfrm>
            <a:off x="2340815" y="1624547"/>
            <a:ext cx="0" cy="116304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>
            <a:off x="3140381" y="1624547"/>
            <a:ext cx="0" cy="174456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>
            <a:off x="3939947" y="1624547"/>
            <a:ext cx="0" cy="2326085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/>
        </p:nvCxnSpPr>
        <p:spPr>
          <a:xfrm>
            <a:off x="4739513" y="1624547"/>
            <a:ext cx="0" cy="290760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1"/>
          <p:cNvGrpSpPr/>
          <p:nvPr/>
        </p:nvGrpSpPr>
        <p:grpSpPr>
          <a:xfrm>
            <a:off x="5493104" y="897564"/>
            <a:ext cx="1453964" cy="1453964"/>
            <a:chOff x="7324139" y="1196752"/>
            <a:chExt cx="1938619" cy="1938619"/>
          </a:xfrm>
        </p:grpSpPr>
        <p:sp>
          <p:nvSpPr>
            <p:cNvPr id="25" name="Oval 21"/>
            <p:cNvSpPr/>
            <p:nvPr/>
          </p:nvSpPr>
          <p:spPr>
            <a:xfrm>
              <a:off x="7324139" y="1196752"/>
              <a:ext cx="1938619" cy="19386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6" name="Group 22"/>
            <p:cNvGrpSpPr/>
            <p:nvPr/>
          </p:nvGrpSpPr>
          <p:grpSpPr>
            <a:xfrm>
              <a:off x="8079753" y="1840276"/>
              <a:ext cx="427392" cy="629123"/>
              <a:chOff x="422275" y="4783138"/>
              <a:chExt cx="396875" cy="584200"/>
            </a:xfrm>
            <a:solidFill>
              <a:schemeClr val="bg1"/>
            </a:solidFill>
          </p:grpSpPr>
          <p:sp>
            <p:nvSpPr>
              <p:cNvPr id="27" name="Freeform: Shape 23"/>
              <p:cNvSpPr>
                <a:spLocks/>
              </p:cNvSpPr>
              <p:nvPr/>
            </p:nvSpPr>
            <p:spPr bwMode="auto">
              <a:xfrm>
                <a:off x="460375" y="4894263"/>
                <a:ext cx="76200" cy="66675"/>
              </a:xfrm>
              <a:custGeom>
                <a:avLst/>
                <a:gdLst>
                  <a:gd name="T0" fmla="*/ 48 w 48"/>
                  <a:gd name="T1" fmla="*/ 34 h 42"/>
                  <a:gd name="T2" fmla="*/ 48 w 48"/>
                  <a:gd name="T3" fmla="*/ 34 h 42"/>
                  <a:gd name="T4" fmla="*/ 48 w 48"/>
                  <a:gd name="T5" fmla="*/ 36 h 42"/>
                  <a:gd name="T6" fmla="*/ 46 w 48"/>
                  <a:gd name="T7" fmla="*/ 40 h 42"/>
                  <a:gd name="T8" fmla="*/ 44 w 48"/>
                  <a:gd name="T9" fmla="*/ 40 h 42"/>
                  <a:gd name="T10" fmla="*/ 40 w 48"/>
                  <a:gd name="T11" fmla="*/ 42 h 42"/>
                  <a:gd name="T12" fmla="*/ 8 w 48"/>
                  <a:gd name="T13" fmla="*/ 42 h 42"/>
                  <a:gd name="T14" fmla="*/ 8 w 48"/>
                  <a:gd name="T15" fmla="*/ 42 h 42"/>
                  <a:gd name="T16" fmla="*/ 6 w 48"/>
                  <a:gd name="T17" fmla="*/ 40 h 42"/>
                  <a:gd name="T18" fmla="*/ 4 w 48"/>
                  <a:gd name="T19" fmla="*/ 40 h 42"/>
                  <a:gd name="T20" fmla="*/ 2 w 48"/>
                  <a:gd name="T21" fmla="*/ 36 h 42"/>
                  <a:gd name="T22" fmla="*/ 0 w 48"/>
                  <a:gd name="T23" fmla="*/ 34 h 42"/>
                  <a:gd name="T24" fmla="*/ 0 w 48"/>
                  <a:gd name="T25" fmla="*/ 8 h 42"/>
                  <a:gd name="T26" fmla="*/ 0 w 48"/>
                  <a:gd name="T27" fmla="*/ 8 h 42"/>
                  <a:gd name="T28" fmla="*/ 2 w 48"/>
                  <a:gd name="T29" fmla="*/ 6 h 42"/>
                  <a:gd name="T30" fmla="*/ 4 w 48"/>
                  <a:gd name="T31" fmla="*/ 2 h 42"/>
                  <a:gd name="T32" fmla="*/ 6 w 48"/>
                  <a:gd name="T33" fmla="*/ 2 h 42"/>
                  <a:gd name="T34" fmla="*/ 8 w 48"/>
                  <a:gd name="T35" fmla="*/ 0 h 42"/>
                  <a:gd name="T36" fmla="*/ 40 w 48"/>
                  <a:gd name="T37" fmla="*/ 0 h 42"/>
                  <a:gd name="T38" fmla="*/ 40 w 48"/>
                  <a:gd name="T39" fmla="*/ 0 h 42"/>
                  <a:gd name="T40" fmla="*/ 44 w 48"/>
                  <a:gd name="T41" fmla="*/ 2 h 42"/>
                  <a:gd name="T42" fmla="*/ 46 w 48"/>
                  <a:gd name="T43" fmla="*/ 2 h 42"/>
                  <a:gd name="T44" fmla="*/ 48 w 48"/>
                  <a:gd name="T45" fmla="*/ 6 h 42"/>
                  <a:gd name="T46" fmla="*/ 48 w 48"/>
                  <a:gd name="T47" fmla="*/ 8 h 42"/>
                  <a:gd name="T48" fmla="*/ 48 w 48"/>
                  <a:gd name="T4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2">
                    <a:moveTo>
                      <a:pt x="48" y="34"/>
                    </a:moveTo>
                    <a:lnTo>
                      <a:pt x="48" y="34"/>
                    </a:lnTo>
                    <a:lnTo>
                      <a:pt x="48" y="36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4"/>
              <p:cNvSpPr>
                <a:spLocks/>
              </p:cNvSpPr>
              <p:nvPr/>
            </p:nvSpPr>
            <p:spPr bwMode="auto">
              <a:xfrm>
                <a:off x="460375" y="4979988"/>
                <a:ext cx="76200" cy="63500"/>
              </a:xfrm>
              <a:custGeom>
                <a:avLst/>
                <a:gdLst>
                  <a:gd name="T0" fmla="*/ 48 w 48"/>
                  <a:gd name="T1" fmla="*/ 32 h 40"/>
                  <a:gd name="T2" fmla="*/ 48 w 48"/>
                  <a:gd name="T3" fmla="*/ 32 h 40"/>
                  <a:gd name="T4" fmla="*/ 48 w 48"/>
                  <a:gd name="T5" fmla="*/ 36 h 40"/>
                  <a:gd name="T6" fmla="*/ 46 w 48"/>
                  <a:gd name="T7" fmla="*/ 38 h 40"/>
                  <a:gd name="T8" fmla="*/ 44 w 48"/>
                  <a:gd name="T9" fmla="*/ 40 h 40"/>
                  <a:gd name="T10" fmla="*/ 40 w 48"/>
                  <a:gd name="T11" fmla="*/ 40 h 40"/>
                  <a:gd name="T12" fmla="*/ 8 w 48"/>
                  <a:gd name="T13" fmla="*/ 40 h 40"/>
                  <a:gd name="T14" fmla="*/ 8 w 48"/>
                  <a:gd name="T15" fmla="*/ 40 h 40"/>
                  <a:gd name="T16" fmla="*/ 6 w 48"/>
                  <a:gd name="T17" fmla="*/ 40 h 40"/>
                  <a:gd name="T18" fmla="*/ 4 w 48"/>
                  <a:gd name="T19" fmla="*/ 38 h 40"/>
                  <a:gd name="T20" fmla="*/ 2 w 48"/>
                  <a:gd name="T21" fmla="*/ 36 h 40"/>
                  <a:gd name="T22" fmla="*/ 0 w 48"/>
                  <a:gd name="T23" fmla="*/ 32 h 40"/>
                  <a:gd name="T24" fmla="*/ 0 w 48"/>
                  <a:gd name="T25" fmla="*/ 8 h 40"/>
                  <a:gd name="T26" fmla="*/ 0 w 48"/>
                  <a:gd name="T27" fmla="*/ 8 h 40"/>
                  <a:gd name="T28" fmla="*/ 2 w 48"/>
                  <a:gd name="T29" fmla="*/ 4 h 40"/>
                  <a:gd name="T30" fmla="*/ 4 w 48"/>
                  <a:gd name="T31" fmla="*/ 2 h 40"/>
                  <a:gd name="T32" fmla="*/ 6 w 48"/>
                  <a:gd name="T33" fmla="*/ 0 h 40"/>
                  <a:gd name="T34" fmla="*/ 8 w 48"/>
                  <a:gd name="T35" fmla="*/ 0 h 40"/>
                  <a:gd name="T36" fmla="*/ 40 w 48"/>
                  <a:gd name="T37" fmla="*/ 0 h 40"/>
                  <a:gd name="T38" fmla="*/ 40 w 48"/>
                  <a:gd name="T39" fmla="*/ 0 h 40"/>
                  <a:gd name="T40" fmla="*/ 44 w 48"/>
                  <a:gd name="T41" fmla="*/ 0 h 40"/>
                  <a:gd name="T42" fmla="*/ 46 w 48"/>
                  <a:gd name="T43" fmla="*/ 2 h 40"/>
                  <a:gd name="T44" fmla="*/ 48 w 48"/>
                  <a:gd name="T45" fmla="*/ 4 h 40"/>
                  <a:gd name="T46" fmla="*/ 48 w 48"/>
                  <a:gd name="T47" fmla="*/ 8 h 40"/>
                  <a:gd name="T48" fmla="*/ 48 w 48"/>
                  <a:gd name="T4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0">
                    <a:moveTo>
                      <a:pt x="48" y="32"/>
                    </a:moveTo>
                    <a:lnTo>
                      <a:pt x="48" y="32"/>
                    </a:lnTo>
                    <a:lnTo>
                      <a:pt x="48" y="36"/>
                    </a:lnTo>
                    <a:lnTo>
                      <a:pt x="46" y="38"/>
                    </a:lnTo>
                    <a:lnTo>
                      <a:pt x="44" y="40"/>
                    </a:lnTo>
                    <a:lnTo>
                      <a:pt x="4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8" y="8"/>
                    </a:lnTo>
                    <a:lnTo>
                      <a:pt x="4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5"/>
              <p:cNvSpPr>
                <a:spLocks/>
              </p:cNvSpPr>
              <p:nvPr/>
            </p:nvSpPr>
            <p:spPr bwMode="auto">
              <a:xfrm>
                <a:off x="460375" y="5062538"/>
                <a:ext cx="69850" cy="66675"/>
              </a:xfrm>
              <a:custGeom>
                <a:avLst/>
                <a:gdLst>
                  <a:gd name="T0" fmla="*/ 38 w 44"/>
                  <a:gd name="T1" fmla="*/ 20 h 42"/>
                  <a:gd name="T2" fmla="*/ 38 w 44"/>
                  <a:gd name="T3" fmla="*/ 20 h 42"/>
                  <a:gd name="T4" fmla="*/ 36 w 44"/>
                  <a:gd name="T5" fmla="*/ 12 h 42"/>
                  <a:gd name="T6" fmla="*/ 38 w 44"/>
                  <a:gd name="T7" fmla="*/ 4 h 42"/>
                  <a:gd name="T8" fmla="*/ 38 w 44"/>
                  <a:gd name="T9" fmla="*/ 4 h 42"/>
                  <a:gd name="T10" fmla="*/ 38 w 44"/>
                  <a:gd name="T11" fmla="*/ 0 h 42"/>
                  <a:gd name="T12" fmla="*/ 8 w 44"/>
                  <a:gd name="T13" fmla="*/ 0 h 42"/>
                  <a:gd name="T14" fmla="*/ 8 w 44"/>
                  <a:gd name="T15" fmla="*/ 0 h 42"/>
                  <a:gd name="T16" fmla="*/ 6 w 44"/>
                  <a:gd name="T17" fmla="*/ 2 h 42"/>
                  <a:gd name="T18" fmla="*/ 4 w 44"/>
                  <a:gd name="T19" fmla="*/ 2 h 42"/>
                  <a:gd name="T20" fmla="*/ 2 w 44"/>
                  <a:gd name="T21" fmla="*/ 6 h 42"/>
                  <a:gd name="T22" fmla="*/ 0 w 44"/>
                  <a:gd name="T23" fmla="*/ 8 h 42"/>
                  <a:gd name="T24" fmla="*/ 0 w 44"/>
                  <a:gd name="T25" fmla="*/ 34 h 42"/>
                  <a:gd name="T26" fmla="*/ 0 w 44"/>
                  <a:gd name="T27" fmla="*/ 34 h 42"/>
                  <a:gd name="T28" fmla="*/ 2 w 44"/>
                  <a:gd name="T29" fmla="*/ 36 h 42"/>
                  <a:gd name="T30" fmla="*/ 4 w 44"/>
                  <a:gd name="T31" fmla="*/ 40 h 42"/>
                  <a:gd name="T32" fmla="*/ 6 w 44"/>
                  <a:gd name="T33" fmla="*/ 40 h 42"/>
                  <a:gd name="T34" fmla="*/ 8 w 44"/>
                  <a:gd name="T35" fmla="*/ 42 h 42"/>
                  <a:gd name="T36" fmla="*/ 40 w 44"/>
                  <a:gd name="T37" fmla="*/ 42 h 42"/>
                  <a:gd name="T38" fmla="*/ 40 w 44"/>
                  <a:gd name="T39" fmla="*/ 42 h 42"/>
                  <a:gd name="T40" fmla="*/ 44 w 44"/>
                  <a:gd name="T41" fmla="*/ 40 h 42"/>
                  <a:gd name="T42" fmla="*/ 44 w 44"/>
                  <a:gd name="T43" fmla="*/ 40 h 42"/>
                  <a:gd name="T44" fmla="*/ 38 w 44"/>
                  <a:gd name="T45" fmla="*/ 20 h 42"/>
                  <a:gd name="T46" fmla="*/ 38 w 44"/>
                  <a:gd name="T4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38" y="20"/>
                    </a:moveTo>
                    <a:lnTo>
                      <a:pt x="38" y="20"/>
                    </a:lnTo>
                    <a:lnTo>
                      <a:pt x="36" y="1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38" y="20"/>
                    </a:lnTo>
                    <a:lnTo>
                      <a:pt x="3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6"/>
              <p:cNvSpPr>
                <a:spLocks/>
              </p:cNvSpPr>
              <p:nvPr/>
            </p:nvSpPr>
            <p:spPr bwMode="auto">
              <a:xfrm>
                <a:off x="558800" y="4979988"/>
                <a:ext cx="31750" cy="63500"/>
              </a:xfrm>
              <a:custGeom>
                <a:avLst/>
                <a:gdLst>
                  <a:gd name="T0" fmla="*/ 6 w 20"/>
                  <a:gd name="T1" fmla="*/ 36 h 40"/>
                  <a:gd name="T2" fmla="*/ 6 w 20"/>
                  <a:gd name="T3" fmla="*/ 36 h 40"/>
                  <a:gd name="T4" fmla="*/ 12 w 20"/>
                  <a:gd name="T5" fmla="*/ 38 h 40"/>
                  <a:gd name="T6" fmla="*/ 20 w 20"/>
                  <a:gd name="T7" fmla="*/ 40 h 40"/>
                  <a:gd name="T8" fmla="*/ 20 w 20"/>
                  <a:gd name="T9" fmla="*/ 0 h 40"/>
                  <a:gd name="T10" fmla="*/ 8 w 20"/>
                  <a:gd name="T11" fmla="*/ 0 h 40"/>
                  <a:gd name="T12" fmla="*/ 8 w 20"/>
                  <a:gd name="T13" fmla="*/ 0 h 40"/>
                  <a:gd name="T14" fmla="*/ 4 w 20"/>
                  <a:gd name="T15" fmla="*/ 0 h 40"/>
                  <a:gd name="T16" fmla="*/ 2 w 20"/>
                  <a:gd name="T17" fmla="*/ 2 h 40"/>
                  <a:gd name="T18" fmla="*/ 0 w 20"/>
                  <a:gd name="T19" fmla="*/ 4 h 40"/>
                  <a:gd name="T20" fmla="*/ 0 w 20"/>
                  <a:gd name="T21" fmla="*/ 8 h 40"/>
                  <a:gd name="T22" fmla="*/ 0 w 20"/>
                  <a:gd name="T23" fmla="*/ 32 h 40"/>
                  <a:gd name="T24" fmla="*/ 0 w 20"/>
                  <a:gd name="T25" fmla="*/ 32 h 40"/>
                  <a:gd name="T26" fmla="*/ 2 w 20"/>
                  <a:gd name="T27" fmla="*/ 36 h 40"/>
                  <a:gd name="T28" fmla="*/ 2 w 20"/>
                  <a:gd name="T29" fmla="*/ 36 h 40"/>
                  <a:gd name="T30" fmla="*/ 6 w 20"/>
                  <a:gd name="T31" fmla="*/ 36 h 40"/>
                  <a:gd name="T32" fmla="*/ 6 w 20"/>
                  <a:gd name="T33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40">
                    <a:moveTo>
                      <a:pt x="6" y="36"/>
                    </a:moveTo>
                    <a:lnTo>
                      <a:pt x="6" y="36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27"/>
              <p:cNvSpPr>
                <a:spLocks/>
              </p:cNvSpPr>
              <p:nvPr/>
            </p:nvSpPr>
            <p:spPr bwMode="auto">
              <a:xfrm>
                <a:off x="558800" y="4894263"/>
                <a:ext cx="73025" cy="66675"/>
              </a:xfrm>
              <a:custGeom>
                <a:avLst/>
                <a:gdLst>
                  <a:gd name="T0" fmla="*/ 8 w 46"/>
                  <a:gd name="T1" fmla="*/ 42 h 42"/>
                  <a:gd name="T2" fmla="*/ 20 w 46"/>
                  <a:gd name="T3" fmla="*/ 42 h 42"/>
                  <a:gd name="T4" fmla="*/ 20 w 46"/>
                  <a:gd name="T5" fmla="*/ 40 h 42"/>
                  <a:gd name="T6" fmla="*/ 20 w 46"/>
                  <a:gd name="T7" fmla="*/ 40 h 42"/>
                  <a:gd name="T8" fmla="*/ 22 w 46"/>
                  <a:gd name="T9" fmla="*/ 30 h 42"/>
                  <a:gd name="T10" fmla="*/ 28 w 46"/>
                  <a:gd name="T11" fmla="*/ 20 h 42"/>
                  <a:gd name="T12" fmla="*/ 36 w 46"/>
                  <a:gd name="T13" fmla="*/ 14 h 42"/>
                  <a:gd name="T14" fmla="*/ 46 w 46"/>
                  <a:gd name="T15" fmla="*/ 10 h 42"/>
                  <a:gd name="T16" fmla="*/ 46 w 46"/>
                  <a:gd name="T17" fmla="*/ 8 h 42"/>
                  <a:gd name="T18" fmla="*/ 46 w 46"/>
                  <a:gd name="T19" fmla="*/ 8 h 42"/>
                  <a:gd name="T20" fmla="*/ 46 w 46"/>
                  <a:gd name="T21" fmla="*/ 6 h 42"/>
                  <a:gd name="T22" fmla="*/ 44 w 46"/>
                  <a:gd name="T23" fmla="*/ 2 h 42"/>
                  <a:gd name="T24" fmla="*/ 42 w 46"/>
                  <a:gd name="T25" fmla="*/ 2 h 42"/>
                  <a:gd name="T26" fmla="*/ 38 w 46"/>
                  <a:gd name="T27" fmla="*/ 0 h 42"/>
                  <a:gd name="T28" fmla="*/ 8 w 46"/>
                  <a:gd name="T29" fmla="*/ 0 h 42"/>
                  <a:gd name="T30" fmla="*/ 8 w 46"/>
                  <a:gd name="T31" fmla="*/ 0 h 42"/>
                  <a:gd name="T32" fmla="*/ 4 w 46"/>
                  <a:gd name="T33" fmla="*/ 2 h 42"/>
                  <a:gd name="T34" fmla="*/ 2 w 46"/>
                  <a:gd name="T35" fmla="*/ 2 h 42"/>
                  <a:gd name="T36" fmla="*/ 0 w 46"/>
                  <a:gd name="T37" fmla="*/ 6 h 42"/>
                  <a:gd name="T38" fmla="*/ 0 w 46"/>
                  <a:gd name="T39" fmla="*/ 8 h 42"/>
                  <a:gd name="T40" fmla="*/ 0 w 46"/>
                  <a:gd name="T41" fmla="*/ 34 h 42"/>
                  <a:gd name="T42" fmla="*/ 0 w 46"/>
                  <a:gd name="T43" fmla="*/ 34 h 42"/>
                  <a:gd name="T44" fmla="*/ 0 w 46"/>
                  <a:gd name="T45" fmla="*/ 36 h 42"/>
                  <a:gd name="T46" fmla="*/ 2 w 46"/>
                  <a:gd name="T47" fmla="*/ 40 h 42"/>
                  <a:gd name="T48" fmla="*/ 4 w 46"/>
                  <a:gd name="T49" fmla="*/ 40 h 42"/>
                  <a:gd name="T50" fmla="*/ 8 w 46"/>
                  <a:gd name="T51" fmla="*/ 42 h 42"/>
                  <a:gd name="T52" fmla="*/ 8 w 46"/>
                  <a:gd name="T5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2">
                    <a:moveTo>
                      <a:pt x="8" y="4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8" y="20"/>
                    </a:lnTo>
                    <a:lnTo>
                      <a:pt x="36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8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8"/>
              <p:cNvSpPr>
                <a:spLocks/>
              </p:cNvSpPr>
              <p:nvPr/>
            </p:nvSpPr>
            <p:spPr bwMode="auto">
              <a:xfrm>
                <a:off x="422275" y="4783138"/>
                <a:ext cx="282575" cy="555625"/>
              </a:xfrm>
              <a:custGeom>
                <a:avLst/>
                <a:gdLst>
                  <a:gd name="T0" fmla="*/ 106 w 178"/>
                  <a:gd name="T1" fmla="*/ 310 h 350"/>
                  <a:gd name="T2" fmla="*/ 102 w 178"/>
                  <a:gd name="T3" fmla="*/ 306 h 350"/>
                  <a:gd name="T4" fmla="*/ 104 w 178"/>
                  <a:gd name="T5" fmla="*/ 314 h 350"/>
                  <a:gd name="T6" fmla="*/ 104 w 178"/>
                  <a:gd name="T7" fmla="*/ 320 h 350"/>
                  <a:gd name="T8" fmla="*/ 96 w 178"/>
                  <a:gd name="T9" fmla="*/ 328 h 350"/>
                  <a:gd name="T10" fmla="*/ 88 w 178"/>
                  <a:gd name="T11" fmla="*/ 330 h 350"/>
                  <a:gd name="T12" fmla="*/ 78 w 178"/>
                  <a:gd name="T13" fmla="*/ 324 h 350"/>
                  <a:gd name="T14" fmla="*/ 74 w 178"/>
                  <a:gd name="T15" fmla="*/ 314 h 350"/>
                  <a:gd name="T16" fmla="*/ 74 w 178"/>
                  <a:gd name="T17" fmla="*/ 308 h 350"/>
                  <a:gd name="T18" fmla="*/ 82 w 178"/>
                  <a:gd name="T19" fmla="*/ 300 h 350"/>
                  <a:gd name="T20" fmla="*/ 88 w 178"/>
                  <a:gd name="T21" fmla="*/ 298 h 350"/>
                  <a:gd name="T22" fmla="*/ 102 w 178"/>
                  <a:gd name="T23" fmla="*/ 304 h 350"/>
                  <a:gd name="T24" fmla="*/ 100 w 178"/>
                  <a:gd name="T25" fmla="*/ 302 h 350"/>
                  <a:gd name="T26" fmla="*/ 86 w 178"/>
                  <a:gd name="T27" fmla="*/ 280 h 350"/>
                  <a:gd name="T28" fmla="*/ 12 w 178"/>
                  <a:gd name="T29" fmla="*/ 52 h 350"/>
                  <a:gd name="T30" fmla="*/ 166 w 178"/>
                  <a:gd name="T31" fmla="*/ 104 h 350"/>
                  <a:gd name="T32" fmla="*/ 166 w 178"/>
                  <a:gd name="T33" fmla="*/ 110 h 350"/>
                  <a:gd name="T34" fmla="*/ 166 w 178"/>
                  <a:gd name="T35" fmla="*/ 128 h 350"/>
                  <a:gd name="T36" fmla="*/ 170 w 178"/>
                  <a:gd name="T37" fmla="*/ 128 h 350"/>
                  <a:gd name="T38" fmla="*/ 178 w 178"/>
                  <a:gd name="T39" fmla="*/ 26 h 350"/>
                  <a:gd name="T40" fmla="*/ 176 w 178"/>
                  <a:gd name="T41" fmla="*/ 16 h 350"/>
                  <a:gd name="T42" fmla="*/ 162 w 178"/>
                  <a:gd name="T43" fmla="*/ 2 h 350"/>
                  <a:gd name="T44" fmla="*/ 28 w 178"/>
                  <a:gd name="T45" fmla="*/ 0 h 350"/>
                  <a:gd name="T46" fmla="*/ 16 w 178"/>
                  <a:gd name="T47" fmla="*/ 2 h 350"/>
                  <a:gd name="T48" fmla="*/ 2 w 178"/>
                  <a:gd name="T49" fmla="*/ 16 h 350"/>
                  <a:gd name="T50" fmla="*/ 0 w 178"/>
                  <a:gd name="T51" fmla="*/ 322 h 350"/>
                  <a:gd name="T52" fmla="*/ 2 w 178"/>
                  <a:gd name="T53" fmla="*/ 332 h 350"/>
                  <a:gd name="T54" fmla="*/ 16 w 178"/>
                  <a:gd name="T55" fmla="*/ 348 h 350"/>
                  <a:gd name="T56" fmla="*/ 122 w 178"/>
                  <a:gd name="T57" fmla="*/ 350 h 350"/>
                  <a:gd name="T58" fmla="*/ 66 w 178"/>
                  <a:gd name="T59" fmla="*/ 20 h 350"/>
                  <a:gd name="T60" fmla="*/ 112 w 178"/>
                  <a:gd name="T61" fmla="*/ 20 h 350"/>
                  <a:gd name="T62" fmla="*/ 114 w 178"/>
                  <a:gd name="T63" fmla="*/ 22 h 350"/>
                  <a:gd name="T64" fmla="*/ 114 w 178"/>
                  <a:gd name="T65" fmla="*/ 26 h 350"/>
                  <a:gd name="T66" fmla="*/ 66 w 178"/>
                  <a:gd name="T67" fmla="*/ 26 h 350"/>
                  <a:gd name="T68" fmla="*/ 64 w 178"/>
                  <a:gd name="T69" fmla="*/ 26 h 350"/>
                  <a:gd name="T70" fmla="*/ 64 w 178"/>
                  <a:gd name="T71" fmla="*/ 22 h 350"/>
                  <a:gd name="T72" fmla="*/ 66 w 178"/>
                  <a:gd name="T73" fmla="*/ 2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350">
                    <a:moveTo>
                      <a:pt x="122" y="326"/>
                    </a:moveTo>
                    <a:lnTo>
                      <a:pt x="106" y="310"/>
                    </a:lnTo>
                    <a:lnTo>
                      <a:pt x="106" y="310"/>
                    </a:lnTo>
                    <a:lnTo>
                      <a:pt x="102" y="306"/>
                    </a:lnTo>
                    <a:lnTo>
                      <a:pt x="102" y="306"/>
                    </a:lnTo>
                    <a:lnTo>
                      <a:pt x="104" y="314"/>
                    </a:lnTo>
                    <a:lnTo>
                      <a:pt x="104" y="314"/>
                    </a:lnTo>
                    <a:lnTo>
                      <a:pt x="104" y="320"/>
                    </a:lnTo>
                    <a:lnTo>
                      <a:pt x="100" y="324"/>
                    </a:lnTo>
                    <a:lnTo>
                      <a:pt x="96" y="328"/>
                    </a:lnTo>
                    <a:lnTo>
                      <a:pt x="88" y="330"/>
                    </a:lnTo>
                    <a:lnTo>
                      <a:pt x="88" y="330"/>
                    </a:lnTo>
                    <a:lnTo>
                      <a:pt x="82" y="328"/>
                    </a:lnTo>
                    <a:lnTo>
                      <a:pt x="78" y="324"/>
                    </a:lnTo>
                    <a:lnTo>
                      <a:pt x="74" y="320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4" y="308"/>
                    </a:lnTo>
                    <a:lnTo>
                      <a:pt x="78" y="302"/>
                    </a:lnTo>
                    <a:lnTo>
                      <a:pt x="82" y="300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6" y="300"/>
                    </a:lnTo>
                    <a:lnTo>
                      <a:pt x="102" y="304"/>
                    </a:lnTo>
                    <a:lnTo>
                      <a:pt x="102" y="304"/>
                    </a:lnTo>
                    <a:lnTo>
                      <a:pt x="100" y="302"/>
                    </a:lnTo>
                    <a:lnTo>
                      <a:pt x="100" y="302"/>
                    </a:lnTo>
                    <a:lnTo>
                      <a:pt x="86" y="280"/>
                    </a:lnTo>
                    <a:lnTo>
                      <a:pt x="12" y="280"/>
                    </a:lnTo>
                    <a:lnTo>
                      <a:pt x="12" y="52"/>
                    </a:lnTo>
                    <a:lnTo>
                      <a:pt x="166" y="52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10"/>
                    </a:lnTo>
                    <a:lnTo>
                      <a:pt x="166" y="128"/>
                    </a:lnTo>
                    <a:lnTo>
                      <a:pt x="166" y="128"/>
                    </a:lnTo>
                    <a:lnTo>
                      <a:pt x="170" y="128"/>
                    </a:lnTo>
                    <a:lnTo>
                      <a:pt x="170" y="128"/>
                    </a:lnTo>
                    <a:lnTo>
                      <a:pt x="178" y="130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6" y="16"/>
                    </a:lnTo>
                    <a:lnTo>
                      <a:pt x="170" y="8"/>
                    </a:lnTo>
                    <a:lnTo>
                      <a:pt x="162" y="2"/>
                    </a:lnTo>
                    <a:lnTo>
                      <a:pt x="15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32"/>
                    </a:lnTo>
                    <a:lnTo>
                      <a:pt x="8" y="342"/>
                    </a:lnTo>
                    <a:lnTo>
                      <a:pt x="16" y="348"/>
                    </a:lnTo>
                    <a:lnTo>
                      <a:pt x="28" y="350"/>
                    </a:lnTo>
                    <a:lnTo>
                      <a:pt x="122" y="350"/>
                    </a:lnTo>
                    <a:lnTo>
                      <a:pt x="122" y="326"/>
                    </a:lnTo>
                    <a:close/>
                    <a:moveTo>
                      <a:pt x="66" y="20"/>
                    </a:move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6"/>
                    </a:lnTo>
                    <a:lnTo>
                      <a:pt x="112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9"/>
              <p:cNvSpPr>
                <a:spLocks/>
              </p:cNvSpPr>
              <p:nvPr/>
            </p:nvSpPr>
            <p:spPr bwMode="auto">
              <a:xfrm>
                <a:off x="542925" y="4935538"/>
                <a:ext cx="276225" cy="431800"/>
              </a:xfrm>
              <a:custGeom>
                <a:avLst/>
                <a:gdLst>
                  <a:gd name="T0" fmla="*/ 174 w 174"/>
                  <a:gd name="T1" fmla="*/ 144 h 272"/>
                  <a:gd name="T2" fmla="*/ 174 w 174"/>
                  <a:gd name="T3" fmla="*/ 96 h 272"/>
                  <a:gd name="T4" fmla="*/ 172 w 174"/>
                  <a:gd name="T5" fmla="*/ 90 h 272"/>
                  <a:gd name="T6" fmla="*/ 164 w 174"/>
                  <a:gd name="T7" fmla="*/ 82 h 272"/>
                  <a:gd name="T8" fmla="*/ 160 w 174"/>
                  <a:gd name="T9" fmla="*/ 80 h 272"/>
                  <a:gd name="T10" fmla="*/ 148 w 174"/>
                  <a:gd name="T11" fmla="*/ 84 h 272"/>
                  <a:gd name="T12" fmla="*/ 144 w 174"/>
                  <a:gd name="T13" fmla="*/ 96 h 272"/>
                  <a:gd name="T14" fmla="*/ 144 w 174"/>
                  <a:gd name="T15" fmla="*/ 98 h 272"/>
                  <a:gd name="T16" fmla="*/ 140 w 174"/>
                  <a:gd name="T17" fmla="*/ 76 h 272"/>
                  <a:gd name="T18" fmla="*/ 140 w 174"/>
                  <a:gd name="T19" fmla="*/ 70 h 272"/>
                  <a:gd name="T20" fmla="*/ 132 w 174"/>
                  <a:gd name="T21" fmla="*/ 62 h 272"/>
                  <a:gd name="T22" fmla="*/ 126 w 174"/>
                  <a:gd name="T23" fmla="*/ 60 h 272"/>
                  <a:gd name="T24" fmla="*/ 116 w 174"/>
                  <a:gd name="T25" fmla="*/ 64 h 272"/>
                  <a:gd name="T26" fmla="*/ 112 w 174"/>
                  <a:gd name="T27" fmla="*/ 76 h 272"/>
                  <a:gd name="T28" fmla="*/ 112 w 174"/>
                  <a:gd name="T29" fmla="*/ 88 h 272"/>
                  <a:gd name="T30" fmla="*/ 108 w 174"/>
                  <a:gd name="T31" fmla="*/ 62 h 272"/>
                  <a:gd name="T32" fmla="*/ 106 w 174"/>
                  <a:gd name="T33" fmla="*/ 56 h 272"/>
                  <a:gd name="T34" fmla="*/ 98 w 174"/>
                  <a:gd name="T35" fmla="*/ 50 h 272"/>
                  <a:gd name="T36" fmla="*/ 94 w 174"/>
                  <a:gd name="T37" fmla="*/ 48 h 272"/>
                  <a:gd name="T38" fmla="*/ 82 w 174"/>
                  <a:gd name="T39" fmla="*/ 52 h 272"/>
                  <a:gd name="T40" fmla="*/ 78 w 174"/>
                  <a:gd name="T41" fmla="*/ 62 h 272"/>
                  <a:gd name="T42" fmla="*/ 78 w 174"/>
                  <a:gd name="T43" fmla="*/ 82 h 272"/>
                  <a:gd name="T44" fmla="*/ 74 w 174"/>
                  <a:gd name="T45" fmla="*/ 14 h 272"/>
                  <a:gd name="T46" fmla="*/ 74 w 174"/>
                  <a:gd name="T47" fmla="*/ 8 h 272"/>
                  <a:gd name="T48" fmla="*/ 66 w 174"/>
                  <a:gd name="T49" fmla="*/ 2 h 272"/>
                  <a:gd name="T50" fmla="*/ 60 w 174"/>
                  <a:gd name="T51" fmla="*/ 0 h 272"/>
                  <a:gd name="T52" fmla="*/ 50 w 174"/>
                  <a:gd name="T53" fmla="*/ 4 h 272"/>
                  <a:gd name="T54" fmla="*/ 46 w 174"/>
                  <a:gd name="T55" fmla="*/ 14 h 272"/>
                  <a:gd name="T56" fmla="*/ 46 w 174"/>
                  <a:gd name="T57" fmla="*/ 134 h 272"/>
                  <a:gd name="T58" fmla="*/ 40 w 174"/>
                  <a:gd name="T59" fmla="*/ 112 h 272"/>
                  <a:gd name="T60" fmla="*/ 36 w 174"/>
                  <a:gd name="T61" fmla="*/ 96 h 272"/>
                  <a:gd name="T62" fmla="*/ 20 w 174"/>
                  <a:gd name="T63" fmla="*/ 82 h 272"/>
                  <a:gd name="T64" fmla="*/ 14 w 174"/>
                  <a:gd name="T65" fmla="*/ 80 h 272"/>
                  <a:gd name="T66" fmla="*/ 0 w 174"/>
                  <a:gd name="T67" fmla="*/ 88 h 272"/>
                  <a:gd name="T68" fmla="*/ 0 w 174"/>
                  <a:gd name="T69" fmla="*/ 94 h 272"/>
                  <a:gd name="T70" fmla="*/ 6 w 174"/>
                  <a:gd name="T71" fmla="*/ 112 h 272"/>
                  <a:gd name="T72" fmla="*/ 14 w 174"/>
                  <a:gd name="T73" fmla="*/ 146 h 272"/>
                  <a:gd name="T74" fmla="*/ 16 w 174"/>
                  <a:gd name="T75" fmla="*/ 160 h 272"/>
                  <a:gd name="T76" fmla="*/ 28 w 174"/>
                  <a:gd name="T77" fmla="*/ 186 h 272"/>
                  <a:gd name="T78" fmla="*/ 36 w 174"/>
                  <a:gd name="T79" fmla="*/ 196 h 272"/>
                  <a:gd name="T80" fmla="*/ 62 w 174"/>
                  <a:gd name="T81" fmla="*/ 222 h 272"/>
                  <a:gd name="T82" fmla="*/ 160 w 174"/>
                  <a:gd name="T83" fmla="*/ 272 h 272"/>
                  <a:gd name="T84" fmla="*/ 160 w 174"/>
                  <a:gd name="T85" fmla="*/ 222 h 272"/>
                  <a:gd name="T86" fmla="*/ 168 w 174"/>
                  <a:gd name="T87" fmla="*/ 202 h 272"/>
                  <a:gd name="T88" fmla="*/ 172 w 174"/>
                  <a:gd name="T89" fmla="*/ 182 h 272"/>
                  <a:gd name="T90" fmla="*/ 174 w 174"/>
                  <a:gd name="T91" fmla="*/ 144 h 272"/>
                  <a:gd name="T92" fmla="*/ 174 w 174"/>
                  <a:gd name="T93" fmla="*/ 144 h 272"/>
                  <a:gd name="T94" fmla="*/ 174 w 174"/>
                  <a:gd name="T95" fmla="*/ 14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272">
                    <a:moveTo>
                      <a:pt x="174" y="144"/>
                    </a:move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2" y="90"/>
                    </a:lnTo>
                    <a:lnTo>
                      <a:pt x="170" y="84"/>
                    </a:lnTo>
                    <a:lnTo>
                      <a:pt x="164" y="82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4" y="82"/>
                    </a:lnTo>
                    <a:lnTo>
                      <a:pt x="148" y="84"/>
                    </a:lnTo>
                    <a:lnTo>
                      <a:pt x="146" y="90"/>
                    </a:lnTo>
                    <a:lnTo>
                      <a:pt x="144" y="96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0" y="98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0"/>
                    </a:lnTo>
                    <a:lnTo>
                      <a:pt x="136" y="64"/>
                    </a:lnTo>
                    <a:lnTo>
                      <a:pt x="132" y="62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0" y="62"/>
                    </a:lnTo>
                    <a:lnTo>
                      <a:pt x="116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08" y="86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6" y="56"/>
                    </a:lnTo>
                    <a:lnTo>
                      <a:pt x="104" y="52"/>
                    </a:lnTo>
                    <a:lnTo>
                      <a:pt x="98" y="50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8" y="50"/>
                    </a:lnTo>
                    <a:lnTo>
                      <a:pt x="82" y="52"/>
                    </a:lnTo>
                    <a:lnTo>
                      <a:pt x="80" y="56"/>
                    </a:lnTo>
                    <a:lnTo>
                      <a:pt x="78" y="6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46" y="134"/>
                    </a:lnTo>
                    <a:lnTo>
                      <a:pt x="46" y="134"/>
                    </a:lnTo>
                    <a:lnTo>
                      <a:pt x="42" y="124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6" y="96"/>
                    </a:lnTo>
                    <a:lnTo>
                      <a:pt x="28" y="86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4" y="84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6" y="112"/>
                    </a:lnTo>
                    <a:lnTo>
                      <a:pt x="10" y="128"/>
                    </a:lnTo>
                    <a:lnTo>
                      <a:pt x="14" y="146"/>
                    </a:lnTo>
                    <a:lnTo>
                      <a:pt x="14" y="146"/>
                    </a:lnTo>
                    <a:lnTo>
                      <a:pt x="16" y="160"/>
                    </a:lnTo>
                    <a:lnTo>
                      <a:pt x="20" y="174"/>
                    </a:lnTo>
                    <a:lnTo>
                      <a:pt x="28" y="18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40" y="202"/>
                    </a:lnTo>
                    <a:lnTo>
                      <a:pt x="62" y="222"/>
                    </a:lnTo>
                    <a:lnTo>
                      <a:pt x="62" y="272"/>
                    </a:lnTo>
                    <a:lnTo>
                      <a:pt x="160" y="272"/>
                    </a:lnTo>
                    <a:lnTo>
                      <a:pt x="160" y="222"/>
                    </a:lnTo>
                    <a:lnTo>
                      <a:pt x="160" y="222"/>
                    </a:lnTo>
                    <a:lnTo>
                      <a:pt x="164" y="212"/>
                    </a:lnTo>
                    <a:lnTo>
                      <a:pt x="168" y="202"/>
                    </a:lnTo>
                    <a:lnTo>
                      <a:pt x="172" y="19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33"/>
          <p:cNvGrpSpPr/>
          <p:nvPr/>
        </p:nvGrpSpPr>
        <p:grpSpPr>
          <a:xfrm>
            <a:off x="4897292" y="2520686"/>
            <a:ext cx="2596865" cy="770884"/>
            <a:chOff x="6893593" y="3376798"/>
            <a:chExt cx="3462486" cy="1027845"/>
          </a:xfrm>
        </p:grpSpPr>
        <p:sp>
          <p:nvSpPr>
            <p:cNvPr id="23" name="TextBox 30"/>
            <p:cNvSpPr txBox="1"/>
            <p:nvPr/>
          </p:nvSpPr>
          <p:spPr>
            <a:xfrm>
              <a:off x="6893593" y="3376798"/>
              <a:ext cx="34624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4" name="Rectangle 32"/>
            <p:cNvSpPr/>
            <p:nvPr/>
          </p:nvSpPr>
          <p:spPr>
            <a:xfrm>
              <a:off x="6893593" y="3623019"/>
              <a:ext cx="3462486" cy="78162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cs typeface="+mn-ea"/>
                  <a:sym typeface="+mn-lt"/>
                </a:rPr>
              </a:b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539750" y="2270426"/>
            <a:ext cx="1625342" cy="450123"/>
            <a:chOff x="719667" y="3027234"/>
            <a:chExt cx="2167122" cy="600164"/>
          </a:xfrm>
        </p:grpSpPr>
        <p:sp>
          <p:nvSpPr>
            <p:cNvPr id="21" name="TextBox 12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en-US" altLang="zh-CN" sz="1200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3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1344184" y="2956864"/>
            <a:ext cx="1625342" cy="450123"/>
            <a:chOff x="719667" y="3027234"/>
            <a:chExt cx="2167122" cy="600164"/>
          </a:xfrm>
        </p:grpSpPr>
        <p:sp>
          <p:nvSpPr>
            <p:cNvPr id="19" name="TextBox 37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en-US" altLang="zh-CN" sz="12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2161580" y="3555855"/>
            <a:ext cx="1625342" cy="450123"/>
            <a:chOff x="719667" y="3027234"/>
            <a:chExt cx="2167122" cy="600164"/>
          </a:xfrm>
        </p:grpSpPr>
        <p:sp>
          <p:nvSpPr>
            <p:cNvPr id="17" name="TextBox 40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en-US" altLang="zh-CN" sz="1200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2970454" y="4089131"/>
            <a:ext cx="1625342" cy="450123"/>
            <a:chOff x="719667" y="3027234"/>
            <a:chExt cx="2167122" cy="600164"/>
          </a:xfrm>
        </p:grpSpPr>
        <p:sp>
          <p:nvSpPr>
            <p:cNvPr id="15" name="TextBox 43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en-US" altLang="zh-CN" sz="1200" b="1" dirty="0">
                  <a:solidFill>
                    <a:srgbClr val="AABEB5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sz="1800" dirty="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771800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4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2627784" y="2952695"/>
            <a:ext cx="3788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51738" y="1124620"/>
            <a:ext cx="16561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AABEB5"/>
                </a:solidFill>
                <a:cs typeface="+mn-ea"/>
                <a:sym typeface="+mn-lt"/>
              </a:rPr>
              <a:t>02</a:t>
            </a:r>
            <a:endParaRPr lang="en-GB" altLang="zh-CN" sz="8000" dirty="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SPRING_SCORM_RATE_SLIDES" val="0"/>
  <p:tag name="ISPRING_SCORM_RATE_QUIZZES" val="0"/>
  <p:tag name="ISPRING_SCORM_PASSING_SCORE" val="0.000000"/>
  <p:tag name="ISPRING_ULTRA_SCORM_COURSE_ID" val="EBD8ECE8-BC2C-4908-B053-E0389CFBFF6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E:\ppt\第三批02\124427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ABEB5"/>
      </a:accent1>
      <a:accent2>
        <a:srgbClr val="BCBFA4"/>
      </a:accent2>
      <a:accent3>
        <a:srgbClr val="AABEB5"/>
      </a:accent3>
      <a:accent4>
        <a:srgbClr val="BCBFA4"/>
      </a:accent4>
      <a:accent5>
        <a:srgbClr val="AABEB5"/>
      </a:accent5>
      <a:accent6>
        <a:srgbClr val="BCBFA4"/>
      </a:accent6>
      <a:hlink>
        <a:srgbClr val="AABEB5"/>
      </a:hlink>
      <a:folHlink>
        <a:srgbClr val="BCBFA4"/>
      </a:folHlink>
    </a:clrScheme>
    <a:fontScheme name="hsx23gl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1265</Words>
  <Application>Microsoft Office PowerPoint</Application>
  <PresentationFormat>全屏显示(16:9)</PresentationFormat>
  <Paragraphs>250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仓耳天群行楷 W01</vt:lpstr>
      <vt:lpstr>微软雅黑</vt:lpstr>
      <vt:lpstr>印品黑体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224</cp:revision>
  <dcterms:created xsi:type="dcterms:W3CDTF">2015-12-11T17:46:17Z</dcterms:created>
  <dcterms:modified xsi:type="dcterms:W3CDTF">2022-05-12T13:34:10Z</dcterms:modified>
</cp:coreProperties>
</file>