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sldIdLst>
    <p:sldId id="257" r:id="rId3"/>
    <p:sldId id="258" r:id="rId4"/>
    <p:sldId id="259" r:id="rId5"/>
    <p:sldId id="260" r:id="rId6"/>
    <p:sldId id="268" r:id="rId7"/>
    <p:sldId id="269" r:id="rId8"/>
    <p:sldId id="270" r:id="rId9"/>
    <p:sldId id="262" r:id="rId10"/>
    <p:sldId id="263" r:id="rId11"/>
    <p:sldId id="271" r:id="rId12"/>
    <p:sldId id="272" r:id="rId13"/>
    <p:sldId id="273" r:id="rId14"/>
    <p:sldId id="264" r:id="rId15"/>
    <p:sldId id="265" r:id="rId16"/>
    <p:sldId id="274" r:id="rId17"/>
    <p:sldId id="275" r:id="rId18"/>
    <p:sldId id="276" r:id="rId19"/>
    <p:sldId id="281" r:id="rId20"/>
    <p:sldId id="266" r:id="rId21"/>
    <p:sldId id="267" r:id="rId22"/>
    <p:sldId id="277" r:id="rId23"/>
    <p:sldId id="278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2DC"/>
    <a:srgbClr val="EEF3FA"/>
    <a:srgbClr val="FEE6EB"/>
    <a:srgbClr val="FDD8E0"/>
    <a:srgbClr val="FCBFCC"/>
    <a:srgbClr val="F4C8CD"/>
    <a:srgbClr val="EB96A1"/>
    <a:srgbClr val="E98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4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EC23D-4DE0-4692-9927-E82AA999B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C83EE5-A00A-40D1-A7F8-9AB762A1D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C4CF0C-7EF6-42E1-B4F5-62652755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437ED5-D2E0-43DC-A8CE-09663E10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0F4599-FFD5-43D0-8E17-7EFBE323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09476-058F-483D-90DC-80254B6B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A1605C-F553-424E-B57B-E54C7A95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1965D-7FF3-48B4-9A11-A60103CF6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48E340-DC57-4314-9612-CF3E7E8A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C6DB4-9498-4814-BAD4-1784F4ED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F28772-FE99-4FA4-8E10-99E35388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1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035AF-5DE1-4E65-983C-12293F3F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014F80-69A8-489F-94FB-FA1073C1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8CC64-BBDC-4855-962B-06DC35C5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F15738-DA15-44AB-94EE-EABC2DB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40833-4539-4309-99CE-A503BA4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99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462FF5-CBE6-4355-ADC9-932DA8D0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9F0B7B-777E-4733-B1A4-4BAABEB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004E1A-CEBC-4292-AC26-4CDF7AEC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E61D19-DEA2-440F-8384-84EF7173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59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43B0850-CCE9-480A-A27C-AD29BE689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40D747-34DD-4F4F-8818-AC30CE83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274DE8-9ED4-4A51-9340-649777B1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BEED25-188B-4375-A71E-E955500F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FA10ED-9733-4E81-8C24-8D483129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22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462FF5-CBE6-4355-ADC9-932DA8D0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9F0B7B-777E-4733-B1A4-4BAABEB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004E1A-CEBC-4292-AC26-4CDF7AEC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E61D19-DEA2-440F-8384-84EF7173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9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56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2900F-DA8A-49E3-A6D4-DE581A5E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AD2F1A-81FE-4089-84EB-885E68AF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858F9-01DA-4718-867A-D4D36018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032982-C79D-477B-8484-8AE3CA03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F5BA74-9D89-4EF5-AA7D-0748852E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90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1D28A-A480-4D98-BD94-29FD542E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9ABA5A-BC9F-41A9-B83F-DCC519D5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1B000E-28C4-4712-B977-12506C78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FE9B32-A7F3-4CEA-8651-429BD1DB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567E53-EB99-4FF1-9602-D9F1F097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0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30725-B7ED-491E-9651-6B905513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9449CB-8DC5-4E24-A4CD-0ADA745B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6399AB-48E5-43B4-8726-6E08A804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F758DB-3BFC-46A6-A00B-477A13F0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C64E43-DAC0-4F74-B43E-4DF3E779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F02487-2C70-4639-B9FB-EF127A7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66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0E310-ABD1-40C9-841D-3ECE6E59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87B62-C4CF-433D-AF49-11BD2D6B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F15107-AE66-4BAD-A54A-3379B6B5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3B7902-C271-41FE-8F9A-1CB179C1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B8A178-FC73-49A8-99C4-0DB81E945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4274C5A-E6F1-4CFB-99DF-6E238A9E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F438C-640C-41FD-982F-F84B4058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A303F8-949C-4967-8B0A-2EE56A81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15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0E310-ABD1-40C9-841D-3ECE6E59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87B62-C4CF-433D-AF49-11BD2D6B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F15107-AE66-4BAD-A54A-3379B6B5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3B7902-C271-41FE-8F9A-1CB179C1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B8A178-FC73-49A8-99C4-0DB81E945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4274C5A-E6F1-4CFB-99DF-6E238A9E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F438C-640C-41FD-982F-F84B4058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A303F8-949C-4967-8B0A-2EE56A81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3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60647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3F9B2F-3191-4C84-8B8C-81C1828A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AB5F9B-8923-4DBD-B695-186ECAC5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8A9986-C185-4A12-9B24-A5DCBCAA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EFD46F-3BE0-465C-BF29-06F0D4DC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66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7FBEE5-6409-48D2-8E06-759983A7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436DF2-ADB3-43C7-83B4-3E2815C7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0849C-2B6E-429F-BDC6-3AB855F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0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61FDE7-467B-4EAE-B534-E4443303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F70D80-441B-4262-B781-317ECE9B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4461D1-C4BF-4297-8282-209B602F2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5321DC-0159-4ED6-A802-7A788B88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B05F2A-BFE8-4C38-A6D0-455E965C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DB2E50-1F54-4BD4-A9EA-2A44616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36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DE72C6E-70C6-4CCF-9507-77F7CFE1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60C487-C060-4723-9087-D85740F4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6EAD-2461-4B99-A538-6D20493E0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E8E4-E48A-4505-81F4-0079BB111320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24004A-9EBD-4147-90D2-E795E30F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D96D49-9DB6-47E8-BC5A-37E85C54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81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59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99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5907DFE-93F5-4A37-A622-CC79D547BA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4449"/>
            <a:ext cx="12192000" cy="18335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FA1322-2E8A-4197-AE2D-69A934FE1C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816" y="4421273"/>
            <a:ext cx="1723430" cy="15097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CC96DA-24A8-4674-B264-C507B17345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30" y="876298"/>
            <a:ext cx="2126894" cy="314081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F3EB684-E767-449C-9C46-8DC07FF7B1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946" y="419873"/>
            <a:ext cx="964941" cy="6480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48436DC-BC4F-4FA0-830A-07A2DDE45F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727" y="1471069"/>
            <a:ext cx="1723430" cy="9384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16C9919-636D-4BE3-9D63-DE65E812943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474" y="917221"/>
            <a:ext cx="2107283" cy="296298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B73A7436-6A7D-4191-AFA3-4E6035FEDC1E}"/>
              </a:ext>
            </a:extLst>
          </p:cNvPr>
          <p:cNvSpPr txBox="1"/>
          <p:nvPr/>
        </p:nvSpPr>
        <p:spPr>
          <a:xfrm>
            <a:off x="1414311" y="2478706"/>
            <a:ext cx="9098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n w="44450">
                  <a:noFill/>
                </a:ln>
                <a:solidFill>
                  <a:srgbClr val="D679B3"/>
                </a:solidFill>
                <a:effectLst>
                  <a:outerShdw sx="96000" sy="96000" algn="ctr" rotWithShape="0">
                    <a:schemeClr val="bg1"/>
                  </a:outerShdw>
                </a:effectLst>
                <a:cs typeface="+mn-ea"/>
                <a:sym typeface="+mn-lt"/>
              </a:rPr>
              <a:t>FREE </a:t>
            </a:r>
            <a:r>
              <a:rPr lang="en-US" altLang="zh-CN" sz="6000" dirty="0">
                <a:ln w="44450">
                  <a:noFill/>
                </a:ln>
                <a:solidFill>
                  <a:srgbClr val="92D050"/>
                </a:solidFill>
                <a:effectLst>
                  <a:outerShdw sx="96000" sy="96000" algn="ctr" rotWithShape="0">
                    <a:schemeClr val="bg1"/>
                  </a:outerShdw>
                </a:effectLst>
                <a:cs typeface="+mn-ea"/>
                <a:sym typeface="+mn-lt"/>
              </a:rPr>
              <a:t>PPT </a:t>
            </a:r>
            <a:r>
              <a:rPr lang="en-US" altLang="zh-CN" sz="6000" dirty="0">
                <a:ln w="44450">
                  <a:noFill/>
                </a:ln>
                <a:solidFill>
                  <a:srgbClr val="60C2DC"/>
                </a:solidFill>
                <a:effectLst>
                  <a:outerShdw sx="96000" sy="96000" algn="ctr" rotWithShape="0">
                    <a:schemeClr val="bg1"/>
                  </a:outerShdw>
                </a:effectLst>
                <a:cs typeface="+mn-ea"/>
                <a:sym typeface="+mn-lt"/>
              </a:rPr>
              <a:t>TEMPLATES</a:t>
            </a:r>
            <a:endParaRPr lang="zh-CN" altLang="en-US" sz="6000" dirty="0">
              <a:ln w="44450">
                <a:noFill/>
              </a:ln>
              <a:solidFill>
                <a:srgbClr val="60C2DC"/>
              </a:solidFill>
              <a:effectLst>
                <a:outerShdw sx="96000" sy="96000" algn="ctr" rotWithShape="0">
                  <a:schemeClr val="bg1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A51D92F-0260-4EE5-BE4C-6DA11C0AAA98}"/>
              </a:ext>
            </a:extLst>
          </p:cNvPr>
          <p:cNvSpPr txBox="1"/>
          <p:nvPr/>
        </p:nvSpPr>
        <p:spPr>
          <a:xfrm>
            <a:off x="2343140" y="3649096"/>
            <a:ext cx="724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92D050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F0882AFC-125C-433A-6BB7-72DC41D6797D}"/>
              </a:ext>
            </a:extLst>
          </p:cNvPr>
          <p:cNvSpPr/>
          <p:nvPr/>
        </p:nvSpPr>
        <p:spPr>
          <a:xfrm>
            <a:off x="10239536" y="26229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4535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9A29E9-DA16-4A78-92B6-2D2E868A8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34" y="2084239"/>
            <a:ext cx="8462016" cy="336406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F090F96-F7D0-45CF-9E4A-323797C40C74}"/>
              </a:ext>
            </a:extLst>
          </p:cNvPr>
          <p:cNvGrpSpPr/>
          <p:nvPr/>
        </p:nvGrpSpPr>
        <p:grpSpPr>
          <a:xfrm>
            <a:off x="9272246" y="1810105"/>
            <a:ext cx="2561620" cy="2930897"/>
            <a:chOff x="9272246" y="1810105"/>
            <a:chExt cx="2561620" cy="2930897"/>
          </a:xfrm>
        </p:grpSpPr>
        <p:sp>
          <p:nvSpPr>
            <p:cNvPr id="10" name="íşļïḋê">
              <a:extLst>
                <a:ext uri="{FF2B5EF4-FFF2-40B4-BE49-F238E27FC236}">
                  <a16:creationId xmlns:a16="http://schemas.microsoft.com/office/drawing/2014/main" id="{3FE2C6EA-6B83-4626-A4FC-288C35EAE700}"/>
                </a:ext>
              </a:extLst>
            </p:cNvPr>
            <p:cNvSpPr txBox="1"/>
            <p:nvPr/>
          </p:nvSpPr>
          <p:spPr>
            <a:xfrm>
              <a:off x="9272246" y="181010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iṣ1ïďè">
              <a:extLst>
                <a:ext uri="{FF2B5EF4-FFF2-40B4-BE49-F238E27FC236}">
                  <a16:creationId xmlns:a16="http://schemas.microsoft.com/office/drawing/2014/main" id="{9997FAD3-43FC-4177-B27F-4D015668470C}"/>
                </a:ext>
              </a:extLst>
            </p:cNvPr>
            <p:cNvSpPr/>
            <p:nvPr/>
          </p:nvSpPr>
          <p:spPr>
            <a:xfrm>
              <a:off x="9272246" y="205461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íşļïḋê">
              <a:extLst>
                <a:ext uri="{FF2B5EF4-FFF2-40B4-BE49-F238E27FC236}">
                  <a16:creationId xmlns:a16="http://schemas.microsoft.com/office/drawing/2014/main" id="{AF7D40CF-0CE0-4D20-855A-2621697A1B3A}"/>
                </a:ext>
              </a:extLst>
            </p:cNvPr>
            <p:cNvSpPr txBox="1"/>
            <p:nvPr/>
          </p:nvSpPr>
          <p:spPr>
            <a:xfrm>
              <a:off x="9272246" y="2895253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ṣ1ïďè">
              <a:extLst>
                <a:ext uri="{FF2B5EF4-FFF2-40B4-BE49-F238E27FC236}">
                  <a16:creationId xmlns:a16="http://schemas.microsoft.com/office/drawing/2014/main" id="{52CB19C0-5945-49ED-85E9-57C62A971345}"/>
                </a:ext>
              </a:extLst>
            </p:cNvPr>
            <p:cNvSpPr/>
            <p:nvPr/>
          </p:nvSpPr>
          <p:spPr>
            <a:xfrm>
              <a:off x="9272246" y="3139761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íşļïḋê">
              <a:extLst>
                <a:ext uri="{FF2B5EF4-FFF2-40B4-BE49-F238E27FC236}">
                  <a16:creationId xmlns:a16="http://schemas.microsoft.com/office/drawing/2014/main" id="{C445E7B7-CA51-4591-BD54-0CF3A0271D40}"/>
                </a:ext>
              </a:extLst>
            </p:cNvPr>
            <p:cNvSpPr txBox="1"/>
            <p:nvPr/>
          </p:nvSpPr>
          <p:spPr>
            <a:xfrm>
              <a:off x="9272246" y="3962747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iṣ1ïďè">
              <a:extLst>
                <a:ext uri="{FF2B5EF4-FFF2-40B4-BE49-F238E27FC236}">
                  <a16:creationId xmlns:a16="http://schemas.microsoft.com/office/drawing/2014/main" id="{3AFB3E5E-D1D8-4E45-B50D-D32F590A87C0}"/>
                </a:ext>
              </a:extLst>
            </p:cNvPr>
            <p:cNvSpPr/>
            <p:nvPr/>
          </p:nvSpPr>
          <p:spPr>
            <a:xfrm>
              <a:off x="9272246" y="4207255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8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176210-0BB9-4E52-9F7D-DF3470FA8100}"/>
              </a:ext>
            </a:extLst>
          </p:cNvPr>
          <p:cNvGrpSpPr/>
          <p:nvPr/>
        </p:nvGrpSpPr>
        <p:grpSpPr>
          <a:xfrm>
            <a:off x="7652996" y="1963550"/>
            <a:ext cx="2561620" cy="2930897"/>
            <a:chOff x="9272246" y="1810105"/>
            <a:chExt cx="2561620" cy="2930897"/>
          </a:xfrm>
        </p:grpSpPr>
        <p:sp>
          <p:nvSpPr>
            <p:cNvPr id="9" name="íşļïḋê">
              <a:extLst>
                <a:ext uri="{FF2B5EF4-FFF2-40B4-BE49-F238E27FC236}">
                  <a16:creationId xmlns:a16="http://schemas.microsoft.com/office/drawing/2014/main" id="{D843C9CA-70DA-42C9-92A4-57AD608F2F51}"/>
                </a:ext>
              </a:extLst>
            </p:cNvPr>
            <p:cNvSpPr txBox="1"/>
            <p:nvPr/>
          </p:nvSpPr>
          <p:spPr>
            <a:xfrm>
              <a:off x="9272246" y="181010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iṣ1ïďè">
              <a:extLst>
                <a:ext uri="{FF2B5EF4-FFF2-40B4-BE49-F238E27FC236}">
                  <a16:creationId xmlns:a16="http://schemas.microsoft.com/office/drawing/2014/main" id="{F202E170-538C-4B26-96F8-B475CC983D8F}"/>
                </a:ext>
              </a:extLst>
            </p:cNvPr>
            <p:cNvSpPr/>
            <p:nvPr/>
          </p:nvSpPr>
          <p:spPr>
            <a:xfrm>
              <a:off x="9272246" y="205461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íşļïḋê">
              <a:extLst>
                <a:ext uri="{FF2B5EF4-FFF2-40B4-BE49-F238E27FC236}">
                  <a16:creationId xmlns:a16="http://schemas.microsoft.com/office/drawing/2014/main" id="{5012FD71-54DB-4C28-981F-426CD3BD5E14}"/>
                </a:ext>
              </a:extLst>
            </p:cNvPr>
            <p:cNvSpPr txBox="1"/>
            <p:nvPr/>
          </p:nvSpPr>
          <p:spPr>
            <a:xfrm>
              <a:off x="9272246" y="2895253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iṣ1ïďè">
              <a:extLst>
                <a:ext uri="{FF2B5EF4-FFF2-40B4-BE49-F238E27FC236}">
                  <a16:creationId xmlns:a16="http://schemas.microsoft.com/office/drawing/2014/main" id="{38AC592F-A37C-4A1B-9B4A-1D8E3DB300BA}"/>
                </a:ext>
              </a:extLst>
            </p:cNvPr>
            <p:cNvSpPr/>
            <p:nvPr/>
          </p:nvSpPr>
          <p:spPr>
            <a:xfrm>
              <a:off x="9272246" y="3139761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íşļïḋê">
              <a:extLst>
                <a:ext uri="{FF2B5EF4-FFF2-40B4-BE49-F238E27FC236}">
                  <a16:creationId xmlns:a16="http://schemas.microsoft.com/office/drawing/2014/main" id="{8BAB6C80-BF1A-4E73-B013-455BD53DB90D}"/>
                </a:ext>
              </a:extLst>
            </p:cNvPr>
            <p:cNvSpPr txBox="1"/>
            <p:nvPr/>
          </p:nvSpPr>
          <p:spPr>
            <a:xfrm>
              <a:off x="9272246" y="3962747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iṣ1ïďè">
              <a:extLst>
                <a:ext uri="{FF2B5EF4-FFF2-40B4-BE49-F238E27FC236}">
                  <a16:creationId xmlns:a16="http://schemas.microsoft.com/office/drawing/2014/main" id="{2394BA3C-6905-4CEA-9FA6-869475E9AE40}"/>
                </a:ext>
              </a:extLst>
            </p:cNvPr>
            <p:cNvSpPr/>
            <p:nvPr/>
          </p:nvSpPr>
          <p:spPr>
            <a:xfrm>
              <a:off x="9272246" y="4207255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D955003-6255-4586-B328-79F974D59D05}"/>
              </a:ext>
            </a:extLst>
          </p:cNvPr>
          <p:cNvGrpSpPr/>
          <p:nvPr/>
        </p:nvGrpSpPr>
        <p:grpSpPr>
          <a:xfrm>
            <a:off x="1471612" y="1662112"/>
            <a:ext cx="5057775" cy="3533775"/>
            <a:chOff x="1471612" y="1662112"/>
            <a:chExt cx="5057775" cy="353377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1D3D5C2-7520-4CDC-8AE7-25A7F55CC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1612" y="1662112"/>
              <a:ext cx="5057775" cy="353377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2B98153-6F19-4B83-B75F-F7CFEFD4B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8687" y="2741805"/>
              <a:ext cx="900113" cy="157734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5A28761-E0C2-4A5A-8695-F1F03D625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544" y="2702683"/>
              <a:ext cx="1169534" cy="1697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6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1BFD2C-D6BF-47F6-A1E7-2578E4A34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075" y="1509712"/>
            <a:ext cx="3676650" cy="2809875"/>
          </a:xfrm>
          <a:prstGeom prst="rect">
            <a:avLst/>
          </a:prstGeom>
        </p:spPr>
      </p:pic>
      <p:sp>
        <p:nvSpPr>
          <p:cNvPr id="14" name="íşļïḋê">
            <a:extLst>
              <a:ext uri="{FF2B5EF4-FFF2-40B4-BE49-F238E27FC236}">
                <a16:creationId xmlns:a16="http://schemas.microsoft.com/office/drawing/2014/main" id="{DA1087F2-EE9F-4B4F-8529-7F963128FCA4}"/>
              </a:ext>
            </a:extLst>
          </p:cNvPr>
          <p:cNvSpPr txBox="1"/>
          <p:nvPr/>
        </p:nvSpPr>
        <p:spPr>
          <a:xfrm>
            <a:off x="7430105" y="2343852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iṣ1ïďè">
            <a:extLst>
              <a:ext uri="{FF2B5EF4-FFF2-40B4-BE49-F238E27FC236}">
                <a16:creationId xmlns:a16="http://schemas.microsoft.com/office/drawing/2014/main" id="{3FA7641B-30C9-4417-ACB0-E94725972A5C}"/>
              </a:ext>
            </a:extLst>
          </p:cNvPr>
          <p:cNvSpPr/>
          <p:nvPr/>
        </p:nvSpPr>
        <p:spPr>
          <a:xfrm>
            <a:off x="7430105" y="2588360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Fill in the description</a:t>
            </a: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83A559-6CA6-4CEC-B838-8777AB2A7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0" y="2944987"/>
            <a:ext cx="5296505" cy="31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7E1FE3-56D7-4C2A-A59C-C640D1667E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662" y="1181100"/>
            <a:ext cx="7336488" cy="3492626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3525078" y="2782669"/>
            <a:ext cx="411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4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BD20C0-6D2F-432E-ACE5-53AAF7EA7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950" y="1810105"/>
            <a:ext cx="4991100" cy="3333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8FEBF6-1F2E-49B9-8618-EE8259334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089" y="1617224"/>
            <a:ext cx="3712261" cy="3719512"/>
          </a:xfrm>
          <a:prstGeom prst="rect">
            <a:avLst/>
          </a:prstGeom>
        </p:spPr>
      </p:pic>
      <p:sp>
        <p:nvSpPr>
          <p:cNvPr id="8" name="íşļïḋê">
            <a:extLst>
              <a:ext uri="{FF2B5EF4-FFF2-40B4-BE49-F238E27FC236}">
                <a16:creationId xmlns:a16="http://schemas.microsoft.com/office/drawing/2014/main" id="{5F295A85-3A16-40C4-89BD-F2D8D6A5B2FB}"/>
              </a:ext>
            </a:extLst>
          </p:cNvPr>
          <p:cNvSpPr txBox="1"/>
          <p:nvPr/>
        </p:nvSpPr>
        <p:spPr>
          <a:xfrm>
            <a:off x="2377395" y="2268993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iṣ1ïďè">
            <a:extLst>
              <a:ext uri="{FF2B5EF4-FFF2-40B4-BE49-F238E27FC236}">
                <a16:creationId xmlns:a16="http://schemas.microsoft.com/office/drawing/2014/main" id="{2F77AD8D-D93E-4E2A-877C-C6B9347AED17}"/>
              </a:ext>
            </a:extLst>
          </p:cNvPr>
          <p:cNvSpPr/>
          <p:nvPr/>
        </p:nvSpPr>
        <p:spPr>
          <a:xfrm>
            <a:off x="2377395" y="2513501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íşļïḋê">
            <a:extLst>
              <a:ext uri="{FF2B5EF4-FFF2-40B4-BE49-F238E27FC236}">
                <a16:creationId xmlns:a16="http://schemas.microsoft.com/office/drawing/2014/main" id="{CBBC5FD0-5033-417F-9894-CDFB206735EA}"/>
              </a:ext>
            </a:extLst>
          </p:cNvPr>
          <p:cNvSpPr txBox="1"/>
          <p:nvPr/>
        </p:nvSpPr>
        <p:spPr>
          <a:xfrm>
            <a:off x="2377395" y="3321737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iṣ1ïďè">
            <a:extLst>
              <a:ext uri="{FF2B5EF4-FFF2-40B4-BE49-F238E27FC236}">
                <a16:creationId xmlns:a16="http://schemas.microsoft.com/office/drawing/2014/main" id="{78531FCA-7155-4266-9AD8-598B1955BF4D}"/>
              </a:ext>
            </a:extLst>
          </p:cNvPr>
          <p:cNvSpPr/>
          <p:nvPr/>
        </p:nvSpPr>
        <p:spPr>
          <a:xfrm>
            <a:off x="2377395" y="3566245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04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E3753C-61F4-468C-BB3A-79F3CEC8C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263" y="1810105"/>
            <a:ext cx="3514725" cy="36861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093A08-8E20-445F-9189-87B5ECE50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00215"/>
            <a:ext cx="5476522" cy="3985970"/>
          </a:xfrm>
          <a:prstGeom prst="rect">
            <a:avLst/>
          </a:prstGeom>
        </p:spPr>
      </p:pic>
      <p:sp>
        <p:nvSpPr>
          <p:cNvPr id="12" name="íşļïḋê">
            <a:extLst>
              <a:ext uri="{FF2B5EF4-FFF2-40B4-BE49-F238E27FC236}">
                <a16:creationId xmlns:a16="http://schemas.microsoft.com/office/drawing/2014/main" id="{7D7B50F5-BFDF-4E2F-9384-F064290D0EF5}"/>
              </a:ext>
            </a:extLst>
          </p:cNvPr>
          <p:cNvSpPr txBox="1"/>
          <p:nvPr/>
        </p:nvSpPr>
        <p:spPr>
          <a:xfrm>
            <a:off x="8414996" y="2227925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iṣ1ïďè">
            <a:extLst>
              <a:ext uri="{FF2B5EF4-FFF2-40B4-BE49-F238E27FC236}">
                <a16:creationId xmlns:a16="http://schemas.microsoft.com/office/drawing/2014/main" id="{1B4A9D3C-F8B1-406E-B0F9-192DFC011854}"/>
              </a:ext>
            </a:extLst>
          </p:cNvPr>
          <p:cNvSpPr/>
          <p:nvPr/>
        </p:nvSpPr>
        <p:spPr>
          <a:xfrm>
            <a:off x="8414996" y="2472433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íşļïḋê">
            <a:extLst>
              <a:ext uri="{FF2B5EF4-FFF2-40B4-BE49-F238E27FC236}">
                <a16:creationId xmlns:a16="http://schemas.microsoft.com/office/drawing/2014/main" id="{C9A30E3D-A4D4-4142-9058-3988512B80A9}"/>
              </a:ext>
            </a:extLst>
          </p:cNvPr>
          <p:cNvSpPr txBox="1"/>
          <p:nvPr/>
        </p:nvSpPr>
        <p:spPr>
          <a:xfrm>
            <a:off x="8414996" y="3339966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iṣ1ïďè">
            <a:extLst>
              <a:ext uri="{FF2B5EF4-FFF2-40B4-BE49-F238E27FC236}">
                <a16:creationId xmlns:a16="http://schemas.microsoft.com/office/drawing/2014/main" id="{8C31057E-ADD2-4BDB-A162-A1D5C4E2794E}"/>
              </a:ext>
            </a:extLst>
          </p:cNvPr>
          <p:cNvSpPr/>
          <p:nvPr/>
        </p:nvSpPr>
        <p:spPr>
          <a:xfrm>
            <a:off x="8414996" y="3584474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77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9CCE02-24B7-49BD-8BF1-13A005642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13" y="1063655"/>
            <a:ext cx="3938588" cy="490099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184508F-154A-48E2-B525-C998DE550413}"/>
              </a:ext>
            </a:extLst>
          </p:cNvPr>
          <p:cNvGrpSpPr/>
          <p:nvPr/>
        </p:nvGrpSpPr>
        <p:grpSpPr>
          <a:xfrm>
            <a:off x="5729591" y="2140455"/>
            <a:ext cx="2561620" cy="778255"/>
            <a:chOff x="5729591" y="2285075"/>
            <a:chExt cx="2561620" cy="778255"/>
          </a:xfrm>
        </p:grpSpPr>
        <p:sp>
          <p:nvSpPr>
            <p:cNvPr id="6" name="íşļïḋê">
              <a:extLst>
                <a:ext uri="{FF2B5EF4-FFF2-40B4-BE49-F238E27FC236}">
                  <a16:creationId xmlns:a16="http://schemas.microsoft.com/office/drawing/2014/main" id="{15992704-928A-4042-BAD1-2B983A4D76B7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iṣ1ïďè">
              <a:extLst>
                <a:ext uri="{FF2B5EF4-FFF2-40B4-BE49-F238E27FC236}">
                  <a16:creationId xmlns:a16="http://schemas.microsoft.com/office/drawing/2014/main" id="{FFED1451-25D7-4F18-A6F6-CE3CB76A22EB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610E57F-5DD6-486B-BDD7-34051C3F4A97}"/>
              </a:ext>
            </a:extLst>
          </p:cNvPr>
          <p:cNvGrpSpPr/>
          <p:nvPr/>
        </p:nvGrpSpPr>
        <p:grpSpPr>
          <a:xfrm>
            <a:off x="8387367" y="2140455"/>
            <a:ext cx="2561620" cy="778255"/>
            <a:chOff x="5729591" y="2285075"/>
            <a:chExt cx="2561620" cy="778255"/>
          </a:xfrm>
        </p:grpSpPr>
        <p:sp>
          <p:nvSpPr>
            <p:cNvPr id="10" name="íşļïḋê">
              <a:extLst>
                <a:ext uri="{FF2B5EF4-FFF2-40B4-BE49-F238E27FC236}">
                  <a16:creationId xmlns:a16="http://schemas.microsoft.com/office/drawing/2014/main" id="{12059D8E-B594-4E06-8EE6-3842274621B6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iṣ1ïďè">
              <a:extLst>
                <a:ext uri="{FF2B5EF4-FFF2-40B4-BE49-F238E27FC236}">
                  <a16:creationId xmlns:a16="http://schemas.microsoft.com/office/drawing/2014/main" id="{58AAD55D-6BD2-42CD-9599-12EBC2099B43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879B827-F5E9-4870-8ECE-981EA098811F}"/>
              </a:ext>
            </a:extLst>
          </p:cNvPr>
          <p:cNvGrpSpPr/>
          <p:nvPr/>
        </p:nvGrpSpPr>
        <p:grpSpPr>
          <a:xfrm>
            <a:off x="5729591" y="3435855"/>
            <a:ext cx="2561620" cy="778255"/>
            <a:chOff x="5729591" y="2285075"/>
            <a:chExt cx="2561620" cy="778255"/>
          </a:xfrm>
        </p:grpSpPr>
        <p:sp>
          <p:nvSpPr>
            <p:cNvPr id="14" name="íşļïḋê">
              <a:extLst>
                <a:ext uri="{FF2B5EF4-FFF2-40B4-BE49-F238E27FC236}">
                  <a16:creationId xmlns:a16="http://schemas.microsoft.com/office/drawing/2014/main" id="{521B8845-1CCD-463C-8043-0AC3B61CDF0F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iṣ1ïďè">
              <a:extLst>
                <a:ext uri="{FF2B5EF4-FFF2-40B4-BE49-F238E27FC236}">
                  <a16:creationId xmlns:a16="http://schemas.microsoft.com/office/drawing/2014/main" id="{36ABAF1D-6A81-418A-98A8-A91AE57A8101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DCBADFD-B184-429C-B855-E16494C12F89}"/>
              </a:ext>
            </a:extLst>
          </p:cNvPr>
          <p:cNvGrpSpPr/>
          <p:nvPr/>
        </p:nvGrpSpPr>
        <p:grpSpPr>
          <a:xfrm>
            <a:off x="8387367" y="3435855"/>
            <a:ext cx="2561620" cy="778255"/>
            <a:chOff x="5729591" y="2285075"/>
            <a:chExt cx="2561620" cy="778255"/>
          </a:xfrm>
        </p:grpSpPr>
        <p:sp>
          <p:nvSpPr>
            <p:cNvPr id="18" name="íşļïḋê">
              <a:extLst>
                <a:ext uri="{FF2B5EF4-FFF2-40B4-BE49-F238E27FC236}">
                  <a16:creationId xmlns:a16="http://schemas.microsoft.com/office/drawing/2014/main" id="{16B9E922-E2CB-4134-A7EF-D88F32FF9AF0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iṣ1ïďè">
              <a:extLst>
                <a:ext uri="{FF2B5EF4-FFF2-40B4-BE49-F238E27FC236}">
                  <a16:creationId xmlns:a16="http://schemas.microsoft.com/office/drawing/2014/main" id="{25926F6E-91F0-4E5C-B3DC-84CDEB2A31FE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6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9758F38-CB17-4F75-900B-3282E5451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382" y="2068293"/>
            <a:ext cx="4807561" cy="34837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7498B2-8CF1-45DA-B96D-9DAE3C5B8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4" y="2388374"/>
            <a:ext cx="5530001" cy="284357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3286FB10-7FBF-4534-8FAB-ECF1835D49CC}"/>
              </a:ext>
            </a:extLst>
          </p:cNvPr>
          <p:cNvGrpSpPr/>
          <p:nvPr/>
        </p:nvGrpSpPr>
        <p:grpSpPr>
          <a:xfrm>
            <a:off x="1666775" y="3291230"/>
            <a:ext cx="2561620" cy="778255"/>
            <a:chOff x="5729591" y="2285075"/>
            <a:chExt cx="2561620" cy="778255"/>
          </a:xfrm>
        </p:grpSpPr>
        <p:sp>
          <p:nvSpPr>
            <p:cNvPr id="9" name="íşļïḋê">
              <a:extLst>
                <a:ext uri="{FF2B5EF4-FFF2-40B4-BE49-F238E27FC236}">
                  <a16:creationId xmlns:a16="http://schemas.microsoft.com/office/drawing/2014/main" id="{A58D861A-CBA2-4E24-898A-082C2B5F730B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iṣ1ïďè">
              <a:extLst>
                <a:ext uri="{FF2B5EF4-FFF2-40B4-BE49-F238E27FC236}">
                  <a16:creationId xmlns:a16="http://schemas.microsoft.com/office/drawing/2014/main" id="{FA914FF3-6BBD-4800-BC70-EAFE94E9854C}"/>
                </a:ext>
              </a:extLst>
            </p:cNvPr>
            <p:cNvSpPr/>
            <p:nvPr/>
          </p:nvSpPr>
          <p:spPr>
            <a:xfrm>
              <a:off x="5729591" y="2529583"/>
              <a:ext cx="1988873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48B62BA-C449-4455-947D-5151F6091B8B}"/>
              </a:ext>
            </a:extLst>
          </p:cNvPr>
          <p:cNvGrpSpPr/>
          <p:nvPr/>
        </p:nvGrpSpPr>
        <p:grpSpPr>
          <a:xfrm>
            <a:off x="4044705" y="3273879"/>
            <a:ext cx="2561620" cy="778255"/>
            <a:chOff x="5729591" y="2285075"/>
            <a:chExt cx="2561620" cy="778255"/>
          </a:xfrm>
        </p:grpSpPr>
        <p:sp>
          <p:nvSpPr>
            <p:cNvPr id="13" name="íşļïḋê">
              <a:extLst>
                <a:ext uri="{FF2B5EF4-FFF2-40B4-BE49-F238E27FC236}">
                  <a16:creationId xmlns:a16="http://schemas.microsoft.com/office/drawing/2014/main" id="{FCF62D44-73DC-4E8F-9FFF-4BC070F816CD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ṣ1ïďè">
              <a:extLst>
                <a:ext uri="{FF2B5EF4-FFF2-40B4-BE49-F238E27FC236}">
                  <a16:creationId xmlns:a16="http://schemas.microsoft.com/office/drawing/2014/main" id="{3C5AAFA4-99C7-43DE-A122-2F4201D71910}"/>
                </a:ext>
              </a:extLst>
            </p:cNvPr>
            <p:cNvSpPr/>
            <p:nvPr/>
          </p:nvSpPr>
          <p:spPr>
            <a:xfrm>
              <a:off x="5729591" y="2529583"/>
              <a:ext cx="2051295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0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68525A-6ECD-4140-88B0-3CB4E37C6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788" y="1589365"/>
            <a:ext cx="4838462" cy="44369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DFF82F-837E-468B-9C68-70E79B4497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857" y="1589365"/>
            <a:ext cx="4320659" cy="424035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00214E6-8C5F-4301-98A4-BA34479FFE9C}"/>
              </a:ext>
            </a:extLst>
          </p:cNvPr>
          <p:cNvGrpSpPr/>
          <p:nvPr/>
        </p:nvGrpSpPr>
        <p:grpSpPr>
          <a:xfrm>
            <a:off x="2228393" y="3190673"/>
            <a:ext cx="2561620" cy="778255"/>
            <a:chOff x="5729591" y="2285075"/>
            <a:chExt cx="2561620" cy="778255"/>
          </a:xfrm>
        </p:grpSpPr>
        <p:sp>
          <p:nvSpPr>
            <p:cNvPr id="12" name="íşļïḋê">
              <a:extLst>
                <a:ext uri="{FF2B5EF4-FFF2-40B4-BE49-F238E27FC236}">
                  <a16:creationId xmlns:a16="http://schemas.microsoft.com/office/drawing/2014/main" id="{9D637FD3-347E-447D-A621-227FC2625C77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iṣ1ïďè">
              <a:extLst>
                <a:ext uri="{FF2B5EF4-FFF2-40B4-BE49-F238E27FC236}">
                  <a16:creationId xmlns:a16="http://schemas.microsoft.com/office/drawing/2014/main" id="{4C2804F8-2A7C-41FA-874F-096B61F4213C}"/>
                </a:ext>
              </a:extLst>
            </p:cNvPr>
            <p:cNvSpPr/>
            <p:nvPr/>
          </p:nvSpPr>
          <p:spPr>
            <a:xfrm>
              <a:off x="5729591" y="2529583"/>
              <a:ext cx="2000002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4299EEA-89C7-43C0-BEF6-B491995B7C65}"/>
              </a:ext>
            </a:extLst>
          </p:cNvPr>
          <p:cNvGrpSpPr/>
          <p:nvPr/>
        </p:nvGrpSpPr>
        <p:grpSpPr>
          <a:xfrm>
            <a:off x="2228393" y="4192839"/>
            <a:ext cx="2561620" cy="778255"/>
            <a:chOff x="5729591" y="2285075"/>
            <a:chExt cx="2561620" cy="778255"/>
          </a:xfrm>
        </p:grpSpPr>
        <p:sp>
          <p:nvSpPr>
            <p:cNvPr id="15" name="íşļïḋê">
              <a:extLst>
                <a:ext uri="{FF2B5EF4-FFF2-40B4-BE49-F238E27FC236}">
                  <a16:creationId xmlns:a16="http://schemas.microsoft.com/office/drawing/2014/main" id="{C7774EA8-D516-4B46-8892-8B60604F157E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iṣ1ïďè">
              <a:extLst>
                <a:ext uri="{FF2B5EF4-FFF2-40B4-BE49-F238E27FC236}">
                  <a16:creationId xmlns:a16="http://schemas.microsoft.com/office/drawing/2014/main" id="{F9EB4AB6-3483-49A6-BD90-4C0464322717}"/>
                </a:ext>
              </a:extLst>
            </p:cNvPr>
            <p:cNvSpPr/>
            <p:nvPr/>
          </p:nvSpPr>
          <p:spPr>
            <a:xfrm>
              <a:off x="5729591" y="2529583"/>
              <a:ext cx="21183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9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7E1FE3-56D7-4C2A-A59C-C640D1667E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662" y="1181100"/>
            <a:ext cx="7336488" cy="3492626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3419060" y="2604247"/>
            <a:ext cx="427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21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BA5E1EF-ECEC-49FC-974E-980CE4E3BB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531" y="1882698"/>
            <a:ext cx="9698396" cy="49987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1E513E4-DAD0-4D82-A4FA-2248A7AAA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901" y="524728"/>
            <a:ext cx="3714199" cy="25511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2" name="文本框 18">
            <a:extLst>
              <a:ext uri="{FF2B5EF4-FFF2-40B4-BE49-F238E27FC236}">
                <a16:creationId xmlns:a16="http://schemas.microsoft.com/office/drawing/2014/main" id="{FE7DFFF3-7FFE-47E9-9B6E-B37A3367B7A0}"/>
              </a:ext>
            </a:extLst>
          </p:cNvPr>
          <p:cNvSpPr txBox="1"/>
          <p:nvPr/>
        </p:nvSpPr>
        <p:spPr>
          <a:xfrm>
            <a:off x="4543469" y="1419552"/>
            <a:ext cx="293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zh-CN" sz="3600" b="1" dirty="0">
                <a:solidFill>
                  <a:srgbClr val="60C2DC"/>
                </a:solidFill>
                <a:cs typeface="+mn-ea"/>
                <a:sym typeface="+mn-lt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515439F-3FD3-455F-B2B4-CD0D29A96EEB}"/>
              </a:ext>
            </a:extLst>
          </p:cNvPr>
          <p:cNvGrpSpPr/>
          <p:nvPr/>
        </p:nvGrpSpPr>
        <p:grpSpPr>
          <a:xfrm>
            <a:off x="2156130" y="3157640"/>
            <a:ext cx="3174602" cy="1133475"/>
            <a:chOff x="2156130" y="3157640"/>
            <a:chExt cx="3174602" cy="113347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96521AD-C111-479F-A277-800D36DA2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29352">
              <a:off x="2156130" y="3157640"/>
              <a:ext cx="3116140" cy="1133475"/>
            </a:xfrm>
            <a:prstGeom prst="rect">
              <a:avLst/>
            </a:prstGeom>
          </p:spPr>
        </p:pic>
        <p:sp>
          <p:nvSpPr>
            <p:cNvPr id="27" name="文本框 39">
              <a:extLst>
                <a:ext uri="{FF2B5EF4-FFF2-40B4-BE49-F238E27FC236}">
                  <a16:creationId xmlns:a16="http://schemas.microsoft.com/office/drawing/2014/main" id="{03BA8DEE-BB6A-4ACF-B8B0-56FA2BE338E0}"/>
                </a:ext>
              </a:extLst>
            </p:cNvPr>
            <p:cNvSpPr txBox="1"/>
            <p:nvPr/>
          </p:nvSpPr>
          <p:spPr>
            <a:xfrm>
              <a:off x="2394213" y="3500958"/>
              <a:ext cx="293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52B45CD-E0F8-4321-8C73-6FA866AF7633}"/>
              </a:ext>
            </a:extLst>
          </p:cNvPr>
          <p:cNvGrpSpPr/>
          <p:nvPr/>
        </p:nvGrpSpPr>
        <p:grpSpPr>
          <a:xfrm>
            <a:off x="6395029" y="3088837"/>
            <a:ext cx="3143051" cy="1133475"/>
            <a:chOff x="6395029" y="3088837"/>
            <a:chExt cx="3143051" cy="1133475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9ECF90B-9C39-4021-A416-38BE96B3F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5642">
              <a:off x="6395029" y="3088837"/>
              <a:ext cx="3116140" cy="1133475"/>
            </a:xfrm>
            <a:prstGeom prst="rect">
              <a:avLst/>
            </a:prstGeom>
          </p:spPr>
        </p:pic>
        <p:sp>
          <p:nvSpPr>
            <p:cNvPr id="28" name="文本框 39">
              <a:extLst>
                <a:ext uri="{FF2B5EF4-FFF2-40B4-BE49-F238E27FC236}">
                  <a16:creationId xmlns:a16="http://schemas.microsoft.com/office/drawing/2014/main" id="{B8D685C8-85DD-4E62-87CA-4C7B25DA8F32}"/>
                </a:ext>
              </a:extLst>
            </p:cNvPr>
            <p:cNvSpPr txBox="1"/>
            <p:nvPr/>
          </p:nvSpPr>
          <p:spPr>
            <a:xfrm>
              <a:off x="6601561" y="3422176"/>
              <a:ext cx="293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4E3D1E5-D843-4699-83A4-1ACD9B89C8FB}"/>
              </a:ext>
            </a:extLst>
          </p:cNvPr>
          <p:cNvGrpSpPr/>
          <p:nvPr/>
        </p:nvGrpSpPr>
        <p:grpSpPr>
          <a:xfrm>
            <a:off x="2214592" y="4640559"/>
            <a:ext cx="3116140" cy="1133475"/>
            <a:chOff x="2214592" y="4640559"/>
            <a:chExt cx="3116140" cy="1133475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E836E4D-5090-4F26-A33C-9232D083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4592" y="4640559"/>
              <a:ext cx="3116140" cy="1133475"/>
            </a:xfrm>
            <a:prstGeom prst="rect">
              <a:avLst/>
            </a:prstGeom>
          </p:spPr>
        </p:pic>
        <p:sp>
          <p:nvSpPr>
            <p:cNvPr id="29" name="文本框 39">
              <a:extLst>
                <a:ext uri="{FF2B5EF4-FFF2-40B4-BE49-F238E27FC236}">
                  <a16:creationId xmlns:a16="http://schemas.microsoft.com/office/drawing/2014/main" id="{06F27451-2554-41E7-81A5-88A33BC180BB}"/>
                </a:ext>
              </a:extLst>
            </p:cNvPr>
            <p:cNvSpPr txBox="1"/>
            <p:nvPr/>
          </p:nvSpPr>
          <p:spPr>
            <a:xfrm>
              <a:off x="2375480" y="5020205"/>
              <a:ext cx="293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CD37DA4-FCEC-4063-B6B6-8B33E26DBA02}"/>
              </a:ext>
            </a:extLst>
          </p:cNvPr>
          <p:cNvGrpSpPr/>
          <p:nvPr/>
        </p:nvGrpSpPr>
        <p:grpSpPr>
          <a:xfrm>
            <a:off x="6441371" y="4385963"/>
            <a:ext cx="3116140" cy="1133475"/>
            <a:chOff x="6441371" y="4385963"/>
            <a:chExt cx="3116140" cy="1133475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883A44F-030E-4D8B-A2E5-5C7AFA055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2431">
              <a:off x="6441371" y="4385963"/>
              <a:ext cx="3116140" cy="1133475"/>
            </a:xfrm>
            <a:prstGeom prst="rect">
              <a:avLst/>
            </a:prstGeom>
          </p:spPr>
        </p:pic>
        <p:sp>
          <p:nvSpPr>
            <p:cNvPr id="30" name="文本框 39">
              <a:extLst>
                <a:ext uri="{FF2B5EF4-FFF2-40B4-BE49-F238E27FC236}">
                  <a16:creationId xmlns:a16="http://schemas.microsoft.com/office/drawing/2014/main" id="{510FF7A9-845D-4BBF-8A9F-1A456E8ED031}"/>
                </a:ext>
              </a:extLst>
            </p:cNvPr>
            <p:cNvSpPr txBox="1"/>
            <p:nvPr/>
          </p:nvSpPr>
          <p:spPr>
            <a:xfrm>
              <a:off x="6603653" y="4738280"/>
              <a:ext cx="293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r>
                <a: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1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CFFF01-4326-4104-9E5A-13B307F71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373" y="1430750"/>
            <a:ext cx="7429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D7AD81-CC5D-4366-AB16-E532894DC8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726" y="1810105"/>
            <a:ext cx="6454305" cy="364258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CFEC9E5-12F3-427A-A765-C164186A8D82}"/>
              </a:ext>
            </a:extLst>
          </p:cNvPr>
          <p:cNvGrpSpPr/>
          <p:nvPr/>
        </p:nvGrpSpPr>
        <p:grpSpPr>
          <a:xfrm>
            <a:off x="5588915" y="4269640"/>
            <a:ext cx="2561620" cy="778255"/>
            <a:chOff x="5729591" y="2285075"/>
            <a:chExt cx="2561620" cy="778255"/>
          </a:xfrm>
        </p:grpSpPr>
        <p:sp>
          <p:nvSpPr>
            <p:cNvPr id="7" name="íşļïḋê">
              <a:extLst>
                <a:ext uri="{FF2B5EF4-FFF2-40B4-BE49-F238E27FC236}">
                  <a16:creationId xmlns:a16="http://schemas.microsoft.com/office/drawing/2014/main" id="{10E629CC-9AC6-47DD-B113-5A80B8C89AB7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" name="iṣ1ïďè">
              <a:extLst>
                <a:ext uri="{FF2B5EF4-FFF2-40B4-BE49-F238E27FC236}">
                  <a16:creationId xmlns:a16="http://schemas.microsoft.com/office/drawing/2014/main" id="{14AFB04B-301C-4AEC-8AD4-3F2330A11F47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9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228B91-11DD-4BF6-A9C1-3A096E1D9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050" y="1810105"/>
            <a:ext cx="3467100" cy="386715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56B796D-C90D-4EA2-8AAC-B4411AD3ED11}"/>
              </a:ext>
            </a:extLst>
          </p:cNvPr>
          <p:cNvGrpSpPr/>
          <p:nvPr/>
        </p:nvGrpSpPr>
        <p:grpSpPr>
          <a:xfrm>
            <a:off x="5729591" y="2140455"/>
            <a:ext cx="2561620" cy="778255"/>
            <a:chOff x="5729591" y="2285075"/>
            <a:chExt cx="2561620" cy="778255"/>
          </a:xfrm>
        </p:grpSpPr>
        <p:sp>
          <p:nvSpPr>
            <p:cNvPr id="9" name="íşļïḋê">
              <a:extLst>
                <a:ext uri="{FF2B5EF4-FFF2-40B4-BE49-F238E27FC236}">
                  <a16:creationId xmlns:a16="http://schemas.microsoft.com/office/drawing/2014/main" id="{224D2512-7BF8-47A3-A027-852DB23DAD97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iṣ1ïďè">
              <a:extLst>
                <a:ext uri="{FF2B5EF4-FFF2-40B4-BE49-F238E27FC236}">
                  <a16:creationId xmlns:a16="http://schemas.microsoft.com/office/drawing/2014/main" id="{1877C696-D132-4814-ADA9-EE6D804FCDD0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7A735C7-38C4-46D6-988F-72AB9DEC3238}"/>
              </a:ext>
            </a:extLst>
          </p:cNvPr>
          <p:cNvGrpSpPr/>
          <p:nvPr/>
        </p:nvGrpSpPr>
        <p:grpSpPr>
          <a:xfrm>
            <a:off x="8387367" y="2140455"/>
            <a:ext cx="2561620" cy="778255"/>
            <a:chOff x="5729591" y="2285075"/>
            <a:chExt cx="2561620" cy="778255"/>
          </a:xfrm>
        </p:grpSpPr>
        <p:sp>
          <p:nvSpPr>
            <p:cNvPr id="13" name="íşļïḋê">
              <a:extLst>
                <a:ext uri="{FF2B5EF4-FFF2-40B4-BE49-F238E27FC236}">
                  <a16:creationId xmlns:a16="http://schemas.microsoft.com/office/drawing/2014/main" id="{09DBFCDF-4F7B-4A22-9DBD-C4D95C5CE21A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ṣ1ïďè">
              <a:extLst>
                <a:ext uri="{FF2B5EF4-FFF2-40B4-BE49-F238E27FC236}">
                  <a16:creationId xmlns:a16="http://schemas.microsoft.com/office/drawing/2014/main" id="{F2B04F21-DA3D-4B75-9926-8CE4ABE06F54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5C88891-2026-437E-9083-CD85240E7EDE}"/>
              </a:ext>
            </a:extLst>
          </p:cNvPr>
          <p:cNvGrpSpPr/>
          <p:nvPr/>
        </p:nvGrpSpPr>
        <p:grpSpPr>
          <a:xfrm>
            <a:off x="5729591" y="3594175"/>
            <a:ext cx="2561620" cy="778255"/>
            <a:chOff x="5729591" y="2285075"/>
            <a:chExt cx="2561620" cy="778255"/>
          </a:xfrm>
        </p:grpSpPr>
        <p:sp>
          <p:nvSpPr>
            <p:cNvPr id="17" name="íşļïḋê">
              <a:extLst>
                <a:ext uri="{FF2B5EF4-FFF2-40B4-BE49-F238E27FC236}">
                  <a16:creationId xmlns:a16="http://schemas.microsoft.com/office/drawing/2014/main" id="{1E39E17F-9251-46F9-9FA3-BE9C2068E520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iṣ1ïďè">
              <a:extLst>
                <a:ext uri="{FF2B5EF4-FFF2-40B4-BE49-F238E27FC236}">
                  <a16:creationId xmlns:a16="http://schemas.microsoft.com/office/drawing/2014/main" id="{06A2FE37-E7CB-4764-9652-B8687BC2A83A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BE1CAA3-F562-4CA9-AF48-AC94C063A9A8}"/>
              </a:ext>
            </a:extLst>
          </p:cNvPr>
          <p:cNvGrpSpPr/>
          <p:nvPr/>
        </p:nvGrpSpPr>
        <p:grpSpPr>
          <a:xfrm>
            <a:off x="8387367" y="3594175"/>
            <a:ext cx="2561620" cy="778255"/>
            <a:chOff x="5729591" y="2285075"/>
            <a:chExt cx="2561620" cy="778255"/>
          </a:xfrm>
        </p:grpSpPr>
        <p:sp>
          <p:nvSpPr>
            <p:cNvPr id="20" name="íşļïḋê">
              <a:extLst>
                <a:ext uri="{FF2B5EF4-FFF2-40B4-BE49-F238E27FC236}">
                  <a16:creationId xmlns:a16="http://schemas.microsoft.com/office/drawing/2014/main" id="{3915FE7F-EAC2-487B-B3FC-410381A6498A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iṣ1ïďè">
              <a:extLst>
                <a:ext uri="{FF2B5EF4-FFF2-40B4-BE49-F238E27FC236}">
                  <a16:creationId xmlns:a16="http://schemas.microsoft.com/office/drawing/2014/main" id="{8C97FC43-D28D-429B-B5FA-4B922A97D4FB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1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8A49D89-80CA-4078-9AF4-05C41383C462}"/>
              </a:ext>
            </a:extLst>
          </p:cNvPr>
          <p:cNvGrpSpPr/>
          <p:nvPr/>
        </p:nvGrpSpPr>
        <p:grpSpPr>
          <a:xfrm>
            <a:off x="6474661" y="3362889"/>
            <a:ext cx="2561620" cy="778255"/>
            <a:chOff x="5729591" y="2285075"/>
            <a:chExt cx="2561620" cy="778255"/>
          </a:xfrm>
        </p:grpSpPr>
        <p:sp>
          <p:nvSpPr>
            <p:cNvPr id="7" name="íşļïḋê">
              <a:extLst>
                <a:ext uri="{FF2B5EF4-FFF2-40B4-BE49-F238E27FC236}">
                  <a16:creationId xmlns:a16="http://schemas.microsoft.com/office/drawing/2014/main" id="{D03C70B3-2E37-49C0-AA78-BD4F4E2BB688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" name="iṣ1ïďè">
              <a:extLst>
                <a:ext uri="{FF2B5EF4-FFF2-40B4-BE49-F238E27FC236}">
                  <a16:creationId xmlns:a16="http://schemas.microsoft.com/office/drawing/2014/main" id="{B6D3A4FA-6A85-4210-8158-EA7AD2A2228F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C25EB91-BBAD-4AA6-A314-9D30ED5743B1}"/>
              </a:ext>
            </a:extLst>
          </p:cNvPr>
          <p:cNvGrpSpPr/>
          <p:nvPr/>
        </p:nvGrpSpPr>
        <p:grpSpPr>
          <a:xfrm>
            <a:off x="9132437" y="3362889"/>
            <a:ext cx="2561620" cy="778255"/>
            <a:chOff x="5729591" y="2285075"/>
            <a:chExt cx="2561620" cy="778255"/>
          </a:xfrm>
        </p:grpSpPr>
        <p:sp>
          <p:nvSpPr>
            <p:cNvPr id="10" name="íşļïḋê">
              <a:extLst>
                <a:ext uri="{FF2B5EF4-FFF2-40B4-BE49-F238E27FC236}">
                  <a16:creationId xmlns:a16="http://schemas.microsoft.com/office/drawing/2014/main" id="{46030AEA-A1AA-46A6-B6F3-7AB4DA599774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iṣ1ïďè">
              <a:extLst>
                <a:ext uri="{FF2B5EF4-FFF2-40B4-BE49-F238E27FC236}">
                  <a16:creationId xmlns:a16="http://schemas.microsoft.com/office/drawing/2014/main" id="{BA0C3CBF-C043-4D61-9E3A-DBCE77E30B19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C2235EED-27C6-42F5-84FA-C6DD32BC0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665" y="1639761"/>
            <a:ext cx="5570720" cy="45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1D7420-0472-4984-8DB0-FB212A688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93" y="1226521"/>
            <a:ext cx="4096234" cy="440495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DDC9C24-6F73-4189-97C1-ECD030967F6C}"/>
              </a:ext>
            </a:extLst>
          </p:cNvPr>
          <p:cNvGrpSpPr/>
          <p:nvPr/>
        </p:nvGrpSpPr>
        <p:grpSpPr>
          <a:xfrm>
            <a:off x="5729591" y="2140455"/>
            <a:ext cx="2561620" cy="778255"/>
            <a:chOff x="5729591" y="2285075"/>
            <a:chExt cx="2561620" cy="778255"/>
          </a:xfrm>
        </p:grpSpPr>
        <p:sp>
          <p:nvSpPr>
            <p:cNvPr id="9" name="íşļïḋê">
              <a:extLst>
                <a:ext uri="{FF2B5EF4-FFF2-40B4-BE49-F238E27FC236}">
                  <a16:creationId xmlns:a16="http://schemas.microsoft.com/office/drawing/2014/main" id="{88309CD2-5A6E-4CC9-B826-50158CCFEC4F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iṣ1ïďè">
              <a:extLst>
                <a:ext uri="{FF2B5EF4-FFF2-40B4-BE49-F238E27FC236}">
                  <a16:creationId xmlns:a16="http://schemas.microsoft.com/office/drawing/2014/main" id="{AD524D93-CA0B-4CB5-84C9-900925CC0053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C058CF0-DE60-4F29-8863-F60E3DB7DDA0}"/>
              </a:ext>
            </a:extLst>
          </p:cNvPr>
          <p:cNvGrpSpPr/>
          <p:nvPr/>
        </p:nvGrpSpPr>
        <p:grpSpPr>
          <a:xfrm>
            <a:off x="8387367" y="2140455"/>
            <a:ext cx="2561620" cy="778255"/>
            <a:chOff x="5729591" y="2285075"/>
            <a:chExt cx="2561620" cy="778255"/>
          </a:xfrm>
        </p:grpSpPr>
        <p:sp>
          <p:nvSpPr>
            <p:cNvPr id="13" name="íşļïḋê">
              <a:extLst>
                <a:ext uri="{FF2B5EF4-FFF2-40B4-BE49-F238E27FC236}">
                  <a16:creationId xmlns:a16="http://schemas.microsoft.com/office/drawing/2014/main" id="{29C24FA2-6C49-4D00-A865-2C53CCF826C8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ṣ1ïďè">
              <a:extLst>
                <a:ext uri="{FF2B5EF4-FFF2-40B4-BE49-F238E27FC236}">
                  <a16:creationId xmlns:a16="http://schemas.microsoft.com/office/drawing/2014/main" id="{874C9B24-409A-48BE-89EB-CA37859CF3B3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F564B84-AD12-4BB5-942A-CDC571F9E7CB}"/>
              </a:ext>
            </a:extLst>
          </p:cNvPr>
          <p:cNvGrpSpPr/>
          <p:nvPr/>
        </p:nvGrpSpPr>
        <p:grpSpPr>
          <a:xfrm>
            <a:off x="5714020" y="3694783"/>
            <a:ext cx="2561620" cy="778255"/>
            <a:chOff x="5729591" y="2285075"/>
            <a:chExt cx="2561620" cy="778255"/>
          </a:xfrm>
        </p:grpSpPr>
        <p:sp>
          <p:nvSpPr>
            <p:cNvPr id="17" name="íşļïḋê">
              <a:extLst>
                <a:ext uri="{FF2B5EF4-FFF2-40B4-BE49-F238E27FC236}">
                  <a16:creationId xmlns:a16="http://schemas.microsoft.com/office/drawing/2014/main" id="{819F9888-4523-4BF7-889F-F48F469FAF2C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iṣ1ïďè">
              <a:extLst>
                <a:ext uri="{FF2B5EF4-FFF2-40B4-BE49-F238E27FC236}">
                  <a16:creationId xmlns:a16="http://schemas.microsoft.com/office/drawing/2014/main" id="{789DDED5-E57F-4987-AED3-388A664FF4B0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5BD528F-EDAD-4E29-BA06-FE5FB20B9FF1}"/>
              </a:ext>
            </a:extLst>
          </p:cNvPr>
          <p:cNvGrpSpPr/>
          <p:nvPr/>
        </p:nvGrpSpPr>
        <p:grpSpPr>
          <a:xfrm>
            <a:off x="8371796" y="3694783"/>
            <a:ext cx="2561620" cy="778255"/>
            <a:chOff x="5729591" y="2285075"/>
            <a:chExt cx="2561620" cy="778255"/>
          </a:xfrm>
        </p:grpSpPr>
        <p:sp>
          <p:nvSpPr>
            <p:cNvPr id="20" name="íşļïḋê">
              <a:extLst>
                <a:ext uri="{FF2B5EF4-FFF2-40B4-BE49-F238E27FC236}">
                  <a16:creationId xmlns:a16="http://schemas.microsoft.com/office/drawing/2014/main" id="{F9F31591-FCDE-4FA0-AB7D-5C7884CDCED7}"/>
                </a:ext>
              </a:extLst>
            </p:cNvPr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iṣ1ïďè">
              <a:extLst>
                <a:ext uri="{FF2B5EF4-FFF2-40B4-BE49-F238E27FC236}">
                  <a16:creationId xmlns:a16="http://schemas.microsoft.com/office/drawing/2014/main" id="{BF1C9824-6B2F-4C76-92D0-E82B54A69D78}"/>
                </a:ext>
              </a:extLst>
            </p:cNvPr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5907DFE-93F5-4A37-A622-CC79D547BA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4449"/>
            <a:ext cx="12192000" cy="18335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FA1322-2E8A-4197-AE2D-69A934FE1C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816" y="4421273"/>
            <a:ext cx="1723430" cy="15097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CC96DA-24A8-4674-B264-C507B17345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30" y="876298"/>
            <a:ext cx="2126894" cy="314081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F3EB684-E767-449C-9C46-8DC07FF7B1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946" y="419873"/>
            <a:ext cx="964941" cy="6480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48436DC-BC4F-4FA0-830A-07A2DDE45F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727" y="1471069"/>
            <a:ext cx="1723430" cy="9384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16C9919-636D-4BE3-9D63-DE65E81294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474" y="917221"/>
            <a:ext cx="2107283" cy="296298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B73A7436-6A7D-4191-AFA3-4E6035FEDC1E}"/>
              </a:ext>
            </a:extLst>
          </p:cNvPr>
          <p:cNvSpPr txBox="1"/>
          <p:nvPr/>
        </p:nvSpPr>
        <p:spPr>
          <a:xfrm>
            <a:off x="1546833" y="2039388"/>
            <a:ext cx="9098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44450">
                  <a:noFill/>
                </a:ln>
                <a:solidFill>
                  <a:srgbClr val="D679B3"/>
                </a:solidFill>
                <a:effectLst>
                  <a:outerShdw sx="96000" sy="96000" algn="ctr" rotWithShape="0">
                    <a:srgbClr val="FFFFFF"/>
                  </a:outerShdw>
                </a:effectLst>
                <a:cs typeface="+mn-ea"/>
                <a:sym typeface="+mn-lt"/>
              </a:rPr>
              <a:t>Thanks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852F32-8257-909A-3099-537653BF9307}"/>
              </a:ext>
            </a:extLst>
          </p:cNvPr>
          <p:cNvSpPr txBox="1"/>
          <p:nvPr/>
        </p:nvSpPr>
        <p:spPr>
          <a:xfrm>
            <a:off x="2574798" y="3719575"/>
            <a:ext cx="724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92D050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F5458B7F-BDC2-2A1E-1483-3E19FD5C1BEE}"/>
              </a:ext>
            </a:extLst>
          </p:cNvPr>
          <p:cNvSpPr/>
          <p:nvPr/>
        </p:nvSpPr>
        <p:spPr>
          <a:xfrm>
            <a:off x="10239536" y="26229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2658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7E1FE3-56D7-4C2A-A59C-C640D1667E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662" y="1181100"/>
            <a:ext cx="7336488" cy="3492626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3508758" y="2782669"/>
            <a:ext cx="413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0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855D23-3579-4BC4-8FBE-E7BA6185A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762" y="2409470"/>
            <a:ext cx="4943475" cy="26384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58E485-13FD-450D-ACB6-AD82AD851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026" y="2290052"/>
            <a:ext cx="3914775" cy="2981325"/>
          </a:xfrm>
          <a:prstGeom prst="rect">
            <a:avLst/>
          </a:prstGeom>
        </p:spPr>
      </p:pic>
      <p:sp>
        <p:nvSpPr>
          <p:cNvPr id="12" name="íşļïḋê">
            <a:extLst>
              <a:ext uri="{FF2B5EF4-FFF2-40B4-BE49-F238E27FC236}">
                <a16:creationId xmlns:a16="http://schemas.microsoft.com/office/drawing/2014/main" id="{C47D877F-BD37-4CC2-A5BE-46FA58BAE33B}"/>
              </a:ext>
            </a:extLst>
          </p:cNvPr>
          <p:cNvSpPr txBox="1"/>
          <p:nvPr/>
        </p:nvSpPr>
        <p:spPr>
          <a:xfrm>
            <a:off x="2720790" y="3279846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iṣ1ïďè">
            <a:extLst>
              <a:ext uri="{FF2B5EF4-FFF2-40B4-BE49-F238E27FC236}">
                <a16:creationId xmlns:a16="http://schemas.microsoft.com/office/drawing/2014/main" id="{1E7AD8A4-2491-4C07-A1DC-0CC44B915D10}"/>
              </a:ext>
            </a:extLst>
          </p:cNvPr>
          <p:cNvSpPr/>
          <p:nvPr/>
        </p:nvSpPr>
        <p:spPr>
          <a:xfrm>
            <a:off x="2720790" y="3628851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2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9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645" y="64671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B5AE69-6087-4FC0-86FC-FCBEDD661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512" y="1171220"/>
            <a:ext cx="2200275" cy="38766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DF2810-8639-44E5-86CD-321AA36A8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395" y="2028470"/>
            <a:ext cx="5586410" cy="3019425"/>
          </a:xfrm>
          <a:prstGeom prst="rect">
            <a:avLst/>
          </a:prstGeom>
        </p:spPr>
      </p:pic>
      <p:sp>
        <p:nvSpPr>
          <p:cNvPr id="8" name="íşļïḋê">
            <a:extLst>
              <a:ext uri="{FF2B5EF4-FFF2-40B4-BE49-F238E27FC236}">
                <a16:creationId xmlns:a16="http://schemas.microsoft.com/office/drawing/2014/main" id="{ECA00E95-167F-4311-A8AF-BA3CC1557878}"/>
              </a:ext>
            </a:extLst>
          </p:cNvPr>
          <p:cNvSpPr txBox="1"/>
          <p:nvPr/>
        </p:nvSpPr>
        <p:spPr>
          <a:xfrm>
            <a:off x="6096000" y="3429000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iṣ1ïďè">
            <a:extLst>
              <a:ext uri="{FF2B5EF4-FFF2-40B4-BE49-F238E27FC236}">
                <a16:creationId xmlns:a16="http://schemas.microsoft.com/office/drawing/2014/main" id="{0538D205-1BA6-42AA-91F7-B00E21225BC0}"/>
              </a:ext>
            </a:extLst>
          </p:cNvPr>
          <p:cNvSpPr/>
          <p:nvPr/>
        </p:nvSpPr>
        <p:spPr>
          <a:xfrm>
            <a:off x="6096000" y="3673508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90622E-36C0-4B02-AAA4-2CB7880AA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437" y="1602200"/>
            <a:ext cx="8696325" cy="4362450"/>
          </a:xfrm>
          <a:prstGeom prst="rect">
            <a:avLst/>
          </a:prstGeom>
        </p:spPr>
      </p:pic>
      <p:sp>
        <p:nvSpPr>
          <p:cNvPr id="8" name="íşļïḋê">
            <a:extLst>
              <a:ext uri="{FF2B5EF4-FFF2-40B4-BE49-F238E27FC236}">
                <a16:creationId xmlns:a16="http://schemas.microsoft.com/office/drawing/2014/main" id="{07B171A7-4355-497B-8B18-54BF2D72046C}"/>
              </a:ext>
            </a:extLst>
          </p:cNvPr>
          <p:cNvSpPr txBox="1"/>
          <p:nvPr/>
        </p:nvSpPr>
        <p:spPr>
          <a:xfrm>
            <a:off x="3366219" y="2547541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iṣ1ïďè">
            <a:extLst>
              <a:ext uri="{FF2B5EF4-FFF2-40B4-BE49-F238E27FC236}">
                <a16:creationId xmlns:a16="http://schemas.microsoft.com/office/drawing/2014/main" id="{2338B771-5673-4E5D-8A41-DEB26224C3B2}"/>
              </a:ext>
            </a:extLst>
          </p:cNvPr>
          <p:cNvSpPr/>
          <p:nvPr/>
        </p:nvSpPr>
        <p:spPr>
          <a:xfrm>
            <a:off x="3366219" y="2792049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íşļïḋê">
            <a:extLst>
              <a:ext uri="{FF2B5EF4-FFF2-40B4-BE49-F238E27FC236}">
                <a16:creationId xmlns:a16="http://schemas.microsoft.com/office/drawing/2014/main" id="{B89AE247-A76E-48E5-A271-F59E49EB6404}"/>
              </a:ext>
            </a:extLst>
          </p:cNvPr>
          <p:cNvSpPr txBox="1"/>
          <p:nvPr/>
        </p:nvSpPr>
        <p:spPr>
          <a:xfrm>
            <a:off x="3366219" y="3866640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iṣ1ïďè">
            <a:extLst>
              <a:ext uri="{FF2B5EF4-FFF2-40B4-BE49-F238E27FC236}">
                <a16:creationId xmlns:a16="http://schemas.microsoft.com/office/drawing/2014/main" id="{6C6100FC-0D65-4ED3-B8BA-7D67C2CF6C95}"/>
              </a:ext>
            </a:extLst>
          </p:cNvPr>
          <p:cNvSpPr/>
          <p:nvPr/>
        </p:nvSpPr>
        <p:spPr>
          <a:xfrm>
            <a:off x="3366219" y="4111148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íşļïḋê">
            <a:extLst>
              <a:ext uri="{FF2B5EF4-FFF2-40B4-BE49-F238E27FC236}">
                <a16:creationId xmlns:a16="http://schemas.microsoft.com/office/drawing/2014/main" id="{27ACE4FE-212B-4F06-99ED-A0CE3941957E}"/>
              </a:ext>
            </a:extLst>
          </p:cNvPr>
          <p:cNvSpPr txBox="1"/>
          <p:nvPr/>
        </p:nvSpPr>
        <p:spPr>
          <a:xfrm>
            <a:off x="6916057" y="2528491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4" name="iṣ1ïďè">
            <a:extLst>
              <a:ext uri="{FF2B5EF4-FFF2-40B4-BE49-F238E27FC236}">
                <a16:creationId xmlns:a16="http://schemas.microsoft.com/office/drawing/2014/main" id="{1EFD8BD9-A619-40A2-A6E6-EFEB5235D87C}"/>
              </a:ext>
            </a:extLst>
          </p:cNvPr>
          <p:cNvSpPr/>
          <p:nvPr/>
        </p:nvSpPr>
        <p:spPr>
          <a:xfrm>
            <a:off x="6916057" y="2772999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íşļïḋê">
            <a:extLst>
              <a:ext uri="{FF2B5EF4-FFF2-40B4-BE49-F238E27FC236}">
                <a16:creationId xmlns:a16="http://schemas.microsoft.com/office/drawing/2014/main" id="{33925B06-DCFB-4B22-B4E1-A2578D54BD2D}"/>
              </a:ext>
            </a:extLst>
          </p:cNvPr>
          <p:cNvSpPr txBox="1"/>
          <p:nvPr/>
        </p:nvSpPr>
        <p:spPr>
          <a:xfrm>
            <a:off x="6916057" y="3886632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iṣ1ïďè">
            <a:extLst>
              <a:ext uri="{FF2B5EF4-FFF2-40B4-BE49-F238E27FC236}">
                <a16:creationId xmlns:a16="http://schemas.microsoft.com/office/drawing/2014/main" id="{28A51189-9957-4B2F-ADC1-A392DB3B403E}"/>
              </a:ext>
            </a:extLst>
          </p:cNvPr>
          <p:cNvSpPr/>
          <p:nvPr/>
        </p:nvSpPr>
        <p:spPr>
          <a:xfrm>
            <a:off x="6916057" y="4131140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2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6BF53D-8C1E-465C-A8D8-6A72F066A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12" y="1891876"/>
            <a:ext cx="4700588" cy="2914295"/>
          </a:xfrm>
          <a:prstGeom prst="rect">
            <a:avLst/>
          </a:prstGeom>
        </p:spPr>
      </p:pic>
      <p:sp>
        <p:nvSpPr>
          <p:cNvPr id="6" name="íşļïḋê">
            <a:extLst>
              <a:ext uri="{FF2B5EF4-FFF2-40B4-BE49-F238E27FC236}">
                <a16:creationId xmlns:a16="http://schemas.microsoft.com/office/drawing/2014/main" id="{E3784B9F-45F4-4BDE-B432-911A32BC6927}"/>
              </a:ext>
            </a:extLst>
          </p:cNvPr>
          <p:cNvSpPr txBox="1"/>
          <p:nvPr/>
        </p:nvSpPr>
        <p:spPr>
          <a:xfrm>
            <a:off x="2430751" y="3306746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iṣ1ïďè">
            <a:extLst>
              <a:ext uri="{FF2B5EF4-FFF2-40B4-BE49-F238E27FC236}">
                <a16:creationId xmlns:a16="http://schemas.microsoft.com/office/drawing/2014/main" id="{C0305EB8-B65E-4191-BDD0-FFC4350E78C3}"/>
              </a:ext>
            </a:extLst>
          </p:cNvPr>
          <p:cNvSpPr/>
          <p:nvPr/>
        </p:nvSpPr>
        <p:spPr>
          <a:xfrm>
            <a:off x="2430751" y="3551254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11C3DD-73CA-4F23-881F-E700C59CA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39448"/>
            <a:ext cx="4372377" cy="43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7E1FE3-56D7-4C2A-A59C-C640D1667E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662" y="1181100"/>
            <a:ext cx="7336488" cy="3492626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3389490" y="2782669"/>
            <a:ext cx="425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4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0C2D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F92219-AB21-48B2-9676-5E6C91B91C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3056525"/>
            <a:ext cx="6191250" cy="25356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7B8724-874D-4722-8EEA-3B9C31212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1676222"/>
            <a:ext cx="4953000" cy="2952750"/>
          </a:xfrm>
          <a:prstGeom prst="rect">
            <a:avLst/>
          </a:prstGeom>
        </p:spPr>
      </p:pic>
      <p:sp>
        <p:nvSpPr>
          <p:cNvPr id="8" name="íşļïḋê">
            <a:extLst>
              <a:ext uri="{FF2B5EF4-FFF2-40B4-BE49-F238E27FC236}">
                <a16:creationId xmlns:a16="http://schemas.microsoft.com/office/drawing/2014/main" id="{62475974-8CBA-4C41-B59C-4FAE9F6FAF34}"/>
              </a:ext>
            </a:extLst>
          </p:cNvPr>
          <p:cNvSpPr txBox="1"/>
          <p:nvPr/>
        </p:nvSpPr>
        <p:spPr>
          <a:xfrm rot="21359652">
            <a:off x="7009045" y="2337583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iṣ1ïďè">
            <a:extLst>
              <a:ext uri="{FF2B5EF4-FFF2-40B4-BE49-F238E27FC236}">
                <a16:creationId xmlns:a16="http://schemas.microsoft.com/office/drawing/2014/main" id="{06529A5A-EE64-4D0E-898C-B34F01323544}"/>
              </a:ext>
            </a:extLst>
          </p:cNvPr>
          <p:cNvSpPr/>
          <p:nvPr/>
        </p:nvSpPr>
        <p:spPr>
          <a:xfrm rot="21359652">
            <a:off x="7009612" y="2598288"/>
            <a:ext cx="209790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íşļïḋê">
            <a:extLst>
              <a:ext uri="{FF2B5EF4-FFF2-40B4-BE49-F238E27FC236}">
                <a16:creationId xmlns:a16="http://schemas.microsoft.com/office/drawing/2014/main" id="{CC7E1D06-0ACA-48D5-B30F-6E0FA20FADF2}"/>
              </a:ext>
            </a:extLst>
          </p:cNvPr>
          <p:cNvSpPr txBox="1"/>
          <p:nvPr/>
        </p:nvSpPr>
        <p:spPr>
          <a:xfrm rot="662290">
            <a:off x="9005485" y="3447626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iṣ1ïďè">
            <a:extLst>
              <a:ext uri="{FF2B5EF4-FFF2-40B4-BE49-F238E27FC236}">
                <a16:creationId xmlns:a16="http://schemas.microsoft.com/office/drawing/2014/main" id="{F1D176FD-A2B5-480F-852B-5B32AD9A1F23}"/>
              </a:ext>
            </a:extLst>
          </p:cNvPr>
          <p:cNvSpPr/>
          <p:nvPr/>
        </p:nvSpPr>
        <p:spPr>
          <a:xfrm rot="662290">
            <a:off x="9005485" y="3692134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cs typeface="+mn-ea"/>
                <a:sym typeface="+mn-lt"/>
              </a:rPr>
              <a:t>Fill in the description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9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7F6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0C7F6"/>
      </a:hlink>
      <a:folHlink>
        <a:srgbClr val="BFBFBF"/>
      </a:folHlink>
    </a:clrScheme>
    <a:fontScheme name="0rffrmmn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659</Words>
  <Application>Microsoft Office PowerPoint</Application>
  <PresentationFormat>宽屏</PresentationFormat>
  <Paragraphs>112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33</cp:revision>
  <dcterms:created xsi:type="dcterms:W3CDTF">2018-02-07T08:36:30Z</dcterms:created>
  <dcterms:modified xsi:type="dcterms:W3CDTF">2022-05-15T04:16:01Z</dcterms:modified>
</cp:coreProperties>
</file>