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99" r:id="rId3"/>
    <p:sldId id="300" r:id="rId4"/>
    <p:sldId id="301" r:id="rId5"/>
    <p:sldId id="313" r:id="rId6"/>
    <p:sldId id="305" r:id="rId7"/>
    <p:sldId id="307" r:id="rId8"/>
    <p:sldId id="316" r:id="rId9"/>
    <p:sldId id="302" r:id="rId10"/>
    <p:sldId id="318" r:id="rId11"/>
    <p:sldId id="314" r:id="rId12"/>
    <p:sldId id="311" r:id="rId13"/>
    <p:sldId id="303" r:id="rId14"/>
    <p:sldId id="277" r:id="rId15"/>
    <p:sldId id="319" r:id="rId16"/>
    <p:sldId id="309" r:id="rId17"/>
    <p:sldId id="308" r:id="rId18"/>
    <p:sldId id="304" r:id="rId19"/>
    <p:sldId id="310" r:id="rId20"/>
    <p:sldId id="320" r:id="rId21"/>
    <p:sldId id="315" r:id="rId22"/>
    <p:sldId id="312" r:id="rId23"/>
    <p:sldId id="306" r:id="rId24"/>
    <p:sldId id="317" r:id="rId25"/>
    <p:sldId id="321" r:id="rId26"/>
    <p:sldId id="1774" r:id="rId27"/>
    <p:sldId id="1775" r:id="rId28"/>
    <p:sldId id="1776" r:id="rId29"/>
    <p:sldId id="177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7" initials="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8E"/>
    <a:srgbClr val="2A5D35"/>
    <a:srgbClr val="A4BF79"/>
    <a:srgbClr val="ACC78F"/>
    <a:srgbClr val="9DB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en-US" altLang="zh-CN" dirty="0"/>
              <a:t>Add title text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4BF7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A-414B-BB94-6A8FF0E64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2A5D3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A-414B-BB94-6A8FF0E647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A-414B-BB94-6A8FF0E64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420544"/>
        <c:axId val="669434624"/>
      </c:barChart>
      <c:catAx>
        <c:axId val="6694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69434624"/>
        <c:crosses val="autoZero"/>
        <c:auto val="1"/>
        <c:lblAlgn val="ctr"/>
        <c:lblOffset val="100"/>
        <c:noMultiLvlLbl val="0"/>
      </c:catAx>
      <c:valAx>
        <c:axId val="66943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69420544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F510-F487-42FC-9851-9334E3D9945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90D5-5134-418A-866C-7052CD650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00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9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4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55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29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37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42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90D5-5134-418A-866C-7052CD6501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3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2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4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3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1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54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8CA98E">
                  <a:shade val="30000"/>
                  <a:satMod val="115000"/>
                </a:srgbClr>
              </a:gs>
              <a:gs pos="50000">
                <a:srgbClr val="8CA98E">
                  <a:shade val="67500"/>
                  <a:satMod val="115000"/>
                </a:srgbClr>
              </a:gs>
              <a:gs pos="100000">
                <a:srgbClr val="8CA98E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0726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2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2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82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1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9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1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7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17420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40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7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4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E56F-D815-4ACB-8B78-64FE0CE71F28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AAC3-3ADC-4CEC-BB56-A5FCA2445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08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63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CC8347-8012-4DF7-A678-CEB5B2E4E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4CB1BE-4049-461B-B3B9-0C286E6A01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49" t="50580" r="31935"/>
          <a:stretch/>
        </p:blipFill>
        <p:spPr>
          <a:xfrm rot="10800000">
            <a:off x="2628900" y="-176983"/>
            <a:ext cx="7220263" cy="2820094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BE0BF07-BA7D-4479-994B-5C343536A3C3}"/>
              </a:ext>
            </a:extLst>
          </p:cNvPr>
          <p:cNvSpPr/>
          <p:nvPr/>
        </p:nvSpPr>
        <p:spPr>
          <a:xfrm>
            <a:off x="1251784" y="718916"/>
            <a:ext cx="9688433" cy="5420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9573D3-0D13-461E-827C-C5980B372022}"/>
              </a:ext>
            </a:extLst>
          </p:cNvPr>
          <p:cNvSpPr txBox="1"/>
          <p:nvPr/>
        </p:nvSpPr>
        <p:spPr>
          <a:xfrm>
            <a:off x="2023440" y="2687718"/>
            <a:ext cx="8145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6FD4CD-7809-4DA2-9F9D-A37DC7B87E76}"/>
              </a:ext>
            </a:extLst>
          </p:cNvPr>
          <p:cNvSpPr/>
          <p:nvPr/>
        </p:nvSpPr>
        <p:spPr>
          <a:xfrm>
            <a:off x="2628900" y="3579562"/>
            <a:ext cx="6934200" cy="61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D05E234-D5B3-47F7-AF1F-EE615F9E8722}"/>
              </a:ext>
            </a:extLst>
          </p:cNvPr>
          <p:cNvSpPr/>
          <p:nvPr/>
        </p:nvSpPr>
        <p:spPr>
          <a:xfrm>
            <a:off x="5353050" y="5055026"/>
            <a:ext cx="1485900" cy="463182"/>
          </a:xfrm>
          <a:prstGeom prst="round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CE246FBD-D8BC-004F-F982-D58DDBD5779B}"/>
              </a:ext>
            </a:extLst>
          </p:cNvPr>
          <p:cNvSpPr/>
          <p:nvPr/>
        </p:nvSpPr>
        <p:spPr>
          <a:xfrm>
            <a:off x="5253698" y="90725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3">
            <a:hlinkClick r:id="rId4"/>
            <a:extLst>
              <a:ext uri="{FF2B5EF4-FFF2-40B4-BE49-F238E27FC236}">
                <a16:creationId xmlns:a16="http://schemas.microsoft.com/office/drawing/2014/main" id="{C68D6A23-0730-5085-6BF8-C83A05532377}"/>
              </a:ext>
            </a:extLst>
          </p:cNvPr>
          <p:cNvSpPr txBox="1"/>
          <p:nvPr/>
        </p:nvSpPr>
        <p:spPr>
          <a:xfrm>
            <a:off x="3511190" y="58928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7A05333-153E-4E8D-8B98-6AD11B9519D9}"/>
              </a:ext>
            </a:extLst>
          </p:cNvPr>
          <p:cNvCxnSpPr/>
          <p:nvPr/>
        </p:nvCxnSpPr>
        <p:spPr>
          <a:xfrm flipH="1">
            <a:off x="6096000" y="370089"/>
            <a:ext cx="1" cy="6117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3A12A7C2-63AF-4A44-912D-76C51CFA4A1A}"/>
              </a:ext>
            </a:extLst>
          </p:cNvPr>
          <p:cNvGrpSpPr/>
          <p:nvPr/>
        </p:nvGrpSpPr>
        <p:grpSpPr>
          <a:xfrm>
            <a:off x="5792037" y="1210715"/>
            <a:ext cx="607926" cy="607926"/>
            <a:chOff x="1348740" y="2116455"/>
            <a:chExt cx="1769745" cy="1769745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5A6451A-3094-426B-8CDF-9E8D67A74061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KSO_Shape">
              <a:extLst>
                <a:ext uri="{FF2B5EF4-FFF2-40B4-BE49-F238E27FC236}">
                  <a16:creationId xmlns:a16="http://schemas.microsoft.com/office/drawing/2014/main" id="{64D53921-E663-49E4-930C-502BDE0CCB92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BC29FFF-F6D7-4EA8-85A6-1B71A521C0EA}"/>
              </a:ext>
            </a:extLst>
          </p:cNvPr>
          <p:cNvGrpSpPr/>
          <p:nvPr/>
        </p:nvGrpSpPr>
        <p:grpSpPr>
          <a:xfrm>
            <a:off x="5792037" y="3230010"/>
            <a:ext cx="607926" cy="607926"/>
            <a:chOff x="3974465" y="2116455"/>
            <a:chExt cx="1769745" cy="176974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F54C76C-13E7-4485-937C-F760CDAA125C}"/>
                </a:ext>
              </a:extLst>
            </p:cNvPr>
            <p:cNvSpPr/>
            <p:nvPr/>
          </p:nvSpPr>
          <p:spPr>
            <a:xfrm>
              <a:off x="3974465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3C3CC7E4-840C-4AC4-8292-CAA249073B5F}"/>
                </a:ext>
              </a:extLst>
            </p:cNvPr>
            <p:cNvSpPr/>
            <p:nvPr/>
          </p:nvSpPr>
          <p:spPr bwMode="auto">
            <a:xfrm>
              <a:off x="4516120" y="2574290"/>
              <a:ext cx="687070" cy="854710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7E52608-EFBA-4F9E-849E-3A3E7F5C08E7}"/>
              </a:ext>
            </a:extLst>
          </p:cNvPr>
          <p:cNvGrpSpPr/>
          <p:nvPr/>
        </p:nvGrpSpPr>
        <p:grpSpPr>
          <a:xfrm>
            <a:off x="5792037" y="5039360"/>
            <a:ext cx="607926" cy="607926"/>
            <a:chOff x="1348740" y="2116455"/>
            <a:chExt cx="1769745" cy="176974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DEB1A1B-5342-4092-9380-69597CBCF949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1A3CAB75-C335-4509-9A80-092CB610BA8B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442FBF4-BBC8-4899-99EC-53D254A95190}"/>
              </a:ext>
            </a:extLst>
          </p:cNvPr>
          <p:cNvSpPr txBox="1"/>
          <p:nvPr/>
        </p:nvSpPr>
        <p:spPr>
          <a:xfrm>
            <a:off x="6861542" y="1128806"/>
            <a:ext cx="25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5EDB96D-9C49-4C60-9DEC-1C6BE11819C5}"/>
              </a:ext>
            </a:extLst>
          </p:cNvPr>
          <p:cNvSpPr/>
          <p:nvPr/>
        </p:nvSpPr>
        <p:spPr>
          <a:xfrm>
            <a:off x="6912209" y="1367986"/>
            <a:ext cx="2815981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E8655C5-2FCD-4109-B997-240B1B7881F0}"/>
              </a:ext>
            </a:extLst>
          </p:cNvPr>
          <p:cNvSpPr txBox="1"/>
          <p:nvPr/>
        </p:nvSpPr>
        <p:spPr>
          <a:xfrm>
            <a:off x="6861542" y="4944031"/>
            <a:ext cx="25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E7BB66-1F57-4227-BCC3-DBDC50795D20}"/>
              </a:ext>
            </a:extLst>
          </p:cNvPr>
          <p:cNvSpPr/>
          <p:nvPr/>
        </p:nvSpPr>
        <p:spPr>
          <a:xfrm>
            <a:off x="6912209" y="5183211"/>
            <a:ext cx="2815981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25ACFAB-4F0E-43DC-BC28-5D4A06ADA74F}"/>
              </a:ext>
            </a:extLst>
          </p:cNvPr>
          <p:cNvSpPr txBox="1"/>
          <p:nvPr/>
        </p:nvSpPr>
        <p:spPr>
          <a:xfrm>
            <a:off x="2981742" y="3180883"/>
            <a:ext cx="2245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5E659B-1FA3-469F-87CE-9BBCD17E86F2}"/>
              </a:ext>
            </a:extLst>
          </p:cNvPr>
          <p:cNvSpPr/>
          <p:nvPr/>
        </p:nvSpPr>
        <p:spPr>
          <a:xfrm>
            <a:off x="2546427" y="3407891"/>
            <a:ext cx="2666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0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3A8D071-5C3E-4ADB-890C-00DC042D6593}"/>
              </a:ext>
            </a:extLst>
          </p:cNvPr>
          <p:cNvSpPr/>
          <p:nvPr/>
        </p:nvSpPr>
        <p:spPr>
          <a:xfrm>
            <a:off x="6358158" y="943435"/>
            <a:ext cx="2611536" cy="2171700"/>
          </a:xfrm>
          <a:prstGeom prst="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78DC8E-F700-4D2D-B906-8280B2E38271}"/>
              </a:ext>
            </a:extLst>
          </p:cNvPr>
          <p:cNvSpPr/>
          <p:nvPr/>
        </p:nvSpPr>
        <p:spPr>
          <a:xfrm>
            <a:off x="1192448" y="943435"/>
            <a:ext cx="4389120" cy="495444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7E5853-CF65-4D29-BF46-20DA8305B67A}"/>
              </a:ext>
            </a:extLst>
          </p:cNvPr>
          <p:cNvSpPr/>
          <p:nvPr/>
        </p:nvSpPr>
        <p:spPr>
          <a:xfrm>
            <a:off x="6493824" y="2224095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477668-C2A4-417B-9192-704E67A1CF50}"/>
              </a:ext>
            </a:extLst>
          </p:cNvPr>
          <p:cNvSpPr txBox="1"/>
          <p:nvPr/>
        </p:nvSpPr>
        <p:spPr>
          <a:xfrm>
            <a:off x="6774019" y="1976006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iṧľîdé">
            <a:extLst>
              <a:ext uri="{FF2B5EF4-FFF2-40B4-BE49-F238E27FC236}">
                <a16:creationId xmlns:a16="http://schemas.microsoft.com/office/drawing/2014/main" id="{56A2299B-DBDB-4836-9171-578AC52BB593}"/>
              </a:ext>
            </a:extLst>
          </p:cNvPr>
          <p:cNvSpPr/>
          <p:nvPr/>
        </p:nvSpPr>
        <p:spPr>
          <a:xfrm>
            <a:off x="7412221" y="1360782"/>
            <a:ext cx="491752" cy="491180"/>
          </a:xfrm>
          <a:custGeom>
            <a:avLst/>
            <a:gdLst>
              <a:gd name="connsiteX0" fmla="*/ 285664 w 607709"/>
              <a:gd name="connsiteY0" fmla="*/ 459028 h 607004"/>
              <a:gd name="connsiteX1" fmla="*/ 303937 w 607709"/>
              <a:gd name="connsiteY1" fmla="*/ 460157 h 607004"/>
              <a:gd name="connsiteX2" fmla="*/ 322116 w 607709"/>
              <a:gd name="connsiteY2" fmla="*/ 459028 h 607004"/>
              <a:gd name="connsiteX3" fmla="*/ 322116 w 607709"/>
              <a:gd name="connsiteY3" fmla="*/ 467683 h 607004"/>
              <a:gd name="connsiteX4" fmla="*/ 322116 w 607709"/>
              <a:gd name="connsiteY4" fmla="*/ 504559 h 607004"/>
              <a:gd name="connsiteX5" fmla="*/ 356778 w 607709"/>
              <a:gd name="connsiteY5" fmla="*/ 554230 h 607004"/>
              <a:gd name="connsiteX6" fmla="*/ 303937 w 607709"/>
              <a:gd name="connsiteY6" fmla="*/ 607004 h 607004"/>
              <a:gd name="connsiteX7" fmla="*/ 251001 w 607709"/>
              <a:gd name="connsiteY7" fmla="*/ 554230 h 607004"/>
              <a:gd name="connsiteX8" fmla="*/ 285664 w 607709"/>
              <a:gd name="connsiteY8" fmla="*/ 504559 h 607004"/>
              <a:gd name="connsiteX9" fmla="*/ 285664 w 607709"/>
              <a:gd name="connsiteY9" fmla="*/ 467683 h 607004"/>
              <a:gd name="connsiteX10" fmla="*/ 426971 w 607709"/>
              <a:gd name="connsiteY10" fmla="*/ 400600 h 607004"/>
              <a:gd name="connsiteX11" fmla="*/ 459183 w 607709"/>
              <a:gd name="connsiteY11" fmla="*/ 432678 h 607004"/>
              <a:gd name="connsiteX12" fmla="*/ 481411 w 607709"/>
              <a:gd name="connsiteY12" fmla="*/ 427786 h 607004"/>
              <a:gd name="connsiteX13" fmla="*/ 534250 w 607709"/>
              <a:gd name="connsiteY13" fmla="*/ 480843 h 607004"/>
              <a:gd name="connsiteX14" fmla="*/ 481411 w 607709"/>
              <a:gd name="connsiteY14" fmla="*/ 533616 h 607004"/>
              <a:gd name="connsiteX15" fmla="*/ 428478 w 607709"/>
              <a:gd name="connsiteY15" fmla="*/ 480843 h 607004"/>
              <a:gd name="connsiteX16" fmla="*/ 433376 w 607709"/>
              <a:gd name="connsiteY16" fmla="*/ 458641 h 607004"/>
              <a:gd name="connsiteX17" fmla="*/ 401164 w 607709"/>
              <a:gd name="connsiteY17" fmla="*/ 426375 h 607004"/>
              <a:gd name="connsiteX18" fmla="*/ 426971 w 607709"/>
              <a:gd name="connsiteY18" fmla="*/ 400600 h 607004"/>
              <a:gd name="connsiteX19" fmla="*/ 180789 w 607709"/>
              <a:gd name="connsiteY19" fmla="*/ 400600 h 607004"/>
              <a:gd name="connsiteX20" fmla="*/ 206686 w 607709"/>
              <a:gd name="connsiteY20" fmla="*/ 426182 h 607004"/>
              <a:gd name="connsiteX21" fmla="*/ 174385 w 607709"/>
              <a:gd name="connsiteY21" fmla="*/ 458349 h 607004"/>
              <a:gd name="connsiteX22" fmla="*/ 179282 w 607709"/>
              <a:gd name="connsiteY22" fmla="*/ 480546 h 607004"/>
              <a:gd name="connsiteX23" fmla="*/ 126453 w 607709"/>
              <a:gd name="connsiteY23" fmla="*/ 533404 h 607004"/>
              <a:gd name="connsiteX24" fmla="*/ 73529 w 607709"/>
              <a:gd name="connsiteY24" fmla="*/ 480546 h 607004"/>
              <a:gd name="connsiteX25" fmla="*/ 126453 w 607709"/>
              <a:gd name="connsiteY25" fmla="*/ 427781 h 607004"/>
              <a:gd name="connsiteX26" fmla="*/ 148677 w 607709"/>
              <a:gd name="connsiteY26" fmla="*/ 432672 h 607004"/>
              <a:gd name="connsiteX27" fmla="*/ 361571 w 607709"/>
              <a:gd name="connsiteY27" fmla="*/ 349156 h 607004"/>
              <a:gd name="connsiteX28" fmla="*/ 341320 w 607709"/>
              <a:gd name="connsiteY28" fmla="*/ 390073 h 607004"/>
              <a:gd name="connsiteX29" fmla="*/ 386438 w 607709"/>
              <a:gd name="connsiteY29" fmla="*/ 349156 h 607004"/>
              <a:gd name="connsiteX30" fmla="*/ 313439 w 607709"/>
              <a:gd name="connsiteY30" fmla="*/ 349156 h 607004"/>
              <a:gd name="connsiteX31" fmla="*/ 313439 w 607709"/>
              <a:gd name="connsiteY31" fmla="*/ 393835 h 607004"/>
              <a:gd name="connsiteX32" fmla="*/ 341603 w 607709"/>
              <a:gd name="connsiteY32" fmla="*/ 349156 h 607004"/>
              <a:gd name="connsiteX33" fmla="*/ 266249 w 607709"/>
              <a:gd name="connsiteY33" fmla="*/ 349156 h 607004"/>
              <a:gd name="connsiteX34" fmla="*/ 294318 w 607709"/>
              <a:gd name="connsiteY34" fmla="*/ 393647 h 607004"/>
              <a:gd name="connsiteX35" fmla="*/ 294318 w 607709"/>
              <a:gd name="connsiteY35" fmla="*/ 349156 h 607004"/>
              <a:gd name="connsiteX36" fmla="*/ 221413 w 607709"/>
              <a:gd name="connsiteY36" fmla="*/ 349156 h 607004"/>
              <a:gd name="connsiteX37" fmla="*/ 266437 w 607709"/>
              <a:gd name="connsiteY37" fmla="*/ 390073 h 607004"/>
              <a:gd name="connsiteX38" fmla="*/ 246280 w 607709"/>
              <a:gd name="connsiteY38" fmla="*/ 349156 h 607004"/>
              <a:gd name="connsiteX39" fmla="*/ 365904 w 607709"/>
              <a:gd name="connsiteY39" fmla="*/ 276823 h 607004"/>
              <a:gd name="connsiteX40" fmla="*/ 368165 w 607709"/>
              <a:gd name="connsiteY40" fmla="*/ 303537 h 607004"/>
              <a:gd name="connsiteX41" fmla="*/ 365904 w 607709"/>
              <a:gd name="connsiteY41" fmla="*/ 330250 h 607004"/>
              <a:gd name="connsiteX42" fmla="*/ 394350 w 607709"/>
              <a:gd name="connsiteY42" fmla="*/ 330250 h 607004"/>
              <a:gd name="connsiteX43" fmla="*/ 398212 w 607709"/>
              <a:gd name="connsiteY43" fmla="*/ 303537 h 607004"/>
              <a:gd name="connsiteX44" fmla="*/ 394350 w 607709"/>
              <a:gd name="connsiteY44" fmla="*/ 276823 h 607004"/>
              <a:gd name="connsiteX45" fmla="*/ 313439 w 607709"/>
              <a:gd name="connsiteY45" fmla="*/ 276823 h 607004"/>
              <a:gd name="connsiteX46" fmla="*/ 313439 w 607709"/>
              <a:gd name="connsiteY46" fmla="*/ 330250 h 607004"/>
              <a:gd name="connsiteX47" fmla="*/ 346689 w 607709"/>
              <a:gd name="connsiteY47" fmla="*/ 330250 h 607004"/>
              <a:gd name="connsiteX48" fmla="*/ 349232 w 607709"/>
              <a:gd name="connsiteY48" fmla="*/ 303537 h 607004"/>
              <a:gd name="connsiteX49" fmla="*/ 346689 w 607709"/>
              <a:gd name="connsiteY49" fmla="*/ 276823 h 607004"/>
              <a:gd name="connsiteX50" fmla="*/ 261068 w 607709"/>
              <a:gd name="connsiteY50" fmla="*/ 276823 h 607004"/>
              <a:gd name="connsiteX51" fmla="*/ 258525 w 607709"/>
              <a:gd name="connsiteY51" fmla="*/ 303537 h 607004"/>
              <a:gd name="connsiteX52" fmla="*/ 261068 w 607709"/>
              <a:gd name="connsiteY52" fmla="*/ 330250 h 607004"/>
              <a:gd name="connsiteX53" fmla="*/ 294318 w 607709"/>
              <a:gd name="connsiteY53" fmla="*/ 330250 h 607004"/>
              <a:gd name="connsiteX54" fmla="*/ 294318 w 607709"/>
              <a:gd name="connsiteY54" fmla="*/ 276823 h 607004"/>
              <a:gd name="connsiteX55" fmla="*/ 213312 w 607709"/>
              <a:gd name="connsiteY55" fmla="*/ 276823 h 607004"/>
              <a:gd name="connsiteX56" fmla="*/ 209450 w 607709"/>
              <a:gd name="connsiteY56" fmla="*/ 303537 h 607004"/>
              <a:gd name="connsiteX57" fmla="*/ 213312 w 607709"/>
              <a:gd name="connsiteY57" fmla="*/ 330250 h 607004"/>
              <a:gd name="connsiteX58" fmla="*/ 241758 w 607709"/>
              <a:gd name="connsiteY58" fmla="*/ 330250 h 607004"/>
              <a:gd name="connsiteX59" fmla="*/ 239498 w 607709"/>
              <a:gd name="connsiteY59" fmla="*/ 303537 h 607004"/>
              <a:gd name="connsiteX60" fmla="*/ 241758 w 607709"/>
              <a:gd name="connsiteY60" fmla="*/ 276823 h 607004"/>
              <a:gd name="connsiteX61" fmla="*/ 52952 w 607709"/>
              <a:gd name="connsiteY61" fmla="*/ 253683 h 607004"/>
              <a:gd name="connsiteX62" fmla="*/ 102701 w 607709"/>
              <a:gd name="connsiteY62" fmla="*/ 288291 h 607004"/>
              <a:gd name="connsiteX63" fmla="*/ 147927 w 607709"/>
              <a:gd name="connsiteY63" fmla="*/ 288291 h 607004"/>
              <a:gd name="connsiteX64" fmla="*/ 147173 w 607709"/>
              <a:gd name="connsiteY64" fmla="*/ 303527 h 607004"/>
              <a:gd name="connsiteX65" fmla="*/ 148681 w 607709"/>
              <a:gd name="connsiteY65" fmla="*/ 324781 h 607004"/>
              <a:gd name="connsiteX66" fmla="*/ 102701 w 607709"/>
              <a:gd name="connsiteY66" fmla="*/ 324781 h 607004"/>
              <a:gd name="connsiteX67" fmla="*/ 52952 w 607709"/>
              <a:gd name="connsiteY67" fmla="*/ 359296 h 607004"/>
              <a:gd name="connsiteX68" fmla="*/ 0 w 607709"/>
              <a:gd name="connsiteY68" fmla="*/ 306536 h 607004"/>
              <a:gd name="connsiteX69" fmla="*/ 52952 w 607709"/>
              <a:gd name="connsiteY69" fmla="*/ 253683 h 607004"/>
              <a:gd name="connsiteX70" fmla="*/ 554868 w 607709"/>
              <a:gd name="connsiteY70" fmla="*/ 250648 h 607004"/>
              <a:gd name="connsiteX71" fmla="*/ 607709 w 607709"/>
              <a:gd name="connsiteY71" fmla="*/ 303631 h 607004"/>
              <a:gd name="connsiteX72" fmla="*/ 554868 w 607709"/>
              <a:gd name="connsiteY72" fmla="*/ 356426 h 607004"/>
              <a:gd name="connsiteX73" fmla="*/ 506359 w 607709"/>
              <a:gd name="connsiteY73" fmla="*/ 324805 h 607004"/>
              <a:gd name="connsiteX74" fmla="*/ 459169 w 607709"/>
              <a:gd name="connsiteY74" fmla="*/ 324805 h 607004"/>
              <a:gd name="connsiteX75" fmla="*/ 460676 w 607709"/>
              <a:gd name="connsiteY75" fmla="*/ 303537 h 607004"/>
              <a:gd name="connsiteX76" fmla="*/ 459923 w 607709"/>
              <a:gd name="connsiteY76" fmla="*/ 288291 h 607004"/>
              <a:gd name="connsiteX77" fmla="*/ 504098 w 607709"/>
              <a:gd name="connsiteY77" fmla="*/ 288291 h 607004"/>
              <a:gd name="connsiteX78" fmla="*/ 554868 w 607709"/>
              <a:gd name="connsiteY78" fmla="*/ 250648 h 607004"/>
              <a:gd name="connsiteX79" fmla="*/ 341320 w 607709"/>
              <a:gd name="connsiteY79" fmla="*/ 217001 h 607004"/>
              <a:gd name="connsiteX80" fmla="*/ 361571 w 607709"/>
              <a:gd name="connsiteY80" fmla="*/ 257823 h 607004"/>
              <a:gd name="connsiteX81" fmla="*/ 386438 w 607709"/>
              <a:gd name="connsiteY81" fmla="*/ 257823 h 607004"/>
              <a:gd name="connsiteX82" fmla="*/ 341320 w 607709"/>
              <a:gd name="connsiteY82" fmla="*/ 217001 h 607004"/>
              <a:gd name="connsiteX83" fmla="*/ 266437 w 607709"/>
              <a:gd name="connsiteY83" fmla="*/ 217001 h 607004"/>
              <a:gd name="connsiteX84" fmla="*/ 221413 w 607709"/>
              <a:gd name="connsiteY84" fmla="*/ 257823 h 607004"/>
              <a:gd name="connsiteX85" fmla="*/ 246280 w 607709"/>
              <a:gd name="connsiteY85" fmla="*/ 257823 h 607004"/>
              <a:gd name="connsiteX86" fmla="*/ 266437 w 607709"/>
              <a:gd name="connsiteY86" fmla="*/ 217001 h 607004"/>
              <a:gd name="connsiteX87" fmla="*/ 313439 w 607709"/>
              <a:gd name="connsiteY87" fmla="*/ 213332 h 607004"/>
              <a:gd name="connsiteX88" fmla="*/ 313439 w 607709"/>
              <a:gd name="connsiteY88" fmla="*/ 257823 h 607004"/>
              <a:gd name="connsiteX89" fmla="*/ 341603 w 607709"/>
              <a:gd name="connsiteY89" fmla="*/ 257823 h 607004"/>
              <a:gd name="connsiteX90" fmla="*/ 313439 w 607709"/>
              <a:gd name="connsiteY90" fmla="*/ 213332 h 607004"/>
              <a:gd name="connsiteX91" fmla="*/ 294318 w 607709"/>
              <a:gd name="connsiteY91" fmla="*/ 213238 h 607004"/>
              <a:gd name="connsiteX92" fmla="*/ 266249 w 607709"/>
              <a:gd name="connsiteY92" fmla="*/ 257823 h 607004"/>
              <a:gd name="connsiteX93" fmla="*/ 294318 w 607709"/>
              <a:gd name="connsiteY93" fmla="*/ 257823 h 607004"/>
              <a:gd name="connsiteX94" fmla="*/ 303926 w 607709"/>
              <a:gd name="connsiteY94" fmla="*/ 177119 h 607004"/>
              <a:gd name="connsiteX95" fmla="*/ 430520 w 607709"/>
              <a:gd name="connsiteY95" fmla="*/ 303537 h 607004"/>
              <a:gd name="connsiteX96" fmla="*/ 303926 w 607709"/>
              <a:gd name="connsiteY96" fmla="*/ 429955 h 607004"/>
              <a:gd name="connsiteX97" fmla="*/ 177331 w 607709"/>
              <a:gd name="connsiteY97" fmla="*/ 303537 h 607004"/>
              <a:gd name="connsiteX98" fmla="*/ 303926 w 607709"/>
              <a:gd name="connsiteY98" fmla="*/ 177119 h 607004"/>
              <a:gd name="connsiteX99" fmla="*/ 481407 w 607709"/>
              <a:gd name="connsiteY99" fmla="*/ 73505 h 607004"/>
              <a:gd name="connsiteX100" fmla="*/ 518779 w 607709"/>
              <a:gd name="connsiteY100" fmla="*/ 88885 h 607004"/>
              <a:gd name="connsiteX101" fmla="*/ 518779 w 607709"/>
              <a:gd name="connsiteY101" fmla="*/ 163578 h 607004"/>
              <a:gd name="connsiteX102" fmla="*/ 459266 w 607709"/>
              <a:gd name="connsiteY102" fmla="*/ 174208 h 607004"/>
              <a:gd name="connsiteX103" fmla="*/ 426966 w 607709"/>
              <a:gd name="connsiteY103" fmla="*/ 206475 h 607004"/>
              <a:gd name="connsiteX104" fmla="*/ 401164 w 607709"/>
              <a:gd name="connsiteY104" fmla="*/ 180605 h 607004"/>
              <a:gd name="connsiteX105" fmla="*/ 406438 w 607709"/>
              <a:gd name="connsiteY105" fmla="*/ 175337 h 607004"/>
              <a:gd name="connsiteX106" fmla="*/ 433369 w 607709"/>
              <a:gd name="connsiteY106" fmla="*/ 148339 h 607004"/>
              <a:gd name="connsiteX107" fmla="*/ 444105 w 607709"/>
              <a:gd name="connsiteY107" fmla="*/ 88885 h 607004"/>
              <a:gd name="connsiteX108" fmla="*/ 481407 w 607709"/>
              <a:gd name="connsiteY108" fmla="*/ 73505 h 607004"/>
              <a:gd name="connsiteX109" fmla="*/ 126565 w 607709"/>
              <a:gd name="connsiteY109" fmla="*/ 73459 h 607004"/>
              <a:gd name="connsiteX110" fmla="*/ 179414 w 607709"/>
              <a:gd name="connsiteY110" fmla="*/ 126317 h 607004"/>
              <a:gd name="connsiteX111" fmla="*/ 174515 w 607709"/>
              <a:gd name="connsiteY111" fmla="*/ 148514 h 607004"/>
              <a:gd name="connsiteX112" fmla="*/ 206827 w 607709"/>
              <a:gd name="connsiteY112" fmla="*/ 180680 h 607004"/>
              <a:gd name="connsiteX113" fmla="*/ 180921 w 607709"/>
              <a:gd name="connsiteY113" fmla="*/ 206545 h 607004"/>
              <a:gd name="connsiteX114" fmla="*/ 148703 w 607709"/>
              <a:gd name="connsiteY114" fmla="*/ 174284 h 607004"/>
              <a:gd name="connsiteX115" fmla="*/ 126471 w 607709"/>
              <a:gd name="connsiteY115" fmla="*/ 179175 h 607004"/>
              <a:gd name="connsiteX116" fmla="*/ 73717 w 607709"/>
              <a:gd name="connsiteY116" fmla="*/ 126317 h 607004"/>
              <a:gd name="connsiteX117" fmla="*/ 126565 w 607709"/>
              <a:gd name="connsiteY117" fmla="*/ 73459 h 607004"/>
              <a:gd name="connsiteX118" fmla="*/ 303937 w 607709"/>
              <a:gd name="connsiteY118" fmla="*/ 0 h 607004"/>
              <a:gd name="connsiteX119" fmla="*/ 356778 w 607709"/>
              <a:gd name="connsiteY119" fmla="*/ 52774 h 607004"/>
              <a:gd name="connsiteX120" fmla="*/ 322116 w 607709"/>
              <a:gd name="connsiteY120" fmla="*/ 102445 h 607004"/>
              <a:gd name="connsiteX121" fmla="*/ 322116 w 607709"/>
              <a:gd name="connsiteY121" fmla="*/ 147976 h 607004"/>
              <a:gd name="connsiteX122" fmla="*/ 303937 w 607709"/>
              <a:gd name="connsiteY122" fmla="*/ 146847 h 607004"/>
              <a:gd name="connsiteX123" fmla="*/ 285664 w 607709"/>
              <a:gd name="connsiteY123" fmla="*/ 147976 h 607004"/>
              <a:gd name="connsiteX124" fmla="*/ 285664 w 607709"/>
              <a:gd name="connsiteY124" fmla="*/ 102633 h 607004"/>
              <a:gd name="connsiteX125" fmla="*/ 251001 w 607709"/>
              <a:gd name="connsiteY125" fmla="*/ 52774 h 607004"/>
              <a:gd name="connsiteX126" fmla="*/ 303937 w 607709"/>
              <a:gd name="connsiteY126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7709" h="607004">
                <a:moveTo>
                  <a:pt x="285664" y="459028"/>
                </a:moveTo>
                <a:cubicBezTo>
                  <a:pt x="291598" y="459781"/>
                  <a:pt x="297720" y="460157"/>
                  <a:pt x="303937" y="460157"/>
                </a:cubicBezTo>
                <a:cubicBezTo>
                  <a:pt x="310059" y="460157"/>
                  <a:pt x="316087" y="459781"/>
                  <a:pt x="322116" y="459028"/>
                </a:cubicBezTo>
                <a:lnTo>
                  <a:pt x="322116" y="467683"/>
                </a:lnTo>
                <a:lnTo>
                  <a:pt x="322116" y="504559"/>
                </a:lnTo>
                <a:cubicBezTo>
                  <a:pt x="342367" y="511991"/>
                  <a:pt x="356778" y="531276"/>
                  <a:pt x="356778" y="554230"/>
                </a:cubicBezTo>
                <a:cubicBezTo>
                  <a:pt x="356778" y="583298"/>
                  <a:pt x="333136" y="607004"/>
                  <a:pt x="303937" y="607004"/>
                </a:cubicBezTo>
                <a:cubicBezTo>
                  <a:pt x="274737" y="607004"/>
                  <a:pt x="251001" y="583486"/>
                  <a:pt x="251001" y="554230"/>
                </a:cubicBezTo>
                <a:cubicBezTo>
                  <a:pt x="251001" y="531370"/>
                  <a:pt x="265507" y="511991"/>
                  <a:pt x="285664" y="504559"/>
                </a:cubicBezTo>
                <a:lnTo>
                  <a:pt x="285664" y="467683"/>
                </a:lnTo>
                <a:close/>
                <a:moveTo>
                  <a:pt x="426971" y="400600"/>
                </a:moveTo>
                <a:lnTo>
                  <a:pt x="459183" y="432678"/>
                </a:lnTo>
                <a:cubicBezTo>
                  <a:pt x="465965" y="429574"/>
                  <a:pt x="473500" y="427786"/>
                  <a:pt x="481411" y="427786"/>
                </a:cubicBezTo>
                <a:cubicBezTo>
                  <a:pt x="510609" y="427786"/>
                  <a:pt x="534250" y="451492"/>
                  <a:pt x="534250" y="480843"/>
                </a:cubicBezTo>
                <a:cubicBezTo>
                  <a:pt x="534250" y="509910"/>
                  <a:pt x="510609" y="533616"/>
                  <a:pt x="481411" y="533616"/>
                </a:cubicBezTo>
                <a:cubicBezTo>
                  <a:pt x="452213" y="533616"/>
                  <a:pt x="428478" y="510099"/>
                  <a:pt x="428478" y="480843"/>
                </a:cubicBezTo>
                <a:cubicBezTo>
                  <a:pt x="428478" y="472941"/>
                  <a:pt x="430268" y="465415"/>
                  <a:pt x="433376" y="458641"/>
                </a:cubicBezTo>
                <a:lnTo>
                  <a:pt x="401164" y="426375"/>
                </a:lnTo>
                <a:cubicBezTo>
                  <a:pt x="410771" y="418755"/>
                  <a:pt x="419436" y="410101"/>
                  <a:pt x="426971" y="400600"/>
                </a:cubicBezTo>
                <a:close/>
                <a:moveTo>
                  <a:pt x="180789" y="400600"/>
                </a:moveTo>
                <a:cubicBezTo>
                  <a:pt x="188417" y="410099"/>
                  <a:pt x="197080" y="418752"/>
                  <a:pt x="206686" y="426182"/>
                </a:cubicBezTo>
                <a:lnTo>
                  <a:pt x="174385" y="458349"/>
                </a:lnTo>
                <a:cubicBezTo>
                  <a:pt x="177493" y="465121"/>
                  <a:pt x="179282" y="472645"/>
                  <a:pt x="179282" y="480546"/>
                </a:cubicBezTo>
                <a:cubicBezTo>
                  <a:pt x="179282" y="509703"/>
                  <a:pt x="155645" y="533404"/>
                  <a:pt x="126453" y="533404"/>
                </a:cubicBezTo>
                <a:cubicBezTo>
                  <a:pt x="97260" y="533404"/>
                  <a:pt x="73529" y="509797"/>
                  <a:pt x="73529" y="480546"/>
                </a:cubicBezTo>
                <a:cubicBezTo>
                  <a:pt x="73529" y="451483"/>
                  <a:pt x="97166" y="427781"/>
                  <a:pt x="126453" y="427781"/>
                </a:cubicBezTo>
                <a:cubicBezTo>
                  <a:pt x="134363" y="427781"/>
                  <a:pt x="141897" y="429568"/>
                  <a:pt x="148677" y="432672"/>
                </a:cubicBezTo>
                <a:close/>
                <a:moveTo>
                  <a:pt x="361571" y="349156"/>
                </a:moveTo>
                <a:cubicBezTo>
                  <a:pt x="356485" y="365711"/>
                  <a:pt x="348950" y="379350"/>
                  <a:pt x="341320" y="390073"/>
                </a:cubicBezTo>
                <a:cubicBezTo>
                  <a:pt x="360441" y="381796"/>
                  <a:pt x="376360" y="367310"/>
                  <a:pt x="386438" y="349156"/>
                </a:cubicBezTo>
                <a:close/>
                <a:moveTo>
                  <a:pt x="313439" y="349156"/>
                </a:moveTo>
                <a:lnTo>
                  <a:pt x="313439" y="393835"/>
                </a:lnTo>
                <a:cubicBezTo>
                  <a:pt x="322576" y="384523"/>
                  <a:pt x="334161" y="369944"/>
                  <a:pt x="341603" y="349156"/>
                </a:cubicBezTo>
                <a:close/>
                <a:moveTo>
                  <a:pt x="266249" y="349156"/>
                </a:moveTo>
                <a:cubicBezTo>
                  <a:pt x="273784" y="369850"/>
                  <a:pt x="285181" y="384429"/>
                  <a:pt x="294318" y="393647"/>
                </a:cubicBezTo>
                <a:lnTo>
                  <a:pt x="294318" y="349156"/>
                </a:lnTo>
                <a:close/>
                <a:moveTo>
                  <a:pt x="221413" y="349156"/>
                </a:moveTo>
                <a:cubicBezTo>
                  <a:pt x="231397" y="367310"/>
                  <a:pt x="247410" y="381796"/>
                  <a:pt x="266437" y="390073"/>
                </a:cubicBezTo>
                <a:cubicBezTo>
                  <a:pt x="258807" y="379256"/>
                  <a:pt x="251366" y="365711"/>
                  <a:pt x="246280" y="349156"/>
                </a:cubicBezTo>
                <a:close/>
                <a:moveTo>
                  <a:pt x="365904" y="276823"/>
                </a:moveTo>
                <a:cubicBezTo>
                  <a:pt x="367411" y="285101"/>
                  <a:pt x="368165" y="293943"/>
                  <a:pt x="368165" y="303537"/>
                </a:cubicBezTo>
                <a:cubicBezTo>
                  <a:pt x="368165" y="313037"/>
                  <a:pt x="367317" y="321973"/>
                  <a:pt x="365904" y="330250"/>
                </a:cubicBezTo>
                <a:lnTo>
                  <a:pt x="394350" y="330250"/>
                </a:lnTo>
                <a:cubicBezTo>
                  <a:pt x="396799" y="321785"/>
                  <a:pt x="398212" y="312755"/>
                  <a:pt x="398212" y="303537"/>
                </a:cubicBezTo>
                <a:cubicBezTo>
                  <a:pt x="398212" y="294225"/>
                  <a:pt x="396799" y="285289"/>
                  <a:pt x="394350" y="276823"/>
                </a:cubicBezTo>
                <a:close/>
                <a:moveTo>
                  <a:pt x="313439" y="276823"/>
                </a:moveTo>
                <a:lnTo>
                  <a:pt x="313439" y="330250"/>
                </a:lnTo>
                <a:lnTo>
                  <a:pt x="346689" y="330250"/>
                </a:lnTo>
                <a:cubicBezTo>
                  <a:pt x="348384" y="322067"/>
                  <a:pt x="349232" y="313131"/>
                  <a:pt x="349232" y="303537"/>
                </a:cubicBezTo>
                <a:cubicBezTo>
                  <a:pt x="349232" y="293848"/>
                  <a:pt x="348384" y="284913"/>
                  <a:pt x="346689" y="276823"/>
                </a:cubicBezTo>
                <a:close/>
                <a:moveTo>
                  <a:pt x="261068" y="276823"/>
                </a:moveTo>
                <a:cubicBezTo>
                  <a:pt x="259467" y="284913"/>
                  <a:pt x="258525" y="293848"/>
                  <a:pt x="258525" y="303537"/>
                </a:cubicBezTo>
                <a:cubicBezTo>
                  <a:pt x="258525" y="313131"/>
                  <a:pt x="259467" y="322067"/>
                  <a:pt x="261068" y="330250"/>
                </a:cubicBezTo>
                <a:lnTo>
                  <a:pt x="294318" y="330250"/>
                </a:lnTo>
                <a:lnTo>
                  <a:pt x="294318" y="276823"/>
                </a:lnTo>
                <a:close/>
                <a:moveTo>
                  <a:pt x="213312" y="276823"/>
                </a:moveTo>
                <a:cubicBezTo>
                  <a:pt x="210863" y="285195"/>
                  <a:pt x="209450" y="294225"/>
                  <a:pt x="209450" y="303537"/>
                </a:cubicBezTo>
                <a:cubicBezTo>
                  <a:pt x="209450" y="312755"/>
                  <a:pt x="210863" y="321691"/>
                  <a:pt x="213312" y="330250"/>
                </a:cubicBezTo>
                <a:lnTo>
                  <a:pt x="241758" y="330250"/>
                </a:lnTo>
                <a:cubicBezTo>
                  <a:pt x="240251" y="321973"/>
                  <a:pt x="239498" y="313037"/>
                  <a:pt x="239498" y="303537"/>
                </a:cubicBezTo>
                <a:cubicBezTo>
                  <a:pt x="239498" y="293943"/>
                  <a:pt x="240346" y="285101"/>
                  <a:pt x="241758" y="276823"/>
                </a:cubicBezTo>
                <a:close/>
                <a:moveTo>
                  <a:pt x="52952" y="253683"/>
                </a:moveTo>
                <a:cubicBezTo>
                  <a:pt x="75754" y="253683"/>
                  <a:pt x="95257" y="268166"/>
                  <a:pt x="102701" y="288291"/>
                </a:cubicBezTo>
                <a:lnTo>
                  <a:pt x="147927" y="288291"/>
                </a:lnTo>
                <a:cubicBezTo>
                  <a:pt x="147362" y="293370"/>
                  <a:pt x="147173" y="298354"/>
                  <a:pt x="147173" y="303527"/>
                </a:cubicBezTo>
                <a:cubicBezTo>
                  <a:pt x="147173" y="310768"/>
                  <a:pt x="147644" y="317822"/>
                  <a:pt x="148681" y="324781"/>
                </a:cubicBezTo>
                <a:lnTo>
                  <a:pt x="102701" y="324781"/>
                </a:lnTo>
                <a:cubicBezTo>
                  <a:pt x="95163" y="345001"/>
                  <a:pt x="75754" y="359390"/>
                  <a:pt x="52952" y="359296"/>
                </a:cubicBezTo>
                <a:cubicBezTo>
                  <a:pt x="23744" y="359296"/>
                  <a:pt x="0" y="335690"/>
                  <a:pt x="0" y="306536"/>
                </a:cubicBezTo>
                <a:cubicBezTo>
                  <a:pt x="0" y="277382"/>
                  <a:pt x="23649" y="253683"/>
                  <a:pt x="52952" y="253683"/>
                </a:cubicBezTo>
                <a:close/>
                <a:moveTo>
                  <a:pt x="554868" y="250648"/>
                </a:moveTo>
                <a:cubicBezTo>
                  <a:pt x="584067" y="250648"/>
                  <a:pt x="607709" y="274551"/>
                  <a:pt x="607709" y="303631"/>
                </a:cubicBezTo>
                <a:cubicBezTo>
                  <a:pt x="607709" y="332710"/>
                  <a:pt x="584067" y="356426"/>
                  <a:pt x="554868" y="356426"/>
                </a:cubicBezTo>
                <a:cubicBezTo>
                  <a:pt x="533109" y="356426"/>
                  <a:pt x="514554" y="343439"/>
                  <a:pt x="506359" y="324805"/>
                </a:cubicBezTo>
                <a:lnTo>
                  <a:pt x="459169" y="324805"/>
                </a:lnTo>
                <a:cubicBezTo>
                  <a:pt x="460111" y="317841"/>
                  <a:pt x="460676" y="310783"/>
                  <a:pt x="460676" y="303537"/>
                </a:cubicBezTo>
                <a:cubicBezTo>
                  <a:pt x="460676" y="298361"/>
                  <a:pt x="460394" y="293373"/>
                  <a:pt x="459923" y="288291"/>
                </a:cubicBezTo>
                <a:lnTo>
                  <a:pt x="504098" y="288291"/>
                </a:lnTo>
                <a:cubicBezTo>
                  <a:pt x="510598" y="266646"/>
                  <a:pt x="530849" y="250648"/>
                  <a:pt x="554868" y="250648"/>
                </a:cubicBezTo>
                <a:close/>
                <a:moveTo>
                  <a:pt x="341320" y="217001"/>
                </a:moveTo>
                <a:cubicBezTo>
                  <a:pt x="348950" y="227724"/>
                  <a:pt x="356391" y="241268"/>
                  <a:pt x="361571" y="257823"/>
                </a:cubicBezTo>
                <a:lnTo>
                  <a:pt x="386438" y="257823"/>
                </a:lnTo>
                <a:cubicBezTo>
                  <a:pt x="376360" y="239669"/>
                  <a:pt x="360441" y="225278"/>
                  <a:pt x="341320" y="217001"/>
                </a:cubicBezTo>
                <a:close/>
                <a:moveTo>
                  <a:pt x="266437" y="217001"/>
                </a:moveTo>
                <a:cubicBezTo>
                  <a:pt x="247410" y="225278"/>
                  <a:pt x="231397" y="239669"/>
                  <a:pt x="221413" y="257823"/>
                </a:cubicBezTo>
                <a:lnTo>
                  <a:pt x="246280" y="257823"/>
                </a:lnTo>
                <a:cubicBezTo>
                  <a:pt x="251272" y="241268"/>
                  <a:pt x="258807" y="227630"/>
                  <a:pt x="266437" y="217001"/>
                </a:cubicBezTo>
                <a:close/>
                <a:moveTo>
                  <a:pt x="313439" y="213332"/>
                </a:moveTo>
                <a:lnTo>
                  <a:pt x="313439" y="257823"/>
                </a:lnTo>
                <a:lnTo>
                  <a:pt x="341603" y="257823"/>
                </a:lnTo>
                <a:cubicBezTo>
                  <a:pt x="334067" y="237130"/>
                  <a:pt x="322576" y="222644"/>
                  <a:pt x="313439" y="213332"/>
                </a:cubicBezTo>
                <a:close/>
                <a:moveTo>
                  <a:pt x="294318" y="213238"/>
                </a:moveTo>
                <a:cubicBezTo>
                  <a:pt x="285181" y="222456"/>
                  <a:pt x="273596" y="237036"/>
                  <a:pt x="266249" y="257823"/>
                </a:cubicBezTo>
                <a:lnTo>
                  <a:pt x="294318" y="257823"/>
                </a:lnTo>
                <a:close/>
                <a:moveTo>
                  <a:pt x="303926" y="177119"/>
                </a:moveTo>
                <a:cubicBezTo>
                  <a:pt x="373722" y="177119"/>
                  <a:pt x="430520" y="233743"/>
                  <a:pt x="430520" y="303537"/>
                </a:cubicBezTo>
                <a:cubicBezTo>
                  <a:pt x="430520" y="373236"/>
                  <a:pt x="373722" y="429955"/>
                  <a:pt x="303926" y="429955"/>
                </a:cubicBezTo>
                <a:cubicBezTo>
                  <a:pt x="234035" y="429955"/>
                  <a:pt x="177331" y="373236"/>
                  <a:pt x="177331" y="303537"/>
                </a:cubicBezTo>
                <a:cubicBezTo>
                  <a:pt x="177331" y="233743"/>
                  <a:pt x="234035" y="177119"/>
                  <a:pt x="303926" y="177119"/>
                </a:cubicBezTo>
                <a:close/>
                <a:moveTo>
                  <a:pt x="481407" y="73505"/>
                </a:moveTo>
                <a:cubicBezTo>
                  <a:pt x="494931" y="73505"/>
                  <a:pt x="508468" y="78632"/>
                  <a:pt x="518779" y="88885"/>
                </a:cubicBezTo>
                <a:cubicBezTo>
                  <a:pt x="539402" y="109487"/>
                  <a:pt x="539402" y="142976"/>
                  <a:pt x="518779" y="163578"/>
                </a:cubicBezTo>
                <a:cubicBezTo>
                  <a:pt x="502677" y="179758"/>
                  <a:pt x="478758" y="183239"/>
                  <a:pt x="459266" y="174208"/>
                </a:cubicBezTo>
                <a:lnTo>
                  <a:pt x="426966" y="206475"/>
                </a:lnTo>
                <a:cubicBezTo>
                  <a:pt x="419338" y="196879"/>
                  <a:pt x="410675" y="188225"/>
                  <a:pt x="401164" y="180605"/>
                </a:cubicBezTo>
                <a:lnTo>
                  <a:pt x="406438" y="175337"/>
                </a:lnTo>
                <a:lnTo>
                  <a:pt x="433369" y="148339"/>
                </a:lnTo>
                <a:cubicBezTo>
                  <a:pt x="424518" y="128772"/>
                  <a:pt x="428002" y="104972"/>
                  <a:pt x="444105" y="88885"/>
                </a:cubicBezTo>
                <a:cubicBezTo>
                  <a:pt x="454369" y="78632"/>
                  <a:pt x="467882" y="73505"/>
                  <a:pt x="481407" y="73505"/>
                </a:cubicBezTo>
                <a:close/>
                <a:moveTo>
                  <a:pt x="126565" y="73459"/>
                </a:moveTo>
                <a:cubicBezTo>
                  <a:pt x="155674" y="73459"/>
                  <a:pt x="179414" y="97066"/>
                  <a:pt x="179414" y="126317"/>
                </a:cubicBezTo>
                <a:cubicBezTo>
                  <a:pt x="179414" y="134217"/>
                  <a:pt x="177718" y="141742"/>
                  <a:pt x="174515" y="148514"/>
                </a:cubicBezTo>
                <a:lnTo>
                  <a:pt x="206827" y="180680"/>
                </a:lnTo>
                <a:cubicBezTo>
                  <a:pt x="197124" y="188392"/>
                  <a:pt x="188457" y="197045"/>
                  <a:pt x="180921" y="206545"/>
                </a:cubicBezTo>
                <a:lnTo>
                  <a:pt x="148703" y="174284"/>
                </a:lnTo>
                <a:cubicBezTo>
                  <a:pt x="141921" y="177482"/>
                  <a:pt x="134384" y="179175"/>
                  <a:pt x="126471" y="179175"/>
                </a:cubicBezTo>
                <a:cubicBezTo>
                  <a:pt x="97174" y="179175"/>
                  <a:pt x="73529" y="155474"/>
                  <a:pt x="73717" y="126317"/>
                </a:cubicBezTo>
                <a:cubicBezTo>
                  <a:pt x="73717" y="97160"/>
                  <a:pt x="97268" y="73459"/>
                  <a:pt x="126565" y="73459"/>
                </a:cubicBezTo>
                <a:close/>
                <a:moveTo>
                  <a:pt x="303937" y="0"/>
                </a:moveTo>
                <a:cubicBezTo>
                  <a:pt x="333042" y="0"/>
                  <a:pt x="356778" y="23612"/>
                  <a:pt x="356778" y="52774"/>
                </a:cubicBezTo>
                <a:cubicBezTo>
                  <a:pt x="356778" y="75634"/>
                  <a:pt x="342367" y="95107"/>
                  <a:pt x="322116" y="102445"/>
                </a:cubicBezTo>
                <a:lnTo>
                  <a:pt x="322116" y="147976"/>
                </a:lnTo>
                <a:cubicBezTo>
                  <a:pt x="316182" y="147223"/>
                  <a:pt x="310059" y="146847"/>
                  <a:pt x="303937" y="146847"/>
                </a:cubicBezTo>
                <a:cubicBezTo>
                  <a:pt x="297720" y="146847"/>
                  <a:pt x="291692" y="147223"/>
                  <a:pt x="285664" y="147976"/>
                </a:cubicBezTo>
                <a:lnTo>
                  <a:pt x="285664" y="102633"/>
                </a:lnTo>
                <a:cubicBezTo>
                  <a:pt x="265507" y="95107"/>
                  <a:pt x="251001" y="75728"/>
                  <a:pt x="251001" y="52774"/>
                </a:cubicBezTo>
                <a:cubicBezTo>
                  <a:pt x="251001" y="23706"/>
                  <a:pt x="274643" y="0"/>
                  <a:pt x="303937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F8D368-5D5F-4938-9A3E-E322CFC5B8E4}"/>
              </a:ext>
            </a:extLst>
          </p:cNvPr>
          <p:cNvSpPr/>
          <p:nvPr/>
        </p:nvSpPr>
        <p:spPr>
          <a:xfrm>
            <a:off x="9287032" y="2224095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9293AE-03FB-45D9-96D8-58A18637D8F4}"/>
              </a:ext>
            </a:extLst>
          </p:cNvPr>
          <p:cNvSpPr txBox="1"/>
          <p:nvPr/>
        </p:nvSpPr>
        <p:spPr>
          <a:xfrm>
            <a:off x="9567227" y="1976006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iṧľîdé">
            <a:extLst>
              <a:ext uri="{FF2B5EF4-FFF2-40B4-BE49-F238E27FC236}">
                <a16:creationId xmlns:a16="http://schemas.microsoft.com/office/drawing/2014/main" id="{95163CDA-A51C-4E52-9EE4-A62585A18C1E}"/>
              </a:ext>
            </a:extLst>
          </p:cNvPr>
          <p:cNvSpPr/>
          <p:nvPr/>
        </p:nvSpPr>
        <p:spPr>
          <a:xfrm>
            <a:off x="10205429" y="1360782"/>
            <a:ext cx="491752" cy="491180"/>
          </a:xfrm>
          <a:custGeom>
            <a:avLst/>
            <a:gdLst>
              <a:gd name="connsiteX0" fmla="*/ 285664 w 607709"/>
              <a:gd name="connsiteY0" fmla="*/ 459028 h 607004"/>
              <a:gd name="connsiteX1" fmla="*/ 303937 w 607709"/>
              <a:gd name="connsiteY1" fmla="*/ 460157 h 607004"/>
              <a:gd name="connsiteX2" fmla="*/ 322116 w 607709"/>
              <a:gd name="connsiteY2" fmla="*/ 459028 h 607004"/>
              <a:gd name="connsiteX3" fmla="*/ 322116 w 607709"/>
              <a:gd name="connsiteY3" fmla="*/ 467683 h 607004"/>
              <a:gd name="connsiteX4" fmla="*/ 322116 w 607709"/>
              <a:gd name="connsiteY4" fmla="*/ 504559 h 607004"/>
              <a:gd name="connsiteX5" fmla="*/ 356778 w 607709"/>
              <a:gd name="connsiteY5" fmla="*/ 554230 h 607004"/>
              <a:gd name="connsiteX6" fmla="*/ 303937 w 607709"/>
              <a:gd name="connsiteY6" fmla="*/ 607004 h 607004"/>
              <a:gd name="connsiteX7" fmla="*/ 251001 w 607709"/>
              <a:gd name="connsiteY7" fmla="*/ 554230 h 607004"/>
              <a:gd name="connsiteX8" fmla="*/ 285664 w 607709"/>
              <a:gd name="connsiteY8" fmla="*/ 504559 h 607004"/>
              <a:gd name="connsiteX9" fmla="*/ 285664 w 607709"/>
              <a:gd name="connsiteY9" fmla="*/ 467683 h 607004"/>
              <a:gd name="connsiteX10" fmla="*/ 426971 w 607709"/>
              <a:gd name="connsiteY10" fmla="*/ 400600 h 607004"/>
              <a:gd name="connsiteX11" fmla="*/ 459183 w 607709"/>
              <a:gd name="connsiteY11" fmla="*/ 432678 h 607004"/>
              <a:gd name="connsiteX12" fmla="*/ 481411 w 607709"/>
              <a:gd name="connsiteY12" fmla="*/ 427786 h 607004"/>
              <a:gd name="connsiteX13" fmla="*/ 534250 w 607709"/>
              <a:gd name="connsiteY13" fmla="*/ 480843 h 607004"/>
              <a:gd name="connsiteX14" fmla="*/ 481411 w 607709"/>
              <a:gd name="connsiteY14" fmla="*/ 533616 h 607004"/>
              <a:gd name="connsiteX15" fmla="*/ 428478 w 607709"/>
              <a:gd name="connsiteY15" fmla="*/ 480843 h 607004"/>
              <a:gd name="connsiteX16" fmla="*/ 433376 w 607709"/>
              <a:gd name="connsiteY16" fmla="*/ 458641 h 607004"/>
              <a:gd name="connsiteX17" fmla="*/ 401164 w 607709"/>
              <a:gd name="connsiteY17" fmla="*/ 426375 h 607004"/>
              <a:gd name="connsiteX18" fmla="*/ 426971 w 607709"/>
              <a:gd name="connsiteY18" fmla="*/ 400600 h 607004"/>
              <a:gd name="connsiteX19" fmla="*/ 180789 w 607709"/>
              <a:gd name="connsiteY19" fmla="*/ 400600 h 607004"/>
              <a:gd name="connsiteX20" fmla="*/ 206686 w 607709"/>
              <a:gd name="connsiteY20" fmla="*/ 426182 h 607004"/>
              <a:gd name="connsiteX21" fmla="*/ 174385 w 607709"/>
              <a:gd name="connsiteY21" fmla="*/ 458349 h 607004"/>
              <a:gd name="connsiteX22" fmla="*/ 179282 w 607709"/>
              <a:gd name="connsiteY22" fmla="*/ 480546 h 607004"/>
              <a:gd name="connsiteX23" fmla="*/ 126453 w 607709"/>
              <a:gd name="connsiteY23" fmla="*/ 533404 h 607004"/>
              <a:gd name="connsiteX24" fmla="*/ 73529 w 607709"/>
              <a:gd name="connsiteY24" fmla="*/ 480546 h 607004"/>
              <a:gd name="connsiteX25" fmla="*/ 126453 w 607709"/>
              <a:gd name="connsiteY25" fmla="*/ 427781 h 607004"/>
              <a:gd name="connsiteX26" fmla="*/ 148677 w 607709"/>
              <a:gd name="connsiteY26" fmla="*/ 432672 h 607004"/>
              <a:gd name="connsiteX27" fmla="*/ 361571 w 607709"/>
              <a:gd name="connsiteY27" fmla="*/ 349156 h 607004"/>
              <a:gd name="connsiteX28" fmla="*/ 341320 w 607709"/>
              <a:gd name="connsiteY28" fmla="*/ 390073 h 607004"/>
              <a:gd name="connsiteX29" fmla="*/ 386438 w 607709"/>
              <a:gd name="connsiteY29" fmla="*/ 349156 h 607004"/>
              <a:gd name="connsiteX30" fmla="*/ 313439 w 607709"/>
              <a:gd name="connsiteY30" fmla="*/ 349156 h 607004"/>
              <a:gd name="connsiteX31" fmla="*/ 313439 w 607709"/>
              <a:gd name="connsiteY31" fmla="*/ 393835 h 607004"/>
              <a:gd name="connsiteX32" fmla="*/ 341603 w 607709"/>
              <a:gd name="connsiteY32" fmla="*/ 349156 h 607004"/>
              <a:gd name="connsiteX33" fmla="*/ 266249 w 607709"/>
              <a:gd name="connsiteY33" fmla="*/ 349156 h 607004"/>
              <a:gd name="connsiteX34" fmla="*/ 294318 w 607709"/>
              <a:gd name="connsiteY34" fmla="*/ 393647 h 607004"/>
              <a:gd name="connsiteX35" fmla="*/ 294318 w 607709"/>
              <a:gd name="connsiteY35" fmla="*/ 349156 h 607004"/>
              <a:gd name="connsiteX36" fmla="*/ 221413 w 607709"/>
              <a:gd name="connsiteY36" fmla="*/ 349156 h 607004"/>
              <a:gd name="connsiteX37" fmla="*/ 266437 w 607709"/>
              <a:gd name="connsiteY37" fmla="*/ 390073 h 607004"/>
              <a:gd name="connsiteX38" fmla="*/ 246280 w 607709"/>
              <a:gd name="connsiteY38" fmla="*/ 349156 h 607004"/>
              <a:gd name="connsiteX39" fmla="*/ 365904 w 607709"/>
              <a:gd name="connsiteY39" fmla="*/ 276823 h 607004"/>
              <a:gd name="connsiteX40" fmla="*/ 368165 w 607709"/>
              <a:gd name="connsiteY40" fmla="*/ 303537 h 607004"/>
              <a:gd name="connsiteX41" fmla="*/ 365904 w 607709"/>
              <a:gd name="connsiteY41" fmla="*/ 330250 h 607004"/>
              <a:gd name="connsiteX42" fmla="*/ 394350 w 607709"/>
              <a:gd name="connsiteY42" fmla="*/ 330250 h 607004"/>
              <a:gd name="connsiteX43" fmla="*/ 398212 w 607709"/>
              <a:gd name="connsiteY43" fmla="*/ 303537 h 607004"/>
              <a:gd name="connsiteX44" fmla="*/ 394350 w 607709"/>
              <a:gd name="connsiteY44" fmla="*/ 276823 h 607004"/>
              <a:gd name="connsiteX45" fmla="*/ 313439 w 607709"/>
              <a:gd name="connsiteY45" fmla="*/ 276823 h 607004"/>
              <a:gd name="connsiteX46" fmla="*/ 313439 w 607709"/>
              <a:gd name="connsiteY46" fmla="*/ 330250 h 607004"/>
              <a:gd name="connsiteX47" fmla="*/ 346689 w 607709"/>
              <a:gd name="connsiteY47" fmla="*/ 330250 h 607004"/>
              <a:gd name="connsiteX48" fmla="*/ 349232 w 607709"/>
              <a:gd name="connsiteY48" fmla="*/ 303537 h 607004"/>
              <a:gd name="connsiteX49" fmla="*/ 346689 w 607709"/>
              <a:gd name="connsiteY49" fmla="*/ 276823 h 607004"/>
              <a:gd name="connsiteX50" fmla="*/ 261068 w 607709"/>
              <a:gd name="connsiteY50" fmla="*/ 276823 h 607004"/>
              <a:gd name="connsiteX51" fmla="*/ 258525 w 607709"/>
              <a:gd name="connsiteY51" fmla="*/ 303537 h 607004"/>
              <a:gd name="connsiteX52" fmla="*/ 261068 w 607709"/>
              <a:gd name="connsiteY52" fmla="*/ 330250 h 607004"/>
              <a:gd name="connsiteX53" fmla="*/ 294318 w 607709"/>
              <a:gd name="connsiteY53" fmla="*/ 330250 h 607004"/>
              <a:gd name="connsiteX54" fmla="*/ 294318 w 607709"/>
              <a:gd name="connsiteY54" fmla="*/ 276823 h 607004"/>
              <a:gd name="connsiteX55" fmla="*/ 213312 w 607709"/>
              <a:gd name="connsiteY55" fmla="*/ 276823 h 607004"/>
              <a:gd name="connsiteX56" fmla="*/ 209450 w 607709"/>
              <a:gd name="connsiteY56" fmla="*/ 303537 h 607004"/>
              <a:gd name="connsiteX57" fmla="*/ 213312 w 607709"/>
              <a:gd name="connsiteY57" fmla="*/ 330250 h 607004"/>
              <a:gd name="connsiteX58" fmla="*/ 241758 w 607709"/>
              <a:gd name="connsiteY58" fmla="*/ 330250 h 607004"/>
              <a:gd name="connsiteX59" fmla="*/ 239498 w 607709"/>
              <a:gd name="connsiteY59" fmla="*/ 303537 h 607004"/>
              <a:gd name="connsiteX60" fmla="*/ 241758 w 607709"/>
              <a:gd name="connsiteY60" fmla="*/ 276823 h 607004"/>
              <a:gd name="connsiteX61" fmla="*/ 52952 w 607709"/>
              <a:gd name="connsiteY61" fmla="*/ 253683 h 607004"/>
              <a:gd name="connsiteX62" fmla="*/ 102701 w 607709"/>
              <a:gd name="connsiteY62" fmla="*/ 288291 h 607004"/>
              <a:gd name="connsiteX63" fmla="*/ 147927 w 607709"/>
              <a:gd name="connsiteY63" fmla="*/ 288291 h 607004"/>
              <a:gd name="connsiteX64" fmla="*/ 147173 w 607709"/>
              <a:gd name="connsiteY64" fmla="*/ 303527 h 607004"/>
              <a:gd name="connsiteX65" fmla="*/ 148681 w 607709"/>
              <a:gd name="connsiteY65" fmla="*/ 324781 h 607004"/>
              <a:gd name="connsiteX66" fmla="*/ 102701 w 607709"/>
              <a:gd name="connsiteY66" fmla="*/ 324781 h 607004"/>
              <a:gd name="connsiteX67" fmla="*/ 52952 w 607709"/>
              <a:gd name="connsiteY67" fmla="*/ 359296 h 607004"/>
              <a:gd name="connsiteX68" fmla="*/ 0 w 607709"/>
              <a:gd name="connsiteY68" fmla="*/ 306536 h 607004"/>
              <a:gd name="connsiteX69" fmla="*/ 52952 w 607709"/>
              <a:gd name="connsiteY69" fmla="*/ 253683 h 607004"/>
              <a:gd name="connsiteX70" fmla="*/ 554868 w 607709"/>
              <a:gd name="connsiteY70" fmla="*/ 250648 h 607004"/>
              <a:gd name="connsiteX71" fmla="*/ 607709 w 607709"/>
              <a:gd name="connsiteY71" fmla="*/ 303631 h 607004"/>
              <a:gd name="connsiteX72" fmla="*/ 554868 w 607709"/>
              <a:gd name="connsiteY72" fmla="*/ 356426 h 607004"/>
              <a:gd name="connsiteX73" fmla="*/ 506359 w 607709"/>
              <a:gd name="connsiteY73" fmla="*/ 324805 h 607004"/>
              <a:gd name="connsiteX74" fmla="*/ 459169 w 607709"/>
              <a:gd name="connsiteY74" fmla="*/ 324805 h 607004"/>
              <a:gd name="connsiteX75" fmla="*/ 460676 w 607709"/>
              <a:gd name="connsiteY75" fmla="*/ 303537 h 607004"/>
              <a:gd name="connsiteX76" fmla="*/ 459923 w 607709"/>
              <a:gd name="connsiteY76" fmla="*/ 288291 h 607004"/>
              <a:gd name="connsiteX77" fmla="*/ 504098 w 607709"/>
              <a:gd name="connsiteY77" fmla="*/ 288291 h 607004"/>
              <a:gd name="connsiteX78" fmla="*/ 554868 w 607709"/>
              <a:gd name="connsiteY78" fmla="*/ 250648 h 607004"/>
              <a:gd name="connsiteX79" fmla="*/ 341320 w 607709"/>
              <a:gd name="connsiteY79" fmla="*/ 217001 h 607004"/>
              <a:gd name="connsiteX80" fmla="*/ 361571 w 607709"/>
              <a:gd name="connsiteY80" fmla="*/ 257823 h 607004"/>
              <a:gd name="connsiteX81" fmla="*/ 386438 w 607709"/>
              <a:gd name="connsiteY81" fmla="*/ 257823 h 607004"/>
              <a:gd name="connsiteX82" fmla="*/ 341320 w 607709"/>
              <a:gd name="connsiteY82" fmla="*/ 217001 h 607004"/>
              <a:gd name="connsiteX83" fmla="*/ 266437 w 607709"/>
              <a:gd name="connsiteY83" fmla="*/ 217001 h 607004"/>
              <a:gd name="connsiteX84" fmla="*/ 221413 w 607709"/>
              <a:gd name="connsiteY84" fmla="*/ 257823 h 607004"/>
              <a:gd name="connsiteX85" fmla="*/ 246280 w 607709"/>
              <a:gd name="connsiteY85" fmla="*/ 257823 h 607004"/>
              <a:gd name="connsiteX86" fmla="*/ 266437 w 607709"/>
              <a:gd name="connsiteY86" fmla="*/ 217001 h 607004"/>
              <a:gd name="connsiteX87" fmla="*/ 313439 w 607709"/>
              <a:gd name="connsiteY87" fmla="*/ 213332 h 607004"/>
              <a:gd name="connsiteX88" fmla="*/ 313439 w 607709"/>
              <a:gd name="connsiteY88" fmla="*/ 257823 h 607004"/>
              <a:gd name="connsiteX89" fmla="*/ 341603 w 607709"/>
              <a:gd name="connsiteY89" fmla="*/ 257823 h 607004"/>
              <a:gd name="connsiteX90" fmla="*/ 313439 w 607709"/>
              <a:gd name="connsiteY90" fmla="*/ 213332 h 607004"/>
              <a:gd name="connsiteX91" fmla="*/ 294318 w 607709"/>
              <a:gd name="connsiteY91" fmla="*/ 213238 h 607004"/>
              <a:gd name="connsiteX92" fmla="*/ 266249 w 607709"/>
              <a:gd name="connsiteY92" fmla="*/ 257823 h 607004"/>
              <a:gd name="connsiteX93" fmla="*/ 294318 w 607709"/>
              <a:gd name="connsiteY93" fmla="*/ 257823 h 607004"/>
              <a:gd name="connsiteX94" fmla="*/ 303926 w 607709"/>
              <a:gd name="connsiteY94" fmla="*/ 177119 h 607004"/>
              <a:gd name="connsiteX95" fmla="*/ 430520 w 607709"/>
              <a:gd name="connsiteY95" fmla="*/ 303537 h 607004"/>
              <a:gd name="connsiteX96" fmla="*/ 303926 w 607709"/>
              <a:gd name="connsiteY96" fmla="*/ 429955 h 607004"/>
              <a:gd name="connsiteX97" fmla="*/ 177331 w 607709"/>
              <a:gd name="connsiteY97" fmla="*/ 303537 h 607004"/>
              <a:gd name="connsiteX98" fmla="*/ 303926 w 607709"/>
              <a:gd name="connsiteY98" fmla="*/ 177119 h 607004"/>
              <a:gd name="connsiteX99" fmla="*/ 481407 w 607709"/>
              <a:gd name="connsiteY99" fmla="*/ 73505 h 607004"/>
              <a:gd name="connsiteX100" fmla="*/ 518779 w 607709"/>
              <a:gd name="connsiteY100" fmla="*/ 88885 h 607004"/>
              <a:gd name="connsiteX101" fmla="*/ 518779 w 607709"/>
              <a:gd name="connsiteY101" fmla="*/ 163578 h 607004"/>
              <a:gd name="connsiteX102" fmla="*/ 459266 w 607709"/>
              <a:gd name="connsiteY102" fmla="*/ 174208 h 607004"/>
              <a:gd name="connsiteX103" fmla="*/ 426966 w 607709"/>
              <a:gd name="connsiteY103" fmla="*/ 206475 h 607004"/>
              <a:gd name="connsiteX104" fmla="*/ 401164 w 607709"/>
              <a:gd name="connsiteY104" fmla="*/ 180605 h 607004"/>
              <a:gd name="connsiteX105" fmla="*/ 406438 w 607709"/>
              <a:gd name="connsiteY105" fmla="*/ 175337 h 607004"/>
              <a:gd name="connsiteX106" fmla="*/ 433369 w 607709"/>
              <a:gd name="connsiteY106" fmla="*/ 148339 h 607004"/>
              <a:gd name="connsiteX107" fmla="*/ 444105 w 607709"/>
              <a:gd name="connsiteY107" fmla="*/ 88885 h 607004"/>
              <a:gd name="connsiteX108" fmla="*/ 481407 w 607709"/>
              <a:gd name="connsiteY108" fmla="*/ 73505 h 607004"/>
              <a:gd name="connsiteX109" fmla="*/ 126565 w 607709"/>
              <a:gd name="connsiteY109" fmla="*/ 73459 h 607004"/>
              <a:gd name="connsiteX110" fmla="*/ 179414 w 607709"/>
              <a:gd name="connsiteY110" fmla="*/ 126317 h 607004"/>
              <a:gd name="connsiteX111" fmla="*/ 174515 w 607709"/>
              <a:gd name="connsiteY111" fmla="*/ 148514 h 607004"/>
              <a:gd name="connsiteX112" fmla="*/ 206827 w 607709"/>
              <a:gd name="connsiteY112" fmla="*/ 180680 h 607004"/>
              <a:gd name="connsiteX113" fmla="*/ 180921 w 607709"/>
              <a:gd name="connsiteY113" fmla="*/ 206545 h 607004"/>
              <a:gd name="connsiteX114" fmla="*/ 148703 w 607709"/>
              <a:gd name="connsiteY114" fmla="*/ 174284 h 607004"/>
              <a:gd name="connsiteX115" fmla="*/ 126471 w 607709"/>
              <a:gd name="connsiteY115" fmla="*/ 179175 h 607004"/>
              <a:gd name="connsiteX116" fmla="*/ 73717 w 607709"/>
              <a:gd name="connsiteY116" fmla="*/ 126317 h 607004"/>
              <a:gd name="connsiteX117" fmla="*/ 126565 w 607709"/>
              <a:gd name="connsiteY117" fmla="*/ 73459 h 607004"/>
              <a:gd name="connsiteX118" fmla="*/ 303937 w 607709"/>
              <a:gd name="connsiteY118" fmla="*/ 0 h 607004"/>
              <a:gd name="connsiteX119" fmla="*/ 356778 w 607709"/>
              <a:gd name="connsiteY119" fmla="*/ 52774 h 607004"/>
              <a:gd name="connsiteX120" fmla="*/ 322116 w 607709"/>
              <a:gd name="connsiteY120" fmla="*/ 102445 h 607004"/>
              <a:gd name="connsiteX121" fmla="*/ 322116 w 607709"/>
              <a:gd name="connsiteY121" fmla="*/ 147976 h 607004"/>
              <a:gd name="connsiteX122" fmla="*/ 303937 w 607709"/>
              <a:gd name="connsiteY122" fmla="*/ 146847 h 607004"/>
              <a:gd name="connsiteX123" fmla="*/ 285664 w 607709"/>
              <a:gd name="connsiteY123" fmla="*/ 147976 h 607004"/>
              <a:gd name="connsiteX124" fmla="*/ 285664 w 607709"/>
              <a:gd name="connsiteY124" fmla="*/ 102633 h 607004"/>
              <a:gd name="connsiteX125" fmla="*/ 251001 w 607709"/>
              <a:gd name="connsiteY125" fmla="*/ 52774 h 607004"/>
              <a:gd name="connsiteX126" fmla="*/ 303937 w 607709"/>
              <a:gd name="connsiteY126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7709" h="607004">
                <a:moveTo>
                  <a:pt x="285664" y="459028"/>
                </a:moveTo>
                <a:cubicBezTo>
                  <a:pt x="291598" y="459781"/>
                  <a:pt x="297720" y="460157"/>
                  <a:pt x="303937" y="460157"/>
                </a:cubicBezTo>
                <a:cubicBezTo>
                  <a:pt x="310059" y="460157"/>
                  <a:pt x="316087" y="459781"/>
                  <a:pt x="322116" y="459028"/>
                </a:cubicBezTo>
                <a:lnTo>
                  <a:pt x="322116" y="467683"/>
                </a:lnTo>
                <a:lnTo>
                  <a:pt x="322116" y="504559"/>
                </a:lnTo>
                <a:cubicBezTo>
                  <a:pt x="342367" y="511991"/>
                  <a:pt x="356778" y="531276"/>
                  <a:pt x="356778" y="554230"/>
                </a:cubicBezTo>
                <a:cubicBezTo>
                  <a:pt x="356778" y="583298"/>
                  <a:pt x="333136" y="607004"/>
                  <a:pt x="303937" y="607004"/>
                </a:cubicBezTo>
                <a:cubicBezTo>
                  <a:pt x="274737" y="607004"/>
                  <a:pt x="251001" y="583486"/>
                  <a:pt x="251001" y="554230"/>
                </a:cubicBezTo>
                <a:cubicBezTo>
                  <a:pt x="251001" y="531370"/>
                  <a:pt x="265507" y="511991"/>
                  <a:pt x="285664" y="504559"/>
                </a:cubicBezTo>
                <a:lnTo>
                  <a:pt x="285664" y="467683"/>
                </a:lnTo>
                <a:close/>
                <a:moveTo>
                  <a:pt x="426971" y="400600"/>
                </a:moveTo>
                <a:lnTo>
                  <a:pt x="459183" y="432678"/>
                </a:lnTo>
                <a:cubicBezTo>
                  <a:pt x="465965" y="429574"/>
                  <a:pt x="473500" y="427786"/>
                  <a:pt x="481411" y="427786"/>
                </a:cubicBezTo>
                <a:cubicBezTo>
                  <a:pt x="510609" y="427786"/>
                  <a:pt x="534250" y="451492"/>
                  <a:pt x="534250" y="480843"/>
                </a:cubicBezTo>
                <a:cubicBezTo>
                  <a:pt x="534250" y="509910"/>
                  <a:pt x="510609" y="533616"/>
                  <a:pt x="481411" y="533616"/>
                </a:cubicBezTo>
                <a:cubicBezTo>
                  <a:pt x="452213" y="533616"/>
                  <a:pt x="428478" y="510099"/>
                  <a:pt x="428478" y="480843"/>
                </a:cubicBezTo>
                <a:cubicBezTo>
                  <a:pt x="428478" y="472941"/>
                  <a:pt x="430268" y="465415"/>
                  <a:pt x="433376" y="458641"/>
                </a:cubicBezTo>
                <a:lnTo>
                  <a:pt x="401164" y="426375"/>
                </a:lnTo>
                <a:cubicBezTo>
                  <a:pt x="410771" y="418755"/>
                  <a:pt x="419436" y="410101"/>
                  <a:pt x="426971" y="400600"/>
                </a:cubicBezTo>
                <a:close/>
                <a:moveTo>
                  <a:pt x="180789" y="400600"/>
                </a:moveTo>
                <a:cubicBezTo>
                  <a:pt x="188417" y="410099"/>
                  <a:pt x="197080" y="418752"/>
                  <a:pt x="206686" y="426182"/>
                </a:cubicBezTo>
                <a:lnTo>
                  <a:pt x="174385" y="458349"/>
                </a:lnTo>
                <a:cubicBezTo>
                  <a:pt x="177493" y="465121"/>
                  <a:pt x="179282" y="472645"/>
                  <a:pt x="179282" y="480546"/>
                </a:cubicBezTo>
                <a:cubicBezTo>
                  <a:pt x="179282" y="509703"/>
                  <a:pt x="155645" y="533404"/>
                  <a:pt x="126453" y="533404"/>
                </a:cubicBezTo>
                <a:cubicBezTo>
                  <a:pt x="97260" y="533404"/>
                  <a:pt x="73529" y="509797"/>
                  <a:pt x="73529" y="480546"/>
                </a:cubicBezTo>
                <a:cubicBezTo>
                  <a:pt x="73529" y="451483"/>
                  <a:pt x="97166" y="427781"/>
                  <a:pt x="126453" y="427781"/>
                </a:cubicBezTo>
                <a:cubicBezTo>
                  <a:pt x="134363" y="427781"/>
                  <a:pt x="141897" y="429568"/>
                  <a:pt x="148677" y="432672"/>
                </a:cubicBezTo>
                <a:close/>
                <a:moveTo>
                  <a:pt x="361571" y="349156"/>
                </a:moveTo>
                <a:cubicBezTo>
                  <a:pt x="356485" y="365711"/>
                  <a:pt x="348950" y="379350"/>
                  <a:pt x="341320" y="390073"/>
                </a:cubicBezTo>
                <a:cubicBezTo>
                  <a:pt x="360441" y="381796"/>
                  <a:pt x="376360" y="367310"/>
                  <a:pt x="386438" y="349156"/>
                </a:cubicBezTo>
                <a:close/>
                <a:moveTo>
                  <a:pt x="313439" y="349156"/>
                </a:moveTo>
                <a:lnTo>
                  <a:pt x="313439" y="393835"/>
                </a:lnTo>
                <a:cubicBezTo>
                  <a:pt x="322576" y="384523"/>
                  <a:pt x="334161" y="369944"/>
                  <a:pt x="341603" y="349156"/>
                </a:cubicBezTo>
                <a:close/>
                <a:moveTo>
                  <a:pt x="266249" y="349156"/>
                </a:moveTo>
                <a:cubicBezTo>
                  <a:pt x="273784" y="369850"/>
                  <a:pt x="285181" y="384429"/>
                  <a:pt x="294318" y="393647"/>
                </a:cubicBezTo>
                <a:lnTo>
                  <a:pt x="294318" y="349156"/>
                </a:lnTo>
                <a:close/>
                <a:moveTo>
                  <a:pt x="221413" y="349156"/>
                </a:moveTo>
                <a:cubicBezTo>
                  <a:pt x="231397" y="367310"/>
                  <a:pt x="247410" y="381796"/>
                  <a:pt x="266437" y="390073"/>
                </a:cubicBezTo>
                <a:cubicBezTo>
                  <a:pt x="258807" y="379256"/>
                  <a:pt x="251366" y="365711"/>
                  <a:pt x="246280" y="349156"/>
                </a:cubicBezTo>
                <a:close/>
                <a:moveTo>
                  <a:pt x="365904" y="276823"/>
                </a:moveTo>
                <a:cubicBezTo>
                  <a:pt x="367411" y="285101"/>
                  <a:pt x="368165" y="293943"/>
                  <a:pt x="368165" y="303537"/>
                </a:cubicBezTo>
                <a:cubicBezTo>
                  <a:pt x="368165" y="313037"/>
                  <a:pt x="367317" y="321973"/>
                  <a:pt x="365904" y="330250"/>
                </a:cubicBezTo>
                <a:lnTo>
                  <a:pt x="394350" y="330250"/>
                </a:lnTo>
                <a:cubicBezTo>
                  <a:pt x="396799" y="321785"/>
                  <a:pt x="398212" y="312755"/>
                  <a:pt x="398212" y="303537"/>
                </a:cubicBezTo>
                <a:cubicBezTo>
                  <a:pt x="398212" y="294225"/>
                  <a:pt x="396799" y="285289"/>
                  <a:pt x="394350" y="276823"/>
                </a:cubicBezTo>
                <a:close/>
                <a:moveTo>
                  <a:pt x="313439" y="276823"/>
                </a:moveTo>
                <a:lnTo>
                  <a:pt x="313439" y="330250"/>
                </a:lnTo>
                <a:lnTo>
                  <a:pt x="346689" y="330250"/>
                </a:lnTo>
                <a:cubicBezTo>
                  <a:pt x="348384" y="322067"/>
                  <a:pt x="349232" y="313131"/>
                  <a:pt x="349232" y="303537"/>
                </a:cubicBezTo>
                <a:cubicBezTo>
                  <a:pt x="349232" y="293848"/>
                  <a:pt x="348384" y="284913"/>
                  <a:pt x="346689" y="276823"/>
                </a:cubicBezTo>
                <a:close/>
                <a:moveTo>
                  <a:pt x="261068" y="276823"/>
                </a:moveTo>
                <a:cubicBezTo>
                  <a:pt x="259467" y="284913"/>
                  <a:pt x="258525" y="293848"/>
                  <a:pt x="258525" y="303537"/>
                </a:cubicBezTo>
                <a:cubicBezTo>
                  <a:pt x="258525" y="313131"/>
                  <a:pt x="259467" y="322067"/>
                  <a:pt x="261068" y="330250"/>
                </a:cubicBezTo>
                <a:lnTo>
                  <a:pt x="294318" y="330250"/>
                </a:lnTo>
                <a:lnTo>
                  <a:pt x="294318" y="276823"/>
                </a:lnTo>
                <a:close/>
                <a:moveTo>
                  <a:pt x="213312" y="276823"/>
                </a:moveTo>
                <a:cubicBezTo>
                  <a:pt x="210863" y="285195"/>
                  <a:pt x="209450" y="294225"/>
                  <a:pt x="209450" y="303537"/>
                </a:cubicBezTo>
                <a:cubicBezTo>
                  <a:pt x="209450" y="312755"/>
                  <a:pt x="210863" y="321691"/>
                  <a:pt x="213312" y="330250"/>
                </a:cubicBezTo>
                <a:lnTo>
                  <a:pt x="241758" y="330250"/>
                </a:lnTo>
                <a:cubicBezTo>
                  <a:pt x="240251" y="321973"/>
                  <a:pt x="239498" y="313037"/>
                  <a:pt x="239498" y="303537"/>
                </a:cubicBezTo>
                <a:cubicBezTo>
                  <a:pt x="239498" y="293943"/>
                  <a:pt x="240346" y="285101"/>
                  <a:pt x="241758" y="276823"/>
                </a:cubicBezTo>
                <a:close/>
                <a:moveTo>
                  <a:pt x="52952" y="253683"/>
                </a:moveTo>
                <a:cubicBezTo>
                  <a:pt x="75754" y="253683"/>
                  <a:pt x="95257" y="268166"/>
                  <a:pt x="102701" y="288291"/>
                </a:cubicBezTo>
                <a:lnTo>
                  <a:pt x="147927" y="288291"/>
                </a:lnTo>
                <a:cubicBezTo>
                  <a:pt x="147362" y="293370"/>
                  <a:pt x="147173" y="298354"/>
                  <a:pt x="147173" y="303527"/>
                </a:cubicBezTo>
                <a:cubicBezTo>
                  <a:pt x="147173" y="310768"/>
                  <a:pt x="147644" y="317822"/>
                  <a:pt x="148681" y="324781"/>
                </a:cubicBezTo>
                <a:lnTo>
                  <a:pt x="102701" y="324781"/>
                </a:lnTo>
                <a:cubicBezTo>
                  <a:pt x="95163" y="345001"/>
                  <a:pt x="75754" y="359390"/>
                  <a:pt x="52952" y="359296"/>
                </a:cubicBezTo>
                <a:cubicBezTo>
                  <a:pt x="23744" y="359296"/>
                  <a:pt x="0" y="335690"/>
                  <a:pt x="0" y="306536"/>
                </a:cubicBezTo>
                <a:cubicBezTo>
                  <a:pt x="0" y="277382"/>
                  <a:pt x="23649" y="253683"/>
                  <a:pt x="52952" y="253683"/>
                </a:cubicBezTo>
                <a:close/>
                <a:moveTo>
                  <a:pt x="554868" y="250648"/>
                </a:moveTo>
                <a:cubicBezTo>
                  <a:pt x="584067" y="250648"/>
                  <a:pt x="607709" y="274551"/>
                  <a:pt x="607709" y="303631"/>
                </a:cubicBezTo>
                <a:cubicBezTo>
                  <a:pt x="607709" y="332710"/>
                  <a:pt x="584067" y="356426"/>
                  <a:pt x="554868" y="356426"/>
                </a:cubicBezTo>
                <a:cubicBezTo>
                  <a:pt x="533109" y="356426"/>
                  <a:pt x="514554" y="343439"/>
                  <a:pt x="506359" y="324805"/>
                </a:cubicBezTo>
                <a:lnTo>
                  <a:pt x="459169" y="324805"/>
                </a:lnTo>
                <a:cubicBezTo>
                  <a:pt x="460111" y="317841"/>
                  <a:pt x="460676" y="310783"/>
                  <a:pt x="460676" y="303537"/>
                </a:cubicBezTo>
                <a:cubicBezTo>
                  <a:pt x="460676" y="298361"/>
                  <a:pt x="460394" y="293373"/>
                  <a:pt x="459923" y="288291"/>
                </a:cubicBezTo>
                <a:lnTo>
                  <a:pt x="504098" y="288291"/>
                </a:lnTo>
                <a:cubicBezTo>
                  <a:pt x="510598" y="266646"/>
                  <a:pt x="530849" y="250648"/>
                  <a:pt x="554868" y="250648"/>
                </a:cubicBezTo>
                <a:close/>
                <a:moveTo>
                  <a:pt x="341320" y="217001"/>
                </a:moveTo>
                <a:cubicBezTo>
                  <a:pt x="348950" y="227724"/>
                  <a:pt x="356391" y="241268"/>
                  <a:pt x="361571" y="257823"/>
                </a:cubicBezTo>
                <a:lnTo>
                  <a:pt x="386438" y="257823"/>
                </a:lnTo>
                <a:cubicBezTo>
                  <a:pt x="376360" y="239669"/>
                  <a:pt x="360441" y="225278"/>
                  <a:pt x="341320" y="217001"/>
                </a:cubicBezTo>
                <a:close/>
                <a:moveTo>
                  <a:pt x="266437" y="217001"/>
                </a:moveTo>
                <a:cubicBezTo>
                  <a:pt x="247410" y="225278"/>
                  <a:pt x="231397" y="239669"/>
                  <a:pt x="221413" y="257823"/>
                </a:cubicBezTo>
                <a:lnTo>
                  <a:pt x="246280" y="257823"/>
                </a:lnTo>
                <a:cubicBezTo>
                  <a:pt x="251272" y="241268"/>
                  <a:pt x="258807" y="227630"/>
                  <a:pt x="266437" y="217001"/>
                </a:cubicBezTo>
                <a:close/>
                <a:moveTo>
                  <a:pt x="313439" y="213332"/>
                </a:moveTo>
                <a:lnTo>
                  <a:pt x="313439" y="257823"/>
                </a:lnTo>
                <a:lnTo>
                  <a:pt x="341603" y="257823"/>
                </a:lnTo>
                <a:cubicBezTo>
                  <a:pt x="334067" y="237130"/>
                  <a:pt x="322576" y="222644"/>
                  <a:pt x="313439" y="213332"/>
                </a:cubicBezTo>
                <a:close/>
                <a:moveTo>
                  <a:pt x="294318" y="213238"/>
                </a:moveTo>
                <a:cubicBezTo>
                  <a:pt x="285181" y="222456"/>
                  <a:pt x="273596" y="237036"/>
                  <a:pt x="266249" y="257823"/>
                </a:cubicBezTo>
                <a:lnTo>
                  <a:pt x="294318" y="257823"/>
                </a:lnTo>
                <a:close/>
                <a:moveTo>
                  <a:pt x="303926" y="177119"/>
                </a:moveTo>
                <a:cubicBezTo>
                  <a:pt x="373722" y="177119"/>
                  <a:pt x="430520" y="233743"/>
                  <a:pt x="430520" y="303537"/>
                </a:cubicBezTo>
                <a:cubicBezTo>
                  <a:pt x="430520" y="373236"/>
                  <a:pt x="373722" y="429955"/>
                  <a:pt x="303926" y="429955"/>
                </a:cubicBezTo>
                <a:cubicBezTo>
                  <a:pt x="234035" y="429955"/>
                  <a:pt x="177331" y="373236"/>
                  <a:pt x="177331" y="303537"/>
                </a:cubicBezTo>
                <a:cubicBezTo>
                  <a:pt x="177331" y="233743"/>
                  <a:pt x="234035" y="177119"/>
                  <a:pt x="303926" y="177119"/>
                </a:cubicBezTo>
                <a:close/>
                <a:moveTo>
                  <a:pt x="481407" y="73505"/>
                </a:moveTo>
                <a:cubicBezTo>
                  <a:pt x="494931" y="73505"/>
                  <a:pt x="508468" y="78632"/>
                  <a:pt x="518779" y="88885"/>
                </a:cubicBezTo>
                <a:cubicBezTo>
                  <a:pt x="539402" y="109487"/>
                  <a:pt x="539402" y="142976"/>
                  <a:pt x="518779" y="163578"/>
                </a:cubicBezTo>
                <a:cubicBezTo>
                  <a:pt x="502677" y="179758"/>
                  <a:pt x="478758" y="183239"/>
                  <a:pt x="459266" y="174208"/>
                </a:cubicBezTo>
                <a:lnTo>
                  <a:pt x="426966" y="206475"/>
                </a:lnTo>
                <a:cubicBezTo>
                  <a:pt x="419338" y="196879"/>
                  <a:pt x="410675" y="188225"/>
                  <a:pt x="401164" y="180605"/>
                </a:cubicBezTo>
                <a:lnTo>
                  <a:pt x="406438" y="175337"/>
                </a:lnTo>
                <a:lnTo>
                  <a:pt x="433369" y="148339"/>
                </a:lnTo>
                <a:cubicBezTo>
                  <a:pt x="424518" y="128772"/>
                  <a:pt x="428002" y="104972"/>
                  <a:pt x="444105" y="88885"/>
                </a:cubicBezTo>
                <a:cubicBezTo>
                  <a:pt x="454369" y="78632"/>
                  <a:pt x="467882" y="73505"/>
                  <a:pt x="481407" y="73505"/>
                </a:cubicBezTo>
                <a:close/>
                <a:moveTo>
                  <a:pt x="126565" y="73459"/>
                </a:moveTo>
                <a:cubicBezTo>
                  <a:pt x="155674" y="73459"/>
                  <a:pt x="179414" y="97066"/>
                  <a:pt x="179414" y="126317"/>
                </a:cubicBezTo>
                <a:cubicBezTo>
                  <a:pt x="179414" y="134217"/>
                  <a:pt x="177718" y="141742"/>
                  <a:pt x="174515" y="148514"/>
                </a:cubicBezTo>
                <a:lnTo>
                  <a:pt x="206827" y="180680"/>
                </a:lnTo>
                <a:cubicBezTo>
                  <a:pt x="197124" y="188392"/>
                  <a:pt x="188457" y="197045"/>
                  <a:pt x="180921" y="206545"/>
                </a:cubicBezTo>
                <a:lnTo>
                  <a:pt x="148703" y="174284"/>
                </a:lnTo>
                <a:cubicBezTo>
                  <a:pt x="141921" y="177482"/>
                  <a:pt x="134384" y="179175"/>
                  <a:pt x="126471" y="179175"/>
                </a:cubicBezTo>
                <a:cubicBezTo>
                  <a:pt x="97174" y="179175"/>
                  <a:pt x="73529" y="155474"/>
                  <a:pt x="73717" y="126317"/>
                </a:cubicBezTo>
                <a:cubicBezTo>
                  <a:pt x="73717" y="97160"/>
                  <a:pt x="97268" y="73459"/>
                  <a:pt x="126565" y="73459"/>
                </a:cubicBezTo>
                <a:close/>
                <a:moveTo>
                  <a:pt x="303937" y="0"/>
                </a:moveTo>
                <a:cubicBezTo>
                  <a:pt x="333042" y="0"/>
                  <a:pt x="356778" y="23612"/>
                  <a:pt x="356778" y="52774"/>
                </a:cubicBezTo>
                <a:cubicBezTo>
                  <a:pt x="356778" y="75634"/>
                  <a:pt x="342367" y="95107"/>
                  <a:pt x="322116" y="102445"/>
                </a:cubicBezTo>
                <a:lnTo>
                  <a:pt x="322116" y="147976"/>
                </a:lnTo>
                <a:cubicBezTo>
                  <a:pt x="316182" y="147223"/>
                  <a:pt x="310059" y="146847"/>
                  <a:pt x="303937" y="146847"/>
                </a:cubicBezTo>
                <a:cubicBezTo>
                  <a:pt x="297720" y="146847"/>
                  <a:pt x="291692" y="147223"/>
                  <a:pt x="285664" y="147976"/>
                </a:cubicBezTo>
                <a:lnTo>
                  <a:pt x="285664" y="102633"/>
                </a:lnTo>
                <a:cubicBezTo>
                  <a:pt x="265507" y="95107"/>
                  <a:pt x="251001" y="75728"/>
                  <a:pt x="251001" y="52774"/>
                </a:cubicBezTo>
                <a:cubicBezTo>
                  <a:pt x="251001" y="23706"/>
                  <a:pt x="274643" y="0"/>
                  <a:pt x="303937" y="0"/>
                </a:cubicBezTo>
                <a:close/>
              </a:path>
            </a:pathLst>
          </a:custGeom>
          <a:solidFill>
            <a:srgbClr val="2A5D35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FDD48E8-AAEE-422F-AE67-FB9FF3D8D5D2}"/>
              </a:ext>
            </a:extLst>
          </p:cNvPr>
          <p:cNvSpPr/>
          <p:nvPr/>
        </p:nvSpPr>
        <p:spPr>
          <a:xfrm>
            <a:off x="6493824" y="4955858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B6F4EA-F2F5-48AC-B398-0E4BB3C57C22}"/>
              </a:ext>
            </a:extLst>
          </p:cNvPr>
          <p:cNvSpPr txBox="1"/>
          <p:nvPr/>
        </p:nvSpPr>
        <p:spPr>
          <a:xfrm>
            <a:off x="6774019" y="4707769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iṧľîdé">
            <a:extLst>
              <a:ext uri="{FF2B5EF4-FFF2-40B4-BE49-F238E27FC236}">
                <a16:creationId xmlns:a16="http://schemas.microsoft.com/office/drawing/2014/main" id="{43309EA7-50E8-4D1F-94D6-E8A62D1B902E}"/>
              </a:ext>
            </a:extLst>
          </p:cNvPr>
          <p:cNvSpPr/>
          <p:nvPr/>
        </p:nvSpPr>
        <p:spPr>
          <a:xfrm>
            <a:off x="7412221" y="4092545"/>
            <a:ext cx="491752" cy="491180"/>
          </a:xfrm>
          <a:custGeom>
            <a:avLst/>
            <a:gdLst>
              <a:gd name="connsiteX0" fmla="*/ 285664 w 607709"/>
              <a:gd name="connsiteY0" fmla="*/ 459028 h 607004"/>
              <a:gd name="connsiteX1" fmla="*/ 303937 w 607709"/>
              <a:gd name="connsiteY1" fmla="*/ 460157 h 607004"/>
              <a:gd name="connsiteX2" fmla="*/ 322116 w 607709"/>
              <a:gd name="connsiteY2" fmla="*/ 459028 h 607004"/>
              <a:gd name="connsiteX3" fmla="*/ 322116 w 607709"/>
              <a:gd name="connsiteY3" fmla="*/ 467683 h 607004"/>
              <a:gd name="connsiteX4" fmla="*/ 322116 w 607709"/>
              <a:gd name="connsiteY4" fmla="*/ 504559 h 607004"/>
              <a:gd name="connsiteX5" fmla="*/ 356778 w 607709"/>
              <a:gd name="connsiteY5" fmla="*/ 554230 h 607004"/>
              <a:gd name="connsiteX6" fmla="*/ 303937 w 607709"/>
              <a:gd name="connsiteY6" fmla="*/ 607004 h 607004"/>
              <a:gd name="connsiteX7" fmla="*/ 251001 w 607709"/>
              <a:gd name="connsiteY7" fmla="*/ 554230 h 607004"/>
              <a:gd name="connsiteX8" fmla="*/ 285664 w 607709"/>
              <a:gd name="connsiteY8" fmla="*/ 504559 h 607004"/>
              <a:gd name="connsiteX9" fmla="*/ 285664 w 607709"/>
              <a:gd name="connsiteY9" fmla="*/ 467683 h 607004"/>
              <a:gd name="connsiteX10" fmla="*/ 426971 w 607709"/>
              <a:gd name="connsiteY10" fmla="*/ 400600 h 607004"/>
              <a:gd name="connsiteX11" fmla="*/ 459183 w 607709"/>
              <a:gd name="connsiteY11" fmla="*/ 432678 h 607004"/>
              <a:gd name="connsiteX12" fmla="*/ 481411 w 607709"/>
              <a:gd name="connsiteY12" fmla="*/ 427786 h 607004"/>
              <a:gd name="connsiteX13" fmla="*/ 534250 w 607709"/>
              <a:gd name="connsiteY13" fmla="*/ 480843 h 607004"/>
              <a:gd name="connsiteX14" fmla="*/ 481411 w 607709"/>
              <a:gd name="connsiteY14" fmla="*/ 533616 h 607004"/>
              <a:gd name="connsiteX15" fmla="*/ 428478 w 607709"/>
              <a:gd name="connsiteY15" fmla="*/ 480843 h 607004"/>
              <a:gd name="connsiteX16" fmla="*/ 433376 w 607709"/>
              <a:gd name="connsiteY16" fmla="*/ 458641 h 607004"/>
              <a:gd name="connsiteX17" fmla="*/ 401164 w 607709"/>
              <a:gd name="connsiteY17" fmla="*/ 426375 h 607004"/>
              <a:gd name="connsiteX18" fmla="*/ 426971 w 607709"/>
              <a:gd name="connsiteY18" fmla="*/ 400600 h 607004"/>
              <a:gd name="connsiteX19" fmla="*/ 180789 w 607709"/>
              <a:gd name="connsiteY19" fmla="*/ 400600 h 607004"/>
              <a:gd name="connsiteX20" fmla="*/ 206686 w 607709"/>
              <a:gd name="connsiteY20" fmla="*/ 426182 h 607004"/>
              <a:gd name="connsiteX21" fmla="*/ 174385 w 607709"/>
              <a:gd name="connsiteY21" fmla="*/ 458349 h 607004"/>
              <a:gd name="connsiteX22" fmla="*/ 179282 w 607709"/>
              <a:gd name="connsiteY22" fmla="*/ 480546 h 607004"/>
              <a:gd name="connsiteX23" fmla="*/ 126453 w 607709"/>
              <a:gd name="connsiteY23" fmla="*/ 533404 h 607004"/>
              <a:gd name="connsiteX24" fmla="*/ 73529 w 607709"/>
              <a:gd name="connsiteY24" fmla="*/ 480546 h 607004"/>
              <a:gd name="connsiteX25" fmla="*/ 126453 w 607709"/>
              <a:gd name="connsiteY25" fmla="*/ 427781 h 607004"/>
              <a:gd name="connsiteX26" fmla="*/ 148677 w 607709"/>
              <a:gd name="connsiteY26" fmla="*/ 432672 h 607004"/>
              <a:gd name="connsiteX27" fmla="*/ 361571 w 607709"/>
              <a:gd name="connsiteY27" fmla="*/ 349156 h 607004"/>
              <a:gd name="connsiteX28" fmla="*/ 341320 w 607709"/>
              <a:gd name="connsiteY28" fmla="*/ 390073 h 607004"/>
              <a:gd name="connsiteX29" fmla="*/ 386438 w 607709"/>
              <a:gd name="connsiteY29" fmla="*/ 349156 h 607004"/>
              <a:gd name="connsiteX30" fmla="*/ 313439 w 607709"/>
              <a:gd name="connsiteY30" fmla="*/ 349156 h 607004"/>
              <a:gd name="connsiteX31" fmla="*/ 313439 w 607709"/>
              <a:gd name="connsiteY31" fmla="*/ 393835 h 607004"/>
              <a:gd name="connsiteX32" fmla="*/ 341603 w 607709"/>
              <a:gd name="connsiteY32" fmla="*/ 349156 h 607004"/>
              <a:gd name="connsiteX33" fmla="*/ 266249 w 607709"/>
              <a:gd name="connsiteY33" fmla="*/ 349156 h 607004"/>
              <a:gd name="connsiteX34" fmla="*/ 294318 w 607709"/>
              <a:gd name="connsiteY34" fmla="*/ 393647 h 607004"/>
              <a:gd name="connsiteX35" fmla="*/ 294318 w 607709"/>
              <a:gd name="connsiteY35" fmla="*/ 349156 h 607004"/>
              <a:gd name="connsiteX36" fmla="*/ 221413 w 607709"/>
              <a:gd name="connsiteY36" fmla="*/ 349156 h 607004"/>
              <a:gd name="connsiteX37" fmla="*/ 266437 w 607709"/>
              <a:gd name="connsiteY37" fmla="*/ 390073 h 607004"/>
              <a:gd name="connsiteX38" fmla="*/ 246280 w 607709"/>
              <a:gd name="connsiteY38" fmla="*/ 349156 h 607004"/>
              <a:gd name="connsiteX39" fmla="*/ 365904 w 607709"/>
              <a:gd name="connsiteY39" fmla="*/ 276823 h 607004"/>
              <a:gd name="connsiteX40" fmla="*/ 368165 w 607709"/>
              <a:gd name="connsiteY40" fmla="*/ 303537 h 607004"/>
              <a:gd name="connsiteX41" fmla="*/ 365904 w 607709"/>
              <a:gd name="connsiteY41" fmla="*/ 330250 h 607004"/>
              <a:gd name="connsiteX42" fmla="*/ 394350 w 607709"/>
              <a:gd name="connsiteY42" fmla="*/ 330250 h 607004"/>
              <a:gd name="connsiteX43" fmla="*/ 398212 w 607709"/>
              <a:gd name="connsiteY43" fmla="*/ 303537 h 607004"/>
              <a:gd name="connsiteX44" fmla="*/ 394350 w 607709"/>
              <a:gd name="connsiteY44" fmla="*/ 276823 h 607004"/>
              <a:gd name="connsiteX45" fmla="*/ 313439 w 607709"/>
              <a:gd name="connsiteY45" fmla="*/ 276823 h 607004"/>
              <a:gd name="connsiteX46" fmla="*/ 313439 w 607709"/>
              <a:gd name="connsiteY46" fmla="*/ 330250 h 607004"/>
              <a:gd name="connsiteX47" fmla="*/ 346689 w 607709"/>
              <a:gd name="connsiteY47" fmla="*/ 330250 h 607004"/>
              <a:gd name="connsiteX48" fmla="*/ 349232 w 607709"/>
              <a:gd name="connsiteY48" fmla="*/ 303537 h 607004"/>
              <a:gd name="connsiteX49" fmla="*/ 346689 w 607709"/>
              <a:gd name="connsiteY49" fmla="*/ 276823 h 607004"/>
              <a:gd name="connsiteX50" fmla="*/ 261068 w 607709"/>
              <a:gd name="connsiteY50" fmla="*/ 276823 h 607004"/>
              <a:gd name="connsiteX51" fmla="*/ 258525 w 607709"/>
              <a:gd name="connsiteY51" fmla="*/ 303537 h 607004"/>
              <a:gd name="connsiteX52" fmla="*/ 261068 w 607709"/>
              <a:gd name="connsiteY52" fmla="*/ 330250 h 607004"/>
              <a:gd name="connsiteX53" fmla="*/ 294318 w 607709"/>
              <a:gd name="connsiteY53" fmla="*/ 330250 h 607004"/>
              <a:gd name="connsiteX54" fmla="*/ 294318 w 607709"/>
              <a:gd name="connsiteY54" fmla="*/ 276823 h 607004"/>
              <a:gd name="connsiteX55" fmla="*/ 213312 w 607709"/>
              <a:gd name="connsiteY55" fmla="*/ 276823 h 607004"/>
              <a:gd name="connsiteX56" fmla="*/ 209450 w 607709"/>
              <a:gd name="connsiteY56" fmla="*/ 303537 h 607004"/>
              <a:gd name="connsiteX57" fmla="*/ 213312 w 607709"/>
              <a:gd name="connsiteY57" fmla="*/ 330250 h 607004"/>
              <a:gd name="connsiteX58" fmla="*/ 241758 w 607709"/>
              <a:gd name="connsiteY58" fmla="*/ 330250 h 607004"/>
              <a:gd name="connsiteX59" fmla="*/ 239498 w 607709"/>
              <a:gd name="connsiteY59" fmla="*/ 303537 h 607004"/>
              <a:gd name="connsiteX60" fmla="*/ 241758 w 607709"/>
              <a:gd name="connsiteY60" fmla="*/ 276823 h 607004"/>
              <a:gd name="connsiteX61" fmla="*/ 52952 w 607709"/>
              <a:gd name="connsiteY61" fmla="*/ 253683 h 607004"/>
              <a:gd name="connsiteX62" fmla="*/ 102701 w 607709"/>
              <a:gd name="connsiteY62" fmla="*/ 288291 h 607004"/>
              <a:gd name="connsiteX63" fmla="*/ 147927 w 607709"/>
              <a:gd name="connsiteY63" fmla="*/ 288291 h 607004"/>
              <a:gd name="connsiteX64" fmla="*/ 147173 w 607709"/>
              <a:gd name="connsiteY64" fmla="*/ 303527 h 607004"/>
              <a:gd name="connsiteX65" fmla="*/ 148681 w 607709"/>
              <a:gd name="connsiteY65" fmla="*/ 324781 h 607004"/>
              <a:gd name="connsiteX66" fmla="*/ 102701 w 607709"/>
              <a:gd name="connsiteY66" fmla="*/ 324781 h 607004"/>
              <a:gd name="connsiteX67" fmla="*/ 52952 w 607709"/>
              <a:gd name="connsiteY67" fmla="*/ 359296 h 607004"/>
              <a:gd name="connsiteX68" fmla="*/ 0 w 607709"/>
              <a:gd name="connsiteY68" fmla="*/ 306536 h 607004"/>
              <a:gd name="connsiteX69" fmla="*/ 52952 w 607709"/>
              <a:gd name="connsiteY69" fmla="*/ 253683 h 607004"/>
              <a:gd name="connsiteX70" fmla="*/ 554868 w 607709"/>
              <a:gd name="connsiteY70" fmla="*/ 250648 h 607004"/>
              <a:gd name="connsiteX71" fmla="*/ 607709 w 607709"/>
              <a:gd name="connsiteY71" fmla="*/ 303631 h 607004"/>
              <a:gd name="connsiteX72" fmla="*/ 554868 w 607709"/>
              <a:gd name="connsiteY72" fmla="*/ 356426 h 607004"/>
              <a:gd name="connsiteX73" fmla="*/ 506359 w 607709"/>
              <a:gd name="connsiteY73" fmla="*/ 324805 h 607004"/>
              <a:gd name="connsiteX74" fmla="*/ 459169 w 607709"/>
              <a:gd name="connsiteY74" fmla="*/ 324805 h 607004"/>
              <a:gd name="connsiteX75" fmla="*/ 460676 w 607709"/>
              <a:gd name="connsiteY75" fmla="*/ 303537 h 607004"/>
              <a:gd name="connsiteX76" fmla="*/ 459923 w 607709"/>
              <a:gd name="connsiteY76" fmla="*/ 288291 h 607004"/>
              <a:gd name="connsiteX77" fmla="*/ 504098 w 607709"/>
              <a:gd name="connsiteY77" fmla="*/ 288291 h 607004"/>
              <a:gd name="connsiteX78" fmla="*/ 554868 w 607709"/>
              <a:gd name="connsiteY78" fmla="*/ 250648 h 607004"/>
              <a:gd name="connsiteX79" fmla="*/ 341320 w 607709"/>
              <a:gd name="connsiteY79" fmla="*/ 217001 h 607004"/>
              <a:gd name="connsiteX80" fmla="*/ 361571 w 607709"/>
              <a:gd name="connsiteY80" fmla="*/ 257823 h 607004"/>
              <a:gd name="connsiteX81" fmla="*/ 386438 w 607709"/>
              <a:gd name="connsiteY81" fmla="*/ 257823 h 607004"/>
              <a:gd name="connsiteX82" fmla="*/ 341320 w 607709"/>
              <a:gd name="connsiteY82" fmla="*/ 217001 h 607004"/>
              <a:gd name="connsiteX83" fmla="*/ 266437 w 607709"/>
              <a:gd name="connsiteY83" fmla="*/ 217001 h 607004"/>
              <a:gd name="connsiteX84" fmla="*/ 221413 w 607709"/>
              <a:gd name="connsiteY84" fmla="*/ 257823 h 607004"/>
              <a:gd name="connsiteX85" fmla="*/ 246280 w 607709"/>
              <a:gd name="connsiteY85" fmla="*/ 257823 h 607004"/>
              <a:gd name="connsiteX86" fmla="*/ 266437 w 607709"/>
              <a:gd name="connsiteY86" fmla="*/ 217001 h 607004"/>
              <a:gd name="connsiteX87" fmla="*/ 313439 w 607709"/>
              <a:gd name="connsiteY87" fmla="*/ 213332 h 607004"/>
              <a:gd name="connsiteX88" fmla="*/ 313439 w 607709"/>
              <a:gd name="connsiteY88" fmla="*/ 257823 h 607004"/>
              <a:gd name="connsiteX89" fmla="*/ 341603 w 607709"/>
              <a:gd name="connsiteY89" fmla="*/ 257823 h 607004"/>
              <a:gd name="connsiteX90" fmla="*/ 313439 w 607709"/>
              <a:gd name="connsiteY90" fmla="*/ 213332 h 607004"/>
              <a:gd name="connsiteX91" fmla="*/ 294318 w 607709"/>
              <a:gd name="connsiteY91" fmla="*/ 213238 h 607004"/>
              <a:gd name="connsiteX92" fmla="*/ 266249 w 607709"/>
              <a:gd name="connsiteY92" fmla="*/ 257823 h 607004"/>
              <a:gd name="connsiteX93" fmla="*/ 294318 w 607709"/>
              <a:gd name="connsiteY93" fmla="*/ 257823 h 607004"/>
              <a:gd name="connsiteX94" fmla="*/ 303926 w 607709"/>
              <a:gd name="connsiteY94" fmla="*/ 177119 h 607004"/>
              <a:gd name="connsiteX95" fmla="*/ 430520 w 607709"/>
              <a:gd name="connsiteY95" fmla="*/ 303537 h 607004"/>
              <a:gd name="connsiteX96" fmla="*/ 303926 w 607709"/>
              <a:gd name="connsiteY96" fmla="*/ 429955 h 607004"/>
              <a:gd name="connsiteX97" fmla="*/ 177331 w 607709"/>
              <a:gd name="connsiteY97" fmla="*/ 303537 h 607004"/>
              <a:gd name="connsiteX98" fmla="*/ 303926 w 607709"/>
              <a:gd name="connsiteY98" fmla="*/ 177119 h 607004"/>
              <a:gd name="connsiteX99" fmla="*/ 481407 w 607709"/>
              <a:gd name="connsiteY99" fmla="*/ 73505 h 607004"/>
              <a:gd name="connsiteX100" fmla="*/ 518779 w 607709"/>
              <a:gd name="connsiteY100" fmla="*/ 88885 h 607004"/>
              <a:gd name="connsiteX101" fmla="*/ 518779 w 607709"/>
              <a:gd name="connsiteY101" fmla="*/ 163578 h 607004"/>
              <a:gd name="connsiteX102" fmla="*/ 459266 w 607709"/>
              <a:gd name="connsiteY102" fmla="*/ 174208 h 607004"/>
              <a:gd name="connsiteX103" fmla="*/ 426966 w 607709"/>
              <a:gd name="connsiteY103" fmla="*/ 206475 h 607004"/>
              <a:gd name="connsiteX104" fmla="*/ 401164 w 607709"/>
              <a:gd name="connsiteY104" fmla="*/ 180605 h 607004"/>
              <a:gd name="connsiteX105" fmla="*/ 406438 w 607709"/>
              <a:gd name="connsiteY105" fmla="*/ 175337 h 607004"/>
              <a:gd name="connsiteX106" fmla="*/ 433369 w 607709"/>
              <a:gd name="connsiteY106" fmla="*/ 148339 h 607004"/>
              <a:gd name="connsiteX107" fmla="*/ 444105 w 607709"/>
              <a:gd name="connsiteY107" fmla="*/ 88885 h 607004"/>
              <a:gd name="connsiteX108" fmla="*/ 481407 w 607709"/>
              <a:gd name="connsiteY108" fmla="*/ 73505 h 607004"/>
              <a:gd name="connsiteX109" fmla="*/ 126565 w 607709"/>
              <a:gd name="connsiteY109" fmla="*/ 73459 h 607004"/>
              <a:gd name="connsiteX110" fmla="*/ 179414 w 607709"/>
              <a:gd name="connsiteY110" fmla="*/ 126317 h 607004"/>
              <a:gd name="connsiteX111" fmla="*/ 174515 w 607709"/>
              <a:gd name="connsiteY111" fmla="*/ 148514 h 607004"/>
              <a:gd name="connsiteX112" fmla="*/ 206827 w 607709"/>
              <a:gd name="connsiteY112" fmla="*/ 180680 h 607004"/>
              <a:gd name="connsiteX113" fmla="*/ 180921 w 607709"/>
              <a:gd name="connsiteY113" fmla="*/ 206545 h 607004"/>
              <a:gd name="connsiteX114" fmla="*/ 148703 w 607709"/>
              <a:gd name="connsiteY114" fmla="*/ 174284 h 607004"/>
              <a:gd name="connsiteX115" fmla="*/ 126471 w 607709"/>
              <a:gd name="connsiteY115" fmla="*/ 179175 h 607004"/>
              <a:gd name="connsiteX116" fmla="*/ 73717 w 607709"/>
              <a:gd name="connsiteY116" fmla="*/ 126317 h 607004"/>
              <a:gd name="connsiteX117" fmla="*/ 126565 w 607709"/>
              <a:gd name="connsiteY117" fmla="*/ 73459 h 607004"/>
              <a:gd name="connsiteX118" fmla="*/ 303937 w 607709"/>
              <a:gd name="connsiteY118" fmla="*/ 0 h 607004"/>
              <a:gd name="connsiteX119" fmla="*/ 356778 w 607709"/>
              <a:gd name="connsiteY119" fmla="*/ 52774 h 607004"/>
              <a:gd name="connsiteX120" fmla="*/ 322116 w 607709"/>
              <a:gd name="connsiteY120" fmla="*/ 102445 h 607004"/>
              <a:gd name="connsiteX121" fmla="*/ 322116 w 607709"/>
              <a:gd name="connsiteY121" fmla="*/ 147976 h 607004"/>
              <a:gd name="connsiteX122" fmla="*/ 303937 w 607709"/>
              <a:gd name="connsiteY122" fmla="*/ 146847 h 607004"/>
              <a:gd name="connsiteX123" fmla="*/ 285664 w 607709"/>
              <a:gd name="connsiteY123" fmla="*/ 147976 h 607004"/>
              <a:gd name="connsiteX124" fmla="*/ 285664 w 607709"/>
              <a:gd name="connsiteY124" fmla="*/ 102633 h 607004"/>
              <a:gd name="connsiteX125" fmla="*/ 251001 w 607709"/>
              <a:gd name="connsiteY125" fmla="*/ 52774 h 607004"/>
              <a:gd name="connsiteX126" fmla="*/ 303937 w 607709"/>
              <a:gd name="connsiteY126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7709" h="607004">
                <a:moveTo>
                  <a:pt x="285664" y="459028"/>
                </a:moveTo>
                <a:cubicBezTo>
                  <a:pt x="291598" y="459781"/>
                  <a:pt x="297720" y="460157"/>
                  <a:pt x="303937" y="460157"/>
                </a:cubicBezTo>
                <a:cubicBezTo>
                  <a:pt x="310059" y="460157"/>
                  <a:pt x="316087" y="459781"/>
                  <a:pt x="322116" y="459028"/>
                </a:cubicBezTo>
                <a:lnTo>
                  <a:pt x="322116" y="467683"/>
                </a:lnTo>
                <a:lnTo>
                  <a:pt x="322116" y="504559"/>
                </a:lnTo>
                <a:cubicBezTo>
                  <a:pt x="342367" y="511991"/>
                  <a:pt x="356778" y="531276"/>
                  <a:pt x="356778" y="554230"/>
                </a:cubicBezTo>
                <a:cubicBezTo>
                  <a:pt x="356778" y="583298"/>
                  <a:pt x="333136" y="607004"/>
                  <a:pt x="303937" y="607004"/>
                </a:cubicBezTo>
                <a:cubicBezTo>
                  <a:pt x="274737" y="607004"/>
                  <a:pt x="251001" y="583486"/>
                  <a:pt x="251001" y="554230"/>
                </a:cubicBezTo>
                <a:cubicBezTo>
                  <a:pt x="251001" y="531370"/>
                  <a:pt x="265507" y="511991"/>
                  <a:pt x="285664" y="504559"/>
                </a:cubicBezTo>
                <a:lnTo>
                  <a:pt x="285664" y="467683"/>
                </a:lnTo>
                <a:close/>
                <a:moveTo>
                  <a:pt x="426971" y="400600"/>
                </a:moveTo>
                <a:lnTo>
                  <a:pt x="459183" y="432678"/>
                </a:lnTo>
                <a:cubicBezTo>
                  <a:pt x="465965" y="429574"/>
                  <a:pt x="473500" y="427786"/>
                  <a:pt x="481411" y="427786"/>
                </a:cubicBezTo>
                <a:cubicBezTo>
                  <a:pt x="510609" y="427786"/>
                  <a:pt x="534250" y="451492"/>
                  <a:pt x="534250" y="480843"/>
                </a:cubicBezTo>
                <a:cubicBezTo>
                  <a:pt x="534250" y="509910"/>
                  <a:pt x="510609" y="533616"/>
                  <a:pt x="481411" y="533616"/>
                </a:cubicBezTo>
                <a:cubicBezTo>
                  <a:pt x="452213" y="533616"/>
                  <a:pt x="428478" y="510099"/>
                  <a:pt x="428478" y="480843"/>
                </a:cubicBezTo>
                <a:cubicBezTo>
                  <a:pt x="428478" y="472941"/>
                  <a:pt x="430268" y="465415"/>
                  <a:pt x="433376" y="458641"/>
                </a:cubicBezTo>
                <a:lnTo>
                  <a:pt x="401164" y="426375"/>
                </a:lnTo>
                <a:cubicBezTo>
                  <a:pt x="410771" y="418755"/>
                  <a:pt x="419436" y="410101"/>
                  <a:pt x="426971" y="400600"/>
                </a:cubicBezTo>
                <a:close/>
                <a:moveTo>
                  <a:pt x="180789" y="400600"/>
                </a:moveTo>
                <a:cubicBezTo>
                  <a:pt x="188417" y="410099"/>
                  <a:pt x="197080" y="418752"/>
                  <a:pt x="206686" y="426182"/>
                </a:cubicBezTo>
                <a:lnTo>
                  <a:pt x="174385" y="458349"/>
                </a:lnTo>
                <a:cubicBezTo>
                  <a:pt x="177493" y="465121"/>
                  <a:pt x="179282" y="472645"/>
                  <a:pt x="179282" y="480546"/>
                </a:cubicBezTo>
                <a:cubicBezTo>
                  <a:pt x="179282" y="509703"/>
                  <a:pt x="155645" y="533404"/>
                  <a:pt x="126453" y="533404"/>
                </a:cubicBezTo>
                <a:cubicBezTo>
                  <a:pt x="97260" y="533404"/>
                  <a:pt x="73529" y="509797"/>
                  <a:pt x="73529" y="480546"/>
                </a:cubicBezTo>
                <a:cubicBezTo>
                  <a:pt x="73529" y="451483"/>
                  <a:pt x="97166" y="427781"/>
                  <a:pt x="126453" y="427781"/>
                </a:cubicBezTo>
                <a:cubicBezTo>
                  <a:pt x="134363" y="427781"/>
                  <a:pt x="141897" y="429568"/>
                  <a:pt x="148677" y="432672"/>
                </a:cubicBezTo>
                <a:close/>
                <a:moveTo>
                  <a:pt x="361571" y="349156"/>
                </a:moveTo>
                <a:cubicBezTo>
                  <a:pt x="356485" y="365711"/>
                  <a:pt x="348950" y="379350"/>
                  <a:pt x="341320" y="390073"/>
                </a:cubicBezTo>
                <a:cubicBezTo>
                  <a:pt x="360441" y="381796"/>
                  <a:pt x="376360" y="367310"/>
                  <a:pt x="386438" y="349156"/>
                </a:cubicBezTo>
                <a:close/>
                <a:moveTo>
                  <a:pt x="313439" y="349156"/>
                </a:moveTo>
                <a:lnTo>
                  <a:pt x="313439" y="393835"/>
                </a:lnTo>
                <a:cubicBezTo>
                  <a:pt x="322576" y="384523"/>
                  <a:pt x="334161" y="369944"/>
                  <a:pt x="341603" y="349156"/>
                </a:cubicBezTo>
                <a:close/>
                <a:moveTo>
                  <a:pt x="266249" y="349156"/>
                </a:moveTo>
                <a:cubicBezTo>
                  <a:pt x="273784" y="369850"/>
                  <a:pt x="285181" y="384429"/>
                  <a:pt x="294318" y="393647"/>
                </a:cubicBezTo>
                <a:lnTo>
                  <a:pt x="294318" y="349156"/>
                </a:lnTo>
                <a:close/>
                <a:moveTo>
                  <a:pt x="221413" y="349156"/>
                </a:moveTo>
                <a:cubicBezTo>
                  <a:pt x="231397" y="367310"/>
                  <a:pt x="247410" y="381796"/>
                  <a:pt x="266437" y="390073"/>
                </a:cubicBezTo>
                <a:cubicBezTo>
                  <a:pt x="258807" y="379256"/>
                  <a:pt x="251366" y="365711"/>
                  <a:pt x="246280" y="349156"/>
                </a:cubicBezTo>
                <a:close/>
                <a:moveTo>
                  <a:pt x="365904" y="276823"/>
                </a:moveTo>
                <a:cubicBezTo>
                  <a:pt x="367411" y="285101"/>
                  <a:pt x="368165" y="293943"/>
                  <a:pt x="368165" y="303537"/>
                </a:cubicBezTo>
                <a:cubicBezTo>
                  <a:pt x="368165" y="313037"/>
                  <a:pt x="367317" y="321973"/>
                  <a:pt x="365904" y="330250"/>
                </a:cubicBezTo>
                <a:lnTo>
                  <a:pt x="394350" y="330250"/>
                </a:lnTo>
                <a:cubicBezTo>
                  <a:pt x="396799" y="321785"/>
                  <a:pt x="398212" y="312755"/>
                  <a:pt x="398212" y="303537"/>
                </a:cubicBezTo>
                <a:cubicBezTo>
                  <a:pt x="398212" y="294225"/>
                  <a:pt x="396799" y="285289"/>
                  <a:pt x="394350" y="276823"/>
                </a:cubicBezTo>
                <a:close/>
                <a:moveTo>
                  <a:pt x="313439" y="276823"/>
                </a:moveTo>
                <a:lnTo>
                  <a:pt x="313439" y="330250"/>
                </a:lnTo>
                <a:lnTo>
                  <a:pt x="346689" y="330250"/>
                </a:lnTo>
                <a:cubicBezTo>
                  <a:pt x="348384" y="322067"/>
                  <a:pt x="349232" y="313131"/>
                  <a:pt x="349232" y="303537"/>
                </a:cubicBezTo>
                <a:cubicBezTo>
                  <a:pt x="349232" y="293848"/>
                  <a:pt x="348384" y="284913"/>
                  <a:pt x="346689" y="276823"/>
                </a:cubicBezTo>
                <a:close/>
                <a:moveTo>
                  <a:pt x="261068" y="276823"/>
                </a:moveTo>
                <a:cubicBezTo>
                  <a:pt x="259467" y="284913"/>
                  <a:pt x="258525" y="293848"/>
                  <a:pt x="258525" y="303537"/>
                </a:cubicBezTo>
                <a:cubicBezTo>
                  <a:pt x="258525" y="313131"/>
                  <a:pt x="259467" y="322067"/>
                  <a:pt x="261068" y="330250"/>
                </a:cubicBezTo>
                <a:lnTo>
                  <a:pt x="294318" y="330250"/>
                </a:lnTo>
                <a:lnTo>
                  <a:pt x="294318" y="276823"/>
                </a:lnTo>
                <a:close/>
                <a:moveTo>
                  <a:pt x="213312" y="276823"/>
                </a:moveTo>
                <a:cubicBezTo>
                  <a:pt x="210863" y="285195"/>
                  <a:pt x="209450" y="294225"/>
                  <a:pt x="209450" y="303537"/>
                </a:cubicBezTo>
                <a:cubicBezTo>
                  <a:pt x="209450" y="312755"/>
                  <a:pt x="210863" y="321691"/>
                  <a:pt x="213312" y="330250"/>
                </a:cubicBezTo>
                <a:lnTo>
                  <a:pt x="241758" y="330250"/>
                </a:lnTo>
                <a:cubicBezTo>
                  <a:pt x="240251" y="321973"/>
                  <a:pt x="239498" y="313037"/>
                  <a:pt x="239498" y="303537"/>
                </a:cubicBezTo>
                <a:cubicBezTo>
                  <a:pt x="239498" y="293943"/>
                  <a:pt x="240346" y="285101"/>
                  <a:pt x="241758" y="276823"/>
                </a:cubicBezTo>
                <a:close/>
                <a:moveTo>
                  <a:pt x="52952" y="253683"/>
                </a:moveTo>
                <a:cubicBezTo>
                  <a:pt x="75754" y="253683"/>
                  <a:pt x="95257" y="268166"/>
                  <a:pt x="102701" y="288291"/>
                </a:cubicBezTo>
                <a:lnTo>
                  <a:pt x="147927" y="288291"/>
                </a:lnTo>
                <a:cubicBezTo>
                  <a:pt x="147362" y="293370"/>
                  <a:pt x="147173" y="298354"/>
                  <a:pt x="147173" y="303527"/>
                </a:cubicBezTo>
                <a:cubicBezTo>
                  <a:pt x="147173" y="310768"/>
                  <a:pt x="147644" y="317822"/>
                  <a:pt x="148681" y="324781"/>
                </a:cubicBezTo>
                <a:lnTo>
                  <a:pt x="102701" y="324781"/>
                </a:lnTo>
                <a:cubicBezTo>
                  <a:pt x="95163" y="345001"/>
                  <a:pt x="75754" y="359390"/>
                  <a:pt x="52952" y="359296"/>
                </a:cubicBezTo>
                <a:cubicBezTo>
                  <a:pt x="23744" y="359296"/>
                  <a:pt x="0" y="335690"/>
                  <a:pt x="0" y="306536"/>
                </a:cubicBezTo>
                <a:cubicBezTo>
                  <a:pt x="0" y="277382"/>
                  <a:pt x="23649" y="253683"/>
                  <a:pt x="52952" y="253683"/>
                </a:cubicBezTo>
                <a:close/>
                <a:moveTo>
                  <a:pt x="554868" y="250648"/>
                </a:moveTo>
                <a:cubicBezTo>
                  <a:pt x="584067" y="250648"/>
                  <a:pt x="607709" y="274551"/>
                  <a:pt x="607709" y="303631"/>
                </a:cubicBezTo>
                <a:cubicBezTo>
                  <a:pt x="607709" y="332710"/>
                  <a:pt x="584067" y="356426"/>
                  <a:pt x="554868" y="356426"/>
                </a:cubicBezTo>
                <a:cubicBezTo>
                  <a:pt x="533109" y="356426"/>
                  <a:pt x="514554" y="343439"/>
                  <a:pt x="506359" y="324805"/>
                </a:cubicBezTo>
                <a:lnTo>
                  <a:pt x="459169" y="324805"/>
                </a:lnTo>
                <a:cubicBezTo>
                  <a:pt x="460111" y="317841"/>
                  <a:pt x="460676" y="310783"/>
                  <a:pt x="460676" y="303537"/>
                </a:cubicBezTo>
                <a:cubicBezTo>
                  <a:pt x="460676" y="298361"/>
                  <a:pt x="460394" y="293373"/>
                  <a:pt x="459923" y="288291"/>
                </a:cubicBezTo>
                <a:lnTo>
                  <a:pt x="504098" y="288291"/>
                </a:lnTo>
                <a:cubicBezTo>
                  <a:pt x="510598" y="266646"/>
                  <a:pt x="530849" y="250648"/>
                  <a:pt x="554868" y="250648"/>
                </a:cubicBezTo>
                <a:close/>
                <a:moveTo>
                  <a:pt x="341320" y="217001"/>
                </a:moveTo>
                <a:cubicBezTo>
                  <a:pt x="348950" y="227724"/>
                  <a:pt x="356391" y="241268"/>
                  <a:pt x="361571" y="257823"/>
                </a:cubicBezTo>
                <a:lnTo>
                  <a:pt x="386438" y="257823"/>
                </a:lnTo>
                <a:cubicBezTo>
                  <a:pt x="376360" y="239669"/>
                  <a:pt x="360441" y="225278"/>
                  <a:pt x="341320" y="217001"/>
                </a:cubicBezTo>
                <a:close/>
                <a:moveTo>
                  <a:pt x="266437" y="217001"/>
                </a:moveTo>
                <a:cubicBezTo>
                  <a:pt x="247410" y="225278"/>
                  <a:pt x="231397" y="239669"/>
                  <a:pt x="221413" y="257823"/>
                </a:cubicBezTo>
                <a:lnTo>
                  <a:pt x="246280" y="257823"/>
                </a:lnTo>
                <a:cubicBezTo>
                  <a:pt x="251272" y="241268"/>
                  <a:pt x="258807" y="227630"/>
                  <a:pt x="266437" y="217001"/>
                </a:cubicBezTo>
                <a:close/>
                <a:moveTo>
                  <a:pt x="313439" y="213332"/>
                </a:moveTo>
                <a:lnTo>
                  <a:pt x="313439" y="257823"/>
                </a:lnTo>
                <a:lnTo>
                  <a:pt x="341603" y="257823"/>
                </a:lnTo>
                <a:cubicBezTo>
                  <a:pt x="334067" y="237130"/>
                  <a:pt x="322576" y="222644"/>
                  <a:pt x="313439" y="213332"/>
                </a:cubicBezTo>
                <a:close/>
                <a:moveTo>
                  <a:pt x="294318" y="213238"/>
                </a:moveTo>
                <a:cubicBezTo>
                  <a:pt x="285181" y="222456"/>
                  <a:pt x="273596" y="237036"/>
                  <a:pt x="266249" y="257823"/>
                </a:cubicBezTo>
                <a:lnTo>
                  <a:pt x="294318" y="257823"/>
                </a:lnTo>
                <a:close/>
                <a:moveTo>
                  <a:pt x="303926" y="177119"/>
                </a:moveTo>
                <a:cubicBezTo>
                  <a:pt x="373722" y="177119"/>
                  <a:pt x="430520" y="233743"/>
                  <a:pt x="430520" y="303537"/>
                </a:cubicBezTo>
                <a:cubicBezTo>
                  <a:pt x="430520" y="373236"/>
                  <a:pt x="373722" y="429955"/>
                  <a:pt x="303926" y="429955"/>
                </a:cubicBezTo>
                <a:cubicBezTo>
                  <a:pt x="234035" y="429955"/>
                  <a:pt x="177331" y="373236"/>
                  <a:pt x="177331" y="303537"/>
                </a:cubicBezTo>
                <a:cubicBezTo>
                  <a:pt x="177331" y="233743"/>
                  <a:pt x="234035" y="177119"/>
                  <a:pt x="303926" y="177119"/>
                </a:cubicBezTo>
                <a:close/>
                <a:moveTo>
                  <a:pt x="481407" y="73505"/>
                </a:moveTo>
                <a:cubicBezTo>
                  <a:pt x="494931" y="73505"/>
                  <a:pt x="508468" y="78632"/>
                  <a:pt x="518779" y="88885"/>
                </a:cubicBezTo>
                <a:cubicBezTo>
                  <a:pt x="539402" y="109487"/>
                  <a:pt x="539402" y="142976"/>
                  <a:pt x="518779" y="163578"/>
                </a:cubicBezTo>
                <a:cubicBezTo>
                  <a:pt x="502677" y="179758"/>
                  <a:pt x="478758" y="183239"/>
                  <a:pt x="459266" y="174208"/>
                </a:cubicBezTo>
                <a:lnTo>
                  <a:pt x="426966" y="206475"/>
                </a:lnTo>
                <a:cubicBezTo>
                  <a:pt x="419338" y="196879"/>
                  <a:pt x="410675" y="188225"/>
                  <a:pt x="401164" y="180605"/>
                </a:cubicBezTo>
                <a:lnTo>
                  <a:pt x="406438" y="175337"/>
                </a:lnTo>
                <a:lnTo>
                  <a:pt x="433369" y="148339"/>
                </a:lnTo>
                <a:cubicBezTo>
                  <a:pt x="424518" y="128772"/>
                  <a:pt x="428002" y="104972"/>
                  <a:pt x="444105" y="88885"/>
                </a:cubicBezTo>
                <a:cubicBezTo>
                  <a:pt x="454369" y="78632"/>
                  <a:pt x="467882" y="73505"/>
                  <a:pt x="481407" y="73505"/>
                </a:cubicBezTo>
                <a:close/>
                <a:moveTo>
                  <a:pt x="126565" y="73459"/>
                </a:moveTo>
                <a:cubicBezTo>
                  <a:pt x="155674" y="73459"/>
                  <a:pt x="179414" y="97066"/>
                  <a:pt x="179414" y="126317"/>
                </a:cubicBezTo>
                <a:cubicBezTo>
                  <a:pt x="179414" y="134217"/>
                  <a:pt x="177718" y="141742"/>
                  <a:pt x="174515" y="148514"/>
                </a:cubicBezTo>
                <a:lnTo>
                  <a:pt x="206827" y="180680"/>
                </a:lnTo>
                <a:cubicBezTo>
                  <a:pt x="197124" y="188392"/>
                  <a:pt x="188457" y="197045"/>
                  <a:pt x="180921" y="206545"/>
                </a:cubicBezTo>
                <a:lnTo>
                  <a:pt x="148703" y="174284"/>
                </a:lnTo>
                <a:cubicBezTo>
                  <a:pt x="141921" y="177482"/>
                  <a:pt x="134384" y="179175"/>
                  <a:pt x="126471" y="179175"/>
                </a:cubicBezTo>
                <a:cubicBezTo>
                  <a:pt x="97174" y="179175"/>
                  <a:pt x="73529" y="155474"/>
                  <a:pt x="73717" y="126317"/>
                </a:cubicBezTo>
                <a:cubicBezTo>
                  <a:pt x="73717" y="97160"/>
                  <a:pt x="97268" y="73459"/>
                  <a:pt x="126565" y="73459"/>
                </a:cubicBezTo>
                <a:close/>
                <a:moveTo>
                  <a:pt x="303937" y="0"/>
                </a:moveTo>
                <a:cubicBezTo>
                  <a:pt x="333042" y="0"/>
                  <a:pt x="356778" y="23612"/>
                  <a:pt x="356778" y="52774"/>
                </a:cubicBezTo>
                <a:cubicBezTo>
                  <a:pt x="356778" y="75634"/>
                  <a:pt x="342367" y="95107"/>
                  <a:pt x="322116" y="102445"/>
                </a:cubicBezTo>
                <a:lnTo>
                  <a:pt x="322116" y="147976"/>
                </a:lnTo>
                <a:cubicBezTo>
                  <a:pt x="316182" y="147223"/>
                  <a:pt x="310059" y="146847"/>
                  <a:pt x="303937" y="146847"/>
                </a:cubicBezTo>
                <a:cubicBezTo>
                  <a:pt x="297720" y="146847"/>
                  <a:pt x="291692" y="147223"/>
                  <a:pt x="285664" y="147976"/>
                </a:cubicBezTo>
                <a:lnTo>
                  <a:pt x="285664" y="102633"/>
                </a:lnTo>
                <a:cubicBezTo>
                  <a:pt x="265507" y="95107"/>
                  <a:pt x="251001" y="75728"/>
                  <a:pt x="251001" y="52774"/>
                </a:cubicBezTo>
                <a:cubicBezTo>
                  <a:pt x="251001" y="23706"/>
                  <a:pt x="274643" y="0"/>
                  <a:pt x="303937" y="0"/>
                </a:cubicBezTo>
                <a:close/>
              </a:path>
            </a:pathLst>
          </a:custGeom>
          <a:solidFill>
            <a:srgbClr val="2A5D35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2A6D85F-64AA-4B2F-9237-53FC6364E63C}"/>
              </a:ext>
            </a:extLst>
          </p:cNvPr>
          <p:cNvSpPr/>
          <p:nvPr/>
        </p:nvSpPr>
        <p:spPr>
          <a:xfrm>
            <a:off x="9342909" y="4955858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28E643-397B-404E-98D9-788E6191FE98}"/>
              </a:ext>
            </a:extLst>
          </p:cNvPr>
          <p:cNvSpPr txBox="1"/>
          <p:nvPr/>
        </p:nvSpPr>
        <p:spPr>
          <a:xfrm>
            <a:off x="9623104" y="4707769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iṧľîdé">
            <a:extLst>
              <a:ext uri="{FF2B5EF4-FFF2-40B4-BE49-F238E27FC236}">
                <a16:creationId xmlns:a16="http://schemas.microsoft.com/office/drawing/2014/main" id="{3F8A2270-59DE-4A05-908B-25458E50767B}"/>
              </a:ext>
            </a:extLst>
          </p:cNvPr>
          <p:cNvSpPr/>
          <p:nvPr/>
        </p:nvSpPr>
        <p:spPr>
          <a:xfrm>
            <a:off x="10261306" y="4092545"/>
            <a:ext cx="491752" cy="491180"/>
          </a:xfrm>
          <a:custGeom>
            <a:avLst/>
            <a:gdLst>
              <a:gd name="connsiteX0" fmla="*/ 285664 w 607709"/>
              <a:gd name="connsiteY0" fmla="*/ 459028 h 607004"/>
              <a:gd name="connsiteX1" fmla="*/ 303937 w 607709"/>
              <a:gd name="connsiteY1" fmla="*/ 460157 h 607004"/>
              <a:gd name="connsiteX2" fmla="*/ 322116 w 607709"/>
              <a:gd name="connsiteY2" fmla="*/ 459028 h 607004"/>
              <a:gd name="connsiteX3" fmla="*/ 322116 w 607709"/>
              <a:gd name="connsiteY3" fmla="*/ 467683 h 607004"/>
              <a:gd name="connsiteX4" fmla="*/ 322116 w 607709"/>
              <a:gd name="connsiteY4" fmla="*/ 504559 h 607004"/>
              <a:gd name="connsiteX5" fmla="*/ 356778 w 607709"/>
              <a:gd name="connsiteY5" fmla="*/ 554230 h 607004"/>
              <a:gd name="connsiteX6" fmla="*/ 303937 w 607709"/>
              <a:gd name="connsiteY6" fmla="*/ 607004 h 607004"/>
              <a:gd name="connsiteX7" fmla="*/ 251001 w 607709"/>
              <a:gd name="connsiteY7" fmla="*/ 554230 h 607004"/>
              <a:gd name="connsiteX8" fmla="*/ 285664 w 607709"/>
              <a:gd name="connsiteY8" fmla="*/ 504559 h 607004"/>
              <a:gd name="connsiteX9" fmla="*/ 285664 w 607709"/>
              <a:gd name="connsiteY9" fmla="*/ 467683 h 607004"/>
              <a:gd name="connsiteX10" fmla="*/ 426971 w 607709"/>
              <a:gd name="connsiteY10" fmla="*/ 400600 h 607004"/>
              <a:gd name="connsiteX11" fmla="*/ 459183 w 607709"/>
              <a:gd name="connsiteY11" fmla="*/ 432678 h 607004"/>
              <a:gd name="connsiteX12" fmla="*/ 481411 w 607709"/>
              <a:gd name="connsiteY12" fmla="*/ 427786 h 607004"/>
              <a:gd name="connsiteX13" fmla="*/ 534250 w 607709"/>
              <a:gd name="connsiteY13" fmla="*/ 480843 h 607004"/>
              <a:gd name="connsiteX14" fmla="*/ 481411 w 607709"/>
              <a:gd name="connsiteY14" fmla="*/ 533616 h 607004"/>
              <a:gd name="connsiteX15" fmla="*/ 428478 w 607709"/>
              <a:gd name="connsiteY15" fmla="*/ 480843 h 607004"/>
              <a:gd name="connsiteX16" fmla="*/ 433376 w 607709"/>
              <a:gd name="connsiteY16" fmla="*/ 458641 h 607004"/>
              <a:gd name="connsiteX17" fmla="*/ 401164 w 607709"/>
              <a:gd name="connsiteY17" fmla="*/ 426375 h 607004"/>
              <a:gd name="connsiteX18" fmla="*/ 426971 w 607709"/>
              <a:gd name="connsiteY18" fmla="*/ 400600 h 607004"/>
              <a:gd name="connsiteX19" fmla="*/ 180789 w 607709"/>
              <a:gd name="connsiteY19" fmla="*/ 400600 h 607004"/>
              <a:gd name="connsiteX20" fmla="*/ 206686 w 607709"/>
              <a:gd name="connsiteY20" fmla="*/ 426182 h 607004"/>
              <a:gd name="connsiteX21" fmla="*/ 174385 w 607709"/>
              <a:gd name="connsiteY21" fmla="*/ 458349 h 607004"/>
              <a:gd name="connsiteX22" fmla="*/ 179282 w 607709"/>
              <a:gd name="connsiteY22" fmla="*/ 480546 h 607004"/>
              <a:gd name="connsiteX23" fmla="*/ 126453 w 607709"/>
              <a:gd name="connsiteY23" fmla="*/ 533404 h 607004"/>
              <a:gd name="connsiteX24" fmla="*/ 73529 w 607709"/>
              <a:gd name="connsiteY24" fmla="*/ 480546 h 607004"/>
              <a:gd name="connsiteX25" fmla="*/ 126453 w 607709"/>
              <a:gd name="connsiteY25" fmla="*/ 427781 h 607004"/>
              <a:gd name="connsiteX26" fmla="*/ 148677 w 607709"/>
              <a:gd name="connsiteY26" fmla="*/ 432672 h 607004"/>
              <a:gd name="connsiteX27" fmla="*/ 361571 w 607709"/>
              <a:gd name="connsiteY27" fmla="*/ 349156 h 607004"/>
              <a:gd name="connsiteX28" fmla="*/ 341320 w 607709"/>
              <a:gd name="connsiteY28" fmla="*/ 390073 h 607004"/>
              <a:gd name="connsiteX29" fmla="*/ 386438 w 607709"/>
              <a:gd name="connsiteY29" fmla="*/ 349156 h 607004"/>
              <a:gd name="connsiteX30" fmla="*/ 313439 w 607709"/>
              <a:gd name="connsiteY30" fmla="*/ 349156 h 607004"/>
              <a:gd name="connsiteX31" fmla="*/ 313439 w 607709"/>
              <a:gd name="connsiteY31" fmla="*/ 393835 h 607004"/>
              <a:gd name="connsiteX32" fmla="*/ 341603 w 607709"/>
              <a:gd name="connsiteY32" fmla="*/ 349156 h 607004"/>
              <a:gd name="connsiteX33" fmla="*/ 266249 w 607709"/>
              <a:gd name="connsiteY33" fmla="*/ 349156 h 607004"/>
              <a:gd name="connsiteX34" fmla="*/ 294318 w 607709"/>
              <a:gd name="connsiteY34" fmla="*/ 393647 h 607004"/>
              <a:gd name="connsiteX35" fmla="*/ 294318 w 607709"/>
              <a:gd name="connsiteY35" fmla="*/ 349156 h 607004"/>
              <a:gd name="connsiteX36" fmla="*/ 221413 w 607709"/>
              <a:gd name="connsiteY36" fmla="*/ 349156 h 607004"/>
              <a:gd name="connsiteX37" fmla="*/ 266437 w 607709"/>
              <a:gd name="connsiteY37" fmla="*/ 390073 h 607004"/>
              <a:gd name="connsiteX38" fmla="*/ 246280 w 607709"/>
              <a:gd name="connsiteY38" fmla="*/ 349156 h 607004"/>
              <a:gd name="connsiteX39" fmla="*/ 365904 w 607709"/>
              <a:gd name="connsiteY39" fmla="*/ 276823 h 607004"/>
              <a:gd name="connsiteX40" fmla="*/ 368165 w 607709"/>
              <a:gd name="connsiteY40" fmla="*/ 303537 h 607004"/>
              <a:gd name="connsiteX41" fmla="*/ 365904 w 607709"/>
              <a:gd name="connsiteY41" fmla="*/ 330250 h 607004"/>
              <a:gd name="connsiteX42" fmla="*/ 394350 w 607709"/>
              <a:gd name="connsiteY42" fmla="*/ 330250 h 607004"/>
              <a:gd name="connsiteX43" fmla="*/ 398212 w 607709"/>
              <a:gd name="connsiteY43" fmla="*/ 303537 h 607004"/>
              <a:gd name="connsiteX44" fmla="*/ 394350 w 607709"/>
              <a:gd name="connsiteY44" fmla="*/ 276823 h 607004"/>
              <a:gd name="connsiteX45" fmla="*/ 313439 w 607709"/>
              <a:gd name="connsiteY45" fmla="*/ 276823 h 607004"/>
              <a:gd name="connsiteX46" fmla="*/ 313439 w 607709"/>
              <a:gd name="connsiteY46" fmla="*/ 330250 h 607004"/>
              <a:gd name="connsiteX47" fmla="*/ 346689 w 607709"/>
              <a:gd name="connsiteY47" fmla="*/ 330250 h 607004"/>
              <a:gd name="connsiteX48" fmla="*/ 349232 w 607709"/>
              <a:gd name="connsiteY48" fmla="*/ 303537 h 607004"/>
              <a:gd name="connsiteX49" fmla="*/ 346689 w 607709"/>
              <a:gd name="connsiteY49" fmla="*/ 276823 h 607004"/>
              <a:gd name="connsiteX50" fmla="*/ 261068 w 607709"/>
              <a:gd name="connsiteY50" fmla="*/ 276823 h 607004"/>
              <a:gd name="connsiteX51" fmla="*/ 258525 w 607709"/>
              <a:gd name="connsiteY51" fmla="*/ 303537 h 607004"/>
              <a:gd name="connsiteX52" fmla="*/ 261068 w 607709"/>
              <a:gd name="connsiteY52" fmla="*/ 330250 h 607004"/>
              <a:gd name="connsiteX53" fmla="*/ 294318 w 607709"/>
              <a:gd name="connsiteY53" fmla="*/ 330250 h 607004"/>
              <a:gd name="connsiteX54" fmla="*/ 294318 w 607709"/>
              <a:gd name="connsiteY54" fmla="*/ 276823 h 607004"/>
              <a:gd name="connsiteX55" fmla="*/ 213312 w 607709"/>
              <a:gd name="connsiteY55" fmla="*/ 276823 h 607004"/>
              <a:gd name="connsiteX56" fmla="*/ 209450 w 607709"/>
              <a:gd name="connsiteY56" fmla="*/ 303537 h 607004"/>
              <a:gd name="connsiteX57" fmla="*/ 213312 w 607709"/>
              <a:gd name="connsiteY57" fmla="*/ 330250 h 607004"/>
              <a:gd name="connsiteX58" fmla="*/ 241758 w 607709"/>
              <a:gd name="connsiteY58" fmla="*/ 330250 h 607004"/>
              <a:gd name="connsiteX59" fmla="*/ 239498 w 607709"/>
              <a:gd name="connsiteY59" fmla="*/ 303537 h 607004"/>
              <a:gd name="connsiteX60" fmla="*/ 241758 w 607709"/>
              <a:gd name="connsiteY60" fmla="*/ 276823 h 607004"/>
              <a:gd name="connsiteX61" fmla="*/ 52952 w 607709"/>
              <a:gd name="connsiteY61" fmla="*/ 253683 h 607004"/>
              <a:gd name="connsiteX62" fmla="*/ 102701 w 607709"/>
              <a:gd name="connsiteY62" fmla="*/ 288291 h 607004"/>
              <a:gd name="connsiteX63" fmla="*/ 147927 w 607709"/>
              <a:gd name="connsiteY63" fmla="*/ 288291 h 607004"/>
              <a:gd name="connsiteX64" fmla="*/ 147173 w 607709"/>
              <a:gd name="connsiteY64" fmla="*/ 303527 h 607004"/>
              <a:gd name="connsiteX65" fmla="*/ 148681 w 607709"/>
              <a:gd name="connsiteY65" fmla="*/ 324781 h 607004"/>
              <a:gd name="connsiteX66" fmla="*/ 102701 w 607709"/>
              <a:gd name="connsiteY66" fmla="*/ 324781 h 607004"/>
              <a:gd name="connsiteX67" fmla="*/ 52952 w 607709"/>
              <a:gd name="connsiteY67" fmla="*/ 359296 h 607004"/>
              <a:gd name="connsiteX68" fmla="*/ 0 w 607709"/>
              <a:gd name="connsiteY68" fmla="*/ 306536 h 607004"/>
              <a:gd name="connsiteX69" fmla="*/ 52952 w 607709"/>
              <a:gd name="connsiteY69" fmla="*/ 253683 h 607004"/>
              <a:gd name="connsiteX70" fmla="*/ 554868 w 607709"/>
              <a:gd name="connsiteY70" fmla="*/ 250648 h 607004"/>
              <a:gd name="connsiteX71" fmla="*/ 607709 w 607709"/>
              <a:gd name="connsiteY71" fmla="*/ 303631 h 607004"/>
              <a:gd name="connsiteX72" fmla="*/ 554868 w 607709"/>
              <a:gd name="connsiteY72" fmla="*/ 356426 h 607004"/>
              <a:gd name="connsiteX73" fmla="*/ 506359 w 607709"/>
              <a:gd name="connsiteY73" fmla="*/ 324805 h 607004"/>
              <a:gd name="connsiteX74" fmla="*/ 459169 w 607709"/>
              <a:gd name="connsiteY74" fmla="*/ 324805 h 607004"/>
              <a:gd name="connsiteX75" fmla="*/ 460676 w 607709"/>
              <a:gd name="connsiteY75" fmla="*/ 303537 h 607004"/>
              <a:gd name="connsiteX76" fmla="*/ 459923 w 607709"/>
              <a:gd name="connsiteY76" fmla="*/ 288291 h 607004"/>
              <a:gd name="connsiteX77" fmla="*/ 504098 w 607709"/>
              <a:gd name="connsiteY77" fmla="*/ 288291 h 607004"/>
              <a:gd name="connsiteX78" fmla="*/ 554868 w 607709"/>
              <a:gd name="connsiteY78" fmla="*/ 250648 h 607004"/>
              <a:gd name="connsiteX79" fmla="*/ 341320 w 607709"/>
              <a:gd name="connsiteY79" fmla="*/ 217001 h 607004"/>
              <a:gd name="connsiteX80" fmla="*/ 361571 w 607709"/>
              <a:gd name="connsiteY80" fmla="*/ 257823 h 607004"/>
              <a:gd name="connsiteX81" fmla="*/ 386438 w 607709"/>
              <a:gd name="connsiteY81" fmla="*/ 257823 h 607004"/>
              <a:gd name="connsiteX82" fmla="*/ 341320 w 607709"/>
              <a:gd name="connsiteY82" fmla="*/ 217001 h 607004"/>
              <a:gd name="connsiteX83" fmla="*/ 266437 w 607709"/>
              <a:gd name="connsiteY83" fmla="*/ 217001 h 607004"/>
              <a:gd name="connsiteX84" fmla="*/ 221413 w 607709"/>
              <a:gd name="connsiteY84" fmla="*/ 257823 h 607004"/>
              <a:gd name="connsiteX85" fmla="*/ 246280 w 607709"/>
              <a:gd name="connsiteY85" fmla="*/ 257823 h 607004"/>
              <a:gd name="connsiteX86" fmla="*/ 266437 w 607709"/>
              <a:gd name="connsiteY86" fmla="*/ 217001 h 607004"/>
              <a:gd name="connsiteX87" fmla="*/ 313439 w 607709"/>
              <a:gd name="connsiteY87" fmla="*/ 213332 h 607004"/>
              <a:gd name="connsiteX88" fmla="*/ 313439 w 607709"/>
              <a:gd name="connsiteY88" fmla="*/ 257823 h 607004"/>
              <a:gd name="connsiteX89" fmla="*/ 341603 w 607709"/>
              <a:gd name="connsiteY89" fmla="*/ 257823 h 607004"/>
              <a:gd name="connsiteX90" fmla="*/ 313439 w 607709"/>
              <a:gd name="connsiteY90" fmla="*/ 213332 h 607004"/>
              <a:gd name="connsiteX91" fmla="*/ 294318 w 607709"/>
              <a:gd name="connsiteY91" fmla="*/ 213238 h 607004"/>
              <a:gd name="connsiteX92" fmla="*/ 266249 w 607709"/>
              <a:gd name="connsiteY92" fmla="*/ 257823 h 607004"/>
              <a:gd name="connsiteX93" fmla="*/ 294318 w 607709"/>
              <a:gd name="connsiteY93" fmla="*/ 257823 h 607004"/>
              <a:gd name="connsiteX94" fmla="*/ 303926 w 607709"/>
              <a:gd name="connsiteY94" fmla="*/ 177119 h 607004"/>
              <a:gd name="connsiteX95" fmla="*/ 430520 w 607709"/>
              <a:gd name="connsiteY95" fmla="*/ 303537 h 607004"/>
              <a:gd name="connsiteX96" fmla="*/ 303926 w 607709"/>
              <a:gd name="connsiteY96" fmla="*/ 429955 h 607004"/>
              <a:gd name="connsiteX97" fmla="*/ 177331 w 607709"/>
              <a:gd name="connsiteY97" fmla="*/ 303537 h 607004"/>
              <a:gd name="connsiteX98" fmla="*/ 303926 w 607709"/>
              <a:gd name="connsiteY98" fmla="*/ 177119 h 607004"/>
              <a:gd name="connsiteX99" fmla="*/ 481407 w 607709"/>
              <a:gd name="connsiteY99" fmla="*/ 73505 h 607004"/>
              <a:gd name="connsiteX100" fmla="*/ 518779 w 607709"/>
              <a:gd name="connsiteY100" fmla="*/ 88885 h 607004"/>
              <a:gd name="connsiteX101" fmla="*/ 518779 w 607709"/>
              <a:gd name="connsiteY101" fmla="*/ 163578 h 607004"/>
              <a:gd name="connsiteX102" fmla="*/ 459266 w 607709"/>
              <a:gd name="connsiteY102" fmla="*/ 174208 h 607004"/>
              <a:gd name="connsiteX103" fmla="*/ 426966 w 607709"/>
              <a:gd name="connsiteY103" fmla="*/ 206475 h 607004"/>
              <a:gd name="connsiteX104" fmla="*/ 401164 w 607709"/>
              <a:gd name="connsiteY104" fmla="*/ 180605 h 607004"/>
              <a:gd name="connsiteX105" fmla="*/ 406438 w 607709"/>
              <a:gd name="connsiteY105" fmla="*/ 175337 h 607004"/>
              <a:gd name="connsiteX106" fmla="*/ 433369 w 607709"/>
              <a:gd name="connsiteY106" fmla="*/ 148339 h 607004"/>
              <a:gd name="connsiteX107" fmla="*/ 444105 w 607709"/>
              <a:gd name="connsiteY107" fmla="*/ 88885 h 607004"/>
              <a:gd name="connsiteX108" fmla="*/ 481407 w 607709"/>
              <a:gd name="connsiteY108" fmla="*/ 73505 h 607004"/>
              <a:gd name="connsiteX109" fmla="*/ 126565 w 607709"/>
              <a:gd name="connsiteY109" fmla="*/ 73459 h 607004"/>
              <a:gd name="connsiteX110" fmla="*/ 179414 w 607709"/>
              <a:gd name="connsiteY110" fmla="*/ 126317 h 607004"/>
              <a:gd name="connsiteX111" fmla="*/ 174515 w 607709"/>
              <a:gd name="connsiteY111" fmla="*/ 148514 h 607004"/>
              <a:gd name="connsiteX112" fmla="*/ 206827 w 607709"/>
              <a:gd name="connsiteY112" fmla="*/ 180680 h 607004"/>
              <a:gd name="connsiteX113" fmla="*/ 180921 w 607709"/>
              <a:gd name="connsiteY113" fmla="*/ 206545 h 607004"/>
              <a:gd name="connsiteX114" fmla="*/ 148703 w 607709"/>
              <a:gd name="connsiteY114" fmla="*/ 174284 h 607004"/>
              <a:gd name="connsiteX115" fmla="*/ 126471 w 607709"/>
              <a:gd name="connsiteY115" fmla="*/ 179175 h 607004"/>
              <a:gd name="connsiteX116" fmla="*/ 73717 w 607709"/>
              <a:gd name="connsiteY116" fmla="*/ 126317 h 607004"/>
              <a:gd name="connsiteX117" fmla="*/ 126565 w 607709"/>
              <a:gd name="connsiteY117" fmla="*/ 73459 h 607004"/>
              <a:gd name="connsiteX118" fmla="*/ 303937 w 607709"/>
              <a:gd name="connsiteY118" fmla="*/ 0 h 607004"/>
              <a:gd name="connsiteX119" fmla="*/ 356778 w 607709"/>
              <a:gd name="connsiteY119" fmla="*/ 52774 h 607004"/>
              <a:gd name="connsiteX120" fmla="*/ 322116 w 607709"/>
              <a:gd name="connsiteY120" fmla="*/ 102445 h 607004"/>
              <a:gd name="connsiteX121" fmla="*/ 322116 w 607709"/>
              <a:gd name="connsiteY121" fmla="*/ 147976 h 607004"/>
              <a:gd name="connsiteX122" fmla="*/ 303937 w 607709"/>
              <a:gd name="connsiteY122" fmla="*/ 146847 h 607004"/>
              <a:gd name="connsiteX123" fmla="*/ 285664 w 607709"/>
              <a:gd name="connsiteY123" fmla="*/ 147976 h 607004"/>
              <a:gd name="connsiteX124" fmla="*/ 285664 w 607709"/>
              <a:gd name="connsiteY124" fmla="*/ 102633 h 607004"/>
              <a:gd name="connsiteX125" fmla="*/ 251001 w 607709"/>
              <a:gd name="connsiteY125" fmla="*/ 52774 h 607004"/>
              <a:gd name="connsiteX126" fmla="*/ 303937 w 607709"/>
              <a:gd name="connsiteY126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7709" h="607004">
                <a:moveTo>
                  <a:pt x="285664" y="459028"/>
                </a:moveTo>
                <a:cubicBezTo>
                  <a:pt x="291598" y="459781"/>
                  <a:pt x="297720" y="460157"/>
                  <a:pt x="303937" y="460157"/>
                </a:cubicBezTo>
                <a:cubicBezTo>
                  <a:pt x="310059" y="460157"/>
                  <a:pt x="316087" y="459781"/>
                  <a:pt x="322116" y="459028"/>
                </a:cubicBezTo>
                <a:lnTo>
                  <a:pt x="322116" y="467683"/>
                </a:lnTo>
                <a:lnTo>
                  <a:pt x="322116" y="504559"/>
                </a:lnTo>
                <a:cubicBezTo>
                  <a:pt x="342367" y="511991"/>
                  <a:pt x="356778" y="531276"/>
                  <a:pt x="356778" y="554230"/>
                </a:cubicBezTo>
                <a:cubicBezTo>
                  <a:pt x="356778" y="583298"/>
                  <a:pt x="333136" y="607004"/>
                  <a:pt x="303937" y="607004"/>
                </a:cubicBezTo>
                <a:cubicBezTo>
                  <a:pt x="274737" y="607004"/>
                  <a:pt x="251001" y="583486"/>
                  <a:pt x="251001" y="554230"/>
                </a:cubicBezTo>
                <a:cubicBezTo>
                  <a:pt x="251001" y="531370"/>
                  <a:pt x="265507" y="511991"/>
                  <a:pt x="285664" y="504559"/>
                </a:cubicBezTo>
                <a:lnTo>
                  <a:pt x="285664" y="467683"/>
                </a:lnTo>
                <a:close/>
                <a:moveTo>
                  <a:pt x="426971" y="400600"/>
                </a:moveTo>
                <a:lnTo>
                  <a:pt x="459183" y="432678"/>
                </a:lnTo>
                <a:cubicBezTo>
                  <a:pt x="465965" y="429574"/>
                  <a:pt x="473500" y="427786"/>
                  <a:pt x="481411" y="427786"/>
                </a:cubicBezTo>
                <a:cubicBezTo>
                  <a:pt x="510609" y="427786"/>
                  <a:pt x="534250" y="451492"/>
                  <a:pt x="534250" y="480843"/>
                </a:cubicBezTo>
                <a:cubicBezTo>
                  <a:pt x="534250" y="509910"/>
                  <a:pt x="510609" y="533616"/>
                  <a:pt x="481411" y="533616"/>
                </a:cubicBezTo>
                <a:cubicBezTo>
                  <a:pt x="452213" y="533616"/>
                  <a:pt x="428478" y="510099"/>
                  <a:pt x="428478" y="480843"/>
                </a:cubicBezTo>
                <a:cubicBezTo>
                  <a:pt x="428478" y="472941"/>
                  <a:pt x="430268" y="465415"/>
                  <a:pt x="433376" y="458641"/>
                </a:cubicBezTo>
                <a:lnTo>
                  <a:pt x="401164" y="426375"/>
                </a:lnTo>
                <a:cubicBezTo>
                  <a:pt x="410771" y="418755"/>
                  <a:pt x="419436" y="410101"/>
                  <a:pt x="426971" y="400600"/>
                </a:cubicBezTo>
                <a:close/>
                <a:moveTo>
                  <a:pt x="180789" y="400600"/>
                </a:moveTo>
                <a:cubicBezTo>
                  <a:pt x="188417" y="410099"/>
                  <a:pt x="197080" y="418752"/>
                  <a:pt x="206686" y="426182"/>
                </a:cubicBezTo>
                <a:lnTo>
                  <a:pt x="174385" y="458349"/>
                </a:lnTo>
                <a:cubicBezTo>
                  <a:pt x="177493" y="465121"/>
                  <a:pt x="179282" y="472645"/>
                  <a:pt x="179282" y="480546"/>
                </a:cubicBezTo>
                <a:cubicBezTo>
                  <a:pt x="179282" y="509703"/>
                  <a:pt x="155645" y="533404"/>
                  <a:pt x="126453" y="533404"/>
                </a:cubicBezTo>
                <a:cubicBezTo>
                  <a:pt x="97260" y="533404"/>
                  <a:pt x="73529" y="509797"/>
                  <a:pt x="73529" y="480546"/>
                </a:cubicBezTo>
                <a:cubicBezTo>
                  <a:pt x="73529" y="451483"/>
                  <a:pt x="97166" y="427781"/>
                  <a:pt x="126453" y="427781"/>
                </a:cubicBezTo>
                <a:cubicBezTo>
                  <a:pt x="134363" y="427781"/>
                  <a:pt x="141897" y="429568"/>
                  <a:pt x="148677" y="432672"/>
                </a:cubicBezTo>
                <a:close/>
                <a:moveTo>
                  <a:pt x="361571" y="349156"/>
                </a:moveTo>
                <a:cubicBezTo>
                  <a:pt x="356485" y="365711"/>
                  <a:pt x="348950" y="379350"/>
                  <a:pt x="341320" y="390073"/>
                </a:cubicBezTo>
                <a:cubicBezTo>
                  <a:pt x="360441" y="381796"/>
                  <a:pt x="376360" y="367310"/>
                  <a:pt x="386438" y="349156"/>
                </a:cubicBezTo>
                <a:close/>
                <a:moveTo>
                  <a:pt x="313439" y="349156"/>
                </a:moveTo>
                <a:lnTo>
                  <a:pt x="313439" y="393835"/>
                </a:lnTo>
                <a:cubicBezTo>
                  <a:pt x="322576" y="384523"/>
                  <a:pt x="334161" y="369944"/>
                  <a:pt x="341603" y="349156"/>
                </a:cubicBezTo>
                <a:close/>
                <a:moveTo>
                  <a:pt x="266249" y="349156"/>
                </a:moveTo>
                <a:cubicBezTo>
                  <a:pt x="273784" y="369850"/>
                  <a:pt x="285181" y="384429"/>
                  <a:pt x="294318" y="393647"/>
                </a:cubicBezTo>
                <a:lnTo>
                  <a:pt x="294318" y="349156"/>
                </a:lnTo>
                <a:close/>
                <a:moveTo>
                  <a:pt x="221413" y="349156"/>
                </a:moveTo>
                <a:cubicBezTo>
                  <a:pt x="231397" y="367310"/>
                  <a:pt x="247410" y="381796"/>
                  <a:pt x="266437" y="390073"/>
                </a:cubicBezTo>
                <a:cubicBezTo>
                  <a:pt x="258807" y="379256"/>
                  <a:pt x="251366" y="365711"/>
                  <a:pt x="246280" y="349156"/>
                </a:cubicBezTo>
                <a:close/>
                <a:moveTo>
                  <a:pt x="365904" y="276823"/>
                </a:moveTo>
                <a:cubicBezTo>
                  <a:pt x="367411" y="285101"/>
                  <a:pt x="368165" y="293943"/>
                  <a:pt x="368165" y="303537"/>
                </a:cubicBezTo>
                <a:cubicBezTo>
                  <a:pt x="368165" y="313037"/>
                  <a:pt x="367317" y="321973"/>
                  <a:pt x="365904" y="330250"/>
                </a:cubicBezTo>
                <a:lnTo>
                  <a:pt x="394350" y="330250"/>
                </a:lnTo>
                <a:cubicBezTo>
                  <a:pt x="396799" y="321785"/>
                  <a:pt x="398212" y="312755"/>
                  <a:pt x="398212" y="303537"/>
                </a:cubicBezTo>
                <a:cubicBezTo>
                  <a:pt x="398212" y="294225"/>
                  <a:pt x="396799" y="285289"/>
                  <a:pt x="394350" y="276823"/>
                </a:cubicBezTo>
                <a:close/>
                <a:moveTo>
                  <a:pt x="313439" y="276823"/>
                </a:moveTo>
                <a:lnTo>
                  <a:pt x="313439" y="330250"/>
                </a:lnTo>
                <a:lnTo>
                  <a:pt x="346689" y="330250"/>
                </a:lnTo>
                <a:cubicBezTo>
                  <a:pt x="348384" y="322067"/>
                  <a:pt x="349232" y="313131"/>
                  <a:pt x="349232" y="303537"/>
                </a:cubicBezTo>
                <a:cubicBezTo>
                  <a:pt x="349232" y="293848"/>
                  <a:pt x="348384" y="284913"/>
                  <a:pt x="346689" y="276823"/>
                </a:cubicBezTo>
                <a:close/>
                <a:moveTo>
                  <a:pt x="261068" y="276823"/>
                </a:moveTo>
                <a:cubicBezTo>
                  <a:pt x="259467" y="284913"/>
                  <a:pt x="258525" y="293848"/>
                  <a:pt x="258525" y="303537"/>
                </a:cubicBezTo>
                <a:cubicBezTo>
                  <a:pt x="258525" y="313131"/>
                  <a:pt x="259467" y="322067"/>
                  <a:pt x="261068" y="330250"/>
                </a:cubicBezTo>
                <a:lnTo>
                  <a:pt x="294318" y="330250"/>
                </a:lnTo>
                <a:lnTo>
                  <a:pt x="294318" y="276823"/>
                </a:lnTo>
                <a:close/>
                <a:moveTo>
                  <a:pt x="213312" y="276823"/>
                </a:moveTo>
                <a:cubicBezTo>
                  <a:pt x="210863" y="285195"/>
                  <a:pt x="209450" y="294225"/>
                  <a:pt x="209450" y="303537"/>
                </a:cubicBezTo>
                <a:cubicBezTo>
                  <a:pt x="209450" y="312755"/>
                  <a:pt x="210863" y="321691"/>
                  <a:pt x="213312" y="330250"/>
                </a:cubicBezTo>
                <a:lnTo>
                  <a:pt x="241758" y="330250"/>
                </a:lnTo>
                <a:cubicBezTo>
                  <a:pt x="240251" y="321973"/>
                  <a:pt x="239498" y="313037"/>
                  <a:pt x="239498" y="303537"/>
                </a:cubicBezTo>
                <a:cubicBezTo>
                  <a:pt x="239498" y="293943"/>
                  <a:pt x="240346" y="285101"/>
                  <a:pt x="241758" y="276823"/>
                </a:cubicBezTo>
                <a:close/>
                <a:moveTo>
                  <a:pt x="52952" y="253683"/>
                </a:moveTo>
                <a:cubicBezTo>
                  <a:pt x="75754" y="253683"/>
                  <a:pt x="95257" y="268166"/>
                  <a:pt x="102701" y="288291"/>
                </a:cubicBezTo>
                <a:lnTo>
                  <a:pt x="147927" y="288291"/>
                </a:lnTo>
                <a:cubicBezTo>
                  <a:pt x="147362" y="293370"/>
                  <a:pt x="147173" y="298354"/>
                  <a:pt x="147173" y="303527"/>
                </a:cubicBezTo>
                <a:cubicBezTo>
                  <a:pt x="147173" y="310768"/>
                  <a:pt x="147644" y="317822"/>
                  <a:pt x="148681" y="324781"/>
                </a:cubicBezTo>
                <a:lnTo>
                  <a:pt x="102701" y="324781"/>
                </a:lnTo>
                <a:cubicBezTo>
                  <a:pt x="95163" y="345001"/>
                  <a:pt x="75754" y="359390"/>
                  <a:pt x="52952" y="359296"/>
                </a:cubicBezTo>
                <a:cubicBezTo>
                  <a:pt x="23744" y="359296"/>
                  <a:pt x="0" y="335690"/>
                  <a:pt x="0" y="306536"/>
                </a:cubicBezTo>
                <a:cubicBezTo>
                  <a:pt x="0" y="277382"/>
                  <a:pt x="23649" y="253683"/>
                  <a:pt x="52952" y="253683"/>
                </a:cubicBezTo>
                <a:close/>
                <a:moveTo>
                  <a:pt x="554868" y="250648"/>
                </a:moveTo>
                <a:cubicBezTo>
                  <a:pt x="584067" y="250648"/>
                  <a:pt x="607709" y="274551"/>
                  <a:pt x="607709" y="303631"/>
                </a:cubicBezTo>
                <a:cubicBezTo>
                  <a:pt x="607709" y="332710"/>
                  <a:pt x="584067" y="356426"/>
                  <a:pt x="554868" y="356426"/>
                </a:cubicBezTo>
                <a:cubicBezTo>
                  <a:pt x="533109" y="356426"/>
                  <a:pt x="514554" y="343439"/>
                  <a:pt x="506359" y="324805"/>
                </a:cubicBezTo>
                <a:lnTo>
                  <a:pt x="459169" y="324805"/>
                </a:lnTo>
                <a:cubicBezTo>
                  <a:pt x="460111" y="317841"/>
                  <a:pt x="460676" y="310783"/>
                  <a:pt x="460676" y="303537"/>
                </a:cubicBezTo>
                <a:cubicBezTo>
                  <a:pt x="460676" y="298361"/>
                  <a:pt x="460394" y="293373"/>
                  <a:pt x="459923" y="288291"/>
                </a:cubicBezTo>
                <a:lnTo>
                  <a:pt x="504098" y="288291"/>
                </a:lnTo>
                <a:cubicBezTo>
                  <a:pt x="510598" y="266646"/>
                  <a:pt x="530849" y="250648"/>
                  <a:pt x="554868" y="250648"/>
                </a:cubicBezTo>
                <a:close/>
                <a:moveTo>
                  <a:pt x="341320" y="217001"/>
                </a:moveTo>
                <a:cubicBezTo>
                  <a:pt x="348950" y="227724"/>
                  <a:pt x="356391" y="241268"/>
                  <a:pt x="361571" y="257823"/>
                </a:cubicBezTo>
                <a:lnTo>
                  <a:pt x="386438" y="257823"/>
                </a:lnTo>
                <a:cubicBezTo>
                  <a:pt x="376360" y="239669"/>
                  <a:pt x="360441" y="225278"/>
                  <a:pt x="341320" y="217001"/>
                </a:cubicBezTo>
                <a:close/>
                <a:moveTo>
                  <a:pt x="266437" y="217001"/>
                </a:moveTo>
                <a:cubicBezTo>
                  <a:pt x="247410" y="225278"/>
                  <a:pt x="231397" y="239669"/>
                  <a:pt x="221413" y="257823"/>
                </a:cubicBezTo>
                <a:lnTo>
                  <a:pt x="246280" y="257823"/>
                </a:lnTo>
                <a:cubicBezTo>
                  <a:pt x="251272" y="241268"/>
                  <a:pt x="258807" y="227630"/>
                  <a:pt x="266437" y="217001"/>
                </a:cubicBezTo>
                <a:close/>
                <a:moveTo>
                  <a:pt x="313439" y="213332"/>
                </a:moveTo>
                <a:lnTo>
                  <a:pt x="313439" y="257823"/>
                </a:lnTo>
                <a:lnTo>
                  <a:pt x="341603" y="257823"/>
                </a:lnTo>
                <a:cubicBezTo>
                  <a:pt x="334067" y="237130"/>
                  <a:pt x="322576" y="222644"/>
                  <a:pt x="313439" y="213332"/>
                </a:cubicBezTo>
                <a:close/>
                <a:moveTo>
                  <a:pt x="294318" y="213238"/>
                </a:moveTo>
                <a:cubicBezTo>
                  <a:pt x="285181" y="222456"/>
                  <a:pt x="273596" y="237036"/>
                  <a:pt x="266249" y="257823"/>
                </a:cubicBezTo>
                <a:lnTo>
                  <a:pt x="294318" y="257823"/>
                </a:lnTo>
                <a:close/>
                <a:moveTo>
                  <a:pt x="303926" y="177119"/>
                </a:moveTo>
                <a:cubicBezTo>
                  <a:pt x="373722" y="177119"/>
                  <a:pt x="430520" y="233743"/>
                  <a:pt x="430520" y="303537"/>
                </a:cubicBezTo>
                <a:cubicBezTo>
                  <a:pt x="430520" y="373236"/>
                  <a:pt x="373722" y="429955"/>
                  <a:pt x="303926" y="429955"/>
                </a:cubicBezTo>
                <a:cubicBezTo>
                  <a:pt x="234035" y="429955"/>
                  <a:pt x="177331" y="373236"/>
                  <a:pt x="177331" y="303537"/>
                </a:cubicBezTo>
                <a:cubicBezTo>
                  <a:pt x="177331" y="233743"/>
                  <a:pt x="234035" y="177119"/>
                  <a:pt x="303926" y="177119"/>
                </a:cubicBezTo>
                <a:close/>
                <a:moveTo>
                  <a:pt x="481407" y="73505"/>
                </a:moveTo>
                <a:cubicBezTo>
                  <a:pt x="494931" y="73505"/>
                  <a:pt x="508468" y="78632"/>
                  <a:pt x="518779" y="88885"/>
                </a:cubicBezTo>
                <a:cubicBezTo>
                  <a:pt x="539402" y="109487"/>
                  <a:pt x="539402" y="142976"/>
                  <a:pt x="518779" y="163578"/>
                </a:cubicBezTo>
                <a:cubicBezTo>
                  <a:pt x="502677" y="179758"/>
                  <a:pt x="478758" y="183239"/>
                  <a:pt x="459266" y="174208"/>
                </a:cubicBezTo>
                <a:lnTo>
                  <a:pt x="426966" y="206475"/>
                </a:lnTo>
                <a:cubicBezTo>
                  <a:pt x="419338" y="196879"/>
                  <a:pt x="410675" y="188225"/>
                  <a:pt x="401164" y="180605"/>
                </a:cubicBezTo>
                <a:lnTo>
                  <a:pt x="406438" y="175337"/>
                </a:lnTo>
                <a:lnTo>
                  <a:pt x="433369" y="148339"/>
                </a:lnTo>
                <a:cubicBezTo>
                  <a:pt x="424518" y="128772"/>
                  <a:pt x="428002" y="104972"/>
                  <a:pt x="444105" y="88885"/>
                </a:cubicBezTo>
                <a:cubicBezTo>
                  <a:pt x="454369" y="78632"/>
                  <a:pt x="467882" y="73505"/>
                  <a:pt x="481407" y="73505"/>
                </a:cubicBezTo>
                <a:close/>
                <a:moveTo>
                  <a:pt x="126565" y="73459"/>
                </a:moveTo>
                <a:cubicBezTo>
                  <a:pt x="155674" y="73459"/>
                  <a:pt x="179414" y="97066"/>
                  <a:pt x="179414" y="126317"/>
                </a:cubicBezTo>
                <a:cubicBezTo>
                  <a:pt x="179414" y="134217"/>
                  <a:pt x="177718" y="141742"/>
                  <a:pt x="174515" y="148514"/>
                </a:cubicBezTo>
                <a:lnTo>
                  <a:pt x="206827" y="180680"/>
                </a:lnTo>
                <a:cubicBezTo>
                  <a:pt x="197124" y="188392"/>
                  <a:pt x="188457" y="197045"/>
                  <a:pt x="180921" y="206545"/>
                </a:cubicBezTo>
                <a:lnTo>
                  <a:pt x="148703" y="174284"/>
                </a:lnTo>
                <a:cubicBezTo>
                  <a:pt x="141921" y="177482"/>
                  <a:pt x="134384" y="179175"/>
                  <a:pt x="126471" y="179175"/>
                </a:cubicBezTo>
                <a:cubicBezTo>
                  <a:pt x="97174" y="179175"/>
                  <a:pt x="73529" y="155474"/>
                  <a:pt x="73717" y="126317"/>
                </a:cubicBezTo>
                <a:cubicBezTo>
                  <a:pt x="73717" y="97160"/>
                  <a:pt x="97268" y="73459"/>
                  <a:pt x="126565" y="73459"/>
                </a:cubicBezTo>
                <a:close/>
                <a:moveTo>
                  <a:pt x="303937" y="0"/>
                </a:moveTo>
                <a:cubicBezTo>
                  <a:pt x="333042" y="0"/>
                  <a:pt x="356778" y="23612"/>
                  <a:pt x="356778" y="52774"/>
                </a:cubicBezTo>
                <a:cubicBezTo>
                  <a:pt x="356778" y="75634"/>
                  <a:pt x="342367" y="95107"/>
                  <a:pt x="322116" y="102445"/>
                </a:cubicBezTo>
                <a:lnTo>
                  <a:pt x="322116" y="147976"/>
                </a:lnTo>
                <a:cubicBezTo>
                  <a:pt x="316182" y="147223"/>
                  <a:pt x="310059" y="146847"/>
                  <a:pt x="303937" y="146847"/>
                </a:cubicBezTo>
                <a:cubicBezTo>
                  <a:pt x="297720" y="146847"/>
                  <a:pt x="291692" y="147223"/>
                  <a:pt x="285664" y="147976"/>
                </a:cubicBezTo>
                <a:lnTo>
                  <a:pt x="285664" y="102633"/>
                </a:lnTo>
                <a:cubicBezTo>
                  <a:pt x="265507" y="95107"/>
                  <a:pt x="251001" y="75728"/>
                  <a:pt x="251001" y="52774"/>
                </a:cubicBezTo>
                <a:cubicBezTo>
                  <a:pt x="251001" y="23706"/>
                  <a:pt x="274643" y="0"/>
                  <a:pt x="303937" y="0"/>
                </a:cubicBezTo>
                <a:close/>
              </a:path>
            </a:pathLst>
          </a:custGeom>
          <a:solidFill>
            <a:srgbClr val="2A5D35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7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grpSp>
        <p:nvGrpSpPr>
          <p:cNvPr id="3" name="e3188c2c-95ec-466f-8747-34d90f9690e3" descr="KREAAB+LCAAAAAAABADdVk2P2jAQ/S9u9xahfBTY5haWTcWBshKoPVQcvMkscZs4yHEqEOK/dxwSiDewC5cqG3whkzfj9zzjp+zIZ7ldA3HJPKFCjhldCZpMJCTEIJOQuDyPY4OMGA8ZX30Tab7OiPtrd0yrv/nJZPSQxqn4QeMcVAHOJKPx4dFtJGnYJ8GQwbaIXcIirFFr9vLCAlhEkECFWTAuPR7OIxoiwuyZKECwVSQ5ZFkZmD3/hkDW0tyBQuVZhDU/+X7/wfGskSpWbGPu9waZQ5Dy8H+RvH+fpN9/9Ma+TvLSYVfnPGWcJXlSwop9p3RTC1nmIcjCMIY6bMIliL/HdloqVvyfS4Eb+KlIqMQNd+b+7nQIg36v4DXhIWwwqyJLtO6XJNXgnZ0v9eI4XsWwnZKeKI4sILczqpt5J7RBPL6KEWwPC33VIR4LY2/W8B3RilIpVYUsstRVVISwNnDZ1Lc3LhJbwEbeJkVl1EWcO/03NagCdQklBY38u7yrMb61B3XmeCsykF4Q4L7lfB/uZhFvXNkDNfsmbRXNZmfaJM65bvhGNPhzrbjlGXkdMOm+5n+eYzv2l9aZtE7SH47x13KTvtdM2u6ASdsf36TtDpt0oz1dMulrxXXUpC1T/5T+qlbrXPoVy0dPrZbbtP4t7XTApp2Pb9NOh2260Z4u2fS14pa4/gFKRAGgKREAAA==">
            <a:extLst>
              <a:ext uri="{FF2B5EF4-FFF2-40B4-BE49-F238E27FC236}">
                <a16:creationId xmlns:a16="http://schemas.microsoft.com/office/drawing/2014/main" id="{532FA41A-24D8-4618-B4F5-0A7E578E571D}"/>
              </a:ext>
            </a:extLst>
          </p:cNvPr>
          <p:cNvGrpSpPr>
            <a:grpSpLocks noChangeAspect="1"/>
          </p:cNvGrpSpPr>
          <p:nvPr/>
        </p:nvGrpSpPr>
        <p:grpSpPr>
          <a:xfrm>
            <a:off x="3324672" y="968231"/>
            <a:ext cx="5542656" cy="4176464"/>
            <a:chOff x="3324672" y="968232"/>
            <a:chExt cx="5542656" cy="4176464"/>
          </a:xfrm>
        </p:grpSpPr>
        <p:sp>
          <p:nvSpPr>
            <p:cNvPr id="4" name="ExtraShape1">
              <a:extLst>
                <a:ext uri="{FF2B5EF4-FFF2-40B4-BE49-F238E27FC236}">
                  <a16:creationId xmlns:a16="http://schemas.microsoft.com/office/drawing/2014/main" id="{E64B9042-8644-423B-9728-6365984E1C60}"/>
                </a:ext>
              </a:extLst>
            </p:cNvPr>
            <p:cNvSpPr/>
            <p:nvPr/>
          </p:nvSpPr>
          <p:spPr bwMode="auto">
            <a:xfrm>
              <a:off x="3925764" y="3527580"/>
              <a:ext cx="905019" cy="9526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ValueShape1">
              <a:extLst>
                <a:ext uri="{FF2B5EF4-FFF2-40B4-BE49-F238E27FC236}">
                  <a16:creationId xmlns:a16="http://schemas.microsoft.com/office/drawing/2014/main" id="{A668D4F6-8E99-44A8-B171-CE3BB7A614A0}"/>
                </a:ext>
              </a:extLst>
            </p:cNvPr>
            <p:cNvSpPr/>
            <p:nvPr/>
          </p:nvSpPr>
          <p:spPr>
            <a:xfrm>
              <a:off x="3324672" y="968232"/>
              <a:ext cx="2142235" cy="2583283"/>
            </a:xfrm>
            <a:custGeom>
              <a:avLst/>
              <a:gdLst>
                <a:gd name="connsiteX0" fmla="*/ 1626870 w 1619250"/>
                <a:gd name="connsiteY0" fmla="*/ 813435 h 1952625"/>
                <a:gd name="connsiteX1" fmla="*/ 813435 w 1619250"/>
                <a:gd name="connsiteY1" fmla="*/ 0 h 1952625"/>
                <a:gd name="connsiteX2" fmla="*/ 0 w 1619250"/>
                <a:gd name="connsiteY2" fmla="*/ 813435 h 1952625"/>
                <a:gd name="connsiteX3" fmla="*/ 260985 w 1619250"/>
                <a:gd name="connsiteY3" fmla="*/ 1409700 h 1952625"/>
                <a:gd name="connsiteX4" fmla="*/ 260985 w 1619250"/>
                <a:gd name="connsiteY4" fmla="*/ 1409700 h 1952625"/>
                <a:gd name="connsiteX5" fmla="*/ 813435 w 1619250"/>
                <a:gd name="connsiteY5" fmla="*/ 1955483 h 1952625"/>
                <a:gd name="connsiteX6" fmla="*/ 1365885 w 1619250"/>
                <a:gd name="connsiteY6" fmla="*/ 1409700 h 1952625"/>
                <a:gd name="connsiteX7" fmla="*/ 1365885 w 1619250"/>
                <a:gd name="connsiteY7" fmla="*/ 1409700 h 1952625"/>
                <a:gd name="connsiteX8" fmla="*/ 1626870 w 1619250"/>
                <a:gd name="connsiteY8" fmla="*/ 813435 h 1952625"/>
                <a:gd name="connsiteX9" fmla="*/ 814388 w 1619250"/>
                <a:gd name="connsiteY9" fmla="*/ 1099185 h 1952625"/>
                <a:gd name="connsiteX10" fmla="*/ 525780 w 1619250"/>
                <a:gd name="connsiteY10" fmla="*/ 810578 h 1952625"/>
                <a:gd name="connsiteX11" fmla="*/ 814388 w 1619250"/>
                <a:gd name="connsiteY11" fmla="*/ 521970 h 1952625"/>
                <a:gd name="connsiteX12" fmla="*/ 1102995 w 1619250"/>
                <a:gd name="connsiteY12" fmla="*/ 810578 h 1952625"/>
                <a:gd name="connsiteX13" fmla="*/ 814388 w 1619250"/>
                <a:gd name="connsiteY13" fmla="*/ 1099185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0" h="1952625">
                  <a:moveTo>
                    <a:pt x="1626870" y="813435"/>
                  </a:moveTo>
                  <a:cubicBezTo>
                    <a:pt x="1626870" y="364808"/>
                    <a:pt x="1263015" y="0"/>
                    <a:pt x="813435" y="0"/>
                  </a:cubicBezTo>
                  <a:cubicBezTo>
                    <a:pt x="364807" y="0"/>
                    <a:pt x="0" y="363855"/>
                    <a:pt x="0" y="813435"/>
                  </a:cubicBezTo>
                  <a:cubicBezTo>
                    <a:pt x="0" y="1049655"/>
                    <a:pt x="100965" y="1262063"/>
                    <a:pt x="260985" y="1409700"/>
                  </a:cubicBezTo>
                  <a:lnTo>
                    <a:pt x="260985" y="1409700"/>
                  </a:lnTo>
                  <a:lnTo>
                    <a:pt x="813435" y="1955483"/>
                  </a:lnTo>
                  <a:lnTo>
                    <a:pt x="1365885" y="1409700"/>
                  </a:lnTo>
                  <a:lnTo>
                    <a:pt x="1365885" y="1409700"/>
                  </a:lnTo>
                  <a:cubicBezTo>
                    <a:pt x="1526857" y="1262063"/>
                    <a:pt x="1626870" y="1049655"/>
                    <a:pt x="1626870" y="813435"/>
                  </a:cubicBezTo>
                  <a:close/>
                  <a:moveTo>
                    <a:pt x="814388" y="1099185"/>
                  </a:moveTo>
                  <a:cubicBezTo>
                    <a:pt x="654368" y="1099185"/>
                    <a:pt x="525780" y="969645"/>
                    <a:pt x="525780" y="810578"/>
                  </a:cubicBezTo>
                  <a:cubicBezTo>
                    <a:pt x="525780" y="651510"/>
                    <a:pt x="655320" y="521970"/>
                    <a:pt x="814388" y="521970"/>
                  </a:cubicBezTo>
                  <a:cubicBezTo>
                    <a:pt x="974407" y="521970"/>
                    <a:pt x="1102995" y="651510"/>
                    <a:pt x="1102995" y="810578"/>
                  </a:cubicBezTo>
                  <a:cubicBezTo>
                    <a:pt x="1102995" y="969645"/>
                    <a:pt x="973455" y="1099185"/>
                    <a:pt x="814388" y="1099185"/>
                  </a:cubicBezTo>
                  <a:close/>
                </a:path>
              </a:pathLst>
            </a:custGeom>
            <a:solidFill>
              <a:srgbClr val="A4BF79">
                <a:alpha val="62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ValueShape2">
              <a:extLst>
                <a:ext uri="{FF2B5EF4-FFF2-40B4-BE49-F238E27FC236}">
                  <a16:creationId xmlns:a16="http://schemas.microsoft.com/office/drawing/2014/main" id="{41A720AC-9848-4DB5-B5B2-6D1F4A88DBC6}"/>
                </a:ext>
              </a:extLst>
            </p:cNvPr>
            <p:cNvSpPr/>
            <p:nvPr/>
          </p:nvSpPr>
          <p:spPr>
            <a:xfrm>
              <a:off x="5016860" y="2490083"/>
              <a:ext cx="2142235" cy="2583283"/>
            </a:xfrm>
            <a:custGeom>
              <a:avLst/>
              <a:gdLst>
                <a:gd name="connsiteX0" fmla="*/ 1626870 w 1619250"/>
                <a:gd name="connsiteY0" fmla="*/ 813435 h 1952625"/>
                <a:gd name="connsiteX1" fmla="*/ 813435 w 1619250"/>
                <a:gd name="connsiteY1" fmla="*/ 0 h 1952625"/>
                <a:gd name="connsiteX2" fmla="*/ 0 w 1619250"/>
                <a:gd name="connsiteY2" fmla="*/ 813435 h 1952625"/>
                <a:gd name="connsiteX3" fmla="*/ 260985 w 1619250"/>
                <a:gd name="connsiteY3" fmla="*/ 1409700 h 1952625"/>
                <a:gd name="connsiteX4" fmla="*/ 260985 w 1619250"/>
                <a:gd name="connsiteY4" fmla="*/ 1409700 h 1952625"/>
                <a:gd name="connsiteX5" fmla="*/ 813435 w 1619250"/>
                <a:gd name="connsiteY5" fmla="*/ 1955483 h 1952625"/>
                <a:gd name="connsiteX6" fmla="*/ 1365885 w 1619250"/>
                <a:gd name="connsiteY6" fmla="*/ 1409700 h 1952625"/>
                <a:gd name="connsiteX7" fmla="*/ 1365885 w 1619250"/>
                <a:gd name="connsiteY7" fmla="*/ 1409700 h 1952625"/>
                <a:gd name="connsiteX8" fmla="*/ 1626870 w 1619250"/>
                <a:gd name="connsiteY8" fmla="*/ 813435 h 1952625"/>
                <a:gd name="connsiteX9" fmla="*/ 814388 w 1619250"/>
                <a:gd name="connsiteY9" fmla="*/ 1099185 h 1952625"/>
                <a:gd name="connsiteX10" fmla="*/ 525780 w 1619250"/>
                <a:gd name="connsiteY10" fmla="*/ 810578 h 1952625"/>
                <a:gd name="connsiteX11" fmla="*/ 814388 w 1619250"/>
                <a:gd name="connsiteY11" fmla="*/ 521970 h 1952625"/>
                <a:gd name="connsiteX12" fmla="*/ 1102995 w 1619250"/>
                <a:gd name="connsiteY12" fmla="*/ 810578 h 1952625"/>
                <a:gd name="connsiteX13" fmla="*/ 814388 w 1619250"/>
                <a:gd name="connsiteY13" fmla="*/ 1099185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0" h="1952625">
                  <a:moveTo>
                    <a:pt x="1626870" y="813435"/>
                  </a:moveTo>
                  <a:cubicBezTo>
                    <a:pt x="1626870" y="364808"/>
                    <a:pt x="1263015" y="0"/>
                    <a:pt x="813435" y="0"/>
                  </a:cubicBezTo>
                  <a:cubicBezTo>
                    <a:pt x="364807" y="0"/>
                    <a:pt x="0" y="363855"/>
                    <a:pt x="0" y="813435"/>
                  </a:cubicBezTo>
                  <a:cubicBezTo>
                    <a:pt x="0" y="1049655"/>
                    <a:pt x="100965" y="1262063"/>
                    <a:pt x="260985" y="1409700"/>
                  </a:cubicBezTo>
                  <a:lnTo>
                    <a:pt x="260985" y="1409700"/>
                  </a:lnTo>
                  <a:lnTo>
                    <a:pt x="813435" y="1955483"/>
                  </a:lnTo>
                  <a:lnTo>
                    <a:pt x="1365885" y="1409700"/>
                  </a:lnTo>
                  <a:lnTo>
                    <a:pt x="1365885" y="1409700"/>
                  </a:lnTo>
                  <a:cubicBezTo>
                    <a:pt x="1526857" y="1262063"/>
                    <a:pt x="1626870" y="1049655"/>
                    <a:pt x="1626870" y="813435"/>
                  </a:cubicBezTo>
                  <a:close/>
                  <a:moveTo>
                    <a:pt x="814388" y="1099185"/>
                  </a:moveTo>
                  <a:cubicBezTo>
                    <a:pt x="654368" y="1099185"/>
                    <a:pt x="525780" y="969645"/>
                    <a:pt x="525780" y="810578"/>
                  </a:cubicBezTo>
                  <a:cubicBezTo>
                    <a:pt x="525780" y="651510"/>
                    <a:pt x="655320" y="521970"/>
                    <a:pt x="814388" y="521970"/>
                  </a:cubicBezTo>
                  <a:cubicBezTo>
                    <a:pt x="974407" y="521970"/>
                    <a:pt x="1102995" y="651510"/>
                    <a:pt x="1102995" y="810578"/>
                  </a:cubicBezTo>
                  <a:cubicBezTo>
                    <a:pt x="1102995" y="969645"/>
                    <a:pt x="973455" y="1099185"/>
                    <a:pt x="814388" y="1099185"/>
                  </a:cubicBezTo>
                  <a:close/>
                </a:path>
              </a:pathLst>
            </a:custGeom>
            <a:solidFill>
              <a:srgbClr val="2A5D35">
                <a:alpha val="68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ValueShape3">
              <a:extLst>
                <a:ext uri="{FF2B5EF4-FFF2-40B4-BE49-F238E27FC236}">
                  <a16:creationId xmlns:a16="http://schemas.microsoft.com/office/drawing/2014/main" id="{D6D15376-595B-4697-B50B-581091F6C2D2}"/>
                </a:ext>
              </a:extLst>
            </p:cNvPr>
            <p:cNvSpPr/>
            <p:nvPr/>
          </p:nvSpPr>
          <p:spPr>
            <a:xfrm>
              <a:off x="6725093" y="968232"/>
              <a:ext cx="2142235" cy="2583283"/>
            </a:xfrm>
            <a:custGeom>
              <a:avLst/>
              <a:gdLst>
                <a:gd name="connsiteX0" fmla="*/ 1626870 w 1619250"/>
                <a:gd name="connsiteY0" fmla="*/ 813435 h 1952625"/>
                <a:gd name="connsiteX1" fmla="*/ 813435 w 1619250"/>
                <a:gd name="connsiteY1" fmla="*/ 0 h 1952625"/>
                <a:gd name="connsiteX2" fmla="*/ 0 w 1619250"/>
                <a:gd name="connsiteY2" fmla="*/ 813435 h 1952625"/>
                <a:gd name="connsiteX3" fmla="*/ 260985 w 1619250"/>
                <a:gd name="connsiteY3" fmla="*/ 1409700 h 1952625"/>
                <a:gd name="connsiteX4" fmla="*/ 260985 w 1619250"/>
                <a:gd name="connsiteY4" fmla="*/ 1409700 h 1952625"/>
                <a:gd name="connsiteX5" fmla="*/ 813435 w 1619250"/>
                <a:gd name="connsiteY5" fmla="*/ 1955483 h 1952625"/>
                <a:gd name="connsiteX6" fmla="*/ 1365885 w 1619250"/>
                <a:gd name="connsiteY6" fmla="*/ 1409700 h 1952625"/>
                <a:gd name="connsiteX7" fmla="*/ 1365885 w 1619250"/>
                <a:gd name="connsiteY7" fmla="*/ 1409700 h 1952625"/>
                <a:gd name="connsiteX8" fmla="*/ 1626870 w 1619250"/>
                <a:gd name="connsiteY8" fmla="*/ 813435 h 1952625"/>
                <a:gd name="connsiteX9" fmla="*/ 814388 w 1619250"/>
                <a:gd name="connsiteY9" fmla="*/ 1099185 h 1952625"/>
                <a:gd name="connsiteX10" fmla="*/ 525780 w 1619250"/>
                <a:gd name="connsiteY10" fmla="*/ 810578 h 1952625"/>
                <a:gd name="connsiteX11" fmla="*/ 814388 w 1619250"/>
                <a:gd name="connsiteY11" fmla="*/ 521970 h 1952625"/>
                <a:gd name="connsiteX12" fmla="*/ 1102995 w 1619250"/>
                <a:gd name="connsiteY12" fmla="*/ 810578 h 1952625"/>
                <a:gd name="connsiteX13" fmla="*/ 814388 w 1619250"/>
                <a:gd name="connsiteY13" fmla="*/ 1099185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0" h="1952625">
                  <a:moveTo>
                    <a:pt x="1626870" y="813435"/>
                  </a:moveTo>
                  <a:cubicBezTo>
                    <a:pt x="1626870" y="364808"/>
                    <a:pt x="1263015" y="0"/>
                    <a:pt x="813435" y="0"/>
                  </a:cubicBezTo>
                  <a:cubicBezTo>
                    <a:pt x="364807" y="0"/>
                    <a:pt x="0" y="363855"/>
                    <a:pt x="0" y="813435"/>
                  </a:cubicBezTo>
                  <a:cubicBezTo>
                    <a:pt x="0" y="1049655"/>
                    <a:pt x="100965" y="1262063"/>
                    <a:pt x="260985" y="1409700"/>
                  </a:cubicBezTo>
                  <a:lnTo>
                    <a:pt x="260985" y="1409700"/>
                  </a:lnTo>
                  <a:lnTo>
                    <a:pt x="813435" y="1955483"/>
                  </a:lnTo>
                  <a:lnTo>
                    <a:pt x="1365885" y="1409700"/>
                  </a:lnTo>
                  <a:lnTo>
                    <a:pt x="1365885" y="1409700"/>
                  </a:lnTo>
                  <a:cubicBezTo>
                    <a:pt x="1526857" y="1262063"/>
                    <a:pt x="1626870" y="1049655"/>
                    <a:pt x="1626870" y="813435"/>
                  </a:cubicBezTo>
                  <a:close/>
                  <a:moveTo>
                    <a:pt x="814388" y="1099185"/>
                  </a:moveTo>
                  <a:cubicBezTo>
                    <a:pt x="654368" y="1099185"/>
                    <a:pt x="525780" y="969645"/>
                    <a:pt x="525780" y="810578"/>
                  </a:cubicBezTo>
                  <a:cubicBezTo>
                    <a:pt x="525780" y="651510"/>
                    <a:pt x="655320" y="521970"/>
                    <a:pt x="814388" y="521970"/>
                  </a:cubicBezTo>
                  <a:cubicBezTo>
                    <a:pt x="974407" y="521970"/>
                    <a:pt x="1102995" y="651510"/>
                    <a:pt x="1102995" y="810578"/>
                  </a:cubicBezTo>
                  <a:cubicBezTo>
                    <a:pt x="1102995" y="969645"/>
                    <a:pt x="973455" y="1099185"/>
                    <a:pt x="814388" y="1099185"/>
                  </a:cubicBezTo>
                  <a:close/>
                </a:path>
              </a:pathLst>
            </a:custGeom>
            <a:solidFill>
              <a:srgbClr val="A4BF79">
                <a:alpha val="53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ValueBack1">
              <a:extLst>
                <a:ext uri="{FF2B5EF4-FFF2-40B4-BE49-F238E27FC236}">
                  <a16:creationId xmlns:a16="http://schemas.microsoft.com/office/drawing/2014/main" id="{9C4F4DDB-3096-47BE-A9F9-D1000D00788C}"/>
                </a:ext>
              </a:extLst>
            </p:cNvPr>
            <p:cNvSpPr/>
            <p:nvPr/>
          </p:nvSpPr>
          <p:spPr bwMode="auto">
            <a:xfrm rot="2700000">
              <a:off x="3829507" y="2192876"/>
              <a:ext cx="1145165" cy="1145165"/>
            </a:xfrm>
            <a:prstGeom prst="rect">
              <a:avLst/>
            </a:prstGeom>
            <a:solidFill>
              <a:srgbClr val="A4BF79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9" name="ValueBack2">
              <a:extLst>
                <a:ext uri="{FF2B5EF4-FFF2-40B4-BE49-F238E27FC236}">
                  <a16:creationId xmlns:a16="http://schemas.microsoft.com/office/drawing/2014/main" id="{8BD4DFD4-B9C8-43EF-AAFA-A3A6925EA872}"/>
                </a:ext>
              </a:extLst>
            </p:cNvPr>
            <p:cNvSpPr/>
            <p:nvPr/>
          </p:nvSpPr>
          <p:spPr bwMode="auto">
            <a:xfrm rot="2700000">
              <a:off x="5521695" y="3714727"/>
              <a:ext cx="1145165" cy="1145165"/>
            </a:xfrm>
            <a:prstGeom prst="rect">
              <a:avLst/>
            </a:prstGeom>
            <a:solidFill>
              <a:srgbClr val="2A5D3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10" name="ValueBack3">
              <a:extLst>
                <a:ext uri="{FF2B5EF4-FFF2-40B4-BE49-F238E27FC236}">
                  <a16:creationId xmlns:a16="http://schemas.microsoft.com/office/drawing/2014/main" id="{1CE5A39C-AFC7-4845-883D-C1B772247451}"/>
                </a:ext>
              </a:extLst>
            </p:cNvPr>
            <p:cNvSpPr/>
            <p:nvPr/>
          </p:nvSpPr>
          <p:spPr bwMode="auto">
            <a:xfrm rot="2700000">
              <a:off x="7229928" y="2192876"/>
              <a:ext cx="1145165" cy="1145165"/>
            </a:xfrm>
            <a:prstGeom prst="rect">
              <a:avLst/>
            </a:prstGeom>
            <a:solidFill>
              <a:schemeClr val="accent6">
                <a:lumMod val="70000"/>
                <a:lumOff val="3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11" name="ValueText1">
              <a:extLst>
                <a:ext uri="{FF2B5EF4-FFF2-40B4-BE49-F238E27FC236}">
                  <a16:creationId xmlns:a16="http://schemas.microsoft.com/office/drawing/2014/main" id="{799A6951-3692-4E18-A1A0-1191D927CB88}"/>
                </a:ext>
              </a:extLst>
            </p:cNvPr>
            <p:cNvSpPr txBox="1"/>
            <p:nvPr/>
          </p:nvSpPr>
          <p:spPr>
            <a:xfrm>
              <a:off x="4198273" y="3970219"/>
              <a:ext cx="360000" cy="255851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cs typeface="+mn-ea"/>
                  <a:sym typeface="+mn-lt"/>
                </a:rPr>
                <a:t>65%</a:t>
              </a:r>
              <a:endParaRPr lang="en-US" sz="700" dirty="0">
                <a:cs typeface="+mn-ea"/>
                <a:sym typeface="+mn-lt"/>
              </a:endParaRPr>
            </a:p>
          </p:txBody>
        </p:sp>
        <p:sp>
          <p:nvSpPr>
            <p:cNvPr id="12" name="ValueText2">
              <a:extLst>
                <a:ext uri="{FF2B5EF4-FFF2-40B4-BE49-F238E27FC236}">
                  <a16:creationId xmlns:a16="http://schemas.microsoft.com/office/drawing/2014/main" id="{C3F64D2A-F301-4242-88FC-061206C06A0F}"/>
                </a:ext>
              </a:extLst>
            </p:cNvPr>
            <p:cNvSpPr txBox="1"/>
            <p:nvPr/>
          </p:nvSpPr>
          <p:spPr>
            <a:xfrm>
              <a:off x="5899704" y="2086464"/>
              <a:ext cx="360000" cy="255851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cs typeface="+mn-ea"/>
                  <a:sym typeface="+mn-lt"/>
                </a:rPr>
                <a:t>68%</a:t>
              </a:r>
              <a:endParaRPr lang="en-US" sz="700" dirty="0">
                <a:cs typeface="+mn-ea"/>
                <a:sym typeface="+mn-lt"/>
              </a:endParaRPr>
            </a:p>
          </p:txBody>
        </p:sp>
        <p:sp>
          <p:nvSpPr>
            <p:cNvPr id="13" name="ValueText3">
              <a:extLst>
                <a:ext uri="{FF2B5EF4-FFF2-40B4-BE49-F238E27FC236}">
                  <a16:creationId xmlns:a16="http://schemas.microsoft.com/office/drawing/2014/main" id="{45968A87-072F-4BB9-BD2E-1E2AF70C91E9}"/>
                </a:ext>
              </a:extLst>
            </p:cNvPr>
            <p:cNvSpPr txBox="1"/>
            <p:nvPr/>
          </p:nvSpPr>
          <p:spPr>
            <a:xfrm>
              <a:off x="7645192" y="3970219"/>
              <a:ext cx="360000" cy="255851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cs typeface="+mn-ea"/>
                  <a:sym typeface="+mn-lt"/>
                </a:rPr>
                <a:t>65%</a:t>
              </a:r>
              <a:endParaRPr lang="en-US" sz="700" dirty="0">
                <a:cs typeface="+mn-ea"/>
                <a:sym typeface="+mn-lt"/>
              </a:endParaRPr>
            </a:p>
          </p:txBody>
        </p:sp>
        <p:sp>
          <p:nvSpPr>
            <p:cNvPr id="14" name="ExtraShape1">
              <a:extLst>
                <a:ext uri="{FF2B5EF4-FFF2-40B4-BE49-F238E27FC236}">
                  <a16:creationId xmlns:a16="http://schemas.microsoft.com/office/drawing/2014/main" id="{8D7EFA18-275C-4BCE-8DEE-E527D6DC1DB1}"/>
                </a:ext>
              </a:extLst>
            </p:cNvPr>
            <p:cNvSpPr/>
            <p:nvPr/>
          </p:nvSpPr>
          <p:spPr>
            <a:xfrm>
              <a:off x="4204369" y="2544664"/>
              <a:ext cx="347797" cy="413325"/>
            </a:xfrm>
            <a:custGeom>
              <a:avLst/>
              <a:gdLst>
                <a:gd name="connsiteX0" fmla="*/ 149542 w 262889"/>
                <a:gd name="connsiteY0" fmla="*/ 188595 h 312420"/>
                <a:gd name="connsiteX1" fmla="*/ 262889 w 262889"/>
                <a:gd name="connsiteY1" fmla="*/ 188595 h 312420"/>
                <a:gd name="connsiteX2" fmla="*/ 262889 w 262889"/>
                <a:gd name="connsiteY2" fmla="*/ 312420 h 312420"/>
                <a:gd name="connsiteX3" fmla="*/ 149542 w 262889"/>
                <a:gd name="connsiteY3" fmla="*/ 312420 h 312420"/>
                <a:gd name="connsiteX4" fmla="*/ 0 w 262889"/>
                <a:gd name="connsiteY4" fmla="*/ 188595 h 312420"/>
                <a:gd name="connsiteX5" fmla="*/ 113347 w 262889"/>
                <a:gd name="connsiteY5" fmla="*/ 188595 h 312420"/>
                <a:gd name="connsiteX6" fmla="*/ 113347 w 262889"/>
                <a:gd name="connsiteY6" fmla="*/ 312420 h 312420"/>
                <a:gd name="connsiteX7" fmla="*/ 0 w 262889"/>
                <a:gd name="connsiteY7" fmla="*/ 312420 h 312420"/>
                <a:gd name="connsiteX8" fmla="*/ 152399 w 262889"/>
                <a:gd name="connsiteY8" fmla="*/ 0 h 312420"/>
                <a:gd name="connsiteX9" fmla="*/ 259079 w 262889"/>
                <a:gd name="connsiteY9" fmla="*/ 145733 h 312420"/>
                <a:gd name="connsiteX10" fmla="*/ 152399 w 262889"/>
                <a:gd name="connsiteY10" fmla="*/ 145733 h 312420"/>
                <a:gd name="connsiteX11" fmla="*/ 107632 w 262889"/>
                <a:gd name="connsiteY11" fmla="*/ 0 h 312420"/>
                <a:gd name="connsiteX12" fmla="*/ 107632 w 262889"/>
                <a:gd name="connsiteY12" fmla="*/ 145733 h 312420"/>
                <a:gd name="connsiteX13" fmla="*/ 952 w 262889"/>
                <a:gd name="connsiteY13" fmla="*/ 145733 h 312420"/>
                <a:gd name="connsiteX14" fmla="*/ 107632 w 262889"/>
                <a:gd name="connsiteY14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2889" h="312420">
                  <a:moveTo>
                    <a:pt x="149542" y="188595"/>
                  </a:moveTo>
                  <a:lnTo>
                    <a:pt x="262889" y="188595"/>
                  </a:lnTo>
                  <a:lnTo>
                    <a:pt x="262889" y="312420"/>
                  </a:lnTo>
                  <a:lnTo>
                    <a:pt x="149542" y="312420"/>
                  </a:lnTo>
                  <a:close/>
                  <a:moveTo>
                    <a:pt x="0" y="188595"/>
                  </a:moveTo>
                  <a:lnTo>
                    <a:pt x="113347" y="188595"/>
                  </a:lnTo>
                  <a:lnTo>
                    <a:pt x="113347" y="312420"/>
                  </a:lnTo>
                  <a:lnTo>
                    <a:pt x="0" y="312420"/>
                  </a:lnTo>
                  <a:close/>
                  <a:moveTo>
                    <a:pt x="152399" y="0"/>
                  </a:moveTo>
                  <a:cubicBezTo>
                    <a:pt x="276224" y="33338"/>
                    <a:pt x="259079" y="145733"/>
                    <a:pt x="259079" y="145733"/>
                  </a:cubicBezTo>
                  <a:lnTo>
                    <a:pt x="152399" y="145733"/>
                  </a:lnTo>
                  <a:close/>
                  <a:moveTo>
                    <a:pt x="107632" y="0"/>
                  </a:moveTo>
                  <a:lnTo>
                    <a:pt x="107632" y="145733"/>
                  </a:lnTo>
                  <a:lnTo>
                    <a:pt x="952" y="145733"/>
                  </a:lnTo>
                  <a:cubicBezTo>
                    <a:pt x="952" y="145733"/>
                    <a:pt x="-16193" y="33338"/>
                    <a:pt x="10763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ExtraShape2">
              <a:extLst>
                <a:ext uri="{FF2B5EF4-FFF2-40B4-BE49-F238E27FC236}">
                  <a16:creationId xmlns:a16="http://schemas.microsoft.com/office/drawing/2014/main" id="{3CE4DC7D-38B9-4F08-A015-1F37F436A188}"/>
                </a:ext>
              </a:extLst>
            </p:cNvPr>
            <p:cNvSpPr/>
            <p:nvPr/>
          </p:nvSpPr>
          <p:spPr bwMode="auto">
            <a:xfrm>
              <a:off x="7326185" y="3527580"/>
              <a:ext cx="905019" cy="9526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16" name="ExtraShape2">
              <a:extLst>
                <a:ext uri="{FF2B5EF4-FFF2-40B4-BE49-F238E27FC236}">
                  <a16:creationId xmlns:a16="http://schemas.microsoft.com/office/drawing/2014/main" id="{5437E324-798D-4BCF-B7BB-0DAEA664A520}"/>
                </a:ext>
              </a:extLst>
            </p:cNvPr>
            <p:cNvSpPr/>
            <p:nvPr/>
          </p:nvSpPr>
          <p:spPr>
            <a:xfrm>
              <a:off x="7604795" y="2544664"/>
              <a:ext cx="347797" cy="413325"/>
            </a:xfrm>
            <a:custGeom>
              <a:avLst/>
              <a:gdLst>
                <a:gd name="connsiteX0" fmla="*/ 149542 w 262889"/>
                <a:gd name="connsiteY0" fmla="*/ 188595 h 312420"/>
                <a:gd name="connsiteX1" fmla="*/ 262889 w 262889"/>
                <a:gd name="connsiteY1" fmla="*/ 188595 h 312420"/>
                <a:gd name="connsiteX2" fmla="*/ 262889 w 262889"/>
                <a:gd name="connsiteY2" fmla="*/ 312420 h 312420"/>
                <a:gd name="connsiteX3" fmla="*/ 149542 w 262889"/>
                <a:gd name="connsiteY3" fmla="*/ 312420 h 312420"/>
                <a:gd name="connsiteX4" fmla="*/ 0 w 262889"/>
                <a:gd name="connsiteY4" fmla="*/ 188595 h 312420"/>
                <a:gd name="connsiteX5" fmla="*/ 113347 w 262889"/>
                <a:gd name="connsiteY5" fmla="*/ 188595 h 312420"/>
                <a:gd name="connsiteX6" fmla="*/ 113347 w 262889"/>
                <a:gd name="connsiteY6" fmla="*/ 312420 h 312420"/>
                <a:gd name="connsiteX7" fmla="*/ 0 w 262889"/>
                <a:gd name="connsiteY7" fmla="*/ 312420 h 312420"/>
                <a:gd name="connsiteX8" fmla="*/ 152399 w 262889"/>
                <a:gd name="connsiteY8" fmla="*/ 0 h 312420"/>
                <a:gd name="connsiteX9" fmla="*/ 259079 w 262889"/>
                <a:gd name="connsiteY9" fmla="*/ 145733 h 312420"/>
                <a:gd name="connsiteX10" fmla="*/ 152399 w 262889"/>
                <a:gd name="connsiteY10" fmla="*/ 145733 h 312420"/>
                <a:gd name="connsiteX11" fmla="*/ 107632 w 262889"/>
                <a:gd name="connsiteY11" fmla="*/ 0 h 312420"/>
                <a:gd name="connsiteX12" fmla="*/ 107632 w 262889"/>
                <a:gd name="connsiteY12" fmla="*/ 145733 h 312420"/>
                <a:gd name="connsiteX13" fmla="*/ 952 w 262889"/>
                <a:gd name="connsiteY13" fmla="*/ 145733 h 312420"/>
                <a:gd name="connsiteX14" fmla="*/ 107632 w 262889"/>
                <a:gd name="connsiteY14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2889" h="312420">
                  <a:moveTo>
                    <a:pt x="149542" y="188595"/>
                  </a:moveTo>
                  <a:lnTo>
                    <a:pt x="262889" y="188595"/>
                  </a:lnTo>
                  <a:lnTo>
                    <a:pt x="262889" y="312420"/>
                  </a:lnTo>
                  <a:lnTo>
                    <a:pt x="149542" y="312420"/>
                  </a:lnTo>
                  <a:close/>
                  <a:moveTo>
                    <a:pt x="0" y="188595"/>
                  </a:moveTo>
                  <a:lnTo>
                    <a:pt x="113347" y="188595"/>
                  </a:lnTo>
                  <a:lnTo>
                    <a:pt x="113347" y="312420"/>
                  </a:lnTo>
                  <a:lnTo>
                    <a:pt x="0" y="312420"/>
                  </a:lnTo>
                  <a:close/>
                  <a:moveTo>
                    <a:pt x="152399" y="0"/>
                  </a:moveTo>
                  <a:cubicBezTo>
                    <a:pt x="276224" y="33338"/>
                    <a:pt x="259079" y="145733"/>
                    <a:pt x="259079" y="145733"/>
                  </a:cubicBezTo>
                  <a:lnTo>
                    <a:pt x="152399" y="145733"/>
                  </a:lnTo>
                  <a:close/>
                  <a:moveTo>
                    <a:pt x="107632" y="0"/>
                  </a:moveTo>
                  <a:lnTo>
                    <a:pt x="107632" y="145733"/>
                  </a:lnTo>
                  <a:lnTo>
                    <a:pt x="952" y="145733"/>
                  </a:lnTo>
                  <a:cubicBezTo>
                    <a:pt x="952" y="145733"/>
                    <a:pt x="-16193" y="33338"/>
                    <a:pt x="10763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ExtraShape3">
              <a:extLst>
                <a:ext uri="{FF2B5EF4-FFF2-40B4-BE49-F238E27FC236}">
                  <a16:creationId xmlns:a16="http://schemas.microsoft.com/office/drawing/2014/main" id="{3A2803A5-5BAF-4688-BFCB-FBD9CE7AE5AE}"/>
                </a:ext>
              </a:extLst>
            </p:cNvPr>
            <p:cNvSpPr/>
            <p:nvPr/>
          </p:nvSpPr>
          <p:spPr bwMode="auto">
            <a:xfrm>
              <a:off x="5617952" y="5049431"/>
              <a:ext cx="905019" cy="9526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18" name="ExtraShape3">
              <a:extLst>
                <a:ext uri="{FF2B5EF4-FFF2-40B4-BE49-F238E27FC236}">
                  <a16:creationId xmlns:a16="http://schemas.microsoft.com/office/drawing/2014/main" id="{0DF47C30-9F80-45EC-85A2-219D9F62B8C0}"/>
                </a:ext>
              </a:extLst>
            </p:cNvPr>
            <p:cNvSpPr/>
            <p:nvPr/>
          </p:nvSpPr>
          <p:spPr>
            <a:xfrm>
              <a:off x="5911907" y="4066515"/>
              <a:ext cx="347797" cy="413325"/>
            </a:xfrm>
            <a:custGeom>
              <a:avLst/>
              <a:gdLst>
                <a:gd name="connsiteX0" fmla="*/ 149542 w 262889"/>
                <a:gd name="connsiteY0" fmla="*/ 188595 h 312420"/>
                <a:gd name="connsiteX1" fmla="*/ 262889 w 262889"/>
                <a:gd name="connsiteY1" fmla="*/ 188595 h 312420"/>
                <a:gd name="connsiteX2" fmla="*/ 262889 w 262889"/>
                <a:gd name="connsiteY2" fmla="*/ 312420 h 312420"/>
                <a:gd name="connsiteX3" fmla="*/ 149542 w 262889"/>
                <a:gd name="connsiteY3" fmla="*/ 312420 h 312420"/>
                <a:gd name="connsiteX4" fmla="*/ 0 w 262889"/>
                <a:gd name="connsiteY4" fmla="*/ 188595 h 312420"/>
                <a:gd name="connsiteX5" fmla="*/ 113347 w 262889"/>
                <a:gd name="connsiteY5" fmla="*/ 188595 h 312420"/>
                <a:gd name="connsiteX6" fmla="*/ 113347 w 262889"/>
                <a:gd name="connsiteY6" fmla="*/ 312420 h 312420"/>
                <a:gd name="connsiteX7" fmla="*/ 0 w 262889"/>
                <a:gd name="connsiteY7" fmla="*/ 312420 h 312420"/>
                <a:gd name="connsiteX8" fmla="*/ 152399 w 262889"/>
                <a:gd name="connsiteY8" fmla="*/ 0 h 312420"/>
                <a:gd name="connsiteX9" fmla="*/ 259079 w 262889"/>
                <a:gd name="connsiteY9" fmla="*/ 145733 h 312420"/>
                <a:gd name="connsiteX10" fmla="*/ 152399 w 262889"/>
                <a:gd name="connsiteY10" fmla="*/ 145733 h 312420"/>
                <a:gd name="connsiteX11" fmla="*/ 107632 w 262889"/>
                <a:gd name="connsiteY11" fmla="*/ 0 h 312420"/>
                <a:gd name="connsiteX12" fmla="*/ 107632 w 262889"/>
                <a:gd name="connsiteY12" fmla="*/ 145733 h 312420"/>
                <a:gd name="connsiteX13" fmla="*/ 952 w 262889"/>
                <a:gd name="connsiteY13" fmla="*/ 145733 h 312420"/>
                <a:gd name="connsiteX14" fmla="*/ 107632 w 262889"/>
                <a:gd name="connsiteY14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2889" h="312420">
                  <a:moveTo>
                    <a:pt x="149542" y="188595"/>
                  </a:moveTo>
                  <a:lnTo>
                    <a:pt x="262889" y="188595"/>
                  </a:lnTo>
                  <a:lnTo>
                    <a:pt x="262889" y="312420"/>
                  </a:lnTo>
                  <a:lnTo>
                    <a:pt x="149542" y="312420"/>
                  </a:lnTo>
                  <a:close/>
                  <a:moveTo>
                    <a:pt x="0" y="188595"/>
                  </a:moveTo>
                  <a:lnTo>
                    <a:pt x="113347" y="188595"/>
                  </a:lnTo>
                  <a:lnTo>
                    <a:pt x="113347" y="312420"/>
                  </a:lnTo>
                  <a:lnTo>
                    <a:pt x="0" y="312420"/>
                  </a:lnTo>
                  <a:close/>
                  <a:moveTo>
                    <a:pt x="152399" y="0"/>
                  </a:moveTo>
                  <a:cubicBezTo>
                    <a:pt x="276224" y="33338"/>
                    <a:pt x="259079" y="145733"/>
                    <a:pt x="259079" y="145733"/>
                  </a:cubicBezTo>
                  <a:lnTo>
                    <a:pt x="152399" y="145733"/>
                  </a:lnTo>
                  <a:close/>
                  <a:moveTo>
                    <a:pt x="107632" y="0"/>
                  </a:moveTo>
                  <a:lnTo>
                    <a:pt x="107632" y="145733"/>
                  </a:lnTo>
                  <a:lnTo>
                    <a:pt x="952" y="145733"/>
                  </a:lnTo>
                  <a:cubicBezTo>
                    <a:pt x="952" y="145733"/>
                    <a:pt x="-16193" y="33338"/>
                    <a:pt x="10763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CustomText1">
              <a:extLst>
                <a:ext uri="{FF2B5EF4-FFF2-40B4-BE49-F238E27FC236}">
                  <a16:creationId xmlns:a16="http://schemas.microsoft.com/office/drawing/2014/main" id="{599FD09D-742C-479F-9663-9DF2E219A757}"/>
                </a:ext>
              </a:extLst>
            </p:cNvPr>
            <p:cNvSpPr txBox="1"/>
            <p:nvPr/>
          </p:nvSpPr>
          <p:spPr>
            <a:xfrm>
              <a:off x="4052724" y="3759790"/>
              <a:ext cx="6510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800" dirty="0">
                  <a:cs typeface="+mn-ea"/>
                  <a:sym typeface="+mn-lt"/>
                </a:rPr>
                <a:t>Category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25" name="CustomText1">
              <a:extLst>
                <a:ext uri="{FF2B5EF4-FFF2-40B4-BE49-F238E27FC236}">
                  <a16:creationId xmlns:a16="http://schemas.microsoft.com/office/drawing/2014/main" id="{F6BED3A8-E8A6-44B2-814D-6CF7CBE28538}"/>
                </a:ext>
              </a:extLst>
            </p:cNvPr>
            <p:cNvSpPr txBox="1"/>
            <p:nvPr/>
          </p:nvSpPr>
          <p:spPr>
            <a:xfrm>
              <a:off x="5744912" y="1918013"/>
              <a:ext cx="6510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800" dirty="0">
                  <a:cs typeface="+mn-ea"/>
                  <a:sym typeface="+mn-lt"/>
                </a:rPr>
                <a:t>Category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26" name="CustomText1">
              <a:extLst>
                <a:ext uri="{FF2B5EF4-FFF2-40B4-BE49-F238E27FC236}">
                  <a16:creationId xmlns:a16="http://schemas.microsoft.com/office/drawing/2014/main" id="{18042522-0C36-4AAA-BFD6-6C3BE8E5A925}"/>
                </a:ext>
              </a:extLst>
            </p:cNvPr>
            <p:cNvSpPr txBox="1"/>
            <p:nvPr/>
          </p:nvSpPr>
          <p:spPr>
            <a:xfrm>
              <a:off x="7453145" y="3683918"/>
              <a:ext cx="6510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800" dirty="0">
                  <a:cs typeface="+mn-ea"/>
                  <a:sym typeface="+mn-lt"/>
                </a:rPr>
                <a:t>Category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21FF3BA9-4488-4948-8259-CEE80F3C0390}"/>
              </a:ext>
            </a:extLst>
          </p:cNvPr>
          <p:cNvSpPr/>
          <p:nvPr/>
        </p:nvSpPr>
        <p:spPr>
          <a:xfrm>
            <a:off x="4996052" y="5644206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6187A78-6B3D-4BA0-95C1-A25897AD7017}"/>
              </a:ext>
            </a:extLst>
          </p:cNvPr>
          <p:cNvSpPr txBox="1"/>
          <p:nvPr/>
        </p:nvSpPr>
        <p:spPr>
          <a:xfrm>
            <a:off x="5297055" y="5364596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961FCC6-A850-4A9E-9824-391396613A9D}"/>
              </a:ext>
            </a:extLst>
          </p:cNvPr>
          <p:cNvSpPr/>
          <p:nvPr/>
        </p:nvSpPr>
        <p:spPr>
          <a:xfrm>
            <a:off x="1387829" y="3683917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CC290D-6325-4897-9580-75B276C7CCC2}"/>
              </a:ext>
            </a:extLst>
          </p:cNvPr>
          <p:cNvSpPr txBox="1"/>
          <p:nvPr/>
        </p:nvSpPr>
        <p:spPr>
          <a:xfrm>
            <a:off x="1688832" y="3404307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C39AABD-6F23-4C22-867E-D7C2C3E50152}"/>
              </a:ext>
            </a:extLst>
          </p:cNvPr>
          <p:cNvSpPr/>
          <p:nvPr/>
        </p:nvSpPr>
        <p:spPr>
          <a:xfrm>
            <a:off x="8692324" y="3683917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E2960C5-43A4-47A7-87BE-F7ABE87C0BC9}"/>
              </a:ext>
            </a:extLst>
          </p:cNvPr>
          <p:cNvSpPr txBox="1"/>
          <p:nvPr/>
        </p:nvSpPr>
        <p:spPr>
          <a:xfrm>
            <a:off x="8993327" y="3404307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3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DD57FAE-8077-4A1D-B510-B5DE1CE309C4}"/>
              </a:ext>
            </a:extLst>
          </p:cNvPr>
          <p:cNvGrpSpPr/>
          <p:nvPr/>
        </p:nvGrpSpPr>
        <p:grpSpPr>
          <a:xfrm>
            <a:off x="6459436" y="1550670"/>
            <a:ext cx="4491168" cy="3756660"/>
            <a:chOff x="2452395" y="1697055"/>
            <a:chExt cx="3958959" cy="3311491"/>
          </a:xfrm>
        </p:grpSpPr>
        <p:sp>
          <p:nvSpPr>
            <p:cNvPr id="16" name="íšḷíḓè">
              <a:extLst>
                <a:ext uri="{FF2B5EF4-FFF2-40B4-BE49-F238E27FC236}">
                  <a16:creationId xmlns:a16="http://schemas.microsoft.com/office/drawing/2014/main" id="{C1D3951F-01D2-411D-8EE7-A9F9CA5135CB}"/>
                </a:ext>
              </a:extLst>
            </p:cNvPr>
            <p:cNvSpPr/>
            <p:nvPr/>
          </p:nvSpPr>
          <p:spPr bwMode="auto">
            <a:xfrm>
              <a:off x="3192548" y="2390866"/>
              <a:ext cx="540219" cy="538896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ṧļîḓê">
              <a:extLst>
                <a:ext uri="{FF2B5EF4-FFF2-40B4-BE49-F238E27FC236}">
                  <a16:creationId xmlns:a16="http://schemas.microsoft.com/office/drawing/2014/main" id="{47305971-AE94-4099-A8BF-8FDB68EF7D2C}"/>
                </a:ext>
              </a:extLst>
            </p:cNvPr>
            <p:cNvSpPr/>
            <p:nvPr/>
          </p:nvSpPr>
          <p:spPr bwMode="auto">
            <a:xfrm>
              <a:off x="3409695" y="2506060"/>
              <a:ext cx="141675" cy="304536"/>
            </a:xfrm>
            <a:custGeom>
              <a:avLst/>
              <a:gdLst>
                <a:gd name="T0" fmla="*/ 13 w 32"/>
                <a:gd name="T1" fmla="*/ 69 h 69"/>
                <a:gd name="T2" fmla="*/ 13 w 32"/>
                <a:gd name="T3" fmla="*/ 61 h 69"/>
                <a:gd name="T4" fmla="*/ 0 w 32"/>
                <a:gd name="T5" fmla="*/ 57 h 69"/>
                <a:gd name="T6" fmla="*/ 2 w 32"/>
                <a:gd name="T7" fmla="*/ 52 h 69"/>
                <a:gd name="T8" fmla="*/ 15 w 32"/>
                <a:gd name="T9" fmla="*/ 55 h 69"/>
                <a:gd name="T10" fmla="*/ 25 w 32"/>
                <a:gd name="T11" fmla="*/ 47 h 69"/>
                <a:gd name="T12" fmla="*/ 15 w 32"/>
                <a:gd name="T13" fmla="*/ 37 h 69"/>
                <a:gd name="T14" fmla="*/ 1 w 32"/>
                <a:gd name="T15" fmla="*/ 22 h 69"/>
                <a:gd name="T16" fmla="*/ 14 w 32"/>
                <a:gd name="T17" fmla="*/ 9 h 69"/>
                <a:gd name="T18" fmla="*/ 14 w 32"/>
                <a:gd name="T19" fmla="*/ 0 h 69"/>
                <a:gd name="T20" fmla="*/ 19 w 32"/>
                <a:gd name="T21" fmla="*/ 0 h 69"/>
                <a:gd name="T22" fmla="*/ 19 w 32"/>
                <a:gd name="T23" fmla="*/ 8 h 69"/>
                <a:gd name="T24" fmla="*/ 30 w 32"/>
                <a:gd name="T25" fmla="*/ 11 h 69"/>
                <a:gd name="T26" fmla="*/ 28 w 32"/>
                <a:gd name="T27" fmla="*/ 17 h 69"/>
                <a:gd name="T28" fmla="*/ 17 w 32"/>
                <a:gd name="T29" fmla="*/ 14 h 69"/>
                <a:gd name="T30" fmla="*/ 8 w 32"/>
                <a:gd name="T31" fmla="*/ 21 h 69"/>
                <a:gd name="T32" fmla="*/ 19 w 32"/>
                <a:gd name="T33" fmla="*/ 31 h 69"/>
                <a:gd name="T34" fmla="*/ 32 w 32"/>
                <a:gd name="T35" fmla="*/ 46 h 69"/>
                <a:gd name="T36" fmla="*/ 19 w 32"/>
                <a:gd name="T37" fmla="*/ 61 h 69"/>
                <a:gd name="T38" fmla="*/ 19 w 32"/>
                <a:gd name="T39" fmla="*/ 69 h 69"/>
                <a:gd name="T40" fmla="*/ 13 w 32"/>
                <a:gd name="T4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9">
                  <a:moveTo>
                    <a:pt x="13" y="69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8" y="61"/>
                    <a:pt x="3" y="59"/>
                    <a:pt x="0" y="5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4"/>
                    <a:pt x="10" y="55"/>
                    <a:pt x="15" y="55"/>
                  </a:cubicBezTo>
                  <a:cubicBezTo>
                    <a:pt x="21" y="55"/>
                    <a:pt x="25" y="52"/>
                    <a:pt x="25" y="47"/>
                  </a:cubicBezTo>
                  <a:cubicBezTo>
                    <a:pt x="25" y="42"/>
                    <a:pt x="21" y="39"/>
                    <a:pt x="15" y="37"/>
                  </a:cubicBezTo>
                  <a:cubicBezTo>
                    <a:pt x="6" y="33"/>
                    <a:pt x="1" y="30"/>
                    <a:pt x="1" y="22"/>
                  </a:cubicBezTo>
                  <a:cubicBezTo>
                    <a:pt x="1" y="15"/>
                    <a:pt x="6" y="10"/>
                    <a:pt x="14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8"/>
                    <a:pt x="28" y="10"/>
                    <a:pt x="30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6"/>
                    <a:pt x="23" y="14"/>
                    <a:pt x="17" y="14"/>
                  </a:cubicBezTo>
                  <a:cubicBezTo>
                    <a:pt x="11" y="14"/>
                    <a:pt x="8" y="18"/>
                    <a:pt x="8" y="21"/>
                  </a:cubicBezTo>
                  <a:cubicBezTo>
                    <a:pt x="8" y="26"/>
                    <a:pt x="11" y="28"/>
                    <a:pt x="19" y="31"/>
                  </a:cubicBezTo>
                  <a:cubicBezTo>
                    <a:pt x="28" y="34"/>
                    <a:pt x="32" y="39"/>
                    <a:pt x="32" y="46"/>
                  </a:cubicBezTo>
                  <a:cubicBezTo>
                    <a:pt x="32" y="53"/>
                    <a:pt x="27" y="59"/>
                    <a:pt x="19" y="61"/>
                  </a:cubicBezTo>
                  <a:cubicBezTo>
                    <a:pt x="19" y="69"/>
                    <a:pt x="19" y="69"/>
                    <a:pt x="19" y="69"/>
                  </a:cubicBezTo>
                  <a:lnTo>
                    <a:pt x="13" y="69"/>
                  </a:ln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ṡḻïḍe">
              <a:extLst>
                <a:ext uri="{FF2B5EF4-FFF2-40B4-BE49-F238E27FC236}">
                  <a16:creationId xmlns:a16="http://schemas.microsoft.com/office/drawing/2014/main" id="{0F0F1B3A-C831-4FF7-8DAD-C1547E2E5D52}"/>
                </a:ext>
              </a:extLst>
            </p:cNvPr>
            <p:cNvSpPr/>
            <p:nvPr/>
          </p:nvSpPr>
          <p:spPr bwMode="auto">
            <a:xfrm>
              <a:off x="4118071" y="2018803"/>
              <a:ext cx="149620" cy="168157"/>
            </a:xfrm>
            <a:custGeom>
              <a:avLst/>
              <a:gdLst>
                <a:gd name="T0" fmla="*/ 33 w 34"/>
                <a:gd name="T1" fmla="*/ 19 h 38"/>
                <a:gd name="T2" fmla="*/ 25 w 34"/>
                <a:gd name="T3" fmla="*/ 16 h 38"/>
                <a:gd name="T4" fmla="*/ 20 w 34"/>
                <a:gd name="T5" fmla="*/ 7 h 38"/>
                <a:gd name="T6" fmla="*/ 18 w 34"/>
                <a:gd name="T7" fmla="*/ 1 h 38"/>
                <a:gd name="T8" fmla="*/ 16 w 34"/>
                <a:gd name="T9" fmla="*/ 1 h 38"/>
                <a:gd name="T10" fmla="*/ 13 w 34"/>
                <a:gd name="T11" fmla="*/ 9 h 38"/>
                <a:gd name="T12" fmla="*/ 8 w 34"/>
                <a:gd name="T13" fmla="*/ 15 h 38"/>
                <a:gd name="T14" fmla="*/ 8 w 34"/>
                <a:gd name="T15" fmla="*/ 15 h 38"/>
                <a:gd name="T16" fmla="*/ 1 w 34"/>
                <a:gd name="T17" fmla="*/ 17 h 38"/>
                <a:gd name="T18" fmla="*/ 1 w 34"/>
                <a:gd name="T19" fmla="*/ 19 h 38"/>
                <a:gd name="T20" fmla="*/ 15 w 34"/>
                <a:gd name="T21" fmla="*/ 32 h 38"/>
                <a:gd name="T22" fmla="*/ 16 w 34"/>
                <a:gd name="T23" fmla="*/ 37 h 38"/>
                <a:gd name="T24" fmla="*/ 18 w 34"/>
                <a:gd name="T25" fmla="*/ 37 h 38"/>
                <a:gd name="T26" fmla="*/ 28 w 34"/>
                <a:gd name="T27" fmla="*/ 22 h 38"/>
                <a:gd name="T28" fmla="*/ 33 w 34"/>
                <a:gd name="T29" fmla="*/ 21 h 38"/>
                <a:gd name="T30" fmla="*/ 33 w 34"/>
                <a:gd name="T3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8">
                  <a:moveTo>
                    <a:pt x="33" y="19"/>
                  </a:moveTo>
                  <a:cubicBezTo>
                    <a:pt x="30" y="19"/>
                    <a:pt x="27" y="18"/>
                    <a:pt x="25" y="16"/>
                  </a:cubicBezTo>
                  <a:cubicBezTo>
                    <a:pt x="23" y="13"/>
                    <a:pt x="21" y="10"/>
                    <a:pt x="20" y="7"/>
                  </a:cubicBezTo>
                  <a:cubicBezTo>
                    <a:pt x="19" y="5"/>
                    <a:pt x="19" y="3"/>
                    <a:pt x="18" y="1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7"/>
                    <a:pt x="4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8" y="20"/>
                    <a:pt x="13" y="25"/>
                    <a:pt x="15" y="32"/>
                  </a:cubicBezTo>
                  <a:cubicBezTo>
                    <a:pt x="16" y="33"/>
                    <a:pt x="16" y="35"/>
                    <a:pt x="16" y="37"/>
                  </a:cubicBezTo>
                  <a:cubicBezTo>
                    <a:pt x="16" y="38"/>
                    <a:pt x="18" y="38"/>
                    <a:pt x="18" y="37"/>
                  </a:cubicBezTo>
                  <a:cubicBezTo>
                    <a:pt x="20" y="32"/>
                    <a:pt x="23" y="25"/>
                    <a:pt x="28" y="22"/>
                  </a:cubicBezTo>
                  <a:cubicBezTo>
                    <a:pt x="30" y="21"/>
                    <a:pt x="32" y="21"/>
                    <a:pt x="33" y="21"/>
                  </a:cubicBezTo>
                  <a:cubicBezTo>
                    <a:pt x="34" y="21"/>
                    <a:pt x="34" y="19"/>
                    <a:pt x="33" y="19"/>
                  </a:cubicBez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şliḑé">
              <a:extLst>
                <a:ext uri="{FF2B5EF4-FFF2-40B4-BE49-F238E27FC236}">
                  <a16:creationId xmlns:a16="http://schemas.microsoft.com/office/drawing/2014/main" id="{ED708340-A56D-4D41-95F6-D2900287FC07}"/>
                </a:ext>
              </a:extLst>
            </p:cNvPr>
            <p:cNvSpPr/>
            <p:nvPr/>
          </p:nvSpPr>
          <p:spPr bwMode="auto">
            <a:xfrm>
              <a:off x="4325948" y="1833434"/>
              <a:ext cx="83417" cy="88713"/>
            </a:xfrm>
            <a:custGeom>
              <a:avLst/>
              <a:gdLst>
                <a:gd name="T0" fmla="*/ 18 w 19"/>
                <a:gd name="T1" fmla="*/ 10 h 20"/>
                <a:gd name="T2" fmla="*/ 14 w 19"/>
                <a:gd name="T3" fmla="*/ 8 h 20"/>
                <a:gd name="T4" fmla="*/ 11 w 19"/>
                <a:gd name="T5" fmla="*/ 3 h 20"/>
                <a:gd name="T6" fmla="*/ 10 w 19"/>
                <a:gd name="T7" fmla="*/ 0 h 20"/>
                <a:gd name="T8" fmla="*/ 9 w 19"/>
                <a:gd name="T9" fmla="*/ 0 h 20"/>
                <a:gd name="T10" fmla="*/ 7 w 19"/>
                <a:gd name="T11" fmla="*/ 4 h 20"/>
                <a:gd name="T12" fmla="*/ 4 w 19"/>
                <a:gd name="T13" fmla="*/ 8 h 20"/>
                <a:gd name="T14" fmla="*/ 4 w 19"/>
                <a:gd name="T15" fmla="*/ 8 h 20"/>
                <a:gd name="T16" fmla="*/ 0 w 19"/>
                <a:gd name="T17" fmla="*/ 9 h 20"/>
                <a:gd name="T18" fmla="*/ 0 w 19"/>
                <a:gd name="T19" fmla="*/ 10 h 20"/>
                <a:gd name="T20" fmla="*/ 8 w 19"/>
                <a:gd name="T21" fmla="*/ 17 h 20"/>
                <a:gd name="T22" fmla="*/ 9 w 19"/>
                <a:gd name="T23" fmla="*/ 20 h 20"/>
                <a:gd name="T24" fmla="*/ 10 w 19"/>
                <a:gd name="T25" fmla="*/ 20 h 20"/>
                <a:gd name="T26" fmla="*/ 15 w 19"/>
                <a:gd name="T27" fmla="*/ 11 h 20"/>
                <a:gd name="T28" fmla="*/ 18 w 19"/>
                <a:gd name="T29" fmla="*/ 11 h 20"/>
                <a:gd name="T30" fmla="*/ 18 w 19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0">
                  <a:moveTo>
                    <a:pt x="18" y="10"/>
                  </a:moveTo>
                  <a:cubicBezTo>
                    <a:pt x="16" y="10"/>
                    <a:pt x="15" y="9"/>
                    <a:pt x="14" y="8"/>
                  </a:cubicBezTo>
                  <a:cubicBezTo>
                    <a:pt x="12" y="7"/>
                    <a:pt x="11" y="5"/>
                    <a:pt x="11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4" y="10"/>
                    <a:pt x="7" y="13"/>
                    <a:pt x="8" y="17"/>
                  </a:cubicBezTo>
                  <a:cubicBezTo>
                    <a:pt x="8" y="18"/>
                    <a:pt x="9" y="19"/>
                    <a:pt x="9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1" y="17"/>
                    <a:pt x="12" y="13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19" y="11"/>
                    <a:pt x="19" y="10"/>
                    <a:pt x="18" y="10"/>
                  </a:cubicBez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sliḍe">
              <a:extLst>
                <a:ext uri="{FF2B5EF4-FFF2-40B4-BE49-F238E27FC236}">
                  <a16:creationId xmlns:a16="http://schemas.microsoft.com/office/drawing/2014/main" id="{FE8A187C-175A-4B4E-9791-B34B1E78A928}"/>
                </a:ext>
              </a:extLst>
            </p:cNvPr>
            <p:cNvSpPr/>
            <p:nvPr/>
          </p:nvSpPr>
          <p:spPr bwMode="auto">
            <a:xfrm>
              <a:off x="4586790" y="1697055"/>
              <a:ext cx="119166" cy="132407"/>
            </a:xfrm>
            <a:custGeom>
              <a:avLst/>
              <a:gdLst>
                <a:gd name="T0" fmla="*/ 27 w 27"/>
                <a:gd name="T1" fmla="*/ 15 h 30"/>
                <a:gd name="T2" fmla="*/ 20 w 27"/>
                <a:gd name="T3" fmla="*/ 12 h 30"/>
                <a:gd name="T4" fmla="*/ 16 w 27"/>
                <a:gd name="T5" fmla="*/ 6 h 30"/>
                <a:gd name="T6" fmla="*/ 14 w 27"/>
                <a:gd name="T7" fmla="*/ 1 h 30"/>
                <a:gd name="T8" fmla="*/ 13 w 27"/>
                <a:gd name="T9" fmla="*/ 1 h 30"/>
                <a:gd name="T10" fmla="*/ 10 w 27"/>
                <a:gd name="T11" fmla="*/ 7 h 30"/>
                <a:gd name="T12" fmla="*/ 7 w 27"/>
                <a:gd name="T13" fmla="*/ 12 h 30"/>
                <a:gd name="T14" fmla="*/ 7 w 27"/>
                <a:gd name="T15" fmla="*/ 12 h 30"/>
                <a:gd name="T16" fmla="*/ 1 w 27"/>
                <a:gd name="T17" fmla="*/ 13 h 30"/>
                <a:gd name="T18" fmla="*/ 1 w 27"/>
                <a:gd name="T19" fmla="*/ 15 h 30"/>
                <a:gd name="T20" fmla="*/ 12 w 27"/>
                <a:gd name="T21" fmla="*/ 25 h 30"/>
                <a:gd name="T22" fmla="*/ 13 w 27"/>
                <a:gd name="T23" fmla="*/ 30 h 30"/>
                <a:gd name="T24" fmla="*/ 14 w 27"/>
                <a:gd name="T25" fmla="*/ 30 h 30"/>
                <a:gd name="T26" fmla="*/ 23 w 27"/>
                <a:gd name="T27" fmla="*/ 18 h 30"/>
                <a:gd name="T28" fmla="*/ 27 w 27"/>
                <a:gd name="T29" fmla="*/ 17 h 30"/>
                <a:gd name="T30" fmla="*/ 27 w 27"/>
                <a:gd name="T3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0">
                  <a:moveTo>
                    <a:pt x="27" y="15"/>
                  </a:moveTo>
                  <a:cubicBezTo>
                    <a:pt x="24" y="15"/>
                    <a:pt x="22" y="14"/>
                    <a:pt x="20" y="12"/>
                  </a:cubicBezTo>
                  <a:cubicBezTo>
                    <a:pt x="18" y="10"/>
                    <a:pt x="17" y="8"/>
                    <a:pt x="16" y="6"/>
                  </a:cubicBezTo>
                  <a:cubicBezTo>
                    <a:pt x="15" y="4"/>
                    <a:pt x="15" y="2"/>
                    <a:pt x="14" y="1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3"/>
                    <a:pt x="11" y="5"/>
                    <a:pt x="10" y="7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3" y="14"/>
                    <a:pt x="1" y="13"/>
                  </a:cubicBezTo>
                  <a:cubicBezTo>
                    <a:pt x="0" y="13"/>
                    <a:pt x="0" y="15"/>
                    <a:pt x="1" y="15"/>
                  </a:cubicBezTo>
                  <a:cubicBezTo>
                    <a:pt x="6" y="16"/>
                    <a:pt x="11" y="20"/>
                    <a:pt x="12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6" y="25"/>
                    <a:pt x="18" y="20"/>
                    <a:pt x="23" y="18"/>
                  </a:cubicBezTo>
                  <a:cubicBezTo>
                    <a:pt x="24" y="17"/>
                    <a:pt x="25" y="17"/>
                    <a:pt x="27" y="17"/>
                  </a:cubicBezTo>
                  <a:cubicBezTo>
                    <a:pt x="27" y="17"/>
                    <a:pt x="27" y="15"/>
                    <a:pt x="27" y="15"/>
                  </a:cubicBez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ṥḷîḍè">
              <a:extLst>
                <a:ext uri="{FF2B5EF4-FFF2-40B4-BE49-F238E27FC236}">
                  <a16:creationId xmlns:a16="http://schemas.microsoft.com/office/drawing/2014/main" id="{35ADBDD1-3630-44D1-B28B-BEA16B94C20A}"/>
                </a:ext>
              </a:extLst>
            </p:cNvPr>
            <p:cNvSpPr/>
            <p:nvPr/>
          </p:nvSpPr>
          <p:spPr bwMode="auto">
            <a:xfrm>
              <a:off x="4909863" y="1824165"/>
              <a:ext cx="105926" cy="115194"/>
            </a:xfrm>
            <a:custGeom>
              <a:avLst/>
              <a:gdLst>
                <a:gd name="T0" fmla="*/ 23 w 24"/>
                <a:gd name="T1" fmla="*/ 13 h 26"/>
                <a:gd name="T2" fmla="*/ 18 w 24"/>
                <a:gd name="T3" fmla="*/ 10 h 26"/>
                <a:gd name="T4" fmla="*/ 14 w 24"/>
                <a:gd name="T5" fmla="*/ 4 h 26"/>
                <a:gd name="T6" fmla="*/ 13 w 24"/>
                <a:gd name="T7" fmla="*/ 0 h 26"/>
                <a:gd name="T8" fmla="*/ 11 w 24"/>
                <a:gd name="T9" fmla="*/ 0 h 26"/>
                <a:gd name="T10" fmla="*/ 9 w 24"/>
                <a:gd name="T11" fmla="*/ 6 h 26"/>
                <a:gd name="T12" fmla="*/ 6 w 24"/>
                <a:gd name="T13" fmla="*/ 10 h 26"/>
                <a:gd name="T14" fmla="*/ 6 w 24"/>
                <a:gd name="T15" fmla="*/ 10 h 26"/>
                <a:gd name="T16" fmla="*/ 1 w 24"/>
                <a:gd name="T17" fmla="*/ 11 h 26"/>
                <a:gd name="T18" fmla="*/ 1 w 24"/>
                <a:gd name="T19" fmla="*/ 12 h 26"/>
                <a:gd name="T20" fmla="*/ 11 w 24"/>
                <a:gd name="T21" fmla="*/ 21 h 26"/>
                <a:gd name="T22" fmla="*/ 11 w 24"/>
                <a:gd name="T23" fmla="*/ 25 h 26"/>
                <a:gd name="T24" fmla="*/ 13 w 24"/>
                <a:gd name="T25" fmla="*/ 26 h 26"/>
                <a:gd name="T26" fmla="*/ 20 w 24"/>
                <a:gd name="T27" fmla="*/ 15 h 26"/>
                <a:gd name="T28" fmla="*/ 23 w 24"/>
                <a:gd name="T29" fmla="*/ 14 h 26"/>
                <a:gd name="T30" fmla="*/ 23 w 24"/>
                <a:gd name="T3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6">
                  <a:moveTo>
                    <a:pt x="23" y="13"/>
                  </a:moveTo>
                  <a:cubicBezTo>
                    <a:pt x="21" y="13"/>
                    <a:pt x="19" y="12"/>
                    <a:pt x="18" y="10"/>
                  </a:cubicBezTo>
                  <a:cubicBezTo>
                    <a:pt x="16" y="9"/>
                    <a:pt x="15" y="6"/>
                    <a:pt x="14" y="4"/>
                  </a:cubicBezTo>
                  <a:cubicBezTo>
                    <a:pt x="14" y="3"/>
                    <a:pt x="13" y="2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2"/>
                    <a:pt x="10" y="4"/>
                    <a:pt x="9" y="6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6" y="13"/>
                    <a:pt x="9" y="17"/>
                    <a:pt x="11" y="21"/>
                  </a:cubicBezTo>
                  <a:cubicBezTo>
                    <a:pt x="11" y="23"/>
                    <a:pt x="11" y="24"/>
                    <a:pt x="11" y="25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4" y="21"/>
                    <a:pt x="16" y="17"/>
                    <a:pt x="20" y="15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4" y="14"/>
                    <a:pt x="24" y="13"/>
                    <a:pt x="23" y="13"/>
                  </a:cubicBez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ṣḻïḍê">
              <a:extLst>
                <a:ext uri="{FF2B5EF4-FFF2-40B4-BE49-F238E27FC236}">
                  <a16:creationId xmlns:a16="http://schemas.microsoft.com/office/drawing/2014/main" id="{C3F7F238-7C23-4512-814E-0A6B612725B8}"/>
                </a:ext>
              </a:extLst>
            </p:cNvPr>
            <p:cNvSpPr/>
            <p:nvPr/>
          </p:nvSpPr>
          <p:spPr bwMode="auto">
            <a:xfrm>
              <a:off x="5183944" y="1939360"/>
              <a:ext cx="128435" cy="141675"/>
            </a:xfrm>
            <a:custGeom>
              <a:avLst/>
              <a:gdLst>
                <a:gd name="T0" fmla="*/ 28 w 29"/>
                <a:gd name="T1" fmla="*/ 16 h 32"/>
                <a:gd name="T2" fmla="*/ 21 w 29"/>
                <a:gd name="T3" fmla="*/ 13 h 32"/>
                <a:gd name="T4" fmla="*/ 17 w 29"/>
                <a:gd name="T5" fmla="*/ 5 h 32"/>
                <a:gd name="T6" fmla="*/ 15 w 29"/>
                <a:gd name="T7" fmla="*/ 0 h 32"/>
                <a:gd name="T8" fmla="*/ 14 w 29"/>
                <a:gd name="T9" fmla="*/ 0 h 32"/>
                <a:gd name="T10" fmla="*/ 11 w 29"/>
                <a:gd name="T11" fmla="*/ 7 h 32"/>
                <a:gd name="T12" fmla="*/ 7 w 29"/>
                <a:gd name="T13" fmla="*/ 12 h 32"/>
                <a:gd name="T14" fmla="*/ 7 w 29"/>
                <a:gd name="T15" fmla="*/ 13 h 32"/>
                <a:gd name="T16" fmla="*/ 1 w 29"/>
                <a:gd name="T17" fmla="*/ 14 h 32"/>
                <a:gd name="T18" fmla="*/ 1 w 29"/>
                <a:gd name="T19" fmla="*/ 16 h 32"/>
                <a:gd name="T20" fmla="*/ 13 w 29"/>
                <a:gd name="T21" fmla="*/ 27 h 32"/>
                <a:gd name="T22" fmla="*/ 14 w 29"/>
                <a:gd name="T23" fmla="*/ 31 h 32"/>
                <a:gd name="T24" fmla="*/ 15 w 29"/>
                <a:gd name="T25" fmla="*/ 32 h 32"/>
                <a:gd name="T26" fmla="*/ 24 w 29"/>
                <a:gd name="T27" fmla="*/ 18 h 32"/>
                <a:gd name="T28" fmla="*/ 28 w 29"/>
                <a:gd name="T29" fmla="*/ 18 h 32"/>
                <a:gd name="T30" fmla="*/ 28 w 29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cubicBezTo>
                    <a:pt x="26" y="16"/>
                    <a:pt x="23" y="15"/>
                    <a:pt x="21" y="13"/>
                  </a:cubicBezTo>
                  <a:cubicBezTo>
                    <a:pt x="19" y="11"/>
                    <a:pt x="18" y="8"/>
                    <a:pt x="17" y="5"/>
                  </a:cubicBezTo>
                  <a:cubicBezTo>
                    <a:pt x="16" y="4"/>
                    <a:pt x="16" y="2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0" y="9"/>
                    <a:pt x="9" y="11"/>
                    <a:pt x="7" y="12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5" y="14"/>
                    <a:pt x="3" y="14"/>
                    <a:pt x="1" y="14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6" y="17"/>
                    <a:pt x="11" y="21"/>
                    <a:pt x="13" y="27"/>
                  </a:cubicBezTo>
                  <a:cubicBezTo>
                    <a:pt x="13" y="28"/>
                    <a:pt x="14" y="30"/>
                    <a:pt x="14" y="31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7" y="27"/>
                    <a:pt x="19" y="21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29" y="16"/>
                    <a:pt x="28" y="16"/>
                  </a:cubicBez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ṣḻïḋê">
              <a:extLst>
                <a:ext uri="{FF2B5EF4-FFF2-40B4-BE49-F238E27FC236}">
                  <a16:creationId xmlns:a16="http://schemas.microsoft.com/office/drawing/2014/main" id="{5828DB97-FE8C-4D38-8EFC-DE6FF690FA46}"/>
                </a:ext>
              </a:extLst>
            </p:cNvPr>
            <p:cNvSpPr/>
            <p:nvPr/>
          </p:nvSpPr>
          <p:spPr bwMode="auto">
            <a:xfrm>
              <a:off x="5206453" y="2506060"/>
              <a:ext cx="540219" cy="538896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ślidé">
              <a:extLst>
                <a:ext uri="{FF2B5EF4-FFF2-40B4-BE49-F238E27FC236}">
                  <a16:creationId xmlns:a16="http://schemas.microsoft.com/office/drawing/2014/main" id="{699E69CD-0CBC-47D9-8B3C-967256B6C1B4}"/>
                </a:ext>
              </a:extLst>
            </p:cNvPr>
            <p:cNvSpPr/>
            <p:nvPr/>
          </p:nvSpPr>
          <p:spPr bwMode="auto">
            <a:xfrm>
              <a:off x="5423600" y="2621254"/>
              <a:ext cx="141675" cy="308508"/>
            </a:xfrm>
            <a:custGeom>
              <a:avLst/>
              <a:gdLst>
                <a:gd name="T0" fmla="*/ 13 w 32"/>
                <a:gd name="T1" fmla="*/ 70 h 70"/>
                <a:gd name="T2" fmla="*/ 13 w 32"/>
                <a:gd name="T3" fmla="*/ 61 h 70"/>
                <a:gd name="T4" fmla="*/ 0 w 32"/>
                <a:gd name="T5" fmla="*/ 58 h 70"/>
                <a:gd name="T6" fmla="*/ 2 w 32"/>
                <a:gd name="T7" fmla="*/ 52 h 70"/>
                <a:gd name="T8" fmla="*/ 14 w 32"/>
                <a:gd name="T9" fmla="*/ 55 h 70"/>
                <a:gd name="T10" fmla="*/ 24 w 32"/>
                <a:gd name="T11" fmla="*/ 47 h 70"/>
                <a:gd name="T12" fmla="*/ 15 w 32"/>
                <a:gd name="T13" fmla="*/ 37 h 70"/>
                <a:gd name="T14" fmla="*/ 1 w 32"/>
                <a:gd name="T15" fmla="*/ 22 h 70"/>
                <a:gd name="T16" fmla="*/ 14 w 32"/>
                <a:gd name="T17" fmla="*/ 9 h 70"/>
                <a:gd name="T18" fmla="*/ 14 w 32"/>
                <a:gd name="T19" fmla="*/ 0 h 70"/>
                <a:gd name="T20" fmla="*/ 19 w 32"/>
                <a:gd name="T21" fmla="*/ 0 h 70"/>
                <a:gd name="T22" fmla="*/ 19 w 32"/>
                <a:gd name="T23" fmla="*/ 9 h 70"/>
                <a:gd name="T24" fmla="*/ 30 w 32"/>
                <a:gd name="T25" fmla="*/ 11 h 70"/>
                <a:gd name="T26" fmla="*/ 28 w 32"/>
                <a:gd name="T27" fmla="*/ 17 h 70"/>
                <a:gd name="T28" fmla="*/ 17 w 32"/>
                <a:gd name="T29" fmla="*/ 14 h 70"/>
                <a:gd name="T30" fmla="*/ 8 w 32"/>
                <a:gd name="T31" fmla="*/ 21 h 70"/>
                <a:gd name="T32" fmla="*/ 19 w 32"/>
                <a:gd name="T33" fmla="*/ 31 h 70"/>
                <a:gd name="T34" fmla="*/ 32 w 32"/>
                <a:gd name="T35" fmla="*/ 47 h 70"/>
                <a:gd name="T36" fmla="*/ 18 w 32"/>
                <a:gd name="T37" fmla="*/ 61 h 70"/>
                <a:gd name="T38" fmla="*/ 18 w 32"/>
                <a:gd name="T39" fmla="*/ 70 h 70"/>
                <a:gd name="T40" fmla="*/ 13 w 32"/>
                <a:gd name="T4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70">
                  <a:moveTo>
                    <a:pt x="13" y="70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8" y="61"/>
                    <a:pt x="3" y="60"/>
                    <a:pt x="0" y="58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4"/>
                    <a:pt x="9" y="55"/>
                    <a:pt x="14" y="55"/>
                  </a:cubicBezTo>
                  <a:cubicBezTo>
                    <a:pt x="20" y="55"/>
                    <a:pt x="24" y="52"/>
                    <a:pt x="24" y="47"/>
                  </a:cubicBezTo>
                  <a:cubicBezTo>
                    <a:pt x="24" y="43"/>
                    <a:pt x="21" y="40"/>
                    <a:pt x="15" y="37"/>
                  </a:cubicBezTo>
                  <a:cubicBezTo>
                    <a:pt x="6" y="34"/>
                    <a:pt x="1" y="30"/>
                    <a:pt x="1" y="22"/>
                  </a:cubicBezTo>
                  <a:cubicBezTo>
                    <a:pt x="1" y="15"/>
                    <a:pt x="6" y="10"/>
                    <a:pt x="14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9"/>
                    <a:pt x="27" y="10"/>
                    <a:pt x="30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6"/>
                    <a:pt x="22" y="14"/>
                    <a:pt x="17" y="14"/>
                  </a:cubicBezTo>
                  <a:cubicBezTo>
                    <a:pt x="10" y="14"/>
                    <a:pt x="8" y="18"/>
                    <a:pt x="8" y="21"/>
                  </a:cubicBezTo>
                  <a:cubicBezTo>
                    <a:pt x="8" y="26"/>
                    <a:pt x="11" y="28"/>
                    <a:pt x="19" y="31"/>
                  </a:cubicBezTo>
                  <a:cubicBezTo>
                    <a:pt x="27" y="35"/>
                    <a:pt x="32" y="39"/>
                    <a:pt x="32" y="47"/>
                  </a:cubicBezTo>
                  <a:cubicBezTo>
                    <a:pt x="32" y="53"/>
                    <a:pt x="27" y="60"/>
                    <a:pt x="18" y="61"/>
                  </a:cubicBezTo>
                  <a:cubicBezTo>
                    <a:pt x="18" y="70"/>
                    <a:pt x="18" y="70"/>
                    <a:pt x="18" y="70"/>
                  </a:cubicBezTo>
                  <a:lnTo>
                    <a:pt x="13" y="70"/>
                  </a:ln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ṧľîḍe">
              <a:extLst>
                <a:ext uri="{FF2B5EF4-FFF2-40B4-BE49-F238E27FC236}">
                  <a16:creationId xmlns:a16="http://schemas.microsoft.com/office/drawing/2014/main" id="{0B41EB03-C2D7-4FBA-BB3D-75CF657E72DA}"/>
                </a:ext>
              </a:extLst>
            </p:cNvPr>
            <p:cNvSpPr/>
            <p:nvPr/>
          </p:nvSpPr>
          <p:spPr bwMode="auto">
            <a:xfrm>
              <a:off x="4422606" y="1855943"/>
              <a:ext cx="881828" cy="578618"/>
            </a:xfrm>
            <a:custGeom>
              <a:avLst/>
              <a:gdLst>
                <a:gd name="T0" fmla="*/ 0 w 199"/>
                <a:gd name="T1" fmla="*/ 57 h 131"/>
                <a:gd name="T2" fmla="*/ 93 w 199"/>
                <a:gd name="T3" fmla="*/ 30 h 131"/>
                <a:gd name="T4" fmla="*/ 199 w 199"/>
                <a:gd name="T5" fmla="*/ 64 h 131"/>
                <a:gd name="T6" fmla="*/ 112 w 199"/>
                <a:gd name="T7" fmla="*/ 123 h 131"/>
                <a:gd name="T8" fmla="*/ 0 w 199"/>
                <a:gd name="T9" fmla="*/ 131 h 131"/>
                <a:gd name="T10" fmla="*/ 0 w 199"/>
                <a:gd name="T11" fmla="*/ 5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31">
                  <a:moveTo>
                    <a:pt x="0" y="57"/>
                  </a:moveTo>
                  <a:cubicBezTo>
                    <a:pt x="0" y="57"/>
                    <a:pt x="45" y="0"/>
                    <a:pt x="93" y="30"/>
                  </a:cubicBezTo>
                  <a:cubicBezTo>
                    <a:pt x="142" y="60"/>
                    <a:pt x="182" y="74"/>
                    <a:pt x="199" y="64"/>
                  </a:cubicBezTo>
                  <a:cubicBezTo>
                    <a:pt x="199" y="64"/>
                    <a:pt x="161" y="126"/>
                    <a:pt x="112" y="123"/>
                  </a:cubicBezTo>
                  <a:cubicBezTo>
                    <a:pt x="64" y="119"/>
                    <a:pt x="8" y="113"/>
                    <a:pt x="0" y="131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2A5D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ḻîḍê">
              <a:extLst>
                <a:ext uri="{FF2B5EF4-FFF2-40B4-BE49-F238E27FC236}">
                  <a16:creationId xmlns:a16="http://schemas.microsoft.com/office/drawing/2014/main" id="{5EBE00F8-033D-44F1-9856-69E539A512A9}"/>
                </a:ext>
              </a:extLst>
            </p:cNvPr>
            <p:cNvSpPr/>
            <p:nvPr/>
          </p:nvSpPr>
          <p:spPr bwMode="auto">
            <a:xfrm>
              <a:off x="4401421" y="2032045"/>
              <a:ext cx="39722" cy="805032"/>
            </a:xfrm>
            <a:custGeom>
              <a:avLst/>
              <a:gdLst>
                <a:gd name="T0" fmla="*/ 5 w 9"/>
                <a:gd name="T1" fmla="*/ 182 h 182"/>
                <a:gd name="T2" fmla="*/ 5 w 9"/>
                <a:gd name="T3" fmla="*/ 182 h 182"/>
                <a:gd name="T4" fmla="*/ 0 w 9"/>
                <a:gd name="T5" fmla="*/ 177 h 182"/>
                <a:gd name="T6" fmla="*/ 0 w 9"/>
                <a:gd name="T7" fmla="*/ 5 h 182"/>
                <a:gd name="T8" fmla="*/ 5 w 9"/>
                <a:gd name="T9" fmla="*/ 0 h 182"/>
                <a:gd name="T10" fmla="*/ 5 w 9"/>
                <a:gd name="T11" fmla="*/ 0 h 182"/>
                <a:gd name="T12" fmla="*/ 9 w 9"/>
                <a:gd name="T13" fmla="*/ 5 h 182"/>
                <a:gd name="T14" fmla="*/ 9 w 9"/>
                <a:gd name="T15" fmla="*/ 177 h 182"/>
                <a:gd name="T16" fmla="*/ 5 w 9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2">
                  <a:moveTo>
                    <a:pt x="5" y="182"/>
                  </a:moveTo>
                  <a:cubicBezTo>
                    <a:pt x="5" y="182"/>
                    <a:pt x="5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lose/>
                </a:path>
              </a:pathLst>
            </a:custGeom>
            <a:solidFill>
              <a:srgbClr val="2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šļíďé">
              <a:extLst>
                <a:ext uri="{FF2B5EF4-FFF2-40B4-BE49-F238E27FC236}">
                  <a16:creationId xmlns:a16="http://schemas.microsoft.com/office/drawing/2014/main" id="{1E8D3E5F-BED1-447E-92D3-C4E4B4A36AA3}"/>
                </a:ext>
              </a:extLst>
            </p:cNvPr>
            <p:cNvSpPr/>
            <p:nvPr/>
          </p:nvSpPr>
          <p:spPr bwMode="auto">
            <a:xfrm>
              <a:off x="4688743" y="2054553"/>
              <a:ext cx="119166" cy="264813"/>
            </a:xfrm>
            <a:custGeom>
              <a:avLst/>
              <a:gdLst>
                <a:gd name="T0" fmla="*/ 11 w 27"/>
                <a:gd name="T1" fmla="*/ 60 h 60"/>
                <a:gd name="T2" fmla="*/ 11 w 27"/>
                <a:gd name="T3" fmla="*/ 53 h 60"/>
                <a:gd name="T4" fmla="*/ 0 w 27"/>
                <a:gd name="T5" fmla="*/ 50 h 60"/>
                <a:gd name="T6" fmla="*/ 1 w 27"/>
                <a:gd name="T7" fmla="*/ 45 h 60"/>
                <a:gd name="T8" fmla="*/ 12 w 27"/>
                <a:gd name="T9" fmla="*/ 48 h 60"/>
                <a:gd name="T10" fmla="*/ 20 w 27"/>
                <a:gd name="T11" fmla="*/ 41 h 60"/>
                <a:gd name="T12" fmla="*/ 12 w 27"/>
                <a:gd name="T13" fmla="*/ 32 h 60"/>
                <a:gd name="T14" fmla="*/ 0 w 27"/>
                <a:gd name="T15" fmla="*/ 19 h 60"/>
                <a:gd name="T16" fmla="*/ 11 w 27"/>
                <a:gd name="T17" fmla="*/ 8 h 60"/>
                <a:gd name="T18" fmla="*/ 11 w 27"/>
                <a:gd name="T19" fmla="*/ 0 h 60"/>
                <a:gd name="T20" fmla="*/ 16 w 27"/>
                <a:gd name="T21" fmla="*/ 0 h 60"/>
                <a:gd name="T22" fmla="*/ 16 w 27"/>
                <a:gd name="T23" fmla="*/ 7 h 60"/>
                <a:gd name="T24" fmla="*/ 25 w 27"/>
                <a:gd name="T25" fmla="*/ 10 h 60"/>
                <a:gd name="T26" fmla="*/ 23 w 27"/>
                <a:gd name="T27" fmla="*/ 15 h 60"/>
                <a:gd name="T28" fmla="*/ 14 w 27"/>
                <a:gd name="T29" fmla="*/ 12 h 60"/>
                <a:gd name="T30" fmla="*/ 6 w 27"/>
                <a:gd name="T31" fmla="*/ 19 h 60"/>
                <a:gd name="T32" fmla="*/ 16 w 27"/>
                <a:gd name="T33" fmla="*/ 27 h 60"/>
                <a:gd name="T34" fmla="*/ 27 w 27"/>
                <a:gd name="T35" fmla="*/ 40 h 60"/>
                <a:gd name="T36" fmla="*/ 15 w 27"/>
                <a:gd name="T37" fmla="*/ 53 h 60"/>
                <a:gd name="T38" fmla="*/ 15 w 27"/>
                <a:gd name="T39" fmla="*/ 60 h 60"/>
                <a:gd name="T40" fmla="*/ 11 w 27"/>
                <a:gd name="T4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0">
                  <a:moveTo>
                    <a:pt x="11" y="60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6" y="53"/>
                    <a:pt x="2" y="51"/>
                    <a:pt x="0" y="5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6"/>
                    <a:pt x="8" y="48"/>
                    <a:pt x="12" y="48"/>
                  </a:cubicBezTo>
                  <a:cubicBezTo>
                    <a:pt x="17" y="48"/>
                    <a:pt x="20" y="45"/>
                    <a:pt x="20" y="41"/>
                  </a:cubicBezTo>
                  <a:cubicBezTo>
                    <a:pt x="20" y="37"/>
                    <a:pt x="18" y="34"/>
                    <a:pt x="12" y="32"/>
                  </a:cubicBezTo>
                  <a:cubicBezTo>
                    <a:pt x="5" y="29"/>
                    <a:pt x="0" y="26"/>
                    <a:pt x="0" y="19"/>
                  </a:cubicBezTo>
                  <a:cubicBezTo>
                    <a:pt x="0" y="13"/>
                    <a:pt x="5" y="9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0" y="8"/>
                    <a:pt x="23" y="9"/>
                    <a:pt x="25" y="1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4"/>
                    <a:pt x="19" y="12"/>
                    <a:pt x="14" y="12"/>
                  </a:cubicBezTo>
                  <a:cubicBezTo>
                    <a:pt x="9" y="12"/>
                    <a:pt x="6" y="16"/>
                    <a:pt x="6" y="19"/>
                  </a:cubicBezTo>
                  <a:cubicBezTo>
                    <a:pt x="6" y="22"/>
                    <a:pt x="9" y="24"/>
                    <a:pt x="16" y="27"/>
                  </a:cubicBezTo>
                  <a:cubicBezTo>
                    <a:pt x="23" y="30"/>
                    <a:pt x="27" y="34"/>
                    <a:pt x="27" y="40"/>
                  </a:cubicBezTo>
                  <a:cubicBezTo>
                    <a:pt x="27" y="46"/>
                    <a:pt x="23" y="51"/>
                    <a:pt x="15" y="53"/>
                  </a:cubicBezTo>
                  <a:cubicBezTo>
                    <a:pt x="15" y="60"/>
                    <a:pt x="15" y="60"/>
                    <a:pt x="15" y="60"/>
                  </a:cubicBezTo>
                  <a:lnTo>
                    <a:pt x="11" y="60"/>
                  </a:lnTo>
                  <a:close/>
                </a:path>
              </a:pathLst>
            </a:custGeom>
            <a:solidFill>
              <a:srgbClr val="EB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ṩlïde">
              <a:extLst>
                <a:ext uri="{FF2B5EF4-FFF2-40B4-BE49-F238E27FC236}">
                  <a16:creationId xmlns:a16="http://schemas.microsoft.com/office/drawing/2014/main" id="{C7DE0833-3820-49C0-AF74-D52ACF4F819B}"/>
                </a:ext>
              </a:extLst>
            </p:cNvPr>
            <p:cNvSpPr/>
            <p:nvPr/>
          </p:nvSpPr>
          <p:spPr bwMode="auto">
            <a:xfrm>
              <a:off x="4503374" y="3487193"/>
              <a:ext cx="1907980" cy="1521353"/>
            </a:xfrm>
            <a:custGeom>
              <a:avLst/>
              <a:gdLst>
                <a:gd name="T0" fmla="*/ 0 w 431"/>
                <a:gd name="T1" fmla="*/ 344 h 344"/>
                <a:gd name="T2" fmla="*/ 225 w 431"/>
                <a:gd name="T3" fmla="*/ 31 h 344"/>
                <a:gd name="T4" fmla="*/ 431 w 431"/>
                <a:gd name="T5" fmla="*/ 344 h 344"/>
                <a:gd name="T6" fmla="*/ 0 w 431"/>
                <a:gd name="T7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" h="344">
                  <a:moveTo>
                    <a:pt x="0" y="344"/>
                  </a:moveTo>
                  <a:cubicBezTo>
                    <a:pt x="0" y="344"/>
                    <a:pt x="131" y="0"/>
                    <a:pt x="225" y="31"/>
                  </a:cubicBezTo>
                  <a:cubicBezTo>
                    <a:pt x="320" y="61"/>
                    <a:pt x="431" y="344"/>
                    <a:pt x="431" y="344"/>
                  </a:cubicBezTo>
                  <a:lnTo>
                    <a:pt x="0" y="344"/>
                  </a:lnTo>
                  <a:close/>
                </a:path>
              </a:pathLst>
            </a:custGeom>
            <a:solidFill>
              <a:srgbClr val="A4BF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ṡľíḓé">
              <a:extLst>
                <a:ext uri="{FF2B5EF4-FFF2-40B4-BE49-F238E27FC236}">
                  <a16:creationId xmlns:a16="http://schemas.microsoft.com/office/drawing/2014/main" id="{1FCA9308-7FB9-4C0B-A7C0-7DD842136FD6}"/>
                </a:ext>
              </a:extLst>
            </p:cNvPr>
            <p:cNvSpPr/>
            <p:nvPr/>
          </p:nvSpPr>
          <p:spPr bwMode="auto">
            <a:xfrm>
              <a:off x="2452395" y="3434230"/>
              <a:ext cx="1996693" cy="1574316"/>
            </a:xfrm>
            <a:custGeom>
              <a:avLst/>
              <a:gdLst>
                <a:gd name="T0" fmla="*/ 0 w 451"/>
                <a:gd name="T1" fmla="*/ 356 h 356"/>
                <a:gd name="T2" fmla="*/ 236 w 451"/>
                <a:gd name="T3" fmla="*/ 32 h 356"/>
                <a:gd name="T4" fmla="*/ 451 w 451"/>
                <a:gd name="T5" fmla="*/ 356 h 356"/>
                <a:gd name="T6" fmla="*/ 0 w 451"/>
                <a:gd name="T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1" h="356">
                  <a:moveTo>
                    <a:pt x="0" y="356"/>
                  </a:moveTo>
                  <a:cubicBezTo>
                    <a:pt x="0" y="356"/>
                    <a:pt x="137" y="0"/>
                    <a:pt x="236" y="32"/>
                  </a:cubicBezTo>
                  <a:cubicBezTo>
                    <a:pt x="335" y="63"/>
                    <a:pt x="451" y="356"/>
                    <a:pt x="451" y="356"/>
                  </a:cubicBezTo>
                  <a:lnTo>
                    <a:pt x="0" y="356"/>
                  </a:lnTo>
                  <a:close/>
                </a:path>
              </a:pathLst>
            </a:custGeom>
            <a:solidFill>
              <a:srgbClr val="A4BF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ŝľïḑé">
              <a:extLst>
                <a:ext uri="{FF2B5EF4-FFF2-40B4-BE49-F238E27FC236}">
                  <a16:creationId xmlns:a16="http://schemas.microsoft.com/office/drawing/2014/main" id="{25F7633E-C921-417F-9413-08A69D2CB60C}"/>
                </a:ext>
              </a:extLst>
            </p:cNvPr>
            <p:cNvSpPr/>
            <p:nvPr/>
          </p:nvSpPr>
          <p:spPr bwMode="auto">
            <a:xfrm>
              <a:off x="3215057" y="2602717"/>
              <a:ext cx="2372728" cy="2405829"/>
            </a:xfrm>
            <a:custGeom>
              <a:avLst/>
              <a:gdLst>
                <a:gd name="T0" fmla="*/ 0 w 536"/>
                <a:gd name="T1" fmla="*/ 544 h 544"/>
                <a:gd name="T2" fmla="*/ 284 w 536"/>
                <a:gd name="T3" fmla="*/ 41 h 544"/>
                <a:gd name="T4" fmla="*/ 536 w 536"/>
                <a:gd name="T5" fmla="*/ 544 h 544"/>
                <a:gd name="T6" fmla="*/ 0 w 536"/>
                <a:gd name="T7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544">
                  <a:moveTo>
                    <a:pt x="0" y="544"/>
                  </a:moveTo>
                  <a:cubicBezTo>
                    <a:pt x="0" y="544"/>
                    <a:pt x="166" y="0"/>
                    <a:pt x="284" y="41"/>
                  </a:cubicBezTo>
                  <a:cubicBezTo>
                    <a:pt x="402" y="83"/>
                    <a:pt x="536" y="544"/>
                    <a:pt x="536" y="544"/>
                  </a:cubicBezTo>
                  <a:lnTo>
                    <a:pt x="0" y="544"/>
                  </a:lnTo>
                  <a:close/>
                </a:path>
              </a:pathLst>
            </a:custGeom>
            <a:solidFill>
              <a:srgbClr val="2A5D3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1" name="iṥ1íḋè">
            <a:extLst>
              <a:ext uri="{FF2B5EF4-FFF2-40B4-BE49-F238E27FC236}">
                <a16:creationId xmlns:a16="http://schemas.microsoft.com/office/drawing/2014/main" id="{9DF97ABE-17BA-49A1-B074-92741D785AEE}"/>
              </a:ext>
            </a:extLst>
          </p:cNvPr>
          <p:cNvSpPr txBox="1"/>
          <p:nvPr/>
        </p:nvSpPr>
        <p:spPr>
          <a:xfrm>
            <a:off x="1562403" y="1550670"/>
            <a:ext cx="6956425" cy="15240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 reading</a:t>
            </a:r>
          </a:p>
          <a:p>
            <a:pPr>
              <a:lnSpc>
                <a:spcPct val="200000"/>
              </a:lnSpc>
              <a:buSzPct val="25000"/>
            </a:pPr>
            <a:r>
              <a:rPr lang="en-US" sz="20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9C530C2-1ADB-4571-B65B-109ED1420587}"/>
              </a:ext>
            </a:extLst>
          </p:cNvPr>
          <p:cNvSpPr/>
          <p:nvPr/>
        </p:nvSpPr>
        <p:spPr>
          <a:xfrm>
            <a:off x="1536040" y="2990541"/>
            <a:ext cx="3682005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. Click here to add content that matches the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title.consectetuer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. 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2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A136C2-DCFB-42F6-9569-EE1185F5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7B0C32C2-8039-4478-9611-0AF133DE9F14}"/>
              </a:ext>
            </a:extLst>
          </p:cNvPr>
          <p:cNvSpPr/>
          <p:nvPr/>
        </p:nvSpPr>
        <p:spPr>
          <a:xfrm>
            <a:off x="3061052" y="394052"/>
            <a:ext cx="6069896" cy="606989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E184F3-B8C9-41D4-A0FE-9EABD3982731}"/>
              </a:ext>
            </a:extLst>
          </p:cNvPr>
          <p:cNvSpPr txBox="1"/>
          <p:nvPr/>
        </p:nvSpPr>
        <p:spPr>
          <a:xfrm>
            <a:off x="4143375" y="1882318"/>
            <a:ext cx="390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 A R T   0 </a:t>
            </a:r>
            <a:r>
              <a:rPr lang="en-US" altLang="zh-CN" sz="480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3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89C74D-9BA7-4785-B6F3-DB855731DD5B}"/>
              </a:ext>
            </a:extLst>
          </p:cNvPr>
          <p:cNvSpPr txBox="1"/>
          <p:nvPr/>
        </p:nvSpPr>
        <p:spPr>
          <a:xfrm>
            <a:off x="3991954" y="3143199"/>
            <a:ext cx="390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FC0A75-33CE-4DAF-90C9-B77DE7618DB9}"/>
              </a:ext>
            </a:extLst>
          </p:cNvPr>
          <p:cNvSpPr/>
          <p:nvPr/>
        </p:nvSpPr>
        <p:spPr>
          <a:xfrm>
            <a:off x="3257550" y="3829639"/>
            <a:ext cx="5676900" cy="35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2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grpSp>
        <p:nvGrpSpPr>
          <p:cNvPr id="3" name="24935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FC6295A-FB29-44FC-A249-20875929855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61931" y="1168919"/>
            <a:ext cx="7962900" cy="6486105"/>
            <a:chOff x="2161931" y="1168919"/>
            <a:chExt cx="7962900" cy="6486105"/>
          </a:xfrm>
        </p:grpSpPr>
        <p:sp>
          <p:nvSpPr>
            <p:cNvPr id="4" name="ïṥḷïdè">
              <a:extLst>
                <a:ext uri="{FF2B5EF4-FFF2-40B4-BE49-F238E27FC236}">
                  <a16:creationId xmlns:a16="http://schemas.microsoft.com/office/drawing/2014/main" id="{D1EBCAD2-39A4-4F1C-910B-B3663D533648}"/>
                </a:ext>
              </a:extLst>
            </p:cNvPr>
            <p:cNvSpPr/>
            <p:nvPr/>
          </p:nvSpPr>
          <p:spPr>
            <a:xfrm>
              <a:off x="2161931" y="2095472"/>
              <a:ext cx="7962900" cy="5559552"/>
            </a:xfrm>
            <a:prstGeom prst="blockArc">
              <a:avLst>
                <a:gd name="adj1" fmla="val 11580573"/>
                <a:gd name="adj2" fmla="val 20563757"/>
                <a:gd name="adj3" fmla="val 904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ṡļíďé">
              <a:extLst>
                <a:ext uri="{FF2B5EF4-FFF2-40B4-BE49-F238E27FC236}">
                  <a16:creationId xmlns:a16="http://schemas.microsoft.com/office/drawing/2014/main" id="{47A3E132-BC34-4C2B-AB1D-7DD98483F525}"/>
                </a:ext>
              </a:extLst>
            </p:cNvPr>
            <p:cNvSpPr/>
            <p:nvPr/>
          </p:nvSpPr>
          <p:spPr>
            <a:xfrm>
              <a:off x="2161933" y="3544161"/>
              <a:ext cx="971548" cy="971548"/>
            </a:xfrm>
            <a:prstGeom prst="ellipse">
              <a:avLst/>
            </a:prstGeom>
            <a:solidFill>
              <a:srgbClr val="2A5D3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îṩḻiḍè">
              <a:extLst>
                <a:ext uri="{FF2B5EF4-FFF2-40B4-BE49-F238E27FC236}">
                  <a16:creationId xmlns:a16="http://schemas.microsoft.com/office/drawing/2014/main" id="{939F393B-5F32-4C52-B910-1D02B75C825A}"/>
                </a:ext>
              </a:extLst>
            </p:cNvPr>
            <p:cNvSpPr/>
            <p:nvPr/>
          </p:nvSpPr>
          <p:spPr>
            <a:xfrm>
              <a:off x="2346638" y="3765826"/>
              <a:ext cx="602139" cy="528219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îṡlîdê">
              <a:extLst>
                <a:ext uri="{FF2B5EF4-FFF2-40B4-BE49-F238E27FC236}">
                  <a16:creationId xmlns:a16="http://schemas.microsoft.com/office/drawing/2014/main" id="{A2FB8540-4F1A-4FE2-B284-73D1CEE49599}"/>
                </a:ext>
              </a:extLst>
            </p:cNvPr>
            <p:cNvSpPr/>
            <p:nvPr/>
          </p:nvSpPr>
          <p:spPr>
            <a:xfrm>
              <a:off x="9058519" y="3544161"/>
              <a:ext cx="971548" cy="971548"/>
            </a:xfrm>
            <a:prstGeom prst="ellipse">
              <a:avLst/>
            </a:prstGeom>
            <a:solidFill>
              <a:srgbClr val="2A5D3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íŝḷîḍé">
              <a:extLst>
                <a:ext uri="{FF2B5EF4-FFF2-40B4-BE49-F238E27FC236}">
                  <a16:creationId xmlns:a16="http://schemas.microsoft.com/office/drawing/2014/main" id="{7E2A7CF2-0CAF-4C9B-9AA2-B868F885F32D}"/>
                </a:ext>
              </a:extLst>
            </p:cNvPr>
            <p:cNvSpPr/>
            <p:nvPr/>
          </p:nvSpPr>
          <p:spPr>
            <a:xfrm>
              <a:off x="9243224" y="3765826"/>
              <a:ext cx="602139" cy="528219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îṡļiḍé">
              <a:extLst>
                <a:ext uri="{FF2B5EF4-FFF2-40B4-BE49-F238E27FC236}">
                  <a16:creationId xmlns:a16="http://schemas.microsoft.com/office/drawing/2014/main" id="{86FA3BA2-ADDE-4343-ACC2-372261B8539F}"/>
                </a:ext>
              </a:extLst>
            </p:cNvPr>
            <p:cNvSpPr/>
            <p:nvPr/>
          </p:nvSpPr>
          <p:spPr>
            <a:xfrm>
              <a:off x="4886325" y="1168919"/>
              <a:ext cx="2419350" cy="241935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6AB5BAA6-9B2F-4D55-997C-66CF4BD4F978}"/>
              </a:ext>
            </a:extLst>
          </p:cNvPr>
          <p:cNvSpPr/>
          <p:nvPr/>
        </p:nvSpPr>
        <p:spPr>
          <a:xfrm>
            <a:off x="1520275" y="5137484"/>
            <a:ext cx="2330133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916845-2838-40DD-ABC9-0CB432FBD028}"/>
              </a:ext>
            </a:extLst>
          </p:cNvPr>
          <p:cNvSpPr txBox="1"/>
          <p:nvPr/>
        </p:nvSpPr>
        <p:spPr>
          <a:xfrm>
            <a:off x="1800470" y="4737374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3A90E6-2314-48FE-9417-DE694919407A}"/>
              </a:ext>
            </a:extLst>
          </p:cNvPr>
          <p:cNvSpPr/>
          <p:nvPr/>
        </p:nvSpPr>
        <p:spPr>
          <a:xfrm>
            <a:off x="8436354" y="5137484"/>
            <a:ext cx="2330133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07A3C9-1A72-4EC7-A9EC-B9C056E602FE}"/>
              </a:ext>
            </a:extLst>
          </p:cNvPr>
          <p:cNvSpPr txBox="1"/>
          <p:nvPr/>
        </p:nvSpPr>
        <p:spPr>
          <a:xfrm>
            <a:off x="8716549" y="4737374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8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D9629A62-E7AB-4355-B1DD-507B0BA4D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915064"/>
              </p:ext>
            </p:extLst>
          </p:nvPr>
        </p:nvGraphicFramePr>
        <p:xfrm>
          <a:off x="1623317" y="1754996"/>
          <a:ext cx="5145118" cy="361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61AF4EA1-AB0A-496D-BFEA-9ECB2DE9AF50}"/>
              </a:ext>
            </a:extLst>
          </p:cNvPr>
          <p:cNvGrpSpPr/>
          <p:nvPr/>
        </p:nvGrpSpPr>
        <p:grpSpPr>
          <a:xfrm>
            <a:off x="8549178" y="1586635"/>
            <a:ext cx="607926" cy="607926"/>
            <a:chOff x="1348740" y="2116455"/>
            <a:chExt cx="1769745" cy="1769745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F1A910D-56DE-4511-A305-8ADE6ECA6E4F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ACC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KSO_Shape">
              <a:extLst>
                <a:ext uri="{FF2B5EF4-FFF2-40B4-BE49-F238E27FC236}">
                  <a16:creationId xmlns:a16="http://schemas.microsoft.com/office/drawing/2014/main" id="{BF3F18FB-64E3-4F6F-8946-362C2BA7DAE7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7B7916A-E133-4DAC-8A19-76F0D4EA1FDF}"/>
              </a:ext>
            </a:extLst>
          </p:cNvPr>
          <p:cNvGrpSpPr/>
          <p:nvPr/>
        </p:nvGrpSpPr>
        <p:grpSpPr>
          <a:xfrm>
            <a:off x="8549178" y="3605930"/>
            <a:ext cx="607926" cy="607926"/>
            <a:chOff x="3974465" y="2116455"/>
            <a:chExt cx="1769745" cy="176974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AAB1EBF-D11E-4083-98B3-FBA16F6A5A38}"/>
                </a:ext>
              </a:extLst>
            </p:cNvPr>
            <p:cNvSpPr/>
            <p:nvPr/>
          </p:nvSpPr>
          <p:spPr>
            <a:xfrm>
              <a:off x="3974465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0D33EED2-659C-4D84-AEE3-1CD3C4022A47}"/>
                </a:ext>
              </a:extLst>
            </p:cNvPr>
            <p:cNvSpPr/>
            <p:nvPr/>
          </p:nvSpPr>
          <p:spPr bwMode="auto">
            <a:xfrm>
              <a:off x="4516120" y="2574290"/>
              <a:ext cx="687070" cy="854710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11C78D82-D673-4AD9-834B-1D0D09A889E8}"/>
              </a:ext>
            </a:extLst>
          </p:cNvPr>
          <p:cNvSpPr/>
          <p:nvPr/>
        </p:nvSpPr>
        <p:spPr>
          <a:xfrm>
            <a:off x="7816443" y="2574615"/>
            <a:ext cx="2330133" cy="65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F6023C1-DB64-42CA-AF6E-F930E692FF13}"/>
              </a:ext>
            </a:extLst>
          </p:cNvPr>
          <p:cNvSpPr txBox="1"/>
          <p:nvPr/>
        </p:nvSpPr>
        <p:spPr>
          <a:xfrm>
            <a:off x="8096638" y="2326526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054F7B0-F44E-401F-8B17-E8DC0C29361E}"/>
              </a:ext>
            </a:extLst>
          </p:cNvPr>
          <p:cNvSpPr/>
          <p:nvPr/>
        </p:nvSpPr>
        <p:spPr>
          <a:xfrm>
            <a:off x="7806191" y="4710034"/>
            <a:ext cx="2330133" cy="65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60FB39-2C5A-45D4-A975-69AE9BADE5BD}"/>
              </a:ext>
            </a:extLst>
          </p:cNvPr>
          <p:cNvSpPr txBox="1"/>
          <p:nvPr/>
        </p:nvSpPr>
        <p:spPr>
          <a:xfrm>
            <a:off x="8086386" y="4461945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75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sp>
        <p:nvSpPr>
          <p:cNvPr id="4" name="ValueBack1">
            <a:extLst>
              <a:ext uri="{FF2B5EF4-FFF2-40B4-BE49-F238E27FC236}">
                <a16:creationId xmlns:a16="http://schemas.microsoft.com/office/drawing/2014/main" id="{28604C6C-4AE2-4A9F-BC9C-1CA3460E7B70}"/>
              </a:ext>
            </a:extLst>
          </p:cNvPr>
          <p:cNvSpPr/>
          <p:nvPr/>
        </p:nvSpPr>
        <p:spPr bwMode="auto">
          <a:xfrm rot="193624">
            <a:off x="5493391" y="3623464"/>
            <a:ext cx="1200287" cy="1200286"/>
          </a:xfrm>
          <a:prstGeom prst="blockArc">
            <a:avLst>
              <a:gd name="adj1" fmla="val 11847769"/>
              <a:gd name="adj2" fmla="val 19419743"/>
              <a:gd name="adj3" fmla="val 7087"/>
            </a:avLst>
          </a:prstGeom>
          <a:solidFill>
            <a:srgbClr val="2A5D3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ValueBack2">
            <a:extLst>
              <a:ext uri="{FF2B5EF4-FFF2-40B4-BE49-F238E27FC236}">
                <a16:creationId xmlns:a16="http://schemas.microsoft.com/office/drawing/2014/main" id="{FD05FEDA-A464-4BA5-B018-552FC70369C7}"/>
              </a:ext>
            </a:extLst>
          </p:cNvPr>
          <p:cNvSpPr/>
          <p:nvPr/>
        </p:nvSpPr>
        <p:spPr bwMode="auto">
          <a:xfrm rot="14221834">
            <a:off x="5493391" y="3623464"/>
            <a:ext cx="1200287" cy="1200286"/>
          </a:xfrm>
          <a:prstGeom prst="blockArc">
            <a:avLst>
              <a:gd name="adj1" fmla="val 11536405"/>
              <a:gd name="adj2" fmla="val 19419743"/>
              <a:gd name="adj3" fmla="val 7087"/>
            </a:avLst>
          </a:prstGeom>
          <a:solidFill>
            <a:schemeClr val="bg1">
              <a:lumMod val="8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ValueBack3">
            <a:extLst>
              <a:ext uri="{FF2B5EF4-FFF2-40B4-BE49-F238E27FC236}">
                <a16:creationId xmlns:a16="http://schemas.microsoft.com/office/drawing/2014/main" id="{7C3077D4-81CC-43C1-AAF3-EE9D74658F52}"/>
              </a:ext>
            </a:extLst>
          </p:cNvPr>
          <p:cNvSpPr/>
          <p:nvPr/>
        </p:nvSpPr>
        <p:spPr bwMode="auto">
          <a:xfrm rot="6300000">
            <a:off x="5493391" y="3623464"/>
            <a:ext cx="1200287" cy="1200286"/>
          </a:xfrm>
          <a:prstGeom prst="blockArc">
            <a:avLst>
              <a:gd name="adj1" fmla="val 12676388"/>
              <a:gd name="adj2" fmla="val 19419743"/>
              <a:gd name="adj3" fmla="val 7087"/>
            </a:avLst>
          </a:prstGeom>
          <a:solidFill>
            <a:srgbClr val="A4BF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ValueBack1">
            <a:extLst>
              <a:ext uri="{FF2B5EF4-FFF2-40B4-BE49-F238E27FC236}">
                <a16:creationId xmlns:a16="http://schemas.microsoft.com/office/drawing/2014/main" id="{70573705-43D3-4089-A96D-561160530E5C}"/>
              </a:ext>
            </a:extLst>
          </p:cNvPr>
          <p:cNvSpPr/>
          <p:nvPr/>
        </p:nvSpPr>
        <p:spPr bwMode="auto">
          <a:xfrm rot="10800000">
            <a:off x="6008731" y="3367945"/>
            <a:ext cx="169605" cy="146211"/>
          </a:xfrm>
          <a:prstGeom prst="triangle">
            <a:avLst/>
          </a:prstGeom>
          <a:solidFill>
            <a:srgbClr val="2A5D3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ValueBack2">
            <a:extLst>
              <a:ext uri="{FF2B5EF4-FFF2-40B4-BE49-F238E27FC236}">
                <a16:creationId xmlns:a16="http://schemas.microsoft.com/office/drawing/2014/main" id="{91B48C79-1D4B-450E-9F10-57FCF15894DA}"/>
              </a:ext>
            </a:extLst>
          </p:cNvPr>
          <p:cNvSpPr/>
          <p:nvPr/>
        </p:nvSpPr>
        <p:spPr bwMode="auto">
          <a:xfrm rot="18000000">
            <a:off x="6631064" y="4488445"/>
            <a:ext cx="169605" cy="146211"/>
          </a:xfrm>
          <a:prstGeom prst="triangle">
            <a:avLst/>
          </a:prstGeom>
          <a:solidFill>
            <a:srgbClr val="A4BF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ValueBack3">
            <a:extLst>
              <a:ext uri="{FF2B5EF4-FFF2-40B4-BE49-F238E27FC236}">
                <a16:creationId xmlns:a16="http://schemas.microsoft.com/office/drawing/2014/main" id="{1D1D6390-DA53-4E9C-A7B2-214AC87B0680}"/>
              </a:ext>
            </a:extLst>
          </p:cNvPr>
          <p:cNvSpPr/>
          <p:nvPr/>
        </p:nvSpPr>
        <p:spPr bwMode="auto">
          <a:xfrm rot="3326947">
            <a:off x="5375755" y="4462622"/>
            <a:ext cx="169605" cy="146211"/>
          </a:xfrm>
          <a:prstGeom prst="triangle">
            <a:avLst/>
          </a:prstGeom>
          <a:solidFill>
            <a:srgbClr val="A4BF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BackShape1">
            <a:extLst>
              <a:ext uri="{FF2B5EF4-FFF2-40B4-BE49-F238E27FC236}">
                <a16:creationId xmlns:a16="http://schemas.microsoft.com/office/drawing/2014/main" id="{7B8B614C-12C4-45E2-B82E-98F6B57FA024}"/>
              </a:ext>
            </a:extLst>
          </p:cNvPr>
          <p:cNvSpPr/>
          <p:nvPr/>
        </p:nvSpPr>
        <p:spPr bwMode="auto">
          <a:xfrm>
            <a:off x="5277367" y="1675251"/>
            <a:ext cx="1660181" cy="1660181"/>
          </a:xfrm>
          <a:prstGeom prst="ellipse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BackShape2">
            <a:extLst>
              <a:ext uri="{FF2B5EF4-FFF2-40B4-BE49-F238E27FC236}">
                <a16:creationId xmlns:a16="http://schemas.microsoft.com/office/drawing/2014/main" id="{D48EFE1B-BCDC-479F-9DEA-0B24317C68C5}"/>
              </a:ext>
            </a:extLst>
          </p:cNvPr>
          <p:cNvSpPr/>
          <p:nvPr/>
        </p:nvSpPr>
        <p:spPr bwMode="auto">
          <a:xfrm rot="4500000">
            <a:off x="3843746" y="4223607"/>
            <a:ext cx="1660181" cy="1660181"/>
          </a:xfrm>
          <a:prstGeom prst="ellipse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BackShape3">
            <a:extLst>
              <a:ext uri="{FF2B5EF4-FFF2-40B4-BE49-F238E27FC236}">
                <a16:creationId xmlns:a16="http://schemas.microsoft.com/office/drawing/2014/main" id="{371A5662-522A-4466-975A-25E8C40F0F9E}"/>
              </a:ext>
            </a:extLst>
          </p:cNvPr>
          <p:cNvSpPr/>
          <p:nvPr/>
        </p:nvSpPr>
        <p:spPr bwMode="auto">
          <a:xfrm rot="4500000">
            <a:off x="6688062" y="4205013"/>
            <a:ext cx="1660181" cy="1660181"/>
          </a:xfrm>
          <a:prstGeom prst="ellipse">
            <a:avLst/>
          </a:prstGeom>
          <a:solidFill>
            <a:srgbClr val="A4BF79">
              <a:alpha val="32000"/>
            </a:srgb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ValueShape1">
            <a:extLst>
              <a:ext uri="{FF2B5EF4-FFF2-40B4-BE49-F238E27FC236}">
                <a16:creationId xmlns:a16="http://schemas.microsoft.com/office/drawing/2014/main" id="{D4C30E2F-7234-45A8-BA67-1BF2EFEE6E56}"/>
              </a:ext>
            </a:extLst>
          </p:cNvPr>
          <p:cNvSpPr/>
          <p:nvPr/>
        </p:nvSpPr>
        <p:spPr bwMode="auto">
          <a:xfrm flipH="1">
            <a:off x="5400110" y="1797994"/>
            <a:ext cx="1414694" cy="1414694"/>
          </a:xfrm>
          <a:prstGeom prst="pie">
            <a:avLst>
              <a:gd name="adj1" fmla="val 16200000"/>
              <a:gd name="adj2" fmla="val 8856000"/>
            </a:avLst>
          </a:prstGeom>
          <a:solidFill>
            <a:srgbClr val="2A5D3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ValueShape2">
            <a:extLst>
              <a:ext uri="{FF2B5EF4-FFF2-40B4-BE49-F238E27FC236}">
                <a16:creationId xmlns:a16="http://schemas.microsoft.com/office/drawing/2014/main" id="{8E6702F5-9BC9-43F2-B14B-095DC56DD82F}"/>
              </a:ext>
            </a:extLst>
          </p:cNvPr>
          <p:cNvSpPr/>
          <p:nvPr/>
        </p:nvSpPr>
        <p:spPr bwMode="auto">
          <a:xfrm flipH="1">
            <a:off x="3966490" y="4346350"/>
            <a:ext cx="1414694" cy="1414694"/>
          </a:xfrm>
          <a:prstGeom prst="pie">
            <a:avLst>
              <a:gd name="adj1" fmla="val 16200000"/>
              <a:gd name="adj2" fmla="val 8208000"/>
            </a:avLst>
          </a:prstGeom>
          <a:solidFill>
            <a:srgbClr val="A4BF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ValueShape3">
            <a:extLst>
              <a:ext uri="{FF2B5EF4-FFF2-40B4-BE49-F238E27FC236}">
                <a16:creationId xmlns:a16="http://schemas.microsoft.com/office/drawing/2014/main" id="{0D666D92-1D2D-40D6-92D4-003F9F275377}"/>
              </a:ext>
            </a:extLst>
          </p:cNvPr>
          <p:cNvSpPr/>
          <p:nvPr/>
        </p:nvSpPr>
        <p:spPr bwMode="auto">
          <a:xfrm flipH="1">
            <a:off x="6810806" y="4327756"/>
            <a:ext cx="1414694" cy="1414694"/>
          </a:xfrm>
          <a:prstGeom prst="pie">
            <a:avLst>
              <a:gd name="adj1" fmla="val 16200000"/>
              <a:gd name="adj2" fmla="val 9288000"/>
            </a:avLst>
          </a:prstGeom>
          <a:solidFill>
            <a:srgbClr val="A4BF79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IconShape">
            <a:extLst>
              <a:ext uri="{FF2B5EF4-FFF2-40B4-BE49-F238E27FC236}">
                <a16:creationId xmlns:a16="http://schemas.microsoft.com/office/drawing/2014/main" id="{AD386E9D-8FD7-4F74-ADC1-CE8B1B65723B}"/>
              </a:ext>
            </a:extLst>
          </p:cNvPr>
          <p:cNvSpPr/>
          <p:nvPr/>
        </p:nvSpPr>
        <p:spPr bwMode="auto">
          <a:xfrm>
            <a:off x="5840816" y="3994463"/>
            <a:ext cx="609685" cy="458288"/>
          </a:xfrm>
          <a:custGeom>
            <a:avLst/>
            <a:gdLst>
              <a:gd name="connsiteX0" fmla="*/ 371868 w 581408"/>
              <a:gd name="connsiteY0" fmla="*/ 167594 h 437033"/>
              <a:gd name="connsiteX1" fmla="*/ 386226 w 581408"/>
              <a:gd name="connsiteY1" fmla="*/ 213456 h 437033"/>
              <a:gd name="connsiteX2" fmla="*/ 215368 w 581408"/>
              <a:gd name="connsiteY2" fmla="*/ 269350 h 437033"/>
              <a:gd name="connsiteX3" fmla="*/ 206753 w 581408"/>
              <a:gd name="connsiteY3" fmla="*/ 437033 h 437033"/>
              <a:gd name="connsiteX4" fmla="*/ 34459 w 581408"/>
              <a:gd name="connsiteY4" fmla="*/ 437033 h 437033"/>
              <a:gd name="connsiteX5" fmla="*/ 33023 w 581408"/>
              <a:gd name="connsiteY5" fmla="*/ 405503 h 437033"/>
              <a:gd name="connsiteX6" fmla="*/ 0 w 581408"/>
              <a:gd name="connsiteY6" fmla="*/ 405503 h 437033"/>
              <a:gd name="connsiteX7" fmla="*/ 5743 w 581408"/>
              <a:gd name="connsiteY7" fmla="*/ 232088 h 437033"/>
              <a:gd name="connsiteX8" fmla="*/ 81840 w 581408"/>
              <a:gd name="connsiteY8" fmla="*/ 219189 h 437033"/>
              <a:gd name="connsiteX9" fmla="*/ 117735 w 581408"/>
              <a:gd name="connsiteY9" fmla="*/ 262185 h 437033"/>
              <a:gd name="connsiteX10" fmla="*/ 153629 w 581408"/>
              <a:gd name="connsiteY10" fmla="*/ 219189 h 437033"/>
              <a:gd name="connsiteX11" fmla="*/ 215368 w 581408"/>
              <a:gd name="connsiteY11" fmla="*/ 219189 h 437033"/>
              <a:gd name="connsiteX12" fmla="*/ 386136 w 581408"/>
              <a:gd name="connsiteY12" fmla="*/ 63045 h 437033"/>
              <a:gd name="connsiteX13" fmla="*/ 420577 w 581408"/>
              <a:gd name="connsiteY13" fmla="*/ 101733 h 437033"/>
              <a:gd name="connsiteX14" fmla="*/ 430622 w 581408"/>
              <a:gd name="connsiteY14" fmla="*/ 126093 h 437033"/>
              <a:gd name="connsiteX15" fmla="*/ 434927 w 581408"/>
              <a:gd name="connsiteY15" fmla="*/ 111764 h 437033"/>
              <a:gd name="connsiteX16" fmla="*/ 459323 w 581408"/>
              <a:gd name="connsiteY16" fmla="*/ 78807 h 437033"/>
              <a:gd name="connsiteX17" fmla="*/ 482284 w 581408"/>
              <a:gd name="connsiteY17" fmla="*/ 110331 h 437033"/>
              <a:gd name="connsiteX18" fmla="*/ 493764 w 581408"/>
              <a:gd name="connsiteY18" fmla="*/ 133258 h 437033"/>
              <a:gd name="connsiteX19" fmla="*/ 505244 w 581408"/>
              <a:gd name="connsiteY19" fmla="*/ 133258 h 437033"/>
              <a:gd name="connsiteX20" fmla="*/ 519595 w 581408"/>
              <a:gd name="connsiteY20" fmla="*/ 133258 h 437033"/>
              <a:gd name="connsiteX21" fmla="*/ 533945 w 581408"/>
              <a:gd name="connsiteY21" fmla="*/ 140422 h 437033"/>
              <a:gd name="connsiteX22" fmla="*/ 539685 w 581408"/>
              <a:gd name="connsiteY22" fmla="*/ 143288 h 437033"/>
              <a:gd name="connsiteX23" fmla="*/ 542555 w 581408"/>
              <a:gd name="connsiteY23" fmla="*/ 166215 h 437033"/>
              <a:gd name="connsiteX24" fmla="*/ 539685 w 581408"/>
              <a:gd name="connsiteY24" fmla="*/ 166215 h 437033"/>
              <a:gd name="connsiteX25" fmla="*/ 521030 w 581408"/>
              <a:gd name="connsiteY25" fmla="*/ 160483 h 437033"/>
              <a:gd name="connsiteX26" fmla="*/ 513855 w 581408"/>
              <a:gd name="connsiteY26" fmla="*/ 156184 h 437033"/>
              <a:gd name="connsiteX27" fmla="*/ 508114 w 581408"/>
              <a:gd name="connsiteY27" fmla="*/ 156184 h 437033"/>
              <a:gd name="connsiteX28" fmla="*/ 488024 w 581408"/>
              <a:gd name="connsiteY28" fmla="*/ 156184 h 437033"/>
              <a:gd name="connsiteX29" fmla="*/ 459323 w 581408"/>
              <a:gd name="connsiteY29" fmla="*/ 114630 h 437033"/>
              <a:gd name="connsiteX30" fmla="*/ 459323 w 581408"/>
              <a:gd name="connsiteY30" fmla="*/ 110331 h 437033"/>
              <a:gd name="connsiteX31" fmla="*/ 457888 w 581408"/>
              <a:gd name="connsiteY31" fmla="*/ 117496 h 437033"/>
              <a:gd name="connsiteX32" fmla="*/ 440668 w 581408"/>
              <a:gd name="connsiteY32" fmla="*/ 147587 h 437033"/>
              <a:gd name="connsiteX33" fmla="*/ 423447 w 581408"/>
              <a:gd name="connsiteY33" fmla="*/ 147587 h 437033"/>
              <a:gd name="connsiteX34" fmla="*/ 397617 w 581408"/>
              <a:gd name="connsiteY34" fmla="*/ 110331 h 437033"/>
              <a:gd name="connsiteX35" fmla="*/ 386136 w 581408"/>
              <a:gd name="connsiteY35" fmla="*/ 85971 h 437033"/>
              <a:gd name="connsiteX36" fmla="*/ 377526 w 581408"/>
              <a:gd name="connsiteY36" fmla="*/ 111764 h 437033"/>
              <a:gd name="connsiteX37" fmla="*/ 350260 w 581408"/>
              <a:gd name="connsiteY37" fmla="*/ 154751 h 437033"/>
              <a:gd name="connsiteX38" fmla="*/ 335910 w 581408"/>
              <a:gd name="connsiteY38" fmla="*/ 151886 h 437033"/>
              <a:gd name="connsiteX39" fmla="*/ 321560 w 581408"/>
              <a:gd name="connsiteY39" fmla="*/ 120361 h 437033"/>
              <a:gd name="connsiteX40" fmla="*/ 317254 w 581408"/>
              <a:gd name="connsiteY40" fmla="*/ 107465 h 437033"/>
              <a:gd name="connsiteX41" fmla="*/ 297164 w 581408"/>
              <a:gd name="connsiteY41" fmla="*/ 146154 h 437033"/>
              <a:gd name="connsiteX42" fmla="*/ 291424 w 581408"/>
              <a:gd name="connsiteY42" fmla="*/ 160483 h 437033"/>
              <a:gd name="connsiteX43" fmla="*/ 269898 w 581408"/>
              <a:gd name="connsiteY43" fmla="*/ 150453 h 437033"/>
              <a:gd name="connsiteX44" fmla="*/ 275638 w 581408"/>
              <a:gd name="connsiteY44" fmla="*/ 136123 h 437033"/>
              <a:gd name="connsiteX45" fmla="*/ 320125 w 581408"/>
              <a:gd name="connsiteY45" fmla="*/ 83106 h 437033"/>
              <a:gd name="connsiteX46" fmla="*/ 344520 w 581408"/>
              <a:gd name="connsiteY46" fmla="*/ 116063 h 437033"/>
              <a:gd name="connsiteX47" fmla="*/ 347390 w 581408"/>
              <a:gd name="connsiteY47" fmla="*/ 130392 h 437033"/>
              <a:gd name="connsiteX48" fmla="*/ 354565 w 581408"/>
              <a:gd name="connsiteY48" fmla="*/ 106032 h 437033"/>
              <a:gd name="connsiteX49" fmla="*/ 386136 w 581408"/>
              <a:gd name="connsiteY49" fmla="*/ 63045 h 437033"/>
              <a:gd name="connsiteX50" fmla="*/ 119891 w 581408"/>
              <a:gd name="connsiteY50" fmla="*/ 14254 h 437033"/>
              <a:gd name="connsiteX51" fmla="*/ 215413 w 581408"/>
              <a:gd name="connsiteY51" fmla="*/ 109546 h 437033"/>
              <a:gd name="connsiteX52" fmla="*/ 119891 w 581408"/>
              <a:gd name="connsiteY52" fmla="*/ 204838 h 437033"/>
              <a:gd name="connsiteX53" fmla="*/ 24369 w 581408"/>
              <a:gd name="connsiteY53" fmla="*/ 109546 h 437033"/>
              <a:gd name="connsiteX54" fmla="*/ 119891 w 581408"/>
              <a:gd name="connsiteY54" fmla="*/ 14254 h 437033"/>
              <a:gd name="connsiteX55" fmla="*/ 228287 w 581408"/>
              <a:gd name="connsiteY55" fmla="*/ 0 h 437033"/>
              <a:gd name="connsiteX56" fmla="*/ 581408 w 581408"/>
              <a:gd name="connsiteY56" fmla="*/ 0 h 437033"/>
              <a:gd name="connsiteX57" fmla="*/ 581408 w 581408"/>
              <a:gd name="connsiteY57" fmla="*/ 247828 h 437033"/>
              <a:gd name="connsiteX58" fmla="*/ 343123 w 581408"/>
              <a:gd name="connsiteY58" fmla="*/ 247828 h 437033"/>
              <a:gd name="connsiteX59" fmla="*/ 401977 w 581408"/>
              <a:gd name="connsiteY59" fmla="*/ 224908 h 437033"/>
              <a:gd name="connsiteX60" fmla="*/ 558441 w 581408"/>
              <a:gd name="connsiteY60" fmla="*/ 224908 h 437033"/>
              <a:gd name="connsiteX61" fmla="*/ 558441 w 581408"/>
              <a:gd name="connsiteY61" fmla="*/ 22920 h 437033"/>
              <a:gd name="connsiteX62" fmla="*/ 251254 w 581408"/>
              <a:gd name="connsiteY62" fmla="*/ 22920 h 437033"/>
              <a:gd name="connsiteX63" fmla="*/ 251254 w 581408"/>
              <a:gd name="connsiteY63" fmla="*/ 186229 h 437033"/>
              <a:gd name="connsiteX64" fmla="*/ 228287 w 581408"/>
              <a:gd name="connsiteY64" fmla="*/ 196257 h 4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81408" h="437033">
                <a:moveTo>
                  <a:pt x="371868" y="167594"/>
                </a:moveTo>
                <a:lnTo>
                  <a:pt x="386226" y="213456"/>
                </a:lnTo>
                <a:lnTo>
                  <a:pt x="215368" y="269350"/>
                </a:lnTo>
                <a:lnTo>
                  <a:pt x="206753" y="437033"/>
                </a:lnTo>
                <a:lnTo>
                  <a:pt x="34459" y="437033"/>
                </a:lnTo>
                <a:lnTo>
                  <a:pt x="33023" y="405503"/>
                </a:lnTo>
                <a:lnTo>
                  <a:pt x="0" y="405503"/>
                </a:lnTo>
                <a:lnTo>
                  <a:pt x="5743" y="232088"/>
                </a:lnTo>
                <a:lnTo>
                  <a:pt x="81840" y="219189"/>
                </a:lnTo>
                <a:lnTo>
                  <a:pt x="117735" y="262185"/>
                </a:lnTo>
                <a:lnTo>
                  <a:pt x="153629" y="219189"/>
                </a:lnTo>
                <a:lnTo>
                  <a:pt x="215368" y="219189"/>
                </a:lnTo>
                <a:close/>
                <a:moveTo>
                  <a:pt x="386136" y="63045"/>
                </a:moveTo>
                <a:cubicBezTo>
                  <a:pt x="404792" y="63045"/>
                  <a:pt x="413402" y="84538"/>
                  <a:pt x="420577" y="101733"/>
                </a:cubicBezTo>
                <a:cubicBezTo>
                  <a:pt x="422012" y="108898"/>
                  <a:pt x="427752" y="121794"/>
                  <a:pt x="430622" y="126093"/>
                </a:cubicBezTo>
                <a:cubicBezTo>
                  <a:pt x="432057" y="121794"/>
                  <a:pt x="433492" y="116063"/>
                  <a:pt x="434927" y="111764"/>
                </a:cubicBezTo>
                <a:cubicBezTo>
                  <a:pt x="437798" y="97435"/>
                  <a:pt x="442103" y="78807"/>
                  <a:pt x="459323" y="78807"/>
                </a:cubicBezTo>
                <a:cubicBezTo>
                  <a:pt x="476544" y="80240"/>
                  <a:pt x="480849" y="97435"/>
                  <a:pt x="482284" y="110331"/>
                </a:cubicBezTo>
                <a:cubicBezTo>
                  <a:pt x="485154" y="123227"/>
                  <a:pt x="488024" y="131825"/>
                  <a:pt x="493764" y="133258"/>
                </a:cubicBezTo>
                <a:cubicBezTo>
                  <a:pt x="498069" y="134691"/>
                  <a:pt x="500939" y="134691"/>
                  <a:pt x="505244" y="133258"/>
                </a:cubicBezTo>
                <a:cubicBezTo>
                  <a:pt x="509549" y="133258"/>
                  <a:pt x="513855" y="131825"/>
                  <a:pt x="519595" y="133258"/>
                </a:cubicBezTo>
                <a:cubicBezTo>
                  <a:pt x="526770" y="136123"/>
                  <a:pt x="531075" y="138989"/>
                  <a:pt x="533945" y="140422"/>
                </a:cubicBezTo>
                <a:cubicBezTo>
                  <a:pt x="538250" y="143288"/>
                  <a:pt x="538250" y="143288"/>
                  <a:pt x="539685" y="143288"/>
                </a:cubicBezTo>
                <a:lnTo>
                  <a:pt x="542555" y="166215"/>
                </a:lnTo>
                <a:cubicBezTo>
                  <a:pt x="541120" y="166215"/>
                  <a:pt x="539685" y="166215"/>
                  <a:pt x="539685" y="166215"/>
                </a:cubicBezTo>
                <a:cubicBezTo>
                  <a:pt x="531075" y="166215"/>
                  <a:pt x="525335" y="163349"/>
                  <a:pt x="521030" y="160483"/>
                </a:cubicBezTo>
                <a:cubicBezTo>
                  <a:pt x="518160" y="157617"/>
                  <a:pt x="516725" y="156184"/>
                  <a:pt x="513855" y="156184"/>
                </a:cubicBezTo>
                <a:cubicBezTo>
                  <a:pt x="513855" y="156184"/>
                  <a:pt x="510984" y="156184"/>
                  <a:pt x="508114" y="156184"/>
                </a:cubicBezTo>
                <a:cubicBezTo>
                  <a:pt x="502374" y="157617"/>
                  <a:pt x="495199" y="159050"/>
                  <a:pt x="488024" y="156184"/>
                </a:cubicBezTo>
                <a:cubicBezTo>
                  <a:pt x="466498" y="150453"/>
                  <a:pt x="462193" y="128959"/>
                  <a:pt x="459323" y="114630"/>
                </a:cubicBezTo>
                <a:cubicBezTo>
                  <a:pt x="459323" y="113197"/>
                  <a:pt x="459323" y="111764"/>
                  <a:pt x="459323" y="110331"/>
                </a:cubicBezTo>
                <a:cubicBezTo>
                  <a:pt x="457888" y="113197"/>
                  <a:pt x="457888" y="116063"/>
                  <a:pt x="457888" y="117496"/>
                </a:cubicBezTo>
                <a:cubicBezTo>
                  <a:pt x="455018" y="130392"/>
                  <a:pt x="452148" y="143288"/>
                  <a:pt x="440668" y="147587"/>
                </a:cubicBezTo>
                <a:cubicBezTo>
                  <a:pt x="437798" y="150453"/>
                  <a:pt x="432057" y="151886"/>
                  <a:pt x="423447" y="147587"/>
                </a:cubicBezTo>
                <a:cubicBezTo>
                  <a:pt x="410532" y="143288"/>
                  <a:pt x="404792" y="127526"/>
                  <a:pt x="397617" y="110331"/>
                </a:cubicBezTo>
                <a:cubicBezTo>
                  <a:pt x="396181" y="104599"/>
                  <a:pt x="389006" y="88837"/>
                  <a:pt x="386136" y="85971"/>
                </a:cubicBezTo>
                <a:cubicBezTo>
                  <a:pt x="383266" y="90270"/>
                  <a:pt x="378961" y="103166"/>
                  <a:pt x="377526" y="111764"/>
                </a:cubicBezTo>
                <a:cubicBezTo>
                  <a:pt x="373221" y="130392"/>
                  <a:pt x="367481" y="150453"/>
                  <a:pt x="350260" y="154751"/>
                </a:cubicBezTo>
                <a:cubicBezTo>
                  <a:pt x="345955" y="156184"/>
                  <a:pt x="340215" y="154751"/>
                  <a:pt x="335910" y="151886"/>
                </a:cubicBezTo>
                <a:cubicBezTo>
                  <a:pt x="325865" y="146154"/>
                  <a:pt x="322995" y="133258"/>
                  <a:pt x="321560" y="120361"/>
                </a:cubicBezTo>
                <a:cubicBezTo>
                  <a:pt x="320125" y="117496"/>
                  <a:pt x="318690" y="110331"/>
                  <a:pt x="317254" y="107465"/>
                </a:cubicBezTo>
                <a:cubicBezTo>
                  <a:pt x="311514" y="113197"/>
                  <a:pt x="301469" y="136123"/>
                  <a:pt x="297164" y="146154"/>
                </a:cubicBezTo>
                <a:cubicBezTo>
                  <a:pt x="295729" y="150453"/>
                  <a:pt x="292859" y="156184"/>
                  <a:pt x="291424" y="160483"/>
                </a:cubicBezTo>
                <a:lnTo>
                  <a:pt x="269898" y="150453"/>
                </a:lnTo>
                <a:cubicBezTo>
                  <a:pt x="271333" y="146154"/>
                  <a:pt x="274203" y="141855"/>
                  <a:pt x="275638" y="136123"/>
                </a:cubicBezTo>
                <a:cubicBezTo>
                  <a:pt x="285684" y="111764"/>
                  <a:pt x="298599" y="83106"/>
                  <a:pt x="320125" y="83106"/>
                </a:cubicBezTo>
                <a:cubicBezTo>
                  <a:pt x="337345" y="83106"/>
                  <a:pt x="341650" y="101733"/>
                  <a:pt x="344520" y="116063"/>
                </a:cubicBezTo>
                <a:cubicBezTo>
                  <a:pt x="344520" y="120361"/>
                  <a:pt x="345955" y="126093"/>
                  <a:pt x="347390" y="130392"/>
                </a:cubicBezTo>
                <a:cubicBezTo>
                  <a:pt x="350260" y="124660"/>
                  <a:pt x="353130" y="113197"/>
                  <a:pt x="354565" y="106032"/>
                </a:cubicBezTo>
                <a:cubicBezTo>
                  <a:pt x="360306" y="84538"/>
                  <a:pt x="366046" y="61612"/>
                  <a:pt x="386136" y="63045"/>
                </a:cubicBezTo>
                <a:close/>
                <a:moveTo>
                  <a:pt x="119891" y="14254"/>
                </a:moveTo>
                <a:cubicBezTo>
                  <a:pt x="172646" y="14254"/>
                  <a:pt x="215413" y="56918"/>
                  <a:pt x="215413" y="109546"/>
                </a:cubicBezTo>
                <a:cubicBezTo>
                  <a:pt x="215413" y="162174"/>
                  <a:pt x="172646" y="204838"/>
                  <a:pt x="119891" y="204838"/>
                </a:cubicBezTo>
                <a:cubicBezTo>
                  <a:pt x="67136" y="204838"/>
                  <a:pt x="24369" y="162174"/>
                  <a:pt x="24369" y="109546"/>
                </a:cubicBezTo>
                <a:cubicBezTo>
                  <a:pt x="24369" y="56918"/>
                  <a:pt x="67136" y="14254"/>
                  <a:pt x="119891" y="14254"/>
                </a:cubicBezTo>
                <a:close/>
                <a:moveTo>
                  <a:pt x="228287" y="0"/>
                </a:moveTo>
                <a:lnTo>
                  <a:pt x="581408" y="0"/>
                </a:lnTo>
                <a:lnTo>
                  <a:pt x="581408" y="247828"/>
                </a:lnTo>
                <a:lnTo>
                  <a:pt x="343123" y="247828"/>
                </a:lnTo>
                <a:lnTo>
                  <a:pt x="401977" y="224908"/>
                </a:lnTo>
                <a:lnTo>
                  <a:pt x="558441" y="224908"/>
                </a:lnTo>
                <a:lnTo>
                  <a:pt x="558441" y="22920"/>
                </a:lnTo>
                <a:lnTo>
                  <a:pt x="251254" y="22920"/>
                </a:lnTo>
                <a:lnTo>
                  <a:pt x="251254" y="186229"/>
                </a:lnTo>
                <a:lnTo>
                  <a:pt x="228287" y="196257"/>
                </a:lnTo>
                <a:close/>
              </a:path>
            </a:pathLst>
          </a:custGeom>
          <a:solidFill>
            <a:srgbClr val="2A5D35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E676CFB-B374-4905-8862-3F21DECE6216}"/>
              </a:ext>
            </a:extLst>
          </p:cNvPr>
          <p:cNvSpPr txBox="1"/>
          <p:nvPr/>
        </p:nvSpPr>
        <p:spPr>
          <a:xfrm>
            <a:off x="8844105" y="4561248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878EE56-1E2B-4FD4-AAA9-927A887218AA}"/>
              </a:ext>
            </a:extLst>
          </p:cNvPr>
          <p:cNvSpPr/>
          <p:nvPr/>
        </p:nvSpPr>
        <p:spPr>
          <a:xfrm>
            <a:off x="8844105" y="4856583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6650036-BDC6-40BF-B9F6-6E52DDF1124E}"/>
              </a:ext>
            </a:extLst>
          </p:cNvPr>
          <p:cNvSpPr txBox="1"/>
          <p:nvPr/>
        </p:nvSpPr>
        <p:spPr>
          <a:xfrm>
            <a:off x="854401" y="4519426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085DB29-E87C-45CE-BEDB-E3B03527B4DC}"/>
              </a:ext>
            </a:extLst>
          </p:cNvPr>
          <p:cNvSpPr/>
          <p:nvPr/>
        </p:nvSpPr>
        <p:spPr>
          <a:xfrm>
            <a:off x="235795" y="4856583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C5A75EE-1F6B-43C4-AF97-6DF27F88FD2B}"/>
              </a:ext>
            </a:extLst>
          </p:cNvPr>
          <p:cNvSpPr/>
          <p:nvPr/>
        </p:nvSpPr>
        <p:spPr>
          <a:xfrm>
            <a:off x="4930933" y="760973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6AC925-3364-4FEB-9DBC-1A9C51A76DB9}"/>
              </a:ext>
            </a:extLst>
          </p:cNvPr>
          <p:cNvSpPr txBox="1"/>
          <p:nvPr/>
        </p:nvSpPr>
        <p:spPr>
          <a:xfrm>
            <a:off x="5231936" y="481363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6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sp>
        <p:nvSpPr>
          <p:cNvPr id="3" name="空心弧 2">
            <a:extLst>
              <a:ext uri="{FF2B5EF4-FFF2-40B4-BE49-F238E27FC236}">
                <a16:creationId xmlns:a16="http://schemas.microsoft.com/office/drawing/2014/main" id="{FE8B2E01-90C2-4A44-882A-9B6423B94236}"/>
              </a:ext>
            </a:extLst>
          </p:cNvPr>
          <p:cNvSpPr/>
          <p:nvPr/>
        </p:nvSpPr>
        <p:spPr>
          <a:xfrm>
            <a:off x="1391827" y="1520189"/>
            <a:ext cx="1263904" cy="1263904"/>
          </a:xfrm>
          <a:prstGeom prst="blockArc">
            <a:avLst>
              <a:gd name="adj1" fmla="val 19962685"/>
              <a:gd name="adj2" fmla="val 16158813"/>
              <a:gd name="adj3" fmla="val 19523"/>
            </a:avLst>
          </a:prstGeom>
          <a:solidFill>
            <a:srgbClr val="2A5D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9A1770DA-90BA-446A-B450-11DEEA9E8600}"/>
              </a:ext>
            </a:extLst>
          </p:cNvPr>
          <p:cNvSpPr txBox="1"/>
          <p:nvPr/>
        </p:nvSpPr>
        <p:spPr>
          <a:xfrm>
            <a:off x="1627685" y="1938257"/>
            <a:ext cx="821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</a:p>
        </p:txBody>
      </p:sp>
      <p:sp>
        <p:nvSpPr>
          <p:cNvPr id="5" name="空心弧 4">
            <a:extLst>
              <a:ext uri="{FF2B5EF4-FFF2-40B4-BE49-F238E27FC236}">
                <a16:creationId xmlns:a16="http://schemas.microsoft.com/office/drawing/2014/main" id="{2D7E512A-7AD4-4995-A7E0-2E48AC76D8D6}"/>
              </a:ext>
            </a:extLst>
          </p:cNvPr>
          <p:cNvSpPr/>
          <p:nvPr/>
        </p:nvSpPr>
        <p:spPr>
          <a:xfrm>
            <a:off x="6785629" y="1520189"/>
            <a:ext cx="1263904" cy="1263904"/>
          </a:xfrm>
          <a:prstGeom prst="blockArc">
            <a:avLst>
              <a:gd name="adj1" fmla="val 17218774"/>
              <a:gd name="adj2" fmla="val 16158813"/>
              <a:gd name="adj3" fmla="val 19523"/>
            </a:avLst>
          </a:prstGeom>
          <a:solidFill>
            <a:srgbClr val="A4BF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B500CDA2-6656-48A1-9C07-9B537A9533EB}"/>
              </a:ext>
            </a:extLst>
          </p:cNvPr>
          <p:cNvSpPr txBox="1"/>
          <p:nvPr/>
        </p:nvSpPr>
        <p:spPr>
          <a:xfrm>
            <a:off x="7021487" y="1938257"/>
            <a:ext cx="821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97%</a:t>
            </a:r>
          </a:p>
        </p:txBody>
      </p:sp>
      <p:sp>
        <p:nvSpPr>
          <p:cNvPr id="7" name="空心弧 6">
            <a:extLst>
              <a:ext uri="{FF2B5EF4-FFF2-40B4-BE49-F238E27FC236}">
                <a16:creationId xmlns:a16="http://schemas.microsoft.com/office/drawing/2014/main" id="{8B49878E-440B-44E5-9777-6FAF22F9D836}"/>
              </a:ext>
            </a:extLst>
          </p:cNvPr>
          <p:cNvSpPr/>
          <p:nvPr/>
        </p:nvSpPr>
        <p:spPr>
          <a:xfrm>
            <a:off x="1405797" y="4112919"/>
            <a:ext cx="1263904" cy="1263904"/>
          </a:xfrm>
          <a:prstGeom prst="blockArc">
            <a:avLst>
              <a:gd name="adj1" fmla="val 18584481"/>
              <a:gd name="adj2" fmla="val 16158813"/>
              <a:gd name="adj3" fmla="val 19523"/>
            </a:avLst>
          </a:prstGeom>
          <a:solidFill>
            <a:srgbClr val="A4BF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C70CA745-9BCA-40BE-B2F7-AF607A8F7613}"/>
              </a:ext>
            </a:extLst>
          </p:cNvPr>
          <p:cNvSpPr txBox="1"/>
          <p:nvPr/>
        </p:nvSpPr>
        <p:spPr>
          <a:xfrm>
            <a:off x="1627685" y="4530987"/>
            <a:ext cx="821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94%</a:t>
            </a:r>
          </a:p>
        </p:txBody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716B9431-DD1F-49FB-9909-C50B89C5F86D}"/>
              </a:ext>
            </a:extLst>
          </p:cNvPr>
          <p:cNvSpPr/>
          <p:nvPr/>
        </p:nvSpPr>
        <p:spPr>
          <a:xfrm>
            <a:off x="6785629" y="4112919"/>
            <a:ext cx="1263904" cy="1263904"/>
          </a:xfrm>
          <a:prstGeom prst="blockArc">
            <a:avLst>
              <a:gd name="adj1" fmla="val 834562"/>
              <a:gd name="adj2" fmla="val 16158813"/>
              <a:gd name="adj3" fmla="val 19523"/>
            </a:avLst>
          </a:prstGeom>
          <a:solidFill>
            <a:srgbClr val="2A5D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50">
            <a:extLst>
              <a:ext uri="{FF2B5EF4-FFF2-40B4-BE49-F238E27FC236}">
                <a16:creationId xmlns:a16="http://schemas.microsoft.com/office/drawing/2014/main" id="{75E77895-E7F6-437F-A18B-76F33A426CFA}"/>
              </a:ext>
            </a:extLst>
          </p:cNvPr>
          <p:cNvSpPr txBox="1"/>
          <p:nvPr/>
        </p:nvSpPr>
        <p:spPr>
          <a:xfrm>
            <a:off x="7021487" y="4530987"/>
            <a:ext cx="821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7B8EE5-6009-4AC6-B579-49B1AA197A9E}"/>
              </a:ext>
            </a:extLst>
          </p:cNvPr>
          <p:cNvSpPr txBox="1"/>
          <p:nvPr/>
        </p:nvSpPr>
        <p:spPr>
          <a:xfrm>
            <a:off x="3016731" y="1774913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A8445D-1AB6-4218-A0A2-A57C7FA55399}"/>
              </a:ext>
            </a:extLst>
          </p:cNvPr>
          <p:cNvSpPr/>
          <p:nvPr/>
        </p:nvSpPr>
        <p:spPr>
          <a:xfrm>
            <a:off x="3016731" y="2070248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DE2DD0-A141-44D6-8062-F8866A822181}"/>
              </a:ext>
            </a:extLst>
          </p:cNvPr>
          <p:cNvSpPr txBox="1"/>
          <p:nvPr/>
        </p:nvSpPr>
        <p:spPr>
          <a:xfrm>
            <a:off x="3016731" y="4367643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0B8597E-28A3-439D-A447-B8152B276447}"/>
              </a:ext>
            </a:extLst>
          </p:cNvPr>
          <p:cNvSpPr/>
          <p:nvPr/>
        </p:nvSpPr>
        <p:spPr>
          <a:xfrm>
            <a:off x="3016731" y="4662978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FD08E8-AA31-46F1-AF73-B1F50A8AF9F5}"/>
              </a:ext>
            </a:extLst>
          </p:cNvPr>
          <p:cNvSpPr txBox="1"/>
          <p:nvPr/>
        </p:nvSpPr>
        <p:spPr>
          <a:xfrm>
            <a:off x="8314246" y="1774913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55C2A4B-BD0B-4D09-96EF-D56A8793C9F7}"/>
              </a:ext>
            </a:extLst>
          </p:cNvPr>
          <p:cNvSpPr/>
          <p:nvPr/>
        </p:nvSpPr>
        <p:spPr>
          <a:xfrm>
            <a:off x="8314246" y="2070248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837A91-EC02-4701-A395-64E358ECCC45}"/>
              </a:ext>
            </a:extLst>
          </p:cNvPr>
          <p:cNvSpPr txBox="1"/>
          <p:nvPr/>
        </p:nvSpPr>
        <p:spPr>
          <a:xfrm>
            <a:off x="8314246" y="4367643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DC7A6D-76FE-4BD5-9FB9-E25DAC03E040}"/>
              </a:ext>
            </a:extLst>
          </p:cNvPr>
          <p:cNvSpPr/>
          <p:nvPr/>
        </p:nvSpPr>
        <p:spPr>
          <a:xfrm>
            <a:off x="8314246" y="4662978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A136C2-DCFB-42F6-9569-EE1185F5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7B0C32C2-8039-4478-9611-0AF133DE9F14}"/>
              </a:ext>
            </a:extLst>
          </p:cNvPr>
          <p:cNvSpPr/>
          <p:nvPr/>
        </p:nvSpPr>
        <p:spPr>
          <a:xfrm>
            <a:off x="3061052" y="394052"/>
            <a:ext cx="6069896" cy="606989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E184F3-B8C9-41D4-A0FE-9EABD3982731}"/>
              </a:ext>
            </a:extLst>
          </p:cNvPr>
          <p:cNvSpPr txBox="1"/>
          <p:nvPr/>
        </p:nvSpPr>
        <p:spPr>
          <a:xfrm>
            <a:off x="4143375" y="1882318"/>
            <a:ext cx="390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 A R T   0 4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89C74D-9BA7-4785-B6F3-DB855731DD5B}"/>
              </a:ext>
            </a:extLst>
          </p:cNvPr>
          <p:cNvSpPr txBox="1"/>
          <p:nvPr/>
        </p:nvSpPr>
        <p:spPr>
          <a:xfrm>
            <a:off x="4143374" y="3136612"/>
            <a:ext cx="379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FC0A75-33CE-4DAF-90C9-B77DE7618DB9}"/>
              </a:ext>
            </a:extLst>
          </p:cNvPr>
          <p:cNvSpPr/>
          <p:nvPr/>
        </p:nvSpPr>
        <p:spPr>
          <a:xfrm>
            <a:off x="3257550" y="3829639"/>
            <a:ext cx="5676900" cy="40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6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15B988-4899-4844-A6F4-DE290C5D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112D48-A7BC-41C4-B0CD-78D827281B58}"/>
              </a:ext>
            </a:extLst>
          </p:cNvPr>
          <p:cNvSpPr/>
          <p:nvPr/>
        </p:nvSpPr>
        <p:spPr>
          <a:xfrm>
            <a:off x="1921203" y="2544698"/>
            <a:ext cx="596347" cy="609600"/>
          </a:xfrm>
          <a:prstGeom prst="rect">
            <a:avLst/>
          </a:prstGeom>
          <a:solidFill>
            <a:srgbClr val="2A5D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48141D-84F4-4944-A62F-5EA1E31CDCAA}"/>
              </a:ext>
            </a:extLst>
          </p:cNvPr>
          <p:cNvSpPr txBox="1"/>
          <p:nvPr/>
        </p:nvSpPr>
        <p:spPr>
          <a:xfrm>
            <a:off x="2867701" y="2458913"/>
            <a:ext cx="301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08A0B9-9934-460F-B89F-3A787323BED6}"/>
              </a:ext>
            </a:extLst>
          </p:cNvPr>
          <p:cNvSpPr/>
          <p:nvPr/>
        </p:nvSpPr>
        <p:spPr>
          <a:xfrm>
            <a:off x="2867702" y="2754248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0B9B82-25CF-4AE3-AB56-4C09EA0EDFFA}"/>
              </a:ext>
            </a:extLst>
          </p:cNvPr>
          <p:cNvSpPr/>
          <p:nvPr/>
        </p:nvSpPr>
        <p:spPr>
          <a:xfrm>
            <a:off x="1921203" y="4321486"/>
            <a:ext cx="596347" cy="609600"/>
          </a:xfrm>
          <a:prstGeom prst="rect">
            <a:avLst/>
          </a:prstGeom>
          <a:solidFill>
            <a:srgbClr val="2A5D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A9A0CF-65B1-4F08-B980-8E06647B2045}"/>
              </a:ext>
            </a:extLst>
          </p:cNvPr>
          <p:cNvSpPr txBox="1"/>
          <p:nvPr/>
        </p:nvSpPr>
        <p:spPr>
          <a:xfrm>
            <a:off x="2867701" y="4235701"/>
            <a:ext cx="301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385061-3769-4829-A854-8436688520FD}"/>
              </a:ext>
            </a:extLst>
          </p:cNvPr>
          <p:cNvSpPr/>
          <p:nvPr/>
        </p:nvSpPr>
        <p:spPr>
          <a:xfrm>
            <a:off x="2867702" y="4531036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73DD9D-A85F-4636-82D5-75D0FF0475EF}"/>
              </a:ext>
            </a:extLst>
          </p:cNvPr>
          <p:cNvSpPr/>
          <p:nvPr/>
        </p:nvSpPr>
        <p:spPr>
          <a:xfrm>
            <a:off x="7062389" y="2544698"/>
            <a:ext cx="596347" cy="609600"/>
          </a:xfrm>
          <a:prstGeom prst="rect">
            <a:avLst/>
          </a:prstGeom>
          <a:solidFill>
            <a:srgbClr val="2A5D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8690A7-D723-4AA3-BE19-211CC4EAA4CF}"/>
              </a:ext>
            </a:extLst>
          </p:cNvPr>
          <p:cNvSpPr txBox="1"/>
          <p:nvPr/>
        </p:nvSpPr>
        <p:spPr>
          <a:xfrm>
            <a:off x="8008887" y="2458913"/>
            <a:ext cx="301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1BE237B-6A95-4608-8EE1-01E677B001D8}"/>
              </a:ext>
            </a:extLst>
          </p:cNvPr>
          <p:cNvSpPr/>
          <p:nvPr/>
        </p:nvSpPr>
        <p:spPr>
          <a:xfrm>
            <a:off x="8008888" y="2754248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174E60-2DD4-442D-99B2-DF7CBF049155}"/>
              </a:ext>
            </a:extLst>
          </p:cNvPr>
          <p:cNvSpPr/>
          <p:nvPr/>
        </p:nvSpPr>
        <p:spPr>
          <a:xfrm>
            <a:off x="7062389" y="4321486"/>
            <a:ext cx="596347" cy="609600"/>
          </a:xfrm>
          <a:prstGeom prst="rect">
            <a:avLst/>
          </a:prstGeom>
          <a:solidFill>
            <a:srgbClr val="2A5D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BC312B-860C-4675-BBBF-4F7BFC9672E0}"/>
              </a:ext>
            </a:extLst>
          </p:cNvPr>
          <p:cNvSpPr txBox="1"/>
          <p:nvPr/>
        </p:nvSpPr>
        <p:spPr>
          <a:xfrm>
            <a:off x="8008887" y="4235701"/>
            <a:ext cx="301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C2C67C1-003C-4232-84B7-C987A76EAAC1}"/>
              </a:ext>
            </a:extLst>
          </p:cNvPr>
          <p:cNvSpPr/>
          <p:nvPr/>
        </p:nvSpPr>
        <p:spPr>
          <a:xfrm>
            <a:off x="8008888" y="4531036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AB53E46-A154-4DAF-B707-E2DC84AEFE16}"/>
              </a:ext>
            </a:extLst>
          </p:cNvPr>
          <p:cNvSpPr txBox="1"/>
          <p:nvPr/>
        </p:nvSpPr>
        <p:spPr>
          <a:xfrm>
            <a:off x="4114054" y="978613"/>
            <a:ext cx="428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 O N T E N T S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8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grpSp>
        <p:nvGrpSpPr>
          <p:cNvPr id="3" name="1bf2ce35-ecec-46bf-aa4d-fa70e53b78f1" descr="TQUAAB+LCAAAAAAABADFU01zgjAQ/S9pe6MOUKsjN22Hjod+jDr20PGQQoS0EJwQOnYc/ns3kiBqSvXUgUPYfbv73uaxQZfie0WQh6Yp5uKe4ojjdCxIiiw0DpHHiiSx0IiykLLogWfFKkfe26Yua2ZeqYjnOCmIrGVUUJxUn94RXsMeKaNpkSqY3bEhhNeNkGNXQRqGCWnCxkwQ/lVPcGRse54KDgP8jKdYwMCNXV4hlULeba9jl7I4JGtoZKFZRUvzUfTkAow6ZULKHIYfRS5SwsSu6AXD6giwMug9rtuhazru4T6uB4aNuH17q0F1nsZ4RZ6gleSrNiBDaFGL2yMLc+GwJ7u0fuU7I+szFcqKpjbTdbSylw2cBntFwcR7YWBeO/EuSzL+txM17Cj/vFzSgExIAGM1aBK9I6/bc+HtgwZe5DEgL3zfvxnY3R7SpJ3SZDLd5VSTHeBP2f62pLl+UJETMQx2Kqrfp4qPOI1iwUieq3DFtN1eIxx86oUdWk1T3rutKtjisn8T6p7lxDZxC3h+ANNwCw9NBQAA">
            <a:extLst>
              <a:ext uri="{FF2B5EF4-FFF2-40B4-BE49-F238E27FC236}">
                <a16:creationId xmlns:a16="http://schemas.microsoft.com/office/drawing/2014/main" id="{F815CCB0-A8DE-4589-82E4-BB14E90E67B1}"/>
              </a:ext>
            </a:extLst>
          </p:cNvPr>
          <p:cNvGrpSpPr>
            <a:grpSpLocks noChangeAspect="1"/>
          </p:cNvGrpSpPr>
          <p:nvPr/>
        </p:nvGrpSpPr>
        <p:grpSpPr>
          <a:xfrm>
            <a:off x="5110984" y="1797258"/>
            <a:ext cx="6510060" cy="3595992"/>
            <a:chOff x="2840970" y="1631004"/>
            <a:chExt cx="6510060" cy="3595992"/>
          </a:xfrm>
        </p:grpSpPr>
        <p:sp>
          <p:nvSpPr>
            <p:cNvPr id="4" name="ExtraShape1">
              <a:extLst>
                <a:ext uri="{FF2B5EF4-FFF2-40B4-BE49-F238E27FC236}">
                  <a16:creationId xmlns:a16="http://schemas.microsoft.com/office/drawing/2014/main" id="{E1B074B7-96AD-4729-83AE-9F175F803339}"/>
                </a:ext>
              </a:extLst>
            </p:cNvPr>
            <p:cNvSpPr/>
            <p:nvPr/>
          </p:nvSpPr>
          <p:spPr bwMode="auto">
            <a:xfrm>
              <a:off x="4262535" y="2066655"/>
              <a:ext cx="332561" cy="1549032"/>
            </a:xfrm>
            <a:custGeom>
              <a:avLst/>
              <a:gdLst>
                <a:gd name="T0" fmla="*/ 76 w 76"/>
                <a:gd name="T1" fmla="*/ 0 h 354"/>
                <a:gd name="T2" fmla="*/ 0 w 76"/>
                <a:gd name="T3" fmla="*/ 54 h 354"/>
                <a:gd name="T4" fmla="*/ 0 w 76"/>
                <a:gd name="T5" fmla="*/ 354 h 354"/>
                <a:gd name="T6" fmla="*/ 76 w 76"/>
                <a:gd name="T7" fmla="*/ 302 h 354"/>
                <a:gd name="T8" fmla="*/ 76 w 76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54">
                  <a:moveTo>
                    <a:pt x="76" y="0"/>
                  </a:moveTo>
                  <a:lnTo>
                    <a:pt x="0" y="54"/>
                  </a:lnTo>
                  <a:lnTo>
                    <a:pt x="0" y="354"/>
                  </a:lnTo>
                  <a:lnTo>
                    <a:pt x="76" y="30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F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ExtraShape2">
              <a:extLst>
                <a:ext uri="{FF2B5EF4-FFF2-40B4-BE49-F238E27FC236}">
                  <a16:creationId xmlns:a16="http://schemas.microsoft.com/office/drawing/2014/main" id="{08B34B1D-D34C-4586-AD66-4F3187E1E5A2}"/>
                </a:ext>
              </a:extLst>
            </p:cNvPr>
            <p:cNvSpPr/>
            <p:nvPr/>
          </p:nvSpPr>
          <p:spPr bwMode="auto">
            <a:xfrm>
              <a:off x="5710925" y="3112472"/>
              <a:ext cx="293180" cy="1185842"/>
            </a:xfrm>
            <a:custGeom>
              <a:avLst/>
              <a:gdLst>
                <a:gd name="T0" fmla="*/ 0 w 67"/>
                <a:gd name="T1" fmla="*/ 0 h 271"/>
                <a:gd name="T2" fmla="*/ 0 w 67"/>
                <a:gd name="T3" fmla="*/ 227 h 271"/>
                <a:gd name="T4" fmla="*/ 65 w 67"/>
                <a:gd name="T5" fmla="*/ 271 h 271"/>
                <a:gd name="T6" fmla="*/ 67 w 67"/>
                <a:gd name="T7" fmla="*/ 271 h 271"/>
                <a:gd name="T8" fmla="*/ 67 w 67"/>
                <a:gd name="T9" fmla="*/ 38 h 271"/>
                <a:gd name="T10" fmla="*/ 0 w 67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71">
                  <a:moveTo>
                    <a:pt x="0" y="0"/>
                  </a:moveTo>
                  <a:lnTo>
                    <a:pt x="0" y="227"/>
                  </a:lnTo>
                  <a:lnTo>
                    <a:pt x="65" y="271"/>
                  </a:lnTo>
                  <a:lnTo>
                    <a:pt x="67" y="271"/>
                  </a:lnTo>
                  <a:lnTo>
                    <a:pt x="6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F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ExtraShape3">
              <a:extLst>
                <a:ext uri="{FF2B5EF4-FFF2-40B4-BE49-F238E27FC236}">
                  <a16:creationId xmlns:a16="http://schemas.microsoft.com/office/drawing/2014/main" id="{0FF1F2CE-DB5A-441A-9998-DDEDCC00ADF2}"/>
                </a:ext>
              </a:extLst>
            </p:cNvPr>
            <p:cNvSpPr/>
            <p:nvPr/>
          </p:nvSpPr>
          <p:spPr bwMode="auto">
            <a:xfrm>
              <a:off x="3273605" y="2736153"/>
              <a:ext cx="634492" cy="1562161"/>
            </a:xfrm>
            <a:custGeom>
              <a:avLst/>
              <a:gdLst>
                <a:gd name="T0" fmla="*/ 145 w 145"/>
                <a:gd name="T1" fmla="*/ 0 h 357"/>
                <a:gd name="T2" fmla="*/ 0 w 145"/>
                <a:gd name="T3" fmla="*/ 107 h 357"/>
                <a:gd name="T4" fmla="*/ 0 w 145"/>
                <a:gd name="T5" fmla="*/ 357 h 357"/>
                <a:gd name="T6" fmla="*/ 145 w 145"/>
                <a:gd name="T7" fmla="*/ 256 h 357"/>
                <a:gd name="T8" fmla="*/ 145 w 145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57">
                  <a:moveTo>
                    <a:pt x="145" y="0"/>
                  </a:moveTo>
                  <a:lnTo>
                    <a:pt x="0" y="107"/>
                  </a:lnTo>
                  <a:lnTo>
                    <a:pt x="0" y="357"/>
                  </a:lnTo>
                  <a:lnTo>
                    <a:pt x="145" y="2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A4BF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ExtraShape">
              <a:extLst>
                <a:ext uri="{FF2B5EF4-FFF2-40B4-BE49-F238E27FC236}">
                  <a16:creationId xmlns:a16="http://schemas.microsoft.com/office/drawing/2014/main" id="{55E9065E-BB68-4770-B06F-BB92E339CBFD}"/>
                </a:ext>
              </a:extLst>
            </p:cNvPr>
            <p:cNvSpPr/>
            <p:nvPr/>
          </p:nvSpPr>
          <p:spPr>
            <a:xfrm flipH="1">
              <a:off x="2840970" y="1631227"/>
              <a:ext cx="3595769" cy="3595769"/>
            </a:xfrm>
            <a:prstGeom prst="blockArc">
              <a:avLst>
                <a:gd name="adj1" fmla="val 16200000"/>
                <a:gd name="adj2" fmla="val 16196184"/>
                <a:gd name="adj3" fmla="val 67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ValueBack">
              <a:extLst>
                <a:ext uri="{FF2B5EF4-FFF2-40B4-BE49-F238E27FC236}">
                  <a16:creationId xmlns:a16="http://schemas.microsoft.com/office/drawing/2014/main" id="{144A1583-6A2C-4B1D-A2A0-93ECABC81FB3}"/>
                </a:ext>
              </a:extLst>
            </p:cNvPr>
            <p:cNvSpPr/>
            <p:nvPr/>
          </p:nvSpPr>
          <p:spPr bwMode="auto">
            <a:xfrm>
              <a:off x="4363180" y="3755713"/>
              <a:ext cx="218790" cy="218790"/>
            </a:xfrm>
            <a:prstGeom prst="rect">
              <a:avLst/>
            </a:prstGeom>
            <a:solidFill>
              <a:srgbClr val="2A5D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ValueBack">
              <a:extLst>
                <a:ext uri="{FF2B5EF4-FFF2-40B4-BE49-F238E27FC236}">
                  <a16:creationId xmlns:a16="http://schemas.microsoft.com/office/drawing/2014/main" id="{864F0039-3B35-4B3D-BC54-09E17BEB8897}"/>
                </a:ext>
              </a:extLst>
            </p:cNvPr>
            <p:cNvSpPr/>
            <p:nvPr/>
          </p:nvSpPr>
          <p:spPr bwMode="auto">
            <a:xfrm>
              <a:off x="4682612" y="3755713"/>
              <a:ext cx="223167" cy="218790"/>
            </a:xfrm>
            <a:prstGeom prst="rect">
              <a:avLst/>
            </a:prstGeom>
            <a:solidFill>
              <a:srgbClr val="2A5D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ValueBack">
              <a:extLst>
                <a:ext uri="{FF2B5EF4-FFF2-40B4-BE49-F238E27FC236}">
                  <a16:creationId xmlns:a16="http://schemas.microsoft.com/office/drawing/2014/main" id="{507CCDE8-63BF-4907-B8DE-CDBDAC9C7F16}"/>
                </a:ext>
              </a:extLst>
            </p:cNvPr>
            <p:cNvSpPr/>
            <p:nvPr/>
          </p:nvSpPr>
          <p:spPr bwMode="auto">
            <a:xfrm>
              <a:off x="4363180" y="4048892"/>
              <a:ext cx="218790" cy="210038"/>
            </a:xfrm>
            <a:prstGeom prst="rect">
              <a:avLst/>
            </a:prstGeom>
            <a:solidFill>
              <a:srgbClr val="2A5D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ValueBack">
              <a:extLst>
                <a:ext uri="{FF2B5EF4-FFF2-40B4-BE49-F238E27FC236}">
                  <a16:creationId xmlns:a16="http://schemas.microsoft.com/office/drawing/2014/main" id="{600FDE86-6FF3-4199-8554-0C05596B442C}"/>
                </a:ext>
              </a:extLst>
            </p:cNvPr>
            <p:cNvSpPr/>
            <p:nvPr/>
          </p:nvSpPr>
          <p:spPr bwMode="auto">
            <a:xfrm>
              <a:off x="4682612" y="4048892"/>
              <a:ext cx="223167" cy="210038"/>
            </a:xfrm>
            <a:prstGeom prst="rect">
              <a:avLst/>
            </a:prstGeom>
            <a:solidFill>
              <a:srgbClr val="2A5D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ValueBack">
              <a:extLst>
                <a:ext uri="{FF2B5EF4-FFF2-40B4-BE49-F238E27FC236}">
                  <a16:creationId xmlns:a16="http://schemas.microsoft.com/office/drawing/2014/main" id="{C52DF28A-6E4C-4462-B5FD-D7191EBA10DE}"/>
                </a:ext>
              </a:extLst>
            </p:cNvPr>
            <p:cNvSpPr/>
            <p:nvPr/>
          </p:nvSpPr>
          <p:spPr bwMode="auto">
            <a:xfrm>
              <a:off x="4656357" y="2092910"/>
              <a:ext cx="988930" cy="1964734"/>
            </a:xfrm>
            <a:custGeom>
              <a:avLst/>
              <a:gdLst>
                <a:gd name="T0" fmla="*/ 226 w 226"/>
                <a:gd name="T1" fmla="*/ 118 h 449"/>
                <a:gd name="T2" fmla="*/ 0 w 226"/>
                <a:gd name="T3" fmla="*/ 0 h 449"/>
                <a:gd name="T4" fmla="*/ 0 w 226"/>
                <a:gd name="T5" fmla="*/ 294 h 449"/>
                <a:gd name="T6" fmla="*/ 226 w 226"/>
                <a:gd name="T7" fmla="*/ 449 h 449"/>
                <a:gd name="T8" fmla="*/ 226 w 226"/>
                <a:gd name="T9" fmla="*/ 11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449">
                  <a:moveTo>
                    <a:pt x="226" y="118"/>
                  </a:moveTo>
                  <a:lnTo>
                    <a:pt x="0" y="0"/>
                  </a:lnTo>
                  <a:lnTo>
                    <a:pt x="0" y="294"/>
                  </a:lnTo>
                  <a:lnTo>
                    <a:pt x="226" y="449"/>
                  </a:lnTo>
                  <a:lnTo>
                    <a:pt x="226" y="118"/>
                  </a:lnTo>
                  <a:close/>
                </a:path>
              </a:pathLst>
            </a:custGeom>
            <a:solidFill>
              <a:srgbClr val="2A5D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ValueBack">
              <a:extLst>
                <a:ext uri="{FF2B5EF4-FFF2-40B4-BE49-F238E27FC236}">
                  <a16:creationId xmlns:a16="http://schemas.microsoft.com/office/drawing/2014/main" id="{641BC46D-B8E7-4454-B79B-13ACDB661732}"/>
                </a:ext>
              </a:extLst>
            </p:cNvPr>
            <p:cNvSpPr/>
            <p:nvPr/>
          </p:nvSpPr>
          <p:spPr bwMode="auto">
            <a:xfrm>
              <a:off x="3969358" y="2771160"/>
              <a:ext cx="231919" cy="1037065"/>
            </a:xfrm>
            <a:custGeom>
              <a:avLst/>
              <a:gdLst>
                <a:gd name="T0" fmla="*/ 53 w 53"/>
                <a:gd name="T1" fmla="*/ 28 h 237"/>
                <a:gd name="T2" fmla="*/ 0 w 53"/>
                <a:gd name="T3" fmla="*/ 0 h 237"/>
                <a:gd name="T4" fmla="*/ 0 w 53"/>
                <a:gd name="T5" fmla="*/ 237 h 237"/>
                <a:gd name="T6" fmla="*/ 53 w 53"/>
                <a:gd name="T7" fmla="*/ 202 h 237"/>
                <a:gd name="T8" fmla="*/ 53 w 53"/>
                <a:gd name="T9" fmla="*/ 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7">
                  <a:moveTo>
                    <a:pt x="53" y="28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53" y="202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rgbClr val="2A5D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ValueShape">
              <a:extLst>
                <a:ext uri="{FF2B5EF4-FFF2-40B4-BE49-F238E27FC236}">
                  <a16:creationId xmlns:a16="http://schemas.microsoft.com/office/drawing/2014/main" id="{D0FAD814-F79C-49D1-A31B-FA22FFB28250}"/>
                </a:ext>
              </a:extLst>
            </p:cNvPr>
            <p:cNvSpPr/>
            <p:nvPr/>
          </p:nvSpPr>
          <p:spPr>
            <a:xfrm flipH="1">
              <a:off x="2840970" y="1631004"/>
              <a:ext cx="3595769" cy="3595769"/>
            </a:xfrm>
            <a:prstGeom prst="blockArc">
              <a:avLst>
                <a:gd name="adj1" fmla="val 16200000"/>
                <a:gd name="adj2" fmla="val 6696000"/>
                <a:gd name="adj3" fmla="val 6655"/>
              </a:avLst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ValueText1">
              <a:extLst>
                <a:ext uri="{FF2B5EF4-FFF2-40B4-BE49-F238E27FC236}">
                  <a16:creationId xmlns:a16="http://schemas.microsoft.com/office/drawing/2014/main" id="{5366CAB8-B735-433A-93B5-89FC09082A09}"/>
                </a:ext>
              </a:extLst>
            </p:cNvPr>
            <p:cNvSpPr txBox="1"/>
            <p:nvPr/>
          </p:nvSpPr>
          <p:spPr>
            <a:xfrm>
              <a:off x="6818699" y="2723724"/>
              <a:ext cx="1098326" cy="82374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lang="en-US" altLang="zh-CN" sz="6000" b="1">
                  <a:solidFill>
                    <a:srgbClr val="2A5D35"/>
                  </a:solidFill>
                  <a:cs typeface="+mn-ea"/>
                  <a:sym typeface="+mn-lt"/>
                </a:rPr>
                <a:t>56%</a:t>
              </a:r>
              <a:endParaRPr lang="en-US" sz="6000" b="1" dirty="0">
                <a:solidFill>
                  <a:srgbClr val="2A5D35"/>
                </a:solidFill>
                <a:cs typeface="+mn-ea"/>
                <a:sym typeface="+mn-lt"/>
              </a:endParaRPr>
            </a:p>
          </p:txBody>
        </p:sp>
        <p:sp>
          <p:nvSpPr>
            <p:cNvPr id="16" name="CustomText">
              <a:extLst>
                <a:ext uri="{FF2B5EF4-FFF2-40B4-BE49-F238E27FC236}">
                  <a16:creationId xmlns:a16="http://schemas.microsoft.com/office/drawing/2014/main" id="{8406FE73-85E5-4B56-8735-DD6344AA5E42}"/>
                </a:ext>
              </a:extLst>
            </p:cNvPr>
            <p:cNvSpPr/>
            <p:nvPr/>
          </p:nvSpPr>
          <p:spPr>
            <a:xfrm>
              <a:off x="6676923" y="3685597"/>
              <a:ext cx="2260019" cy="436688"/>
            </a:xfrm>
            <a:prstGeom prst="rect">
              <a:avLst/>
            </a:prstGeom>
            <a:noFill/>
          </p:spPr>
          <p:txBody>
            <a:bodyPr wrap="square" lIns="90000" tIns="46800" rIns="90000" bIns="46800" anchor="b">
              <a:normAutofit fontScale="8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100" b="1" i="0" strike="noStrike" kern="1200" cap="none" spc="0" normalizeH="0" baseline="0" noProof="0" dirty="0"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7" name="CustomText">
              <a:extLst>
                <a:ext uri="{FF2B5EF4-FFF2-40B4-BE49-F238E27FC236}">
                  <a16:creationId xmlns:a16="http://schemas.microsoft.com/office/drawing/2014/main" id="{48DA9603-6213-45B9-9301-DDD903185F00}"/>
                </a:ext>
              </a:extLst>
            </p:cNvPr>
            <p:cNvSpPr/>
            <p:nvPr/>
          </p:nvSpPr>
          <p:spPr>
            <a:xfrm>
              <a:off x="6676923" y="4122285"/>
              <a:ext cx="2260019" cy="308534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Supporting text here</a:t>
              </a:r>
            </a:p>
          </p:txBody>
        </p:sp>
        <p:sp>
          <p:nvSpPr>
            <p:cNvPr id="18" name="CustomText">
              <a:extLst>
                <a:ext uri="{FF2B5EF4-FFF2-40B4-BE49-F238E27FC236}">
                  <a16:creationId xmlns:a16="http://schemas.microsoft.com/office/drawing/2014/main" id="{DB9315F7-1D44-4ECD-9694-6357B3FF39DC}"/>
                </a:ext>
              </a:extLst>
            </p:cNvPr>
            <p:cNvSpPr/>
            <p:nvPr/>
          </p:nvSpPr>
          <p:spPr>
            <a:xfrm flipH="1">
              <a:off x="6786888" y="4500739"/>
              <a:ext cx="2564142" cy="408046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900" dirty="0">
                  <a:cs typeface="+mn-ea"/>
                  <a:sym typeface="+mn-lt"/>
                </a:rPr>
                <a:t>Supporting text here Supporting text  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900" dirty="0">
                  <a:cs typeface="+mn-ea"/>
                  <a:sym typeface="+mn-lt"/>
                </a:rPr>
                <a:t>Supporting text here Supporting text here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B53FFB5-F3A7-4ED3-B015-D412AAE97584}"/>
              </a:ext>
            </a:extLst>
          </p:cNvPr>
          <p:cNvGrpSpPr/>
          <p:nvPr/>
        </p:nvGrpSpPr>
        <p:grpSpPr>
          <a:xfrm>
            <a:off x="1827392" y="1421730"/>
            <a:ext cx="607926" cy="607926"/>
            <a:chOff x="1348740" y="2116455"/>
            <a:chExt cx="1769745" cy="176974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6D27F42-5827-4590-8B25-01B0DE1E2145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A4B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KSO_Shape">
              <a:extLst>
                <a:ext uri="{FF2B5EF4-FFF2-40B4-BE49-F238E27FC236}">
                  <a16:creationId xmlns:a16="http://schemas.microsoft.com/office/drawing/2014/main" id="{4A9A3E36-1711-49E3-878F-455580A280E2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3729991E-0480-4FE2-BC43-3ACBF5649CAA}"/>
              </a:ext>
            </a:extLst>
          </p:cNvPr>
          <p:cNvSpPr txBox="1"/>
          <p:nvPr/>
        </p:nvSpPr>
        <p:spPr>
          <a:xfrm>
            <a:off x="2769751" y="1247594"/>
            <a:ext cx="191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8DE82F8-3DEA-4ECF-BC1A-60F28E3359EA}"/>
              </a:ext>
            </a:extLst>
          </p:cNvPr>
          <p:cNvSpPr/>
          <p:nvPr/>
        </p:nvSpPr>
        <p:spPr>
          <a:xfrm>
            <a:off x="2769751" y="1542929"/>
            <a:ext cx="2918684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CFC025F-7181-47E1-A065-0E84DE0795F7}"/>
              </a:ext>
            </a:extLst>
          </p:cNvPr>
          <p:cNvGrpSpPr/>
          <p:nvPr/>
        </p:nvGrpSpPr>
        <p:grpSpPr>
          <a:xfrm>
            <a:off x="1074347" y="3360210"/>
            <a:ext cx="607926" cy="607926"/>
            <a:chOff x="1348740" y="2116455"/>
            <a:chExt cx="1769745" cy="1769745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D9B0F79-49D9-4E3C-B990-09ED42186A47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KSO_Shape">
              <a:extLst>
                <a:ext uri="{FF2B5EF4-FFF2-40B4-BE49-F238E27FC236}">
                  <a16:creationId xmlns:a16="http://schemas.microsoft.com/office/drawing/2014/main" id="{8643F389-3BA6-43D4-8F7A-A737FAC9FF95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AB01D8F2-63E1-43F4-9FF5-22CB26F6AAA6}"/>
              </a:ext>
            </a:extLst>
          </p:cNvPr>
          <p:cNvSpPr txBox="1"/>
          <p:nvPr/>
        </p:nvSpPr>
        <p:spPr>
          <a:xfrm>
            <a:off x="2016706" y="3186074"/>
            <a:ext cx="191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941E899-7DA5-45E1-A1B7-4B6CAA1CE242}"/>
              </a:ext>
            </a:extLst>
          </p:cNvPr>
          <p:cNvSpPr/>
          <p:nvPr/>
        </p:nvSpPr>
        <p:spPr>
          <a:xfrm>
            <a:off x="2016706" y="3481409"/>
            <a:ext cx="2918684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EDC13D9-F52C-4AA6-AC67-A5536BF62B51}"/>
              </a:ext>
            </a:extLst>
          </p:cNvPr>
          <p:cNvGrpSpPr/>
          <p:nvPr/>
        </p:nvGrpSpPr>
        <p:grpSpPr>
          <a:xfrm>
            <a:off x="2069710" y="5209454"/>
            <a:ext cx="607926" cy="607926"/>
            <a:chOff x="1348740" y="2116455"/>
            <a:chExt cx="1769745" cy="1769745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D6E0C6F-70C8-424B-A2B6-3C4E11164F00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A4B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KSO_Shape">
              <a:extLst>
                <a:ext uri="{FF2B5EF4-FFF2-40B4-BE49-F238E27FC236}">
                  <a16:creationId xmlns:a16="http://schemas.microsoft.com/office/drawing/2014/main" id="{F8F3F69E-A9B4-4881-ADB8-475BC0A2861B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C2EFA7B9-C7B5-4D1B-ADA2-03933BCF919A}"/>
              </a:ext>
            </a:extLst>
          </p:cNvPr>
          <p:cNvSpPr txBox="1"/>
          <p:nvPr/>
        </p:nvSpPr>
        <p:spPr>
          <a:xfrm>
            <a:off x="3012069" y="5035318"/>
            <a:ext cx="191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5781971-AF7F-4C04-A665-65E7649F9773}"/>
              </a:ext>
            </a:extLst>
          </p:cNvPr>
          <p:cNvSpPr/>
          <p:nvPr/>
        </p:nvSpPr>
        <p:spPr>
          <a:xfrm>
            <a:off x="3012069" y="5330653"/>
            <a:ext cx="2918684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94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EE3404A-0DDE-438B-8FE3-B4AF4483A12C}"/>
              </a:ext>
            </a:extLst>
          </p:cNvPr>
          <p:cNvCxnSpPr>
            <a:cxnSpLocks/>
          </p:cNvCxnSpPr>
          <p:nvPr/>
        </p:nvCxnSpPr>
        <p:spPr>
          <a:xfrm>
            <a:off x="2726288" y="2449972"/>
            <a:ext cx="6641535" cy="3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5DD5A587-B626-417C-9EEE-79C66FA9D674}"/>
              </a:ext>
            </a:extLst>
          </p:cNvPr>
          <p:cNvGrpSpPr/>
          <p:nvPr/>
        </p:nvGrpSpPr>
        <p:grpSpPr>
          <a:xfrm>
            <a:off x="1890355" y="1599831"/>
            <a:ext cx="1769745" cy="1769745"/>
            <a:chOff x="3974465" y="2116455"/>
            <a:chExt cx="1769745" cy="176974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FDBB5B0-288A-48BB-9AF6-D31EF13CE2FA}"/>
                </a:ext>
              </a:extLst>
            </p:cNvPr>
            <p:cNvSpPr/>
            <p:nvPr/>
          </p:nvSpPr>
          <p:spPr>
            <a:xfrm>
              <a:off x="3974465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KSO_Shape">
              <a:extLst>
                <a:ext uri="{FF2B5EF4-FFF2-40B4-BE49-F238E27FC236}">
                  <a16:creationId xmlns:a16="http://schemas.microsoft.com/office/drawing/2014/main" id="{6A9EC00F-FF38-4147-9B2A-5AB4FE6E66D6}"/>
                </a:ext>
              </a:extLst>
            </p:cNvPr>
            <p:cNvSpPr/>
            <p:nvPr/>
          </p:nvSpPr>
          <p:spPr bwMode="auto">
            <a:xfrm>
              <a:off x="4516120" y="2574290"/>
              <a:ext cx="687070" cy="854710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695D38-1412-4FBA-97B3-07018D711771}"/>
              </a:ext>
            </a:extLst>
          </p:cNvPr>
          <p:cNvGrpSpPr/>
          <p:nvPr/>
        </p:nvGrpSpPr>
        <p:grpSpPr>
          <a:xfrm>
            <a:off x="5128694" y="1600466"/>
            <a:ext cx="1769745" cy="1769745"/>
            <a:chOff x="6600190" y="2117090"/>
            <a:chExt cx="1769745" cy="1769745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9EED326-CD1D-4EB6-80C5-B534A1379119}"/>
                </a:ext>
              </a:extLst>
            </p:cNvPr>
            <p:cNvSpPr/>
            <p:nvPr/>
          </p:nvSpPr>
          <p:spPr>
            <a:xfrm>
              <a:off x="6600190" y="2117090"/>
              <a:ext cx="1769745" cy="1769745"/>
            </a:xfrm>
            <a:prstGeom prst="ellipse">
              <a:avLst/>
            </a:prstGeom>
            <a:solidFill>
              <a:srgbClr val="A4B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168B8385-00A4-4D36-B7AD-377607777011}"/>
                </a:ext>
              </a:extLst>
            </p:cNvPr>
            <p:cNvSpPr/>
            <p:nvPr/>
          </p:nvSpPr>
          <p:spPr bwMode="auto">
            <a:xfrm>
              <a:off x="7094220" y="2603500"/>
              <a:ext cx="781050" cy="795655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0628810-0C7F-459C-AF8A-4E8B86148A86}"/>
              </a:ext>
            </a:extLst>
          </p:cNvPr>
          <p:cNvGrpSpPr/>
          <p:nvPr/>
        </p:nvGrpSpPr>
        <p:grpSpPr>
          <a:xfrm>
            <a:off x="8367033" y="1599831"/>
            <a:ext cx="1769745" cy="1769745"/>
            <a:chOff x="7836852" y="2543492"/>
            <a:chExt cx="1769745" cy="176974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9017B8F-F406-4AD6-9EB2-501D4D5C674F}"/>
                </a:ext>
              </a:extLst>
            </p:cNvPr>
            <p:cNvSpPr/>
            <p:nvPr/>
          </p:nvSpPr>
          <p:spPr>
            <a:xfrm>
              <a:off x="7836852" y="2543492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AEDDC2CD-431B-4C44-ADA6-A05124D99E63}"/>
                </a:ext>
              </a:extLst>
            </p:cNvPr>
            <p:cNvSpPr/>
            <p:nvPr/>
          </p:nvSpPr>
          <p:spPr bwMode="auto">
            <a:xfrm>
              <a:off x="8410257" y="3030537"/>
              <a:ext cx="622300" cy="796290"/>
            </a:xfrm>
            <a:custGeom>
              <a:avLst/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5C911313-0AEB-459B-A91B-CFC5722A8974}"/>
              </a:ext>
            </a:extLst>
          </p:cNvPr>
          <p:cNvSpPr/>
          <p:nvPr/>
        </p:nvSpPr>
        <p:spPr>
          <a:xfrm>
            <a:off x="1610160" y="4323385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25DC6B5-7006-4A01-83A6-16722BDB37AA}"/>
              </a:ext>
            </a:extLst>
          </p:cNvPr>
          <p:cNvSpPr txBox="1"/>
          <p:nvPr/>
        </p:nvSpPr>
        <p:spPr>
          <a:xfrm>
            <a:off x="1890355" y="3923275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6E30F3-6CB8-44B8-BE66-887EDD4C557A}"/>
              </a:ext>
            </a:extLst>
          </p:cNvPr>
          <p:cNvSpPr/>
          <p:nvPr/>
        </p:nvSpPr>
        <p:spPr>
          <a:xfrm>
            <a:off x="4930933" y="4323385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6D9CED-7726-4883-82F6-8314A74BBF5B}"/>
              </a:ext>
            </a:extLst>
          </p:cNvPr>
          <p:cNvSpPr txBox="1"/>
          <p:nvPr/>
        </p:nvSpPr>
        <p:spPr>
          <a:xfrm>
            <a:off x="5211128" y="3923275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D05456-508B-4D83-B275-6BB93C66247A}"/>
              </a:ext>
            </a:extLst>
          </p:cNvPr>
          <p:cNvSpPr/>
          <p:nvPr/>
        </p:nvSpPr>
        <p:spPr>
          <a:xfrm>
            <a:off x="8251706" y="4323385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60BD945-C959-4C92-B1FD-A9C612D87CE9}"/>
              </a:ext>
            </a:extLst>
          </p:cNvPr>
          <p:cNvSpPr txBox="1"/>
          <p:nvPr/>
        </p:nvSpPr>
        <p:spPr>
          <a:xfrm>
            <a:off x="8531901" y="3923275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sp>
        <p:nvSpPr>
          <p:cNvPr id="3" name="Freeform 22">
            <a:extLst>
              <a:ext uri="{FF2B5EF4-FFF2-40B4-BE49-F238E27FC236}">
                <a16:creationId xmlns:a16="http://schemas.microsoft.com/office/drawing/2014/main" id="{658F3696-4112-4CB0-8345-2BFFCBE8553A}"/>
              </a:ext>
            </a:extLst>
          </p:cNvPr>
          <p:cNvSpPr/>
          <p:nvPr/>
        </p:nvSpPr>
        <p:spPr bwMode="auto">
          <a:xfrm>
            <a:off x="4322535" y="3626547"/>
            <a:ext cx="2735904" cy="1967474"/>
          </a:xfrm>
          <a:custGeom>
            <a:avLst/>
            <a:gdLst>
              <a:gd name="T0" fmla="*/ 168 w 168"/>
              <a:gd name="T1" fmla="*/ 68 h 121"/>
              <a:gd name="T2" fmla="*/ 151 w 168"/>
              <a:gd name="T3" fmla="*/ 87 h 121"/>
              <a:gd name="T4" fmla="*/ 114 w 168"/>
              <a:gd name="T5" fmla="*/ 111 h 121"/>
              <a:gd name="T6" fmla="*/ 65 w 168"/>
              <a:gd name="T7" fmla="*/ 118 h 121"/>
              <a:gd name="T8" fmla="*/ 21 w 168"/>
              <a:gd name="T9" fmla="*/ 97 h 121"/>
              <a:gd name="T10" fmla="*/ 19 w 168"/>
              <a:gd name="T11" fmla="*/ 95 h 121"/>
              <a:gd name="T12" fmla="*/ 4 w 168"/>
              <a:gd name="T13" fmla="*/ 68 h 121"/>
              <a:gd name="T14" fmla="*/ 1 w 168"/>
              <a:gd name="T15" fmla="*/ 38 h 121"/>
              <a:gd name="T16" fmla="*/ 8 w 168"/>
              <a:gd name="T17" fmla="*/ 15 h 121"/>
              <a:gd name="T18" fmla="*/ 21 w 168"/>
              <a:gd name="T19" fmla="*/ 3 h 121"/>
              <a:gd name="T20" fmla="*/ 35 w 168"/>
              <a:gd name="T21" fmla="*/ 2 h 121"/>
              <a:gd name="T22" fmla="*/ 49 w 168"/>
              <a:gd name="T23" fmla="*/ 7 h 121"/>
              <a:gd name="T24" fmla="*/ 62 w 168"/>
              <a:gd name="T25" fmla="*/ 16 h 121"/>
              <a:gd name="T26" fmla="*/ 74 w 168"/>
              <a:gd name="T27" fmla="*/ 27 h 121"/>
              <a:gd name="T28" fmla="*/ 74 w 168"/>
              <a:gd name="T29" fmla="*/ 28 h 121"/>
              <a:gd name="T30" fmla="*/ 93 w 168"/>
              <a:gd name="T31" fmla="*/ 48 h 121"/>
              <a:gd name="T32" fmla="*/ 119 w 168"/>
              <a:gd name="T33" fmla="*/ 64 h 121"/>
              <a:gd name="T34" fmla="*/ 148 w 168"/>
              <a:gd name="T35" fmla="*/ 70 h 121"/>
              <a:gd name="T36" fmla="*/ 168 w 168"/>
              <a:gd name="T37" fmla="*/ 6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8" h="121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2A5D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7F59488A-098C-4F7E-95AB-48049BF23884}"/>
              </a:ext>
            </a:extLst>
          </p:cNvPr>
          <p:cNvSpPr/>
          <p:nvPr/>
        </p:nvSpPr>
        <p:spPr bwMode="auto">
          <a:xfrm>
            <a:off x="5603646" y="2876677"/>
            <a:ext cx="2357258" cy="1711330"/>
          </a:xfrm>
          <a:custGeom>
            <a:avLst/>
            <a:gdLst>
              <a:gd name="T0" fmla="*/ 0 w 145"/>
              <a:gd name="T1" fmla="*/ 59 h 105"/>
              <a:gd name="T2" fmla="*/ 15 w 145"/>
              <a:gd name="T3" fmla="*/ 75 h 105"/>
              <a:gd name="T4" fmla="*/ 47 w 145"/>
              <a:gd name="T5" fmla="*/ 96 h 105"/>
              <a:gd name="T6" fmla="*/ 90 w 145"/>
              <a:gd name="T7" fmla="*/ 103 h 105"/>
              <a:gd name="T8" fmla="*/ 128 w 145"/>
              <a:gd name="T9" fmla="*/ 84 h 105"/>
              <a:gd name="T10" fmla="*/ 129 w 145"/>
              <a:gd name="T11" fmla="*/ 83 h 105"/>
              <a:gd name="T12" fmla="*/ 142 w 145"/>
              <a:gd name="T13" fmla="*/ 59 h 105"/>
              <a:gd name="T14" fmla="*/ 145 w 145"/>
              <a:gd name="T15" fmla="*/ 33 h 105"/>
              <a:gd name="T16" fmla="*/ 139 w 145"/>
              <a:gd name="T17" fmla="*/ 13 h 105"/>
              <a:gd name="T18" fmla="*/ 128 w 145"/>
              <a:gd name="T19" fmla="*/ 2 h 105"/>
              <a:gd name="T20" fmla="*/ 115 w 145"/>
              <a:gd name="T21" fmla="*/ 1 h 105"/>
              <a:gd name="T22" fmla="*/ 103 w 145"/>
              <a:gd name="T23" fmla="*/ 6 h 105"/>
              <a:gd name="T24" fmla="*/ 92 w 145"/>
              <a:gd name="T25" fmla="*/ 14 h 105"/>
              <a:gd name="T26" fmla="*/ 82 w 145"/>
              <a:gd name="T27" fmla="*/ 23 h 105"/>
              <a:gd name="T28" fmla="*/ 81 w 145"/>
              <a:gd name="T29" fmla="*/ 24 h 105"/>
              <a:gd name="T30" fmla="*/ 65 w 145"/>
              <a:gd name="T31" fmla="*/ 41 h 105"/>
              <a:gd name="T32" fmla="*/ 43 w 145"/>
              <a:gd name="T33" fmla="*/ 56 h 105"/>
              <a:gd name="T34" fmla="*/ 17 w 145"/>
              <a:gd name="T35" fmla="*/ 61 h 105"/>
              <a:gd name="T36" fmla="*/ 0 w 145"/>
              <a:gd name="T37" fmla="*/ 5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0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A4BF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28">
            <a:extLst>
              <a:ext uri="{FF2B5EF4-FFF2-40B4-BE49-F238E27FC236}">
                <a16:creationId xmlns:a16="http://schemas.microsoft.com/office/drawing/2014/main" id="{E460E5B4-68B1-45B4-A44E-3E33B336885E}"/>
              </a:ext>
            </a:extLst>
          </p:cNvPr>
          <p:cNvSpPr/>
          <p:nvPr/>
        </p:nvSpPr>
        <p:spPr bwMode="auto">
          <a:xfrm>
            <a:off x="4637812" y="2137948"/>
            <a:ext cx="2212481" cy="1577691"/>
          </a:xfrm>
          <a:custGeom>
            <a:avLst/>
            <a:gdLst>
              <a:gd name="T0" fmla="*/ 136 w 136"/>
              <a:gd name="T1" fmla="*/ 55 h 97"/>
              <a:gd name="T2" fmla="*/ 122 w 136"/>
              <a:gd name="T3" fmla="*/ 70 h 97"/>
              <a:gd name="T4" fmla="*/ 92 w 136"/>
              <a:gd name="T5" fmla="*/ 90 h 97"/>
              <a:gd name="T6" fmla="*/ 52 w 136"/>
              <a:gd name="T7" fmla="*/ 96 h 97"/>
              <a:gd name="T8" fmla="*/ 16 w 136"/>
              <a:gd name="T9" fmla="*/ 78 h 97"/>
              <a:gd name="T10" fmla="*/ 15 w 136"/>
              <a:gd name="T11" fmla="*/ 77 h 97"/>
              <a:gd name="T12" fmla="*/ 3 w 136"/>
              <a:gd name="T13" fmla="*/ 55 h 97"/>
              <a:gd name="T14" fmla="*/ 0 w 136"/>
              <a:gd name="T15" fmla="*/ 31 h 97"/>
              <a:gd name="T16" fmla="*/ 6 w 136"/>
              <a:gd name="T17" fmla="*/ 12 h 97"/>
              <a:gd name="T18" fmla="*/ 16 w 136"/>
              <a:gd name="T19" fmla="*/ 2 h 97"/>
              <a:gd name="T20" fmla="*/ 28 w 136"/>
              <a:gd name="T21" fmla="*/ 1 h 97"/>
              <a:gd name="T22" fmla="*/ 39 w 136"/>
              <a:gd name="T23" fmla="*/ 6 h 97"/>
              <a:gd name="T24" fmla="*/ 50 w 136"/>
              <a:gd name="T25" fmla="*/ 13 h 97"/>
              <a:gd name="T26" fmla="*/ 59 w 136"/>
              <a:gd name="T27" fmla="*/ 21 h 97"/>
              <a:gd name="T28" fmla="*/ 60 w 136"/>
              <a:gd name="T29" fmla="*/ 22 h 97"/>
              <a:gd name="T30" fmla="*/ 75 w 136"/>
              <a:gd name="T31" fmla="*/ 38 h 97"/>
              <a:gd name="T32" fmla="*/ 96 w 136"/>
              <a:gd name="T33" fmla="*/ 52 h 97"/>
              <a:gd name="T34" fmla="*/ 120 w 136"/>
              <a:gd name="T35" fmla="*/ 56 h 97"/>
              <a:gd name="T36" fmla="*/ 136 w 136"/>
              <a:gd name="T37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97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2A5D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EA277566-0FE0-4447-8316-2FE61761E370}"/>
              </a:ext>
            </a:extLst>
          </p:cNvPr>
          <p:cNvSpPr/>
          <p:nvPr/>
        </p:nvSpPr>
        <p:spPr bwMode="auto">
          <a:xfrm>
            <a:off x="5710285" y="1549562"/>
            <a:ext cx="1856107" cy="1321549"/>
          </a:xfrm>
          <a:custGeom>
            <a:avLst/>
            <a:gdLst>
              <a:gd name="T0" fmla="*/ 0 w 114"/>
              <a:gd name="T1" fmla="*/ 46 h 81"/>
              <a:gd name="T2" fmla="*/ 12 w 114"/>
              <a:gd name="T3" fmla="*/ 58 h 81"/>
              <a:gd name="T4" fmla="*/ 37 w 114"/>
              <a:gd name="T5" fmla="*/ 75 h 81"/>
              <a:gd name="T6" fmla="*/ 70 w 114"/>
              <a:gd name="T7" fmla="*/ 80 h 81"/>
              <a:gd name="T8" fmla="*/ 100 w 114"/>
              <a:gd name="T9" fmla="*/ 65 h 81"/>
              <a:gd name="T10" fmla="*/ 101 w 114"/>
              <a:gd name="T11" fmla="*/ 64 h 81"/>
              <a:gd name="T12" fmla="*/ 111 w 114"/>
              <a:gd name="T13" fmla="*/ 45 h 81"/>
              <a:gd name="T14" fmla="*/ 113 w 114"/>
              <a:gd name="T15" fmla="*/ 25 h 81"/>
              <a:gd name="T16" fmla="*/ 109 w 114"/>
              <a:gd name="T17" fmla="*/ 10 h 81"/>
              <a:gd name="T18" fmla="*/ 100 w 114"/>
              <a:gd name="T19" fmla="*/ 1 h 81"/>
              <a:gd name="T20" fmla="*/ 90 w 114"/>
              <a:gd name="T21" fmla="*/ 0 h 81"/>
              <a:gd name="T22" fmla="*/ 81 w 114"/>
              <a:gd name="T23" fmla="*/ 4 h 81"/>
              <a:gd name="T24" fmla="*/ 72 w 114"/>
              <a:gd name="T25" fmla="*/ 10 h 81"/>
              <a:gd name="T26" fmla="*/ 64 w 114"/>
              <a:gd name="T27" fmla="*/ 17 h 81"/>
              <a:gd name="T28" fmla="*/ 64 w 114"/>
              <a:gd name="T29" fmla="*/ 18 h 81"/>
              <a:gd name="T30" fmla="*/ 51 w 114"/>
              <a:gd name="T31" fmla="*/ 32 h 81"/>
              <a:gd name="T32" fmla="*/ 34 w 114"/>
              <a:gd name="T33" fmla="*/ 43 h 81"/>
              <a:gd name="T34" fmla="*/ 14 w 114"/>
              <a:gd name="T35" fmla="*/ 47 h 81"/>
              <a:gd name="T36" fmla="*/ 0 w 114"/>
              <a:gd name="T37" fmla="*/ 4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81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A4BF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C95F50BD-8B7D-4571-9F73-CCED9B93EECE}"/>
              </a:ext>
            </a:extLst>
          </p:cNvPr>
          <p:cNvGrpSpPr/>
          <p:nvPr/>
        </p:nvGrpSpPr>
        <p:grpSpPr>
          <a:xfrm>
            <a:off x="6819412" y="2027675"/>
            <a:ext cx="430395" cy="411910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64E13D3-267E-49E4-A615-8694F74519E8}"/>
                </a:ext>
              </a:extLst>
            </p:cNvPr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3E58FC01-A936-4ADF-B0A3-98C8D910E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5AC88587-C132-411C-B875-D2B1DC658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255186EE-4111-43BB-95CD-52D90945F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9DF9A12E-1CEC-4E8F-8FBC-7E8D39EF2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5C2FA8B1-02DB-4DA9-B75D-1823B2930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224DE3D1-055A-48E2-AEF3-1D9828BD9AA9}"/>
                </a:ext>
              </a:extLst>
            </p:cNvPr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529B6F9B-4D8F-45CD-9D3A-D330981D20ED}"/>
                </a:ext>
              </a:extLst>
            </p:cNvPr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9BD957F-C05E-4ABD-945A-1AFEEA8813D5}"/>
                </a:ext>
              </a:extLst>
            </p:cNvPr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646925FF-E224-4603-A539-27F8B85AFA70}"/>
              </a:ext>
            </a:extLst>
          </p:cNvPr>
          <p:cNvGrpSpPr/>
          <p:nvPr/>
        </p:nvGrpSpPr>
        <p:grpSpPr>
          <a:xfrm>
            <a:off x="4964455" y="2651990"/>
            <a:ext cx="485126" cy="438242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46C5BEAE-B537-4A35-BB58-D7EFCBC6F018}"/>
                </a:ext>
              </a:extLst>
            </p:cNvPr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avLst/>
              <a:gdLst>
                <a:gd name="T0" fmla="*/ 22 w 81"/>
                <a:gd name="T1" fmla="*/ 0 h 70"/>
                <a:gd name="T2" fmla="*/ 33 w 81"/>
                <a:gd name="T3" fmla="*/ 0 h 70"/>
                <a:gd name="T4" fmla="*/ 36 w 81"/>
                <a:gd name="T5" fmla="*/ 10 h 70"/>
                <a:gd name="T6" fmla="*/ 33 w 81"/>
                <a:gd name="T7" fmla="*/ 48 h 70"/>
                <a:gd name="T8" fmla="*/ 41 w 81"/>
                <a:gd name="T9" fmla="*/ 62 h 70"/>
                <a:gd name="T10" fmla="*/ 48 w 81"/>
                <a:gd name="T11" fmla="*/ 48 h 70"/>
                <a:gd name="T12" fmla="*/ 44 w 81"/>
                <a:gd name="T13" fmla="*/ 10 h 70"/>
                <a:gd name="T14" fmla="*/ 47 w 81"/>
                <a:gd name="T15" fmla="*/ 0 h 70"/>
                <a:gd name="T16" fmla="*/ 59 w 81"/>
                <a:gd name="T17" fmla="*/ 0 h 70"/>
                <a:gd name="T18" fmla="*/ 59 w 81"/>
                <a:gd name="T19" fmla="*/ 0 h 70"/>
                <a:gd name="T20" fmla="*/ 79 w 81"/>
                <a:gd name="T21" fmla="*/ 23 h 70"/>
                <a:gd name="T22" fmla="*/ 77 w 81"/>
                <a:gd name="T23" fmla="*/ 47 h 70"/>
                <a:gd name="T24" fmla="*/ 56 w 81"/>
                <a:gd name="T25" fmla="*/ 70 h 70"/>
                <a:gd name="T26" fmla="*/ 25 w 81"/>
                <a:gd name="T27" fmla="*/ 70 h 70"/>
                <a:gd name="T28" fmla="*/ 4 w 81"/>
                <a:gd name="T29" fmla="*/ 47 h 70"/>
                <a:gd name="T30" fmla="*/ 1 w 81"/>
                <a:gd name="T31" fmla="*/ 23 h 70"/>
                <a:gd name="T32" fmla="*/ 22 w 81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0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26">
              <a:extLst>
                <a:ext uri="{FF2B5EF4-FFF2-40B4-BE49-F238E27FC236}">
                  <a16:creationId xmlns:a16="http://schemas.microsoft.com/office/drawing/2014/main" id="{2C25CC94-008D-4291-888D-E5E7D47B8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38A4E046-284B-461F-88A3-11970EC00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avLst/>
              <a:gdLst>
                <a:gd name="T0" fmla="*/ 81 w 81"/>
                <a:gd name="T1" fmla="*/ 27 h 29"/>
                <a:gd name="T2" fmla="*/ 64 w 81"/>
                <a:gd name="T3" fmla="*/ 10 h 29"/>
                <a:gd name="T4" fmla="*/ 62 w 81"/>
                <a:gd name="T5" fmla="*/ 10 h 29"/>
                <a:gd name="T6" fmla="*/ 62 w 81"/>
                <a:gd name="T7" fmla="*/ 6 h 29"/>
                <a:gd name="T8" fmla="*/ 55 w 81"/>
                <a:gd name="T9" fmla="*/ 0 h 29"/>
                <a:gd name="T10" fmla="*/ 49 w 81"/>
                <a:gd name="T11" fmla="*/ 6 h 29"/>
                <a:gd name="T12" fmla="*/ 49 w 81"/>
                <a:gd name="T13" fmla="*/ 10 h 29"/>
                <a:gd name="T14" fmla="*/ 24 w 81"/>
                <a:gd name="T15" fmla="*/ 10 h 29"/>
                <a:gd name="T16" fmla="*/ 24 w 81"/>
                <a:gd name="T17" fmla="*/ 6 h 29"/>
                <a:gd name="T18" fmla="*/ 17 w 81"/>
                <a:gd name="T19" fmla="*/ 0 h 29"/>
                <a:gd name="T20" fmla="*/ 15 w 81"/>
                <a:gd name="T21" fmla="*/ 0 h 29"/>
                <a:gd name="T22" fmla="*/ 0 w 81"/>
                <a:gd name="T23" fmla="*/ 23 h 29"/>
                <a:gd name="T24" fmla="*/ 1 w 81"/>
                <a:gd name="T25" fmla="*/ 23 h 29"/>
                <a:gd name="T26" fmla="*/ 1 w 81"/>
                <a:gd name="T27" fmla="*/ 23 h 29"/>
                <a:gd name="T28" fmla="*/ 7 w 81"/>
                <a:gd name="T29" fmla="*/ 23 h 29"/>
                <a:gd name="T30" fmla="*/ 24 w 81"/>
                <a:gd name="T31" fmla="*/ 29 h 29"/>
                <a:gd name="T32" fmla="*/ 81 w 81"/>
                <a:gd name="T33" fmla="*/ 29 h 29"/>
                <a:gd name="T34" fmla="*/ 81 w 81"/>
                <a:gd name="T35" fmla="*/ 27 h 29"/>
                <a:gd name="T36" fmla="*/ 17 w 81"/>
                <a:gd name="T37" fmla="*/ 22 h 29"/>
                <a:gd name="T38" fmla="*/ 11 w 81"/>
                <a:gd name="T39" fmla="*/ 16 h 29"/>
                <a:gd name="T40" fmla="*/ 11 w 81"/>
                <a:gd name="T41" fmla="*/ 15 h 29"/>
                <a:gd name="T42" fmla="*/ 17 w 81"/>
                <a:gd name="T43" fmla="*/ 19 h 29"/>
                <a:gd name="T44" fmla="*/ 23 w 81"/>
                <a:gd name="T45" fmla="*/ 15 h 29"/>
                <a:gd name="T46" fmla="*/ 24 w 81"/>
                <a:gd name="T47" fmla="*/ 16 h 29"/>
                <a:gd name="T48" fmla="*/ 17 w 81"/>
                <a:gd name="T49" fmla="*/ 22 h 29"/>
                <a:gd name="T50" fmla="*/ 55 w 81"/>
                <a:gd name="T51" fmla="*/ 22 h 29"/>
                <a:gd name="T52" fmla="*/ 49 w 81"/>
                <a:gd name="T53" fmla="*/ 16 h 29"/>
                <a:gd name="T54" fmla="*/ 49 w 81"/>
                <a:gd name="T55" fmla="*/ 15 h 29"/>
                <a:gd name="T56" fmla="*/ 55 w 81"/>
                <a:gd name="T57" fmla="*/ 19 h 29"/>
                <a:gd name="T58" fmla="*/ 62 w 81"/>
                <a:gd name="T59" fmla="*/ 15 h 29"/>
                <a:gd name="T60" fmla="*/ 62 w 81"/>
                <a:gd name="T61" fmla="*/ 16 h 29"/>
                <a:gd name="T62" fmla="*/ 55 w 81"/>
                <a:gd name="T6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9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A4884984-8580-4992-A89F-E0D5C1513774}"/>
                </a:ext>
              </a:extLst>
            </p:cNvPr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avLst/>
              <a:gdLst>
                <a:gd name="T0" fmla="*/ 47 w 61"/>
                <a:gd name="T1" fmla="*/ 5 h 64"/>
                <a:gd name="T2" fmla="*/ 55 w 61"/>
                <a:gd name="T3" fmla="*/ 5 h 64"/>
                <a:gd name="T4" fmla="*/ 55 w 61"/>
                <a:gd name="T5" fmla="*/ 48 h 64"/>
                <a:gd name="T6" fmla="*/ 46 w 61"/>
                <a:gd name="T7" fmla="*/ 58 h 64"/>
                <a:gd name="T8" fmla="*/ 5 w 61"/>
                <a:gd name="T9" fmla="*/ 58 h 64"/>
                <a:gd name="T10" fmla="*/ 0 w 61"/>
                <a:gd name="T11" fmla="*/ 64 h 64"/>
                <a:gd name="T12" fmla="*/ 44 w 61"/>
                <a:gd name="T13" fmla="*/ 64 h 64"/>
                <a:gd name="T14" fmla="*/ 61 w 61"/>
                <a:gd name="T15" fmla="*/ 47 h 64"/>
                <a:gd name="T16" fmla="*/ 61 w 61"/>
                <a:gd name="T17" fmla="*/ 0 h 64"/>
                <a:gd name="T18" fmla="*/ 45 w 61"/>
                <a:gd name="T19" fmla="*/ 0 h 64"/>
                <a:gd name="T20" fmla="*/ 9 w 61"/>
                <a:gd name="T21" fmla="*/ 0 h 64"/>
                <a:gd name="T22" fmla="*/ 12 w 61"/>
                <a:gd name="T23" fmla="*/ 5 h 64"/>
                <a:gd name="T24" fmla="*/ 47 w 61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4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08A39AFE-9178-4E32-913D-DCE66A641CFE}"/>
                </a:ext>
              </a:extLst>
            </p:cNvPr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avLst/>
              <a:gdLst>
                <a:gd name="T0" fmla="*/ 11 w 13"/>
                <a:gd name="T1" fmla="*/ 11 h 11"/>
                <a:gd name="T2" fmla="*/ 13 w 13"/>
                <a:gd name="T3" fmla="*/ 10 h 11"/>
                <a:gd name="T4" fmla="*/ 13 w 13"/>
                <a:gd name="T5" fmla="*/ 1 h 11"/>
                <a:gd name="T6" fmla="*/ 11 w 13"/>
                <a:gd name="T7" fmla="*/ 0 h 11"/>
                <a:gd name="T8" fmla="*/ 2 w 13"/>
                <a:gd name="T9" fmla="*/ 0 h 11"/>
                <a:gd name="T10" fmla="*/ 0 w 13"/>
                <a:gd name="T11" fmla="*/ 11 h 11"/>
                <a:gd name="T12" fmla="*/ 11 w 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77067EC7-FC86-4495-B699-8179DEBC04B9}"/>
                </a:ext>
              </a:extLst>
            </p:cNvPr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10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10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300E05EF-23C1-496D-A0A3-934622BEA7F8}"/>
                </a:ext>
              </a:extLst>
            </p:cNvPr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9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9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083CFD18-38F0-47CB-83A5-B59A329701FE}"/>
                </a:ext>
              </a:extLst>
            </p:cNvPr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avLst/>
              <a:gdLst>
                <a:gd name="T0" fmla="*/ 1 w 15"/>
                <a:gd name="T1" fmla="*/ 7 h 11"/>
                <a:gd name="T2" fmla="*/ 1 w 15"/>
                <a:gd name="T3" fmla="*/ 7 h 11"/>
                <a:gd name="T4" fmla="*/ 0 w 15"/>
                <a:gd name="T5" fmla="*/ 11 h 11"/>
                <a:gd name="T6" fmla="*/ 13 w 15"/>
                <a:gd name="T7" fmla="*/ 11 h 11"/>
                <a:gd name="T8" fmla="*/ 15 w 15"/>
                <a:gd name="T9" fmla="*/ 9 h 11"/>
                <a:gd name="T10" fmla="*/ 15 w 15"/>
                <a:gd name="T11" fmla="*/ 1 h 11"/>
                <a:gd name="T12" fmla="*/ 13 w 15"/>
                <a:gd name="T13" fmla="*/ 0 h 11"/>
                <a:gd name="T14" fmla="*/ 2 w 15"/>
                <a:gd name="T15" fmla="*/ 0 h 11"/>
                <a:gd name="T16" fmla="*/ 1 w 15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FD361AB4-EEFF-4031-8447-1BA3CC3F61AB}"/>
              </a:ext>
            </a:extLst>
          </p:cNvPr>
          <p:cNvGrpSpPr/>
          <p:nvPr/>
        </p:nvGrpSpPr>
        <p:grpSpPr>
          <a:xfrm>
            <a:off x="7054888" y="3396741"/>
            <a:ext cx="482686" cy="583920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3152A192-023D-43C3-A7B9-7438309DFEED}"/>
                </a:ext>
              </a:extLst>
            </p:cNvPr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avLst/>
              <a:gdLst>
                <a:gd name="T0" fmla="*/ 40 w 40"/>
                <a:gd name="T1" fmla="*/ 4 h 8"/>
                <a:gd name="T2" fmla="*/ 36 w 40"/>
                <a:gd name="T3" fmla="*/ 8 h 8"/>
                <a:gd name="T4" fmla="*/ 4 w 40"/>
                <a:gd name="T5" fmla="*/ 8 h 8"/>
                <a:gd name="T6" fmla="*/ 0 w 40"/>
                <a:gd name="T7" fmla="*/ 4 h 8"/>
                <a:gd name="T8" fmla="*/ 0 w 40"/>
                <a:gd name="T9" fmla="*/ 4 h 8"/>
                <a:gd name="T10" fmla="*/ 4 w 40"/>
                <a:gd name="T11" fmla="*/ 0 h 8"/>
                <a:gd name="T12" fmla="*/ 36 w 40"/>
                <a:gd name="T13" fmla="*/ 0 h 8"/>
                <a:gd name="T14" fmla="*/ 40 w 40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7AA46561-E626-4E91-A077-89A1876F7D9D}"/>
                </a:ext>
              </a:extLst>
            </p:cNvPr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avLst/>
              <a:gdLst>
                <a:gd name="T0" fmla="*/ 46 w 46"/>
                <a:gd name="T1" fmla="*/ 14 h 27"/>
                <a:gd name="T2" fmla="*/ 36 w 46"/>
                <a:gd name="T3" fmla="*/ 27 h 27"/>
                <a:gd name="T4" fmla="*/ 10 w 46"/>
                <a:gd name="T5" fmla="*/ 27 h 27"/>
                <a:gd name="T6" fmla="*/ 0 w 46"/>
                <a:gd name="T7" fmla="*/ 14 h 27"/>
                <a:gd name="T8" fmla="*/ 0 w 46"/>
                <a:gd name="T9" fmla="*/ 14 h 27"/>
                <a:gd name="T10" fmla="*/ 10 w 46"/>
                <a:gd name="T11" fmla="*/ 0 h 27"/>
                <a:gd name="T12" fmla="*/ 20 w 46"/>
                <a:gd name="T13" fmla="*/ 7 h 27"/>
                <a:gd name="T14" fmla="*/ 27 w 46"/>
                <a:gd name="T15" fmla="*/ 0 h 27"/>
                <a:gd name="T16" fmla="*/ 33 w 46"/>
                <a:gd name="T17" fmla="*/ 7 h 27"/>
                <a:gd name="T18" fmla="*/ 36 w 46"/>
                <a:gd name="T19" fmla="*/ 0 h 27"/>
                <a:gd name="T20" fmla="*/ 46 w 46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7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772D57FF-1189-4BE2-B25E-916356EA4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avLst/>
              <a:gdLst>
                <a:gd name="T0" fmla="*/ 113 w 113"/>
                <a:gd name="T1" fmla="*/ 82 h 92"/>
                <a:gd name="T2" fmla="*/ 102 w 113"/>
                <a:gd name="T3" fmla="*/ 92 h 92"/>
                <a:gd name="T4" fmla="*/ 10 w 113"/>
                <a:gd name="T5" fmla="*/ 92 h 92"/>
                <a:gd name="T6" fmla="*/ 0 w 113"/>
                <a:gd name="T7" fmla="*/ 82 h 92"/>
                <a:gd name="T8" fmla="*/ 10 w 113"/>
                <a:gd name="T9" fmla="*/ 71 h 92"/>
                <a:gd name="T10" fmla="*/ 10 w 113"/>
                <a:gd name="T11" fmla="*/ 33 h 92"/>
                <a:gd name="T12" fmla="*/ 43 w 113"/>
                <a:gd name="T13" fmla="*/ 0 h 92"/>
                <a:gd name="T14" fmla="*/ 69 w 113"/>
                <a:gd name="T15" fmla="*/ 0 h 92"/>
                <a:gd name="T16" fmla="*/ 102 w 113"/>
                <a:gd name="T17" fmla="*/ 33 h 92"/>
                <a:gd name="T18" fmla="*/ 102 w 113"/>
                <a:gd name="T19" fmla="*/ 71 h 92"/>
                <a:gd name="T20" fmla="*/ 113 w 113"/>
                <a:gd name="T21" fmla="*/ 82 h 92"/>
                <a:gd name="T22" fmla="*/ 75 w 113"/>
                <a:gd name="T23" fmla="*/ 54 h 92"/>
                <a:gd name="T24" fmla="*/ 62 w 113"/>
                <a:gd name="T25" fmla="*/ 39 h 92"/>
                <a:gd name="T26" fmla="*/ 53 w 113"/>
                <a:gd name="T27" fmla="*/ 32 h 92"/>
                <a:gd name="T28" fmla="*/ 59 w 113"/>
                <a:gd name="T29" fmla="*/ 28 h 92"/>
                <a:gd name="T30" fmla="*/ 70 w 113"/>
                <a:gd name="T31" fmla="*/ 31 h 92"/>
                <a:gd name="T32" fmla="*/ 73 w 113"/>
                <a:gd name="T33" fmla="*/ 22 h 92"/>
                <a:gd name="T34" fmla="*/ 61 w 113"/>
                <a:gd name="T35" fmla="*/ 19 h 92"/>
                <a:gd name="T36" fmla="*/ 61 w 113"/>
                <a:gd name="T37" fmla="*/ 18 h 92"/>
                <a:gd name="T38" fmla="*/ 61 w 113"/>
                <a:gd name="T39" fmla="*/ 18 h 92"/>
                <a:gd name="T40" fmla="*/ 61 w 113"/>
                <a:gd name="T41" fmla="*/ 17 h 92"/>
                <a:gd name="T42" fmla="*/ 57 w 113"/>
                <a:gd name="T43" fmla="*/ 14 h 92"/>
                <a:gd name="T44" fmla="*/ 54 w 113"/>
                <a:gd name="T45" fmla="*/ 17 h 92"/>
                <a:gd name="T46" fmla="*/ 54 w 113"/>
                <a:gd name="T47" fmla="*/ 19 h 92"/>
                <a:gd name="T48" fmla="*/ 54 w 113"/>
                <a:gd name="T49" fmla="*/ 19 h 92"/>
                <a:gd name="T50" fmla="*/ 54 w 113"/>
                <a:gd name="T51" fmla="*/ 20 h 92"/>
                <a:gd name="T52" fmla="*/ 41 w 113"/>
                <a:gd name="T53" fmla="*/ 34 h 92"/>
                <a:gd name="T54" fmla="*/ 55 w 113"/>
                <a:gd name="T55" fmla="*/ 48 h 92"/>
                <a:gd name="T56" fmla="*/ 63 w 113"/>
                <a:gd name="T57" fmla="*/ 55 h 92"/>
                <a:gd name="T58" fmla="*/ 55 w 113"/>
                <a:gd name="T59" fmla="*/ 60 h 92"/>
                <a:gd name="T60" fmla="*/ 43 w 113"/>
                <a:gd name="T61" fmla="*/ 56 h 92"/>
                <a:gd name="T62" fmla="*/ 40 w 113"/>
                <a:gd name="T63" fmla="*/ 65 h 92"/>
                <a:gd name="T64" fmla="*/ 53 w 113"/>
                <a:gd name="T65" fmla="*/ 69 h 92"/>
                <a:gd name="T66" fmla="*/ 53 w 113"/>
                <a:gd name="T67" fmla="*/ 70 h 92"/>
                <a:gd name="T68" fmla="*/ 53 w 113"/>
                <a:gd name="T69" fmla="*/ 70 h 92"/>
                <a:gd name="T70" fmla="*/ 53 w 113"/>
                <a:gd name="T71" fmla="*/ 70 h 92"/>
                <a:gd name="T72" fmla="*/ 57 w 113"/>
                <a:gd name="T73" fmla="*/ 74 h 92"/>
                <a:gd name="T74" fmla="*/ 61 w 113"/>
                <a:gd name="T75" fmla="*/ 70 h 92"/>
                <a:gd name="T76" fmla="*/ 61 w 113"/>
                <a:gd name="T77" fmla="*/ 70 h 92"/>
                <a:gd name="T78" fmla="*/ 61 w 113"/>
                <a:gd name="T79" fmla="*/ 70 h 92"/>
                <a:gd name="T80" fmla="*/ 61 w 113"/>
                <a:gd name="T81" fmla="*/ 68 h 92"/>
                <a:gd name="T82" fmla="*/ 75 w 113"/>
                <a:gd name="T83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2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37">
            <a:extLst>
              <a:ext uri="{FF2B5EF4-FFF2-40B4-BE49-F238E27FC236}">
                <a16:creationId xmlns:a16="http://schemas.microsoft.com/office/drawing/2014/main" id="{DF5D9828-8207-4862-9CAA-086683B0EC3B}"/>
              </a:ext>
            </a:extLst>
          </p:cNvPr>
          <p:cNvGrpSpPr/>
          <p:nvPr/>
        </p:nvGrpSpPr>
        <p:grpSpPr>
          <a:xfrm>
            <a:off x="4705389" y="4229680"/>
            <a:ext cx="486533" cy="508947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A795B460-0043-4554-AEB4-92E3E54CF609}"/>
                </a:ext>
              </a:extLst>
            </p:cNvPr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8462A4AA-35B2-4C29-8F98-6A536485E4CD}"/>
                </a:ext>
              </a:extLst>
            </p:cNvPr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82B2E231-75D1-49C4-A88A-0D59DA911578}"/>
              </a:ext>
            </a:extLst>
          </p:cNvPr>
          <p:cNvSpPr txBox="1"/>
          <p:nvPr/>
        </p:nvSpPr>
        <p:spPr>
          <a:xfrm>
            <a:off x="7943061" y="1611917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41C31AE-FDA3-43FB-8ED0-0288177F6A49}"/>
              </a:ext>
            </a:extLst>
          </p:cNvPr>
          <p:cNvSpPr/>
          <p:nvPr/>
        </p:nvSpPr>
        <p:spPr>
          <a:xfrm>
            <a:off x="7943061" y="1907252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6B0A73F-661E-496F-B1EE-5CDF0C6E34CE}"/>
              </a:ext>
            </a:extLst>
          </p:cNvPr>
          <p:cNvSpPr txBox="1"/>
          <p:nvPr/>
        </p:nvSpPr>
        <p:spPr>
          <a:xfrm>
            <a:off x="8301535" y="3429356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8C3F0FD-97BF-49B5-993B-D9DF9738DFAB}"/>
              </a:ext>
            </a:extLst>
          </p:cNvPr>
          <p:cNvSpPr/>
          <p:nvPr/>
        </p:nvSpPr>
        <p:spPr>
          <a:xfrm>
            <a:off x="8301535" y="3732342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933C9E7-07AC-4584-A33B-9CA7B9D4D919}"/>
              </a:ext>
            </a:extLst>
          </p:cNvPr>
          <p:cNvSpPr/>
          <p:nvPr/>
        </p:nvSpPr>
        <p:spPr>
          <a:xfrm>
            <a:off x="1093783" y="2593536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7F4EFD2-AD19-4021-A0AA-6F8CA684D0B2}"/>
              </a:ext>
            </a:extLst>
          </p:cNvPr>
          <p:cNvSpPr txBox="1"/>
          <p:nvPr/>
        </p:nvSpPr>
        <p:spPr>
          <a:xfrm>
            <a:off x="1749009" y="2271263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3DC941F-5D76-4183-BA30-16F5DCC1F734}"/>
              </a:ext>
            </a:extLst>
          </p:cNvPr>
          <p:cNvSpPr/>
          <p:nvPr/>
        </p:nvSpPr>
        <p:spPr>
          <a:xfrm>
            <a:off x="838654" y="4664583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EBA297D-9F61-4917-BC26-24C9C2913E4D}"/>
              </a:ext>
            </a:extLst>
          </p:cNvPr>
          <p:cNvSpPr txBox="1"/>
          <p:nvPr/>
        </p:nvSpPr>
        <p:spPr>
          <a:xfrm>
            <a:off x="1493880" y="4342310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5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FB03DE-5AE7-4DE6-8835-17E87A6ED68C}"/>
              </a:ext>
            </a:extLst>
          </p:cNvPr>
          <p:cNvSpPr/>
          <p:nvPr/>
        </p:nvSpPr>
        <p:spPr>
          <a:xfrm>
            <a:off x="6294120" y="1137821"/>
            <a:ext cx="4526280" cy="48006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9796BF-A4C0-44C7-B517-F7FD947F0C8B}"/>
              </a:ext>
            </a:extLst>
          </p:cNvPr>
          <p:cNvSpPr/>
          <p:nvPr/>
        </p:nvSpPr>
        <p:spPr>
          <a:xfrm>
            <a:off x="6294120" y="1137821"/>
            <a:ext cx="1508760" cy="1840687"/>
          </a:xfrm>
          <a:prstGeom prst="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86%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AF1B9B-F1B8-466A-B43B-0E380CCF75B0}"/>
              </a:ext>
            </a:extLst>
          </p:cNvPr>
          <p:cNvSpPr/>
          <p:nvPr/>
        </p:nvSpPr>
        <p:spPr>
          <a:xfrm>
            <a:off x="9311640" y="4097734"/>
            <a:ext cx="1508760" cy="1840687"/>
          </a:xfrm>
          <a:prstGeom prst="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76%</a:t>
            </a:r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28D1D4B-F9BC-458A-93F3-78127C73BDDB}"/>
              </a:ext>
            </a:extLst>
          </p:cNvPr>
          <p:cNvGrpSpPr/>
          <p:nvPr/>
        </p:nvGrpSpPr>
        <p:grpSpPr>
          <a:xfrm>
            <a:off x="1644512" y="3042846"/>
            <a:ext cx="607926" cy="607926"/>
            <a:chOff x="1348740" y="2116455"/>
            <a:chExt cx="1769745" cy="176974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D61653C-E73D-4F22-90FE-36E37BD54F7E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357C873B-E2FF-4AFA-83AA-A904D9F539AE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502DFEA-CAC4-41F4-BE68-421D866033F0}"/>
              </a:ext>
            </a:extLst>
          </p:cNvPr>
          <p:cNvSpPr txBox="1"/>
          <p:nvPr/>
        </p:nvSpPr>
        <p:spPr>
          <a:xfrm>
            <a:off x="2586871" y="2868710"/>
            <a:ext cx="191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B6C012-ED2C-4C59-B295-D1FAEDCD245D}"/>
              </a:ext>
            </a:extLst>
          </p:cNvPr>
          <p:cNvSpPr/>
          <p:nvPr/>
        </p:nvSpPr>
        <p:spPr>
          <a:xfrm>
            <a:off x="2586871" y="3164045"/>
            <a:ext cx="2918684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EE4C1C9-DCD9-4DB3-A108-0D600D2B745F}"/>
              </a:ext>
            </a:extLst>
          </p:cNvPr>
          <p:cNvGrpSpPr/>
          <p:nvPr/>
        </p:nvGrpSpPr>
        <p:grpSpPr>
          <a:xfrm>
            <a:off x="1644512" y="4708055"/>
            <a:ext cx="607926" cy="607926"/>
            <a:chOff x="1348740" y="2116455"/>
            <a:chExt cx="1769745" cy="1769745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B43CA00-8659-4100-8B59-FC60F3918B8C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KSO_Shape">
              <a:extLst>
                <a:ext uri="{FF2B5EF4-FFF2-40B4-BE49-F238E27FC236}">
                  <a16:creationId xmlns:a16="http://schemas.microsoft.com/office/drawing/2014/main" id="{082FB317-8902-40B3-A0E8-39609CA037FD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30CF28E-D6FB-42E2-B786-7E9C4B9D1EDB}"/>
              </a:ext>
            </a:extLst>
          </p:cNvPr>
          <p:cNvSpPr txBox="1"/>
          <p:nvPr/>
        </p:nvSpPr>
        <p:spPr>
          <a:xfrm>
            <a:off x="2586871" y="4533919"/>
            <a:ext cx="191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5785615-B05D-4EBB-BB0D-7C4E9AFE237B}"/>
              </a:ext>
            </a:extLst>
          </p:cNvPr>
          <p:cNvSpPr/>
          <p:nvPr/>
        </p:nvSpPr>
        <p:spPr>
          <a:xfrm>
            <a:off x="2586871" y="4829254"/>
            <a:ext cx="2918684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iṥ1íḋè">
            <a:extLst>
              <a:ext uri="{FF2B5EF4-FFF2-40B4-BE49-F238E27FC236}">
                <a16:creationId xmlns:a16="http://schemas.microsoft.com/office/drawing/2014/main" id="{34E797DA-CE40-477B-865C-84EF1C65DD41}"/>
              </a:ext>
            </a:extLst>
          </p:cNvPr>
          <p:cNvSpPr txBox="1"/>
          <p:nvPr/>
        </p:nvSpPr>
        <p:spPr>
          <a:xfrm>
            <a:off x="1600835" y="1146532"/>
            <a:ext cx="6956425" cy="15240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 reading</a:t>
            </a:r>
          </a:p>
          <a:p>
            <a:pPr>
              <a:lnSpc>
                <a:spcPct val="200000"/>
              </a:lnSpc>
              <a:buSzPct val="25000"/>
            </a:pPr>
            <a:r>
              <a:rPr lang="en-US" sz="2000" b="1" dirty="0">
                <a:cs typeface="+mn-ea"/>
                <a:sym typeface="+mn-lt"/>
              </a:rPr>
              <a:t>more fluent.</a:t>
            </a:r>
          </a:p>
        </p:txBody>
      </p:sp>
    </p:spTree>
    <p:extLst>
      <p:ext uri="{BB962C8B-B14F-4D97-AF65-F5344CB8AC3E}">
        <p14:creationId xmlns:p14="http://schemas.microsoft.com/office/powerpoint/2010/main" val="16007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CC8347-8012-4DF7-A678-CEB5B2E4E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4CB1BE-4049-461B-B3B9-0C286E6A01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49" t="50580" r="31935"/>
          <a:stretch/>
        </p:blipFill>
        <p:spPr>
          <a:xfrm rot="10800000">
            <a:off x="2628900" y="-176983"/>
            <a:ext cx="7220263" cy="2820094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BE0BF07-BA7D-4479-994B-5C343536A3C3}"/>
              </a:ext>
            </a:extLst>
          </p:cNvPr>
          <p:cNvSpPr/>
          <p:nvPr/>
        </p:nvSpPr>
        <p:spPr>
          <a:xfrm>
            <a:off x="1251784" y="718916"/>
            <a:ext cx="9688433" cy="5420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9C616A-B5B2-44F6-8E91-D079C5612F1E}"/>
              </a:ext>
            </a:extLst>
          </p:cNvPr>
          <p:cNvSpPr txBox="1"/>
          <p:nvPr/>
        </p:nvSpPr>
        <p:spPr>
          <a:xfrm>
            <a:off x="3678711" y="2435484"/>
            <a:ext cx="5120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THANKS</a:t>
            </a:r>
            <a:endParaRPr kumimoji="0" lang="zh-CN" altLang="en-US" sz="80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6FD4CD-7809-4DA2-9F9D-A37DC7B87E76}"/>
              </a:ext>
            </a:extLst>
          </p:cNvPr>
          <p:cNvSpPr/>
          <p:nvPr/>
        </p:nvSpPr>
        <p:spPr>
          <a:xfrm>
            <a:off x="2628900" y="3687600"/>
            <a:ext cx="6934200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 Click here to add content that matches the title.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D05E234-D5B3-47F7-AF1F-EE615F9E8722}"/>
              </a:ext>
            </a:extLst>
          </p:cNvPr>
          <p:cNvSpPr/>
          <p:nvPr/>
        </p:nvSpPr>
        <p:spPr>
          <a:xfrm>
            <a:off x="5353050" y="5085506"/>
            <a:ext cx="1485900" cy="463182"/>
          </a:xfrm>
          <a:prstGeom prst="round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800" b="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48E0443-EEAF-B472-D507-369B121F2D40}"/>
              </a:ext>
            </a:extLst>
          </p:cNvPr>
          <p:cNvSpPr/>
          <p:nvPr/>
        </p:nvSpPr>
        <p:spPr>
          <a:xfrm>
            <a:off x="5253698" y="90725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3">
            <a:hlinkClick r:id="rId4"/>
            <a:extLst>
              <a:ext uri="{FF2B5EF4-FFF2-40B4-BE49-F238E27FC236}">
                <a16:creationId xmlns:a16="http://schemas.microsoft.com/office/drawing/2014/main" id="{47546E3B-EA1B-A502-22FB-E4C8FC5C3C0C}"/>
              </a:ext>
            </a:extLst>
          </p:cNvPr>
          <p:cNvSpPr txBox="1"/>
          <p:nvPr/>
        </p:nvSpPr>
        <p:spPr>
          <a:xfrm>
            <a:off x="3511190" y="58928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8CA98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8CA98E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8CA9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8CA98E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rgbClr val="8CA98E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8CA98E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8CA98E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rgbClr val="8CA98E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8CA98E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CA98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CA98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8CA98E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8CA98E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8CA98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CA98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CA98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CA98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8CA98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CA98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A136C2-DCFB-42F6-9569-EE1185F5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7B0C32C2-8039-4478-9611-0AF133DE9F14}"/>
              </a:ext>
            </a:extLst>
          </p:cNvPr>
          <p:cNvSpPr/>
          <p:nvPr/>
        </p:nvSpPr>
        <p:spPr>
          <a:xfrm>
            <a:off x="3061052" y="394052"/>
            <a:ext cx="6069896" cy="606989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E184F3-B8C9-41D4-A0FE-9EABD3982731}"/>
              </a:ext>
            </a:extLst>
          </p:cNvPr>
          <p:cNvSpPr txBox="1"/>
          <p:nvPr/>
        </p:nvSpPr>
        <p:spPr>
          <a:xfrm>
            <a:off x="4143375" y="1882318"/>
            <a:ext cx="390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 A R T   0 1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89C74D-9BA7-4785-B6F3-DB855731DD5B}"/>
              </a:ext>
            </a:extLst>
          </p:cNvPr>
          <p:cNvSpPr txBox="1"/>
          <p:nvPr/>
        </p:nvSpPr>
        <p:spPr>
          <a:xfrm>
            <a:off x="4143375" y="3143199"/>
            <a:ext cx="390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FC0A75-33CE-4DAF-90C9-B77DE7618DB9}"/>
              </a:ext>
            </a:extLst>
          </p:cNvPr>
          <p:cNvSpPr/>
          <p:nvPr/>
        </p:nvSpPr>
        <p:spPr>
          <a:xfrm>
            <a:off x="3257550" y="3829639"/>
            <a:ext cx="5676900" cy="40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sp>
        <p:nvSpPr>
          <p:cNvPr id="3" name="iṥ1íḋè">
            <a:extLst>
              <a:ext uri="{FF2B5EF4-FFF2-40B4-BE49-F238E27FC236}">
                <a16:creationId xmlns:a16="http://schemas.microsoft.com/office/drawing/2014/main" id="{F3FBC258-C804-4F8C-922A-3BFC386D405B}"/>
              </a:ext>
            </a:extLst>
          </p:cNvPr>
          <p:cNvSpPr txBox="1"/>
          <p:nvPr/>
        </p:nvSpPr>
        <p:spPr>
          <a:xfrm>
            <a:off x="6952407" y="1989129"/>
            <a:ext cx="6956425" cy="15240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 reading</a:t>
            </a:r>
          </a:p>
          <a:p>
            <a:pPr>
              <a:lnSpc>
                <a:spcPct val="200000"/>
              </a:lnSpc>
              <a:buSzPct val="25000"/>
            </a:pPr>
            <a:r>
              <a:rPr lang="en-US" sz="20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B7DFED8-9659-4D93-9CE7-E342E8F29842}"/>
              </a:ext>
            </a:extLst>
          </p:cNvPr>
          <p:cNvSpPr/>
          <p:nvPr/>
        </p:nvSpPr>
        <p:spPr>
          <a:xfrm>
            <a:off x="6926044" y="3429000"/>
            <a:ext cx="3682005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. Click here to add content that matches the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title.consectetuer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. 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9208588-E7E6-4BE0-8D27-6B6879878C2B}"/>
              </a:ext>
            </a:extLst>
          </p:cNvPr>
          <p:cNvSpPr/>
          <p:nvPr/>
        </p:nvSpPr>
        <p:spPr>
          <a:xfrm>
            <a:off x="1477107" y="1562885"/>
            <a:ext cx="1947848" cy="3935731"/>
          </a:xfrm>
          <a:prstGeom prst="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6EA195-45AD-4E99-BC83-5244CA39AB23}"/>
              </a:ext>
            </a:extLst>
          </p:cNvPr>
          <p:cNvSpPr/>
          <p:nvPr/>
        </p:nvSpPr>
        <p:spPr>
          <a:xfrm>
            <a:off x="1969477" y="2005139"/>
            <a:ext cx="3935731" cy="393573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7EE248-85A3-4B0B-95CA-1742E997CE93}"/>
              </a:ext>
            </a:extLst>
          </p:cNvPr>
          <p:cNvSpPr/>
          <p:nvPr/>
        </p:nvSpPr>
        <p:spPr>
          <a:xfrm>
            <a:off x="7100754" y="1728177"/>
            <a:ext cx="1947847" cy="299837"/>
          </a:xfrm>
          <a:prstGeom prst="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6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grpSp>
        <p:nvGrpSpPr>
          <p:cNvPr id="3" name="3e6b0a65-19a6-4cd8-8e85-a8baf6a483b1" descr="Fg4AAB+LCAAAAAAABADdVU1vgkAQ/S/b9mbNgpG23LBK46G1iaQ9NB62sMpaWA0sjY3hv3eXLxelqEnTFOIFZ+ftvDcz8Lbgkn2tMdDB1EcBGxK0CJA/ZtgHHTB2gE4jz+uAAaEOoYuHYBWtQ6C/bQuYfPJKmPuCvAgLLCWMIC/9qx/k52mPhBI/8rM02IU8hDZSSIFpkDiOh+W0MWU4+CwqKCKWPE9ZwAuYq8BHjBfcwvgKZEdA13pdGAuwgzcc1AFWSivnk9ETDajUKQ6ETMNZRiHzMWU70DPircOcVYXeQ9wuu6Cj7vfj+q6iI+oNTDRkN09dtMZP/CrBN+uACClgVqgrseWF+UNJd9z5kbCFN2dKFAhZXNU8aumLC2T2GYUq3rMK5sUq3q+8VXB8FfO0g/PJfE5sbLnYx3mORSgzqMNJO/keDgKycBnFYZgFJu9LbDMJpmsiKwpdfueFaY5GPa2vglwejKv2MS946j7u5Z8ypwQiD4rrDTEzbJu3OWOeCkriZZ39Hf26UQ6Q/SGPMqdZmmUarNnBvxYHTxN38Jq1RZ2YWtPFKb+2l7XfmH9udz1Ntju1xXanNtru1DbZXb9kd6Zp3MJhpd2pbbQ7tbnfzDNfs7aoK+yuweKO292p4mb89w0b8RqzFg4AAA==">
            <a:extLst>
              <a:ext uri="{FF2B5EF4-FFF2-40B4-BE49-F238E27FC236}">
                <a16:creationId xmlns:a16="http://schemas.microsoft.com/office/drawing/2014/main" id="{2592C5E9-C61C-403E-B188-457DCBED45DE}"/>
              </a:ext>
            </a:extLst>
          </p:cNvPr>
          <p:cNvGrpSpPr>
            <a:grpSpLocks noChangeAspect="1"/>
          </p:cNvGrpSpPr>
          <p:nvPr/>
        </p:nvGrpSpPr>
        <p:grpSpPr>
          <a:xfrm>
            <a:off x="3694287" y="1607496"/>
            <a:ext cx="4253900" cy="3643009"/>
            <a:chOff x="3823607" y="1607496"/>
            <a:chExt cx="4253900" cy="3643009"/>
          </a:xfrm>
        </p:grpSpPr>
        <p:sp>
          <p:nvSpPr>
            <p:cNvPr id="4" name="BackShape1">
              <a:extLst>
                <a:ext uri="{FF2B5EF4-FFF2-40B4-BE49-F238E27FC236}">
                  <a16:creationId xmlns:a16="http://schemas.microsoft.com/office/drawing/2014/main" id="{4D28D864-6A95-40C4-8D07-05EA71EFF7A8}"/>
                </a:ext>
              </a:extLst>
            </p:cNvPr>
            <p:cNvSpPr/>
            <p:nvPr/>
          </p:nvSpPr>
          <p:spPr bwMode="auto">
            <a:xfrm>
              <a:off x="5334278" y="1800851"/>
              <a:ext cx="2020728" cy="2018811"/>
            </a:xfrm>
            <a:custGeom>
              <a:avLst/>
              <a:gdLst>
                <a:gd name="T0" fmla="*/ 432 w 506"/>
                <a:gd name="T1" fmla="*/ 74 h 506"/>
                <a:gd name="T2" fmla="*/ 253 w 506"/>
                <a:gd name="T3" fmla="*/ 0 h 506"/>
                <a:gd name="T4" fmla="*/ 74 w 506"/>
                <a:gd name="T5" fmla="*/ 74 h 506"/>
                <a:gd name="T6" fmla="*/ 4 w 506"/>
                <a:gd name="T7" fmla="*/ 209 h 506"/>
                <a:gd name="T8" fmla="*/ 2 w 506"/>
                <a:gd name="T9" fmla="*/ 225 h 506"/>
                <a:gd name="T10" fmla="*/ 1 w 506"/>
                <a:gd name="T11" fmla="*/ 240 h 506"/>
                <a:gd name="T12" fmla="*/ 0 w 506"/>
                <a:gd name="T13" fmla="*/ 253 h 506"/>
                <a:gd name="T14" fmla="*/ 0 w 506"/>
                <a:gd name="T15" fmla="*/ 287 h 506"/>
                <a:gd name="T16" fmla="*/ 0 w 506"/>
                <a:gd name="T17" fmla="*/ 303 h 506"/>
                <a:gd name="T18" fmla="*/ 0 w 506"/>
                <a:gd name="T19" fmla="*/ 318 h 506"/>
                <a:gd name="T20" fmla="*/ 0 w 506"/>
                <a:gd name="T21" fmla="*/ 506 h 506"/>
                <a:gd name="T22" fmla="*/ 188 w 506"/>
                <a:gd name="T23" fmla="*/ 505 h 506"/>
                <a:gd name="T24" fmla="*/ 203 w 506"/>
                <a:gd name="T25" fmla="*/ 505 h 506"/>
                <a:gd name="T26" fmla="*/ 219 w 506"/>
                <a:gd name="T27" fmla="*/ 505 h 506"/>
                <a:gd name="T28" fmla="*/ 219 w 506"/>
                <a:gd name="T29" fmla="*/ 493 h 506"/>
                <a:gd name="T30" fmla="*/ 219 w 506"/>
                <a:gd name="T31" fmla="*/ 459 h 506"/>
                <a:gd name="T32" fmla="*/ 204 w 506"/>
                <a:gd name="T33" fmla="*/ 459 h 506"/>
                <a:gd name="T34" fmla="*/ 47 w 506"/>
                <a:gd name="T35" fmla="*/ 459 h 506"/>
                <a:gd name="T36" fmla="*/ 47 w 506"/>
                <a:gd name="T37" fmla="*/ 318 h 506"/>
                <a:gd name="T38" fmla="*/ 47 w 506"/>
                <a:gd name="T39" fmla="*/ 287 h 506"/>
                <a:gd name="T40" fmla="*/ 47 w 506"/>
                <a:gd name="T41" fmla="*/ 253 h 506"/>
                <a:gd name="T42" fmla="*/ 47 w 506"/>
                <a:gd name="T43" fmla="*/ 240 h 506"/>
                <a:gd name="T44" fmla="*/ 49 w 506"/>
                <a:gd name="T45" fmla="*/ 225 h 506"/>
                <a:gd name="T46" fmla="*/ 52 w 506"/>
                <a:gd name="T47" fmla="*/ 209 h 506"/>
                <a:gd name="T48" fmla="*/ 107 w 506"/>
                <a:gd name="T49" fmla="*/ 107 h 506"/>
                <a:gd name="T50" fmla="*/ 253 w 506"/>
                <a:gd name="T51" fmla="*/ 47 h 506"/>
                <a:gd name="T52" fmla="*/ 459 w 506"/>
                <a:gd name="T53" fmla="*/ 253 h 506"/>
                <a:gd name="T54" fmla="*/ 399 w 506"/>
                <a:gd name="T55" fmla="*/ 398 h 506"/>
                <a:gd name="T56" fmla="*/ 297 w 506"/>
                <a:gd name="T57" fmla="*/ 454 h 506"/>
                <a:gd name="T58" fmla="*/ 297 w 506"/>
                <a:gd name="T59" fmla="*/ 458 h 506"/>
                <a:gd name="T60" fmla="*/ 297 w 506"/>
                <a:gd name="T61" fmla="*/ 493 h 506"/>
                <a:gd name="T62" fmla="*/ 297 w 506"/>
                <a:gd name="T63" fmla="*/ 502 h 506"/>
                <a:gd name="T64" fmla="*/ 432 w 506"/>
                <a:gd name="T65" fmla="*/ 431 h 506"/>
                <a:gd name="T66" fmla="*/ 506 w 506"/>
                <a:gd name="T67" fmla="*/ 253 h 506"/>
                <a:gd name="T68" fmla="*/ 432 w 506"/>
                <a:gd name="T69" fmla="*/ 7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506">
                  <a:moveTo>
                    <a:pt x="432" y="74"/>
                  </a:moveTo>
                  <a:cubicBezTo>
                    <a:pt x="384" y="26"/>
                    <a:pt x="321" y="0"/>
                    <a:pt x="253" y="0"/>
                  </a:cubicBezTo>
                  <a:cubicBezTo>
                    <a:pt x="186" y="0"/>
                    <a:pt x="122" y="26"/>
                    <a:pt x="74" y="74"/>
                  </a:cubicBezTo>
                  <a:cubicBezTo>
                    <a:pt x="37" y="111"/>
                    <a:pt x="13" y="158"/>
                    <a:pt x="4" y="209"/>
                  </a:cubicBezTo>
                  <a:cubicBezTo>
                    <a:pt x="3" y="214"/>
                    <a:pt x="2" y="220"/>
                    <a:pt x="2" y="225"/>
                  </a:cubicBezTo>
                  <a:cubicBezTo>
                    <a:pt x="1" y="230"/>
                    <a:pt x="1" y="235"/>
                    <a:pt x="1" y="240"/>
                  </a:cubicBezTo>
                  <a:cubicBezTo>
                    <a:pt x="0" y="244"/>
                    <a:pt x="0" y="249"/>
                    <a:pt x="0" y="253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88" y="505"/>
                    <a:pt x="188" y="505"/>
                    <a:pt x="188" y="505"/>
                  </a:cubicBezTo>
                  <a:cubicBezTo>
                    <a:pt x="203" y="505"/>
                    <a:pt x="203" y="505"/>
                    <a:pt x="203" y="505"/>
                  </a:cubicBezTo>
                  <a:cubicBezTo>
                    <a:pt x="219" y="505"/>
                    <a:pt x="219" y="505"/>
                    <a:pt x="219" y="505"/>
                  </a:cubicBezTo>
                  <a:cubicBezTo>
                    <a:pt x="219" y="501"/>
                    <a:pt x="219" y="497"/>
                    <a:pt x="219" y="493"/>
                  </a:cubicBezTo>
                  <a:cubicBezTo>
                    <a:pt x="219" y="459"/>
                    <a:pt x="219" y="459"/>
                    <a:pt x="219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47" y="253"/>
                    <a:pt x="47" y="253"/>
                    <a:pt x="47" y="253"/>
                  </a:cubicBezTo>
                  <a:cubicBezTo>
                    <a:pt x="47" y="248"/>
                    <a:pt x="47" y="244"/>
                    <a:pt x="47" y="240"/>
                  </a:cubicBezTo>
                  <a:cubicBezTo>
                    <a:pt x="48" y="235"/>
                    <a:pt x="48" y="230"/>
                    <a:pt x="49" y="225"/>
                  </a:cubicBezTo>
                  <a:cubicBezTo>
                    <a:pt x="50" y="219"/>
                    <a:pt x="51" y="214"/>
                    <a:pt x="52" y="209"/>
                  </a:cubicBezTo>
                  <a:cubicBezTo>
                    <a:pt x="60" y="170"/>
                    <a:pt x="80" y="135"/>
                    <a:pt x="107" y="107"/>
                  </a:cubicBezTo>
                  <a:cubicBezTo>
                    <a:pt x="145" y="70"/>
                    <a:pt x="196" y="47"/>
                    <a:pt x="253" y="47"/>
                  </a:cubicBezTo>
                  <a:cubicBezTo>
                    <a:pt x="367" y="47"/>
                    <a:pt x="459" y="139"/>
                    <a:pt x="459" y="253"/>
                  </a:cubicBezTo>
                  <a:cubicBezTo>
                    <a:pt x="459" y="310"/>
                    <a:pt x="436" y="361"/>
                    <a:pt x="399" y="398"/>
                  </a:cubicBezTo>
                  <a:cubicBezTo>
                    <a:pt x="371" y="426"/>
                    <a:pt x="336" y="446"/>
                    <a:pt x="297" y="454"/>
                  </a:cubicBezTo>
                  <a:cubicBezTo>
                    <a:pt x="297" y="458"/>
                    <a:pt x="297" y="458"/>
                    <a:pt x="297" y="458"/>
                  </a:cubicBezTo>
                  <a:cubicBezTo>
                    <a:pt x="297" y="493"/>
                    <a:pt x="297" y="493"/>
                    <a:pt x="297" y="493"/>
                  </a:cubicBezTo>
                  <a:cubicBezTo>
                    <a:pt x="297" y="496"/>
                    <a:pt x="297" y="499"/>
                    <a:pt x="297" y="502"/>
                  </a:cubicBezTo>
                  <a:cubicBezTo>
                    <a:pt x="347" y="493"/>
                    <a:pt x="394" y="469"/>
                    <a:pt x="432" y="431"/>
                  </a:cubicBezTo>
                  <a:cubicBezTo>
                    <a:pt x="480" y="384"/>
                    <a:pt x="506" y="320"/>
                    <a:pt x="506" y="253"/>
                  </a:cubicBezTo>
                  <a:cubicBezTo>
                    <a:pt x="506" y="185"/>
                    <a:pt x="480" y="122"/>
                    <a:pt x="432" y="74"/>
                  </a:cubicBezTo>
                  <a:close/>
                </a:path>
              </a:pathLst>
            </a:custGeom>
            <a:solidFill>
              <a:srgbClr val="A4BF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BackShape2">
              <a:extLst>
                <a:ext uri="{FF2B5EF4-FFF2-40B4-BE49-F238E27FC236}">
                  <a16:creationId xmlns:a16="http://schemas.microsoft.com/office/drawing/2014/main" id="{D56AC452-0230-4851-9E86-78F45463E833}"/>
                </a:ext>
              </a:extLst>
            </p:cNvPr>
            <p:cNvSpPr/>
            <p:nvPr/>
          </p:nvSpPr>
          <p:spPr bwMode="auto">
            <a:xfrm>
              <a:off x="4375678" y="2757534"/>
              <a:ext cx="2020728" cy="2018811"/>
            </a:xfrm>
            <a:custGeom>
              <a:avLst/>
              <a:gdLst>
                <a:gd name="T0" fmla="*/ 287 w 506"/>
                <a:gd name="T1" fmla="*/ 47 h 506"/>
                <a:gd name="T2" fmla="*/ 302 w 506"/>
                <a:gd name="T3" fmla="*/ 47 h 506"/>
                <a:gd name="T4" fmla="*/ 318 w 506"/>
                <a:gd name="T5" fmla="*/ 47 h 506"/>
                <a:gd name="T6" fmla="*/ 459 w 506"/>
                <a:gd name="T7" fmla="*/ 47 h 506"/>
                <a:gd name="T8" fmla="*/ 459 w 506"/>
                <a:gd name="T9" fmla="*/ 188 h 506"/>
                <a:gd name="T10" fmla="*/ 459 w 506"/>
                <a:gd name="T11" fmla="*/ 203 h 506"/>
                <a:gd name="T12" fmla="*/ 459 w 506"/>
                <a:gd name="T13" fmla="*/ 219 h 506"/>
                <a:gd name="T14" fmla="*/ 459 w 506"/>
                <a:gd name="T15" fmla="*/ 253 h 506"/>
                <a:gd name="T16" fmla="*/ 459 w 506"/>
                <a:gd name="T17" fmla="*/ 265 h 506"/>
                <a:gd name="T18" fmla="*/ 457 w 506"/>
                <a:gd name="T19" fmla="*/ 281 h 506"/>
                <a:gd name="T20" fmla="*/ 454 w 506"/>
                <a:gd name="T21" fmla="*/ 296 h 506"/>
                <a:gd name="T22" fmla="*/ 399 w 506"/>
                <a:gd name="T23" fmla="*/ 398 h 506"/>
                <a:gd name="T24" fmla="*/ 253 w 506"/>
                <a:gd name="T25" fmla="*/ 459 h 506"/>
                <a:gd name="T26" fmla="*/ 47 w 506"/>
                <a:gd name="T27" fmla="*/ 253 h 506"/>
                <a:gd name="T28" fmla="*/ 107 w 506"/>
                <a:gd name="T29" fmla="*/ 107 h 506"/>
                <a:gd name="T30" fmla="*/ 209 w 506"/>
                <a:gd name="T31" fmla="*/ 51 h 506"/>
                <a:gd name="T32" fmla="*/ 209 w 506"/>
                <a:gd name="T33" fmla="*/ 13 h 506"/>
                <a:gd name="T34" fmla="*/ 210 w 506"/>
                <a:gd name="T35" fmla="*/ 4 h 506"/>
                <a:gd name="T36" fmla="*/ 74 w 506"/>
                <a:gd name="T37" fmla="*/ 74 h 506"/>
                <a:gd name="T38" fmla="*/ 0 w 506"/>
                <a:gd name="T39" fmla="*/ 253 h 506"/>
                <a:gd name="T40" fmla="*/ 74 w 506"/>
                <a:gd name="T41" fmla="*/ 431 h 506"/>
                <a:gd name="T42" fmla="*/ 253 w 506"/>
                <a:gd name="T43" fmla="*/ 506 h 506"/>
                <a:gd name="T44" fmla="*/ 432 w 506"/>
                <a:gd name="T45" fmla="*/ 431 h 506"/>
                <a:gd name="T46" fmla="*/ 506 w 506"/>
                <a:gd name="T47" fmla="*/ 265 h 506"/>
                <a:gd name="T48" fmla="*/ 506 w 506"/>
                <a:gd name="T49" fmla="*/ 259 h 506"/>
                <a:gd name="T50" fmla="*/ 506 w 506"/>
                <a:gd name="T51" fmla="*/ 256 h 506"/>
                <a:gd name="T52" fmla="*/ 506 w 506"/>
                <a:gd name="T53" fmla="*/ 253 h 506"/>
                <a:gd name="T54" fmla="*/ 506 w 506"/>
                <a:gd name="T55" fmla="*/ 253 h 506"/>
                <a:gd name="T56" fmla="*/ 506 w 506"/>
                <a:gd name="T57" fmla="*/ 218 h 506"/>
                <a:gd name="T58" fmla="*/ 506 w 506"/>
                <a:gd name="T59" fmla="*/ 0 h 506"/>
                <a:gd name="T60" fmla="*/ 318 w 506"/>
                <a:gd name="T61" fmla="*/ 0 h 506"/>
                <a:gd name="T62" fmla="*/ 303 w 506"/>
                <a:gd name="T63" fmla="*/ 0 h 506"/>
                <a:gd name="T64" fmla="*/ 287 w 506"/>
                <a:gd name="T65" fmla="*/ 0 h 506"/>
                <a:gd name="T66" fmla="*/ 287 w 506"/>
                <a:gd name="T67" fmla="*/ 13 h 506"/>
                <a:gd name="T68" fmla="*/ 287 w 506"/>
                <a:gd name="T69" fmla="*/ 4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506">
                  <a:moveTo>
                    <a:pt x="287" y="47"/>
                  </a:moveTo>
                  <a:cubicBezTo>
                    <a:pt x="302" y="47"/>
                    <a:pt x="302" y="47"/>
                    <a:pt x="302" y="47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59" y="188"/>
                    <a:pt x="459" y="188"/>
                    <a:pt x="459" y="188"/>
                  </a:cubicBezTo>
                  <a:cubicBezTo>
                    <a:pt x="459" y="203"/>
                    <a:pt x="459" y="203"/>
                    <a:pt x="459" y="203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7"/>
                    <a:pt x="459" y="261"/>
                    <a:pt x="459" y="265"/>
                  </a:cubicBezTo>
                  <a:cubicBezTo>
                    <a:pt x="458" y="271"/>
                    <a:pt x="458" y="276"/>
                    <a:pt x="457" y="281"/>
                  </a:cubicBezTo>
                  <a:cubicBezTo>
                    <a:pt x="456" y="286"/>
                    <a:pt x="456" y="291"/>
                    <a:pt x="454" y="296"/>
                  </a:cubicBezTo>
                  <a:cubicBezTo>
                    <a:pt x="446" y="336"/>
                    <a:pt x="426" y="371"/>
                    <a:pt x="399" y="398"/>
                  </a:cubicBezTo>
                  <a:cubicBezTo>
                    <a:pt x="361" y="436"/>
                    <a:pt x="310" y="459"/>
                    <a:pt x="253" y="459"/>
                  </a:cubicBezTo>
                  <a:cubicBezTo>
                    <a:pt x="139" y="459"/>
                    <a:pt x="47" y="366"/>
                    <a:pt x="47" y="253"/>
                  </a:cubicBezTo>
                  <a:cubicBezTo>
                    <a:pt x="47" y="196"/>
                    <a:pt x="70" y="144"/>
                    <a:pt x="107" y="107"/>
                  </a:cubicBezTo>
                  <a:cubicBezTo>
                    <a:pt x="135" y="80"/>
                    <a:pt x="170" y="60"/>
                    <a:pt x="209" y="51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09" y="10"/>
                    <a:pt x="209" y="7"/>
                    <a:pt x="210" y="4"/>
                  </a:cubicBezTo>
                  <a:cubicBezTo>
                    <a:pt x="159" y="12"/>
                    <a:pt x="112" y="37"/>
                    <a:pt x="74" y="74"/>
                  </a:cubicBezTo>
                  <a:cubicBezTo>
                    <a:pt x="27" y="122"/>
                    <a:pt x="0" y="185"/>
                    <a:pt x="0" y="253"/>
                  </a:cubicBezTo>
                  <a:cubicBezTo>
                    <a:pt x="0" y="320"/>
                    <a:pt x="27" y="384"/>
                    <a:pt x="74" y="431"/>
                  </a:cubicBezTo>
                  <a:cubicBezTo>
                    <a:pt x="122" y="479"/>
                    <a:pt x="186" y="506"/>
                    <a:pt x="253" y="506"/>
                  </a:cubicBezTo>
                  <a:cubicBezTo>
                    <a:pt x="321" y="506"/>
                    <a:pt x="384" y="479"/>
                    <a:pt x="432" y="431"/>
                  </a:cubicBezTo>
                  <a:cubicBezTo>
                    <a:pt x="477" y="387"/>
                    <a:pt x="502" y="328"/>
                    <a:pt x="506" y="265"/>
                  </a:cubicBezTo>
                  <a:cubicBezTo>
                    <a:pt x="506" y="263"/>
                    <a:pt x="506" y="261"/>
                    <a:pt x="506" y="259"/>
                  </a:cubicBezTo>
                  <a:cubicBezTo>
                    <a:pt x="506" y="258"/>
                    <a:pt x="506" y="257"/>
                    <a:pt x="506" y="256"/>
                  </a:cubicBezTo>
                  <a:cubicBezTo>
                    <a:pt x="506" y="255"/>
                    <a:pt x="506" y="254"/>
                    <a:pt x="506" y="253"/>
                  </a:cubicBezTo>
                  <a:cubicBezTo>
                    <a:pt x="506" y="253"/>
                    <a:pt x="506" y="253"/>
                    <a:pt x="506" y="253"/>
                  </a:cubicBezTo>
                  <a:cubicBezTo>
                    <a:pt x="506" y="218"/>
                    <a:pt x="506" y="218"/>
                    <a:pt x="506" y="218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4"/>
                    <a:pt x="287" y="8"/>
                    <a:pt x="287" y="13"/>
                  </a:cubicBezTo>
                  <a:lnTo>
                    <a:pt x="287" y="47"/>
                  </a:lnTo>
                  <a:close/>
                </a:path>
              </a:pathLst>
            </a:custGeom>
            <a:solidFill>
              <a:srgbClr val="A4BF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ValueBack1">
              <a:extLst>
                <a:ext uri="{FF2B5EF4-FFF2-40B4-BE49-F238E27FC236}">
                  <a16:creationId xmlns:a16="http://schemas.microsoft.com/office/drawing/2014/main" id="{9E35F0BD-2BF3-4793-8E44-22BBA6C9681B}"/>
                </a:ext>
              </a:extLst>
            </p:cNvPr>
            <p:cNvSpPr/>
            <p:nvPr/>
          </p:nvSpPr>
          <p:spPr>
            <a:xfrm>
              <a:off x="3823607" y="3569403"/>
              <a:ext cx="1681101" cy="1681102"/>
            </a:xfrm>
            <a:prstGeom prst="ellipse">
              <a:avLst/>
            </a:prstGeom>
            <a:solidFill>
              <a:srgbClr val="2A5D35"/>
            </a:solidFill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TWO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ValueBack2">
              <a:extLst>
                <a:ext uri="{FF2B5EF4-FFF2-40B4-BE49-F238E27FC236}">
                  <a16:creationId xmlns:a16="http://schemas.microsoft.com/office/drawing/2014/main" id="{E5CDC027-3CB8-4D6E-B776-1B2F431ECF6B}"/>
                </a:ext>
              </a:extLst>
            </p:cNvPr>
            <p:cNvSpPr/>
            <p:nvPr/>
          </p:nvSpPr>
          <p:spPr>
            <a:xfrm>
              <a:off x="6396406" y="1607496"/>
              <a:ext cx="1681101" cy="1681102"/>
            </a:xfrm>
            <a:prstGeom prst="ellipse">
              <a:avLst/>
            </a:prstGeom>
            <a:solidFill>
              <a:srgbClr val="2A5D35"/>
            </a:solidFill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ONE</a:t>
              </a: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457CF92-6943-40EB-9F71-C3F86C94DF58}"/>
              </a:ext>
            </a:extLst>
          </p:cNvPr>
          <p:cNvSpPr/>
          <p:nvPr/>
        </p:nvSpPr>
        <p:spPr>
          <a:xfrm>
            <a:off x="8543774" y="2019604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DE1092-817B-4520-BDA2-0D7549E260BE}"/>
              </a:ext>
            </a:extLst>
          </p:cNvPr>
          <p:cNvSpPr txBox="1"/>
          <p:nvPr/>
        </p:nvSpPr>
        <p:spPr>
          <a:xfrm>
            <a:off x="8823969" y="1619494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125C48D-919A-4BDB-8B7D-A3A2E738FFAE}"/>
              </a:ext>
            </a:extLst>
          </p:cNvPr>
          <p:cNvSpPr/>
          <p:nvPr/>
        </p:nvSpPr>
        <p:spPr>
          <a:xfrm>
            <a:off x="682075" y="4427524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F852FF-2438-486B-B748-74ACA326AE9B}"/>
              </a:ext>
            </a:extLst>
          </p:cNvPr>
          <p:cNvSpPr txBox="1"/>
          <p:nvPr/>
        </p:nvSpPr>
        <p:spPr>
          <a:xfrm>
            <a:off x="962270" y="4027414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8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7F52D7D-6575-4C95-932F-38F189297952}"/>
              </a:ext>
            </a:extLst>
          </p:cNvPr>
          <p:cNvCxnSpPr>
            <a:cxnSpLocks/>
          </p:cNvCxnSpPr>
          <p:nvPr/>
        </p:nvCxnSpPr>
        <p:spPr>
          <a:xfrm>
            <a:off x="356074" y="3429000"/>
            <a:ext cx="11479853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52211652-CDDF-4956-BB84-CD1A4F2D77D1}"/>
              </a:ext>
            </a:extLst>
          </p:cNvPr>
          <p:cNvGrpSpPr/>
          <p:nvPr/>
        </p:nvGrpSpPr>
        <p:grpSpPr>
          <a:xfrm>
            <a:off x="2419555" y="3241245"/>
            <a:ext cx="501585" cy="1712501"/>
            <a:chOff x="3447497" y="3660715"/>
            <a:chExt cx="501585" cy="1712501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26386D4-CFF1-4714-B869-CC1A8D94A7D7}"/>
                </a:ext>
              </a:extLst>
            </p:cNvPr>
            <p:cNvSpPr/>
            <p:nvPr/>
          </p:nvSpPr>
          <p:spPr>
            <a:xfrm>
              <a:off x="3447497" y="3660715"/>
              <a:ext cx="501585" cy="503237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1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2FDB64B-B270-4DDC-8039-036AE7C9F780}"/>
                </a:ext>
              </a:extLst>
            </p:cNvPr>
            <p:cNvGrpSpPr/>
            <p:nvPr/>
          </p:nvGrpSpPr>
          <p:grpSpPr>
            <a:xfrm>
              <a:off x="3655715" y="4150714"/>
              <a:ext cx="115895" cy="1222502"/>
              <a:chOff x="3466779" y="3928056"/>
              <a:chExt cx="115910" cy="1222502"/>
            </a:xfrm>
            <a:solidFill>
              <a:srgbClr val="088EFB"/>
            </a:solidFill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B58894BF-9526-4EEA-8F86-8A76B4508F8A}"/>
                  </a:ext>
                </a:extLst>
              </p:cNvPr>
              <p:cNvCxnSpPr/>
              <p:nvPr/>
            </p:nvCxnSpPr>
            <p:spPr>
              <a:xfrm flipH="1">
                <a:off x="3509492" y="3928056"/>
                <a:ext cx="1" cy="1133341"/>
              </a:xfrm>
              <a:prstGeom prst="line">
                <a:avLst/>
              </a:prstGeom>
              <a:grpFill/>
              <a:ln>
                <a:solidFill>
                  <a:srgbClr val="2A5D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0FC817D1-DF81-4C3C-B451-5AC7A783B30A}"/>
                  </a:ext>
                </a:extLst>
              </p:cNvPr>
              <p:cNvSpPr/>
              <p:nvPr/>
            </p:nvSpPr>
            <p:spPr>
              <a:xfrm>
                <a:off x="3466779" y="5034648"/>
                <a:ext cx="115910" cy="115910"/>
              </a:xfrm>
              <a:prstGeom prst="ellipse">
                <a:avLst/>
              </a:prstGeom>
              <a:solidFill>
                <a:srgbClr val="2A5D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E578F23-3B58-46E8-96CB-938AD0EC814C}"/>
              </a:ext>
            </a:extLst>
          </p:cNvPr>
          <p:cNvGrpSpPr/>
          <p:nvPr/>
        </p:nvGrpSpPr>
        <p:grpSpPr>
          <a:xfrm>
            <a:off x="6871913" y="3241244"/>
            <a:ext cx="501585" cy="1654546"/>
            <a:chOff x="7899855" y="3660715"/>
            <a:chExt cx="501585" cy="165454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C6E5DC3-0427-4F27-81F9-C4034E5EB475}"/>
                </a:ext>
              </a:extLst>
            </p:cNvPr>
            <p:cNvSpPr/>
            <p:nvPr/>
          </p:nvSpPr>
          <p:spPr>
            <a:xfrm>
              <a:off x="7899855" y="3660715"/>
              <a:ext cx="501585" cy="503237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3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08D9A63-AE01-4BC9-B7CA-A2116C9DA8EC}"/>
                </a:ext>
              </a:extLst>
            </p:cNvPr>
            <p:cNvGrpSpPr/>
            <p:nvPr/>
          </p:nvGrpSpPr>
          <p:grpSpPr>
            <a:xfrm>
              <a:off x="8099005" y="4092759"/>
              <a:ext cx="115895" cy="1222502"/>
              <a:chOff x="3451537" y="3928056"/>
              <a:chExt cx="115910" cy="1222502"/>
            </a:xfrm>
            <a:solidFill>
              <a:schemeClr val="accent2"/>
            </a:solidFill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79B44B66-FA81-4803-A7F9-4A25F45F91A7}"/>
                  </a:ext>
                </a:extLst>
              </p:cNvPr>
              <p:cNvCxnSpPr/>
              <p:nvPr/>
            </p:nvCxnSpPr>
            <p:spPr>
              <a:xfrm flipH="1">
                <a:off x="3509492" y="3928056"/>
                <a:ext cx="1" cy="1133341"/>
              </a:xfrm>
              <a:prstGeom prst="line">
                <a:avLst/>
              </a:prstGeom>
              <a:grpFill/>
              <a:ln>
                <a:solidFill>
                  <a:srgbClr val="2A5D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94FF02C-86DF-4D29-8510-02C4AB2B088C}"/>
                  </a:ext>
                </a:extLst>
              </p:cNvPr>
              <p:cNvSpPr/>
              <p:nvPr/>
            </p:nvSpPr>
            <p:spPr>
              <a:xfrm>
                <a:off x="3451537" y="5034648"/>
                <a:ext cx="115910" cy="115910"/>
              </a:xfrm>
              <a:prstGeom prst="ellipse">
                <a:avLst/>
              </a:prstGeom>
              <a:solidFill>
                <a:srgbClr val="2A5D35"/>
              </a:solidFill>
              <a:ln>
                <a:solidFill>
                  <a:srgbClr val="8CA9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E7F0E31-9C46-4044-ACE1-95A02E8656B3}"/>
              </a:ext>
            </a:extLst>
          </p:cNvPr>
          <p:cNvGrpSpPr/>
          <p:nvPr/>
        </p:nvGrpSpPr>
        <p:grpSpPr>
          <a:xfrm>
            <a:off x="4644942" y="2027811"/>
            <a:ext cx="503171" cy="1703971"/>
            <a:chOff x="5672884" y="2447281"/>
            <a:chExt cx="503171" cy="1703971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263FAB9-20F5-4731-A486-F9BD7F28F04A}"/>
                </a:ext>
              </a:extLst>
            </p:cNvPr>
            <p:cNvSpPr/>
            <p:nvPr/>
          </p:nvSpPr>
          <p:spPr>
            <a:xfrm>
              <a:off x="5672884" y="3648015"/>
              <a:ext cx="503171" cy="503237"/>
            </a:xfrm>
            <a:prstGeom prst="ellipse">
              <a:avLst/>
            </a:prstGeom>
            <a:solidFill>
              <a:srgbClr val="A4B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2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1AF9B95-F52C-469C-9FB4-C3BA514E64E8}"/>
                </a:ext>
              </a:extLst>
            </p:cNvPr>
            <p:cNvGrpSpPr/>
            <p:nvPr/>
          </p:nvGrpSpPr>
          <p:grpSpPr>
            <a:xfrm>
              <a:off x="5866521" y="2447281"/>
              <a:ext cx="115895" cy="1236576"/>
              <a:chOff x="5677872" y="2224623"/>
              <a:chExt cx="115910" cy="1236576"/>
            </a:xfrm>
            <a:solidFill>
              <a:schemeClr val="accent1"/>
            </a:solidFill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2485825-57B5-46C7-BBEA-BDF2329C9482}"/>
                  </a:ext>
                </a:extLst>
              </p:cNvPr>
              <p:cNvCxnSpPr/>
              <p:nvPr/>
            </p:nvCxnSpPr>
            <p:spPr>
              <a:xfrm flipH="1">
                <a:off x="5735827" y="2327858"/>
                <a:ext cx="1" cy="1133341"/>
              </a:xfrm>
              <a:prstGeom prst="line">
                <a:avLst/>
              </a:prstGeom>
              <a:grpFill/>
              <a:ln>
                <a:solidFill>
                  <a:srgbClr val="ACC7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557DACF-29F2-46DE-8C97-A0BB678782D1}"/>
                  </a:ext>
                </a:extLst>
              </p:cNvPr>
              <p:cNvSpPr/>
              <p:nvPr/>
            </p:nvSpPr>
            <p:spPr>
              <a:xfrm>
                <a:off x="5677872" y="2224623"/>
                <a:ext cx="115910" cy="115910"/>
              </a:xfrm>
              <a:prstGeom prst="ellipse">
                <a:avLst/>
              </a:prstGeom>
              <a:solidFill>
                <a:srgbClr val="ACC78F"/>
              </a:solidFill>
              <a:ln>
                <a:solidFill>
                  <a:srgbClr val="ACC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1D02B6A-9636-4B58-9474-4CF2454A5A1F}"/>
              </a:ext>
            </a:extLst>
          </p:cNvPr>
          <p:cNvGrpSpPr/>
          <p:nvPr/>
        </p:nvGrpSpPr>
        <p:grpSpPr>
          <a:xfrm>
            <a:off x="9097298" y="1995511"/>
            <a:ext cx="503172" cy="1748971"/>
            <a:chOff x="10125241" y="2414981"/>
            <a:chExt cx="503172" cy="1748971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891F628-72DC-4440-A283-0C922CAE0607}"/>
                </a:ext>
              </a:extLst>
            </p:cNvPr>
            <p:cNvSpPr/>
            <p:nvPr/>
          </p:nvSpPr>
          <p:spPr>
            <a:xfrm>
              <a:off x="10125241" y="3660715"/>
              <a:ext cx="503172" cy="503237"/>
            </a:xfrm>
            <a:prstGeom prst="ellipse">
              <a:avLst/>
            </a:prstGeom>
            <a:solidFill>
              <a:srgbClr val="A4B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4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56593BB-CB7E-4E8E-8CD9-AFA624C88C38}"/>
                </a:ext>
              </a:extLst>
            </p:cNvPr>
            <p:cNvGrpSpPr/>
            <p:nvPr/>
          </p:nvGrpSpPr>
          <p:grpSpPr>
            <a:xfrm>
              <a:off x="10318614" y="2414981"/>
              <a:ext cx="115895" cy="1236576"/>
              <a:chOff x="5677872" y="2224623"/>
              <a:chExt cx="115910" cy="1236576"/>
            </a:xfrm>
            <a:solidFill>
              <a:schemeClr val="accent3"/>
            </a:solidFill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3703114-715D-4732-BCD6-3996B8F726F2}"/>
                  </a:ext>
                </a:extLst>
              </p:cNvPr>
              <p:cNvCxnSpPr/>
              <p:nvPr/>
            </p:nvCxnSpPr>
            <p:spPr>
              <a:xfrm flipH="1">
                <a:off x="5735827" y="2327858"/>
                <a:ext cx="1" cy="1133341"/>
              </a:xfrm>
              <a:prstGeom prst="line">
                <a:avLst/>
              </a:prstGeom>
              <a:grpFill/>
              <a:ln>
                <a:solidFill>
                  <a:srgbClr val="ACC7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0B8914C-4B4F-4EA1-A223-62B3494EC40B}"/>
                  </a:ext>
                </a:extLst>
              </p:cNvPr>
              <p:cNvSpPr/>
              <p:nvPr/>
            </p:nvSpPr>
            <p:spPr>
              <a:xfrm>
                <a:off x="5677872" y="2224623"/>
                <a:ext cx="115910" cy="115910"/>
              </a:xfrm>
              <a:prstGeom prst="ellipse">
                <a:avLst/>
              </a:prstGeom>
              <a:grpFill/>
              <a:ln>
                <a:solidFill>
                  <a:srgbClr val="ACC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80D51E6-9A18-45B9-9D91-93DC27074243}"/>
              </a:ext>
            </a:extLst>
          </p:cNvPr>
          <p:cNvSpPr txBox="1"/>
          <p:nvPr/>
        </p:nvSpPr>
        <p:spPr>
          <a:xfrm>
            <a:off x="2898187" y="3747574"/>
            <a:ext cx="32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32D2CE-9C86-4593-B099-79BDE22C1E7B}"/>
              </a:ext>
            </a:extLst>
          </p:cNvPr>
          <p:cNvSpPr/>
          <p:nvPr/>
        </p:nvSpPr>
        <p:spPr>
          <a:xfrm>
            <a:off x="2898188" y="4046490"/>
            <a:ext cx="2021099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3098B66-318E-4820-A291-5F74EF5BC72C}"/>
              </a:ext>
            </a:extLst>
          </p:cNvPr>
          <p:cNvSpPr txBox="1"/>
          <p:nvPr/>
        </p:nvSpPr>
        <p:spPr>
          <a:xfrm>
            <a:off x="5148112" y="2087016"/>
            <a:ext cx="32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30C7907-30BF-4080-A8A2-A46E287E59CD}"/>
              </a:ext>
            </a:extLst>
          </p:cNvPr>
          <p:cNvSpPr/>
          <p:nvPr/>
        </p:nvSpPr>
        <p:spPr>
          <a:xfrm>
            <a:off x="5148113" y="2385932"/>
            <a:ext cx="2021099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19FAA5F-3BAE-49BB-B90C-A4BD47BAD8E9}"/>
              </a:ext>
            </a:extLst>
          </p:cNvPr>
          <p:cNvSpPr txBox="1"/>
          <p:nvPr/>
        </p:nvSpPr>
        <p:spPr>
          <a:xfrm>
            <a:off x="7375582" y="3778741"/>
            <a:ext cx="32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F646782-B83F-4652-8085-F06356F718C8}"/>
              </a:ext>
            </a:extLst>
          </p:cNvPr>
          <p:cNvSpPr/>
          <p:nvPr/>
        </p:nvSpPr>
        <p:spPr>
          <a:xfrm>
            <a:off x="7375583" y="4077657"/>
            <a:ext cx="2021099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7089BF4-2A65-400B-A361-37B6FB3A7C62}"/>
              </a:ext>
            </a:extLst>
          </p:cNvPr>
          <p:cNvSpPr txBox="1"/>
          <p:nvPr/>
        </p:nvSpPr>
        <p:spPr>
          <a:xfrm>
            <a:off x="9576775" y="2087016"/>
            <a:ext cx="32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48B0E77-C9FD-4E23-9744-EBD5E366841F}"/>
              </a:ext>
            </a:extLst>
          </p:cNvPr>
          <p:cNvSpPr/>
          <p:nvPr/>
        </p:nvSpPr>
        <p:spPr>
          <a:xfrm>
            <a:off x="9576776" y="2385932"/>
            <a:ext cx="2021099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1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814BF8D-115A-43CC-AACE-FECD566E6D00}"/>
              </a:ext>
            </a:extLst>
          </p:cNvPr>
          <p:cNvSpPr/>
          <p:nvPr/>
        </p:nvSpPr>
        <p:spPr>
          <a:xfrm>
            <a:off x="1020056" y="2282895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6146B0-64CE-4592-8247-74D2951BADFC}"/>
              </a:ext>
            </a:extLst>
          </p:cNvPr>
          <p:cNvSpPr txBox="1"/>
          <p:nvPr/>
        </p:nvSpPr>
        <p:spPr>
          <a:xfrm>
            <a:off x="1300251" y="1882785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F2BF98-6E6B-40F2-A83B-4E478E653D17}"/>
              </a:ext>
            </a:extLst>
          </p:cNvPr>
          <p:cNvSpPr/>
          <p:nvPr/>
        </p:nvSpPr>
        <p:spPr>
          <a:xfrm>
            <a:off x="8882554" y="2282895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0953C4-7F9F-4BB2-9CC7-78822C1C3523}"/>
              </a:ext>
            </a:extLst>
          </p:cNvPr>
          <p:cNvSpPr txBox="1"/>
          <p:nvPr/>
        </p:nvSpPr>
        <p:spPr>
          <a:xfrm>
            <a:off x="9162749" y="1882785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4B4A7B-6452-45F3-82E9-17996E410DED}"/>
              </a:ext>
            </a:extLst>
          </p:cNvPr>
          <p:cNvSpPr/>
          <p:nvPr/>
        </p:nvSpPr>
        <p:spPr>
          <a:xfrm>
            <a:off x="1020056" y="4633314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D76304-E2C7-4254-9BC8-F00D5F6B4833}"/>
              </a:ext>
            </a:extLst>
          </p:cNvPr>
          <p:cNvSpPr txBox="1"/>
          <p:nvPr/>
        </p:nvSpPr>
        <p:spPr>
          <a:xfrm>
            <a:off x="1300251" y="4233204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82033D8-EECA-402E-9F7F-CEF6F46189B0}"/>
              </a:ext>
            </a:extLst>
          </p:cNvPr>
          <p:cNvSpPr/>
          <p:nvPr/>
        </p:nvSpPr>
        <p:spPr>
          <a:xfrm>
            <a:off x="8882554" y="4633314"/>
            <a:ext cx="233013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A90417-D88E-4004-A0A0-E183A9343A52}"/>
              </a:ext>
            </a:extLst>
          </p:cNvPr>
          <p:cNvSpPr txBox="1"/>
          <p:nvPr/>
        </p:nvSpPr>
        <p:spPr>
          <a:xfrm>
            <a:off x="9162749" y="4233204"/>
            <a:ext cx="17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F7209A3-7314-4197-9480-02FE282E89CA}"/>
              </a:ext>
            </a:extLst>
          </p:cNvPr>
          <p:cNvSpPr/>
          <p:nvPr/>
        </p:nvSpPr>
        <p:spPr>
          <a:xfrm>
            <a:off x="4288754" y="1432560"/>
            <a:ext cx="3614493" cy="4632960"/>
          </a:xfrm>
          <a:prstGeom prst="rect">
            <a:avLst/>
          </a:prstGeom>
          <a:solidFill>
            <a:srgbClr val="2A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8CE65A0-3E4B-49CB-B684-8729EEDDAD0E}"/>
              </a:ext>
            </a:extLst>
          </p:cNvPr>
          <p:cNvSpPr/>
          <p:nvPr/>
        </p:nvSpPr>
        <p:spPr>
          <a:xfrm>
            <a:off x="4846320" y="2082840"/>
            <a:ext cx="2499360" cy="2499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8B1AAD-A725-467C-8B1D-A250AE991D23}"/>
              </a:ext>
            </a:extLst>
          </p:cNvPr>
          <p:cNvSpPr/>
          <p:nvPr/>
        </p:nvSpPr>
        <p:spPr>
          <a:xfrm>
            <a:off x="4930934" y="4154433"/>
            <a:ext cx="2330133" cy="164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6000">
                <a:solidFill>
                  <a:schemeClr val="bg1"/>
                </a:solidFill>
                <a:cs typeface="+mn-ea"/>
                <a:sym typeface="+mn-lt"/>
              </a:rPr>
              <a:t>78%</a:t>
            </a:r>
            <a:endParaRPr lang="zh-CN" alt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3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30448" y="61238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CF51F17-40EF-4277-A4EF-E4C849CA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0" t="10210" r="8100" b="1334"/>
          <a:stretch/>
        </p:blipFill>
        <p:spPr>
          <a:xfrm rot="10800000">
            <a:off x="-4" y="-381000"/>
            <a:ext cx="12191999" cy="7239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D197F33D-CA0B-48B2-9277-F76F5E988BEC}"/>
              </a:ext>
            </a:extLst>
          </p:cNvPr>
          <p:cNvGrpSpPr/>
          <p:nvPr/>
        </p:nvGrpSpPr>
        <p:grpSpPr>
          <a:xfrm>
            <a:off x="6492240" y="1503045"/>
            <a:ext cx="607926" cy="607926"/>
            <a:chOff x="1348740" y="2116455"/>
            <a:chExt cx="1769745" cy="176974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A50086F-C076-4B6C-B4F4-4BA4BB641167}"/>
                </a:ext>
              </a:extLst>
            </p:cNvPr>
            <p:cNvSpPr/>
            <p:nvPr/>
          </p:nvSpPr>
          <p:spPr>
            <a:xfrm>
              <a:off x="1348740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8F62A516-819A-4C00-910A-F640EE5F1869}"/>
                </a:ext>
              </a:extLst>
            </p:cNvPr>
            <p:cNvSpPr/>
            <p:nvPr/>
          </p:nvSpPr>
          <p:spPr bwMode="auto">
            <a:xfrm>
              <a:off x="1860550" y="2574290"/>
              <a:ext cx="746760" cy="854710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3A40F62-03D2-46A0-BBAB-8F55C400B0B9}"/>
              </a:ext>
            </a:extLst>
          </p:cNvPr>
          <p:cNvGrpSpPr/>
          <p:nvPr/>
        </p:nvGrpSpPr>
        <p:grpSpPr>
          <a:xfrm>
            <a:off x="6492240" y="3125499"/>
            <a:ext cx="607926" cy="607926"/>
            <a:chOff x="3974465" y="2116455"/>
            <a:chExt cx="1769745" cy="176974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1F9F10A-5323-4AD9-8CFE-91FCF4E187DD}"/>
                </a:ext>
              </a:extLst>
            </p:cNvPr>
            <p:cNvSpPr/>
            <p:nvPr/>
          </p:nvSpPr>
          <p:spPr>
            <a:xfrm>
              <a:off x="3974465" y="2116455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KSO_Shape">
              <a:extLst>
                <a:ext uri="{FF2B5EF4-FFF2-40B4-BE49-F238E27FC236}">
                  <a16:creationId xmlns:a16="http://schemas.microsoft.com/office/drawing/2014/main" id="{05058E57-9249-4494-8B6B-FF47DC4FE6C1}"/>
                </a:ext>
              </a:extLst>
            </p:cNvPr>
            <p:cNvSpPr/>
            <p:nvPr/>
          </p:nvSpPr>
          <p:spPr bwMode="auto">
            <a:xfrm>
              <a:off x="4516120" y="2574290"/>
              <a:ext cx="687070" cy="854710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CD2366C-309A-49B6-9353-25E53E6E1A10}"/>
              </a:ext>
            </a:extLst>
          </p:cNvPr>
          <p:cNvGrpSpPr/>
          <p:nvPr/>
        </p:nvGrpSpPr>
        <p:grpSpPr>
          <a:xfrm>
            <a:off x="6492240" y="4745745"/>
            <a:ext cx="607926" cy="607926"/>
            <a:chOff x="6600190" y="2117090"/>
            <a:chExt cx="1769745" cy="1769745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2E96001-B89A-4B48-933B-684504A2F893}"/>
                </a:ext>
              </a:extLst>
            </p:cNvPr>
            <p:cNvSpPr/>
            <p:nvPr/>
          </p:nvSpPr>
          <p:spPr>
            <a:xfrm>
              <a:off x="6600190" y="2117090"/>
              <a:ext cx="1769745" cy="1769745"/>
            </a:xfrm>
            <a:prstGeom prst="ellipse">
              <a:avLst/>
            </a:prstGeom>
            <a:solidFill>
              <a:srgbClr val="2A5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KSO_Shape">
              <a:extLst>
                <a:ext uri="{FF2B5EF4-FFF2-40B4-BE49-F238E27FC236}">
                  <a16:creationId xmlns:a16="http://schemas.microsoft.com/office/drawing/2014/main" id="{DAFD9EC9-BB3D-4FF5-BBA0-6BB6D1123182}"/>
                </a:ext>
              </a:extLst>
            </p:cNvPr>
            <p:cNvSpPr/>
            <p:nvPr/>
          </p:nvSpPr>
          <p:spPr bwMode="auto">
            <a:xfrm>
              <a:off x="7094220" y="2603500"/>
              <a:ext cx="781050" cy="795655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30710A6-57D3-4F3C-8E28-F6CA882D4B7B}"/>
              </a:ext>
            </a:extLst>
          </p:cNvPr>
          <p:cNvSpPr txBox="1"/>
          <p:nvPr/>
        </p:nvSpPr>
        <p:spPr>
          <a:xfrm>
            <a:off x="7434599" y="1328909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3E1CA4-73BA-4BB1-BF06-5C3CF6C60592}"/>
              </a:ext>
            </a:extLst>
          </p:cNvPr>
          <p:cNvSpPr/>
          <p:nvPr/>
        </p:nvSpPr>
        <p:spPr>
          <a:xfrm>
            <a:off x="7434599" y="1624244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F7C6073-C5B3-4CB4-88E2-EF7B0AD205B5}"/>
              </a:ext>
            </a:extLst>
          </p:cNvPr>
          <p:cNvSpPr txBox="1"/>
          <p:nvPr/>
        </p:nvSpPr>
        <p:spPr>
          <a:xfrm>
            <a:off x="7434599" y="2892767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1D75606-2AF5-4A70-8D4F-5BC5F79289AC}"/>
              </a:ext>
            </a:extLst>
          </p:cNvPr>
          <p:cNvSpPr/>
          <p:nvPr/>
        </p:nvSpPr>
        <p:spPr>
          <a:xfrm>
            <a:off x="7434599" y="3188102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AC06EC3-F463-4D85-9496-A1A5E890D8B1}"/>
              </a:ext>
            </a:extLst>
          </p:cNvPr>
          <p:cNvSpPr txBox="1"/>
          <p:nvPr/>
        </p:nvSpPr>
        <p:spPr>
          <a:xfrm>
            <a:off x="7434599" y="4581625"/>
            <a:ext cx="25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95A8455-A938-4337-BF46-0B55D1115FB2}"/>
              </a:ext>
            </a:extLst>
          </p:cNvPr>
          <p:cNvSpPr/>
          <p:nvPr/>
        </p:nvSpPr>
        <p:spPr>
          <a:xfrm>
            <a:off x="7434599" y="4876960"/>
            <a:ext cx="31432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85C37AC-70CC-4949-940C-139DBD554B8B}"/>
              </a:ext>
            </a:extLst>
          </p:cNvPr>
          <p:cNvGrpSpPr/>
          <p:nvPr/>
        </p:nvGrpSpPr>
        <p:grpSpPr>
          <a:xfrm>
            <a:off x="1878056" y="1797701"/>
            <a:ext cx="2736125" cy="3337282"/>
            <a:chOff x="1905148" y="2205269"/>
            <a:chExt cx="2111710" cy="2575676"/>
          </a:xfrm>
        </p:grpSpPr>
        <p:sp>
          <p:nvSpPr>
            <p:cNvPr id="27" name="ExtraShape1">
              <a:extLst>
                <a:ext uri="{FF2B5EF4-FFF2-40B4-BE49-F238E27FC236}">
                  <a16:creationId xmlns:a16="http://schemas.microsoft.com/office/drawing/2014/main" id="{8DE0D705-5763-485B-B82A-89640E4D7654}"/>
                </a:ext>
              </a:extLst>
            </p:cNvPr>
            <p:cNvSpPr/>
            <p:nvPr/>
          </p:nvSpPr>
          <p:spPr>
            <a:xfrm>
              <a:off x="2179253" y="3402029"/>
              <a:ext cx="1573642" cy="1294466"/>
            </a:xfrm>
            <a:custGeom>
              <a:avLst/>
              <a:gdLst>
                <a:gd name="connsiteX0" fmla="*/ 2095500 w 2512695"/>
                <a:gd name="connsiteY0" fmla="*/ 1231582 h 2066925"/>
                <a:gd name="connsiteX1" fmla="*/ 2512695 w 2512695"/>
                <a:gd name="connsiteY1" fmla="*/ 2066924 h 2066925"/>
                <a:gd name="connsiteX2" fmla="*/ 2366962 w 2512695"/>
                <a:gd name="connsiteY2" fmla="*/ 2066924 h 2066925"/>
                <a:gd name="connsiteX3" fmla="*/ 1979295 w 2512695"/>
                <a:gd name="connsiteY3" fmla="*/ 1288732 h 2066925"/>
                <a:gd name="connsiteX4" fmla="*/ 2095500 w 2512695"/>
                <a:gd name="connsiteY4" fmla="*/ 1231582 h 2066925"/>
                <a:gd name="connsiteX5" fmla="*/ 1032510 w 2512695"/>
                <a:gd name="connsiteY5" fmla="*/ 0 h 2066925"/>
                <a:gd name="connsiteX6" fmla="*/ 1148715 w 2512695"/>
                <a:gd name="connsiteY6" fmla="*/ 59055 h 2066925"/>
                <a:gd name="connsiteX7" fmla="*/ 144780 w 2512695"/>
                <a:gd name="connsiteY7" fmla="*/ 2066925 h 2066925"/>
                <a:gd name="connsiteX8" fmla="*/ 0 w 2512695"/>
                <a:gd name="connsiteY8" fmla="*/ 2066925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695" h="2066925">
                  <a:moveTo>
                    <a:pt x="2095500" y="1231582"/>
                  </a:moveTo>
                  <a:lnTo>
                    <a:pt x="2512695" y="2066924"/>
                  </a:lnTo>
                  <a:lnTo>
                    <a:pt x="2366962" y="2066924"/>
                  </a:lnTo>
                  <a:lnTo>
                    <a:pt x="1979295" y="1288732"/>
                  </a:lnTo>
                  <a:cubicBezTo>
                    <a:pt x="2018347" y="1270634"/>
                    <a:pt x="2057400" y="1252537"/>
                    <a:pt x="2095500" y="1231582"/>
                  </a:cubicBezTo>
                  <a:close/>
                  <a:moveTo>
                    <a:pt x="1032510" y="0"/>
                  </a:moveTo>
                  <a:cubicBezTo>
                    <a:pt x="1066800" y="25717"/>
                    <a:pt x="1105852" y="46672"/>
                    <a:pt x="1148715" y="59055"/>
                  </a:cubicBezTo>
                  <a:lnTo>
                    <a:pt x="144780" y="2066925"/>
                  </a:lnTo>
                  <a:lnTo>
                    <a:pt x="0" y="2066925"/>
                  </a:lnTo>
                  <a:close/>
                </a:path>
              </a:pathLst>
            </a:custGeom>
            <a:solidFill>
              <a:srgbClr val="2A5D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ExtraShape2">
              <a:extLst>
                <a:ext uri="{FF2B5EF4-FFF2-40B4-BE49-F238E27FC236}">
                  <a16:creationId xmlns:a16="http://schemas.microsoft.com/office/drawing/2014/main" id="{22D1C695-968C-4747-9565-3A5E02CBD234}"/>
                </a:ext>
              </a:extLst>
            </p:cNvPr>
            <p:cNvSpPr/>
            <p:nvPr/>
          </p:nvSpPr>
          <p:spPr bwMode="auto">
            <a:xfrm>
              <a:off x="2142971" y="2397581"/>
              <a:ext cx="1636064" cy="1636064"/>
            </a:xfrm>
            <a:prstGeom prst="donut">
              <a:avLst>
                <a:gd name="adj" fmla="val 35868"/>
              </a:avLst>
            </a:prstGeom>
            <a:solidFill>
              <a:schemeClr val="bg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ExtraShape3">
              <a:extLst>
                <a:ext uri="{FF2B5EF4-FFF2-40B4-BE49-F238E27FC236}">
                  <a16:creationId xmlns:a16="http://schemas.microsoft.com/office/drawing/2014/main" id="{B69894C2-9412-4CEB-843E-5948D58BB740}"/>
                </a:ext>
              </a:extLst>
            </p:cNvPr>
            <p:cNvSpPr/>
            <p:nvPr/>
          </p:nvSpPr>
          <p:spPr bwMode="auto">
            <a:xfrm>
              <a:off x="1952466" y="2205269"/>
              <a:ext cx="2014642" cy="2014642"/>
            </a:xfrm>
            <a:prstGeom prst="donut">
              <a:avLst>
                <a:gd name="adj" fmla="val 5215"/>
              </a:avLst>
            </a:prstGeom>
            <a:solidFill>
              <a:schemeClr val="bg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ExtraShape4">
              <a:extLst>
                <a:ext uri="{FF2B5EF4-FFF2-40B4-BE49-F238E27FC236}">
                  <a16:creationId xmlns:a16="http://schemas.microsoft.com/office/drawing/2014/main" id="{39DAC0CB-4323-450E-BC0C-3D06F3F58EE5}"/>
                </a:ext>
              </a:extLst>
            </p:cNvPr>
            <p:cNvSpPr/>
            <p:nvPr/>
          </p:nvSpPr>
          <p:spPr>
            <a:xfrm>
              <a:off x="2814854" y="3060516"/>
              <a:ext cx="298264" cy="298264"/>
            </a:xfrm>
            <a:custGeom>
              <a:avLst/>
              <a:gdLst>
                <a:gd name="connsiteX0" fmla="*/ 473869 w 476250"/>
                <a:gd name="connsiteY0" fmla="*/ 240506 h 476250"/>
                <a:gd name="connsiteX1" fmla="*/ 240506 w 476250"/>
                <a:gd name="connsiteY1" fmla="*/ 473869 h 476250"/>
                <a:gd name="connsiteX2" fmla="*/ 7144 w 476250"/>
                <a:gd name="connsiteY2" fmla="*/ 240506 h 476250"/>
                <a:gd name="connsiteX3" fmla="*/ 240506 w 476250"/>
                <a:gd name="connsiteY3" fmla="*/ 7144 h 476250"/>
                <a:gd name="connsiteX4" fmla="*/ 473869 w 476250"/>
                <a:gd name="connsiteY4" fmla="*/ 24050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0" h="476250">
                  <a:moveTo>
                    <a:pt x="473869" y="240506"/>
                  </a:moveTo>
                  <a:cubicBezTo>
                    <a:pt x="473869" y="369389"/>
                    <a:pt x="369389" y="473869"/>
                    <a:pt x="240506" y="473869"/>
                  </a:cubicBezTo>
                  <a:cubicBezTo>
                    <a:pt x="111624" y="473869"/>
                    <a:pt x="7144" y="369389"/>
                    <a:pt x="7144" y="240506"/>
                  </a:cubicBezTo>
                  <a:cubicBezTo>
                    <a:pt x="7144" y="111624"/>
                    <a:pt x="111624" y="7144"/>
                    <a:pt x="240506" y="7144"/>
                  </a:cubicBezTo>
                  <a:cubicBezTo>
                    <a:pt x="369389" y="7144"/>
                    <a:pt x="473869" y="111624"/>
                    <a:pt x="473869" y="2405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ExtraShape5">
              <a:extLst>
                <a:ext uri="{FF2B5EF4-FFF2-40B4-BE49-F238E27FC236}">
                  <a16:creationId xmlns:a16="http://schemas.microsoft.com/office/drawing/2014/main" id="{9DE727DF-F434-44BB-8068-530C939E9742}"/>
                </a:ext>
              </a:extLst>
            </p:cNvPr>
            <p:cNvSpPr/>
            <p:nvPr/>
          </p:nvSpPr>
          <p:spPr>
            <a:xfrm>
              <a:off x="1905148" y="4685500"/>
              <a:ext cx="2111710" cy="95445"/>
            </a:xfrm>
            <a:custGeom>
              <a:avLst/>
              <a:gdLst>
                <a:gd name="connsiteX0" fmla="*/ 7144 w 3371850"/>
                <a:gd name="connsiteY0" fmla="*/ 7144 h 152400"/>
                <a:gd name="connsiteX1" fmla="*/ 3366611 w 3371850"/>
                <a:gd name="connsiteY1" fmla="*/ 7144 h 152400"/>
                <a:gd name="connsiteX2" fmla="*/ 3366611 w 3371850"/>
                <a:gd name="connsiteY2" fmla="*/ 150019 h 152400"/>
                <a:gd name="connsiteX3" fmla="*/ 7144 w 3371850"/>
                <a:gd name="connsiteY3" fmla="*/ 150019 h 152400"/>
                <a:gd name="connsiteX4" fmla="*/ 7144 w 33718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50" h="152400">
                  <a:moveTo>
                    <a:pt x="7144" y="7144"/>
                  </a:moveTo>
                  <a:lnTo>
                    <a:pt x="3366611" y="7144"/>
                  </a:lnTo>
                  <a:lnTo>
                    <a:pt x="3366611" y="150019"/>
                  </a:lnTo>
                  <a:lnTo>
                    <a:pt x="7144" y="15001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A5D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ExtraShape6">
              <a:extLst>
                <a:ext uri="{FF2B5EF4-FFF2-40B4-BE49-F238E27FC236}">
                  <a16:creationId xmlns:a16="http://schemas.microsoft.com/office/drawing/2014/main" id="{13B6E19D-C8F4-4510-B4A6-440082C08348}"/>
                </a:ext>
              </a:extLst>
            </p:cNvPr>
            <p:cNvSpPr/>
            <p:nvPr/>
          </p:nvSpPr>
          <p:spPr>
            <a:xfrm>
              <a:off x="2913281" y="3164909"/>
              <a:ext cx="101410" cy="95445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159544 w 161925"/>
                <a:gd name="connsiteY1" fmla="*/ 7144 h 152400"/>
                <a:gd name="connsiteX2" fmla="*/ 159544 w 161925"/>
                <a:gd name="connsiteY2" fmla="*/ 150019 h 152400"/>
                <a:gd name="connsiteX3" fmla="*/ 7144 w 161925"/>
                <a:gd name="connsiteY3" fmla="*/ 150019 h 152400"/>
                <a:gd name="connsiteX4" fmla="*/ 7144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159544" y="7144"/>
                  </a:lnTo>
                  <a:lnTo>
                    <a:pt x="159544" y="150019"/>
                  </a:lnTo>
                  <a:lnTo>
                    <a:pt x="7144" y="15001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ValueShape1">
              <a:extLst>
                <a:ext uri="{FF2B5EF4-FFF2-40B4-BE49-F238E27FC236}">
                  <a16:creationId xmlns:a16="http://schemas.microsoft.com/office/drawing/2014/main" id="{088682F7-BD7C-4EDD-91B7-DCCF808ECD85}"/>
                </a:ext>
              </a:extLst>
            </p:cNvPr>
            <p:cNvSpPr/>
            <p:nvPr/>
          </p:nvSpPr>
          <p:spPr bwMode="auto">
            <a:xfrm flipH="1">
              <a:off x="2142971" y="2397581"/>
              <a:ext cx="1652860" cy="1652860"/>
            </a:xfrm>
            <a:prstGeom prst="pie">
              <a:avLst>
                <a:gd name="adj1" fmla="val 16200000"/>
                <a:gd name="adj2" fmla="val 7992000"/>
              </a:avLst>
            </a:prstGeom>
            <a:solidFill>
              <a:srgbClr val="A4BF79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ValueShape2">
              <a:extLst>
                <a:ext uri="{FF2B5EF4-FFF2-40B4-BE49-F238E27FC236}">
                  <a16:creationId xmlns:a16="http://schemas.microsoft.com/office/drawing/2014/main" id="{BE6F5225-EEFE-4933-9B37-AA7AF5B49A20}"/>
                </a:ext>
              </a:extLst>
            </p:cNvPr>
            <p:cNvSpPr/>
            <p:nvPr/>
          </p:nvSpPr>
          <p:spPr bwMode="auto">
            <a:xfrm rot="10800000" flipV="1">
              <a:off x="1953683" y="2208293"/>
              <a:ext cx="2014641" cy="2014641"/>
            </a:xfrm>
            <a:prstGeom prst="blockArc">
              <a:avLst>
                <a:gd name="adj1" fmla="val 16200000"/>
                <a:gd name="adj2" fmla="val 10800000"/>
                <a:gd name="adj3" fmla="val 5244"/>
              </a:avLst>
            </a:prstGeom>
            <a:solidFill>
              <a:srgbClr val="2A5D3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ExtraShape">
              <a:extLst>
                <a:ext uri="{FF2B5EF4-FFF2-40B4-BE49-F238E27FC236}">
                  <a16:creationId xmlns:a16="http://schemas.microsoft.com/office/drawing/2014/main" id="{B00643E7-8898-4F5C-AB04-ADE7A1008C1A}"/>
                </a:ext>
              </a:extLst>
            </p:cNvPr>
            <p:cNvSpPr/>
            <p:nvPr/>
          </p:nvSpPr>
          <p:spPr>
            <a:xfrm>
              <a:off x="2764370" y="3018980"/>
              <a:ext cx="393266" cy="393266"/>
            </a:xfrm>
            <a:custGeom>
              <a:avLst/>
              <a:gdLst>
                <a:gd name="connsiteX0" fmla="*/ 473869 w 476250"/>
                <a:gd name="connsiteY0" fmla="*/ 240506 h 476250"/>
                <a:gd name="connsiteX1" fmla="*/ 240506 w 476250"/>
                <a:gd name="connsiteY1" fmla="*/ 473869 h 476250"/>
                <a:gd name="connsiteX2" fmla="*/ 7144 w 476250"/>
                <a:gd name="connsiteY2" fmla="*/ 240506 h 476250"/>
                <a:gd name="connsiteX3" fmla="*/ 240506 w 476250"/>
                <a:gd name="connsiteY3" fmla="*/ 7144 h 476250"/>
                <a:gd name="connsiteX4" fmla="*/ 473869 w 476250"/>
                <a:gd name="connsiteY4" fmla="*/ 24050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0" h="476250">
                  <a:moveTo>
                    <a:pt x="473869" y="240506"/>
                  </a:moveTo>
                  <a:cubicBezTo>
                    <a:pt x="473869" y="369389"/>
                    <a:pt x="369389" y="473869"/>
                    <a:pt x="240506" y="473869"/>
                  </a:cubicBezTo>
                  <a:cubicBezTo>
                    <a:pt x="111624" y="473869"/>
                    <a:pt x="7144" y="369389"/>
                    <a:pt x="7144" y="240506"/>
                  </a:cubicBezTo>
                  <a:cubicBezTo>
                    <a:pt x="7144" y="111624"/>
                    <a:pt x="111624" y="7144"/>
                    <a:pt x="240506" y="7144"/>
                  </a:cubicBezTo>
                  <a:cubicBezTo>
                    <a:pt x="369389" y="7144"/>
                    <a:pt x="473869" y="111624"/>
                    <a:pt x="473869" y="240506"/>
                  </a:cubicBezTo>
                  <a:close/>
                </a:path>
              </a:pathLst>
            </a:custGeom>
            <a:solidFill>
              <a:srgbClr val="2A5D35"/>
            </a:solidFill>
            <a:ln w="1206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A136C2-DCFB-42F6-9569-EE1185F5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7B0C32C2-8039-4478-9611-0AF133DE9F14}"/>
              </a:ext>
            </a:extLst>
          </p:cNvPr>
          <p:cNvSpPr/>
          <p:nvPr/>
        </p:nvSpPr>
        <p:spPr>
          <a:xfrm>
            <a:off x="3061052" y="394052"/>
            <a:ext cx="6069896" cy="606989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E184F3-B8C9-41D4-A0FE-9EABD3982731}"/>
              </a:ext>
            </a:extLst>
          </p:cNvPr>
          <p:cNvSpPr txBox="1"/>
          <p:nvPr/>
        </p:nvSpPr>
        <p:spPr>
          <a:xfrm>
            <a:off x="4143375" y="1882318"/>
            <a:ext cx="390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 A R T   0 2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89C74D-9BA7-4785-B6F3-DB855731DD5B}"/>
              </a:ext>
            </a:extLst>
          </p:cNvPr>
          <p:cNvSpPr txBox="1"/>
          <p:nvPr/>
        </p:nvSpPr>
        <p:spPr>
          <a:xfrm>
            <a:off x="3882887" y="3136612"/>
            <a:ext cx="41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FC0A75-33CE-4DAF-90C9-B77DE7618DB9}"/>
              </a:ext>
            </a:extLst>
          </p:cNvPr>
          <p:cNvSpPr/>
          <p:nvPr/>
        </p:nvSpPr>
        <p:spPr>
          <a:xfrm>
            <a:off x="3257550" y="3829639"/>
            <a:ext cx="5676900" cy="40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2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9358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qwxku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1057</Words>
  <Application>Microsoft Office PowerPoint</Application>
  <PresentationFormat>宽屏</PresentationFormat>
  <Paragraphs>188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方正正黑简体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208</cp:revision>
  <dcterms:created xsi:type="dcterms:W3CDTF">2019-02-16T14:08:59Z</dcterms:created>
  <dcterms:modified xsi:type="dcterms:W3CDTF">2022-05-16T11:24:24Z</dcterms:modified>
</cp:coreProperties>
</file>