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08" r:id="rId2"/>
  </p:sldMasterIdLst>
  <p:notesMasterIdLst>
    <p:notesMasterId r:id="rId28"/>
  </p:notesMasterIdLst>
  <p:sldIdLst>
    <p:sldId id="518" r:id="rId3"/>
    <p:sldId id="471" r:id="rId4"/>
    <p:sldId id="353" r:id="rId5"/>
    <p:sldId id="352" r:id="rId6"/>
    <p:sldId id="519" r:id="rId7"/>
    <p:sldId id="526" r:id="rId8"/>
    <p:sldId id="521" r:id="rId9"/>
    <p:sldId id="522" r:id="rId10"/>
    <p:sldId id="523" r:id="rId11"/>
    <p:sldId id="520" r:id="rId12"/>
    <p:sldId id="525" r:id="rId13"/>
    <p:sldId id="524" r:id="rId14"/>
    <p:sldId id="527" r:id="rId15"/>
    <p:sldId id="528" r:id="rId16"/>
    <p:sldId id="529" r:id="rId17"/>
    <p:sldId id="532" r:id="rId18"/>
    <p:sldId id="530" r:id="rId19"/>
    <p:sldId id="531" r:id="rId20"/>
    <p:sldId id="533" r:id="rId21"/>
    <p:sldId id="535" r:id="rId22"/>
    <p:sldId id="537" r:id="rId23"/>
    <p:sldId id="538" r:id="rId24"/>
    <p:sldId id="539" r:id="rId25"/>
    <p:sldId id="540" r:id="rId26"/>
    <p:sldId id="541" r:id="rId27"/>
  </p:sldIdLst>
  <p:sldSz cx="12190413" cy="6859588"/>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CA98E"/>
    <a:srgbClr val="FC3333"/>
    <a:srgbClr val="E50011"/>
    <a:srgbClr val="BE2732"/>
    <a:srgbClr val="A52D29"/>
    <a:srgbClr val="009490"/>
    <a:srgbClr val="FEAC38"/>
    <a:srgbClr val="6BD8B9"/>
    <a:srgbClr val="F04871"/>
    <a:srgbClr val="10BB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39" autoAdjust="0"/>
    <p:restoredTop sz="97778" autoAdjust="0"/>
  </p:normalViewPr>
  <p:slideViewPr>
    <p:cSldViewPr snapToGrid="0" showGuides="1">
      <p:cViewPr varScale="1">
        <p:scale>
          <a:sx n="68" d="100"/>
          <a:sy n="68" d="100"/>
        </p:scale>
        <p:origin x="786" y="54"/>
      </p:cViewPr>
      <p:guideLst>
        <p:guide orient="horz" pos="2161"/>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1A4-459F-B05F-546741E6B6F8}"/>
              </c:ext>
            </c:extLst>
          </c:dPt>
          <c:dPt>
            <c:idx val="1"/>
            <c:bubble3D val="0"/>
            <c:spPr>
              <a:solidFill>
                <a:schemeClr val="bg1">
                  <a:lumMod val="95000"/>
                </a:schemeClr>
              </a:solidFill>
              <a:ln w="19050">
                <a:solidFill>
                  <a:schemeClr val="lt1"/>
                </a:solidFill>
              </a:ln>
              <a:effectLst/>
            </c:spPr>
            <c:extLst>
              <c:ext xmlns:c16="http://schemas.microsoft.com/office/drawing/2014/chart" uri="{C3380CC4-5D6E-409C-BE32-E72D297353CC}">
                <c16:uniqueId val="{00000003-21A4-459F-B05F-546741E6B6F8}"/>
              </c:ext>
            </c:extLst>
          </c:dPt>
          <c:cat>
            <c:strRef>
              <c:f>Sheet1!$A$2:$A$3</c:f>
              <c:strCache>
                <c:ptCount val="2"/>
                <c:pt idx="0">
                  <c:v>1st Qtr</c:v>
                </c:pt>
                <c:pt idx="1">
                  <c:v>2nd Qtr</c:v>
                </c:pt>
              </c:strCache>
            </c:strRef>
          </c:cat>
          <c:val>
            <c:numRef>
              <c:f>Sheet1!$B$2:$B$3</c:f>
              <c:numCache>
                <c:formatCode>General</c:formatCode>
                <c:ptCount val="2"/>
                <c:pt idx="0">
                  <c:v>70</c:v>
                </c:pt>
                <c:pt idx="1">
                  <c:v>30</c:v>
                </c:pt>
              </c:numCache>
            </c:numRef>
          </c:val>
          <c:extLst>
            <c:ext xmlns:c16="http://schemas.microsoft.com/office/drawing/2014/chart" uri="{C3380CC4-5D6E-409C-BE32-E72D297353CC}">
              <c16:uniqueId val="{00000004-21A4-459F-B05F-546741E6B6F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latin typeface="+mn-lt"/>
          <a:ea typeface="+mn-ea"/>
          <a:cs typeface="+mn-ea"/>
          <a:sym typeface="+mn-lt"/>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A6F-4FA1-B730-FC63D09F0BF5}"/>
              </c:ext>
            </c:extLst>
          </c:dPt>
          <c:dPt>
            <c:idx val="1"/>
            <c:bubble3D val="0"/>
            <c:spPr>
              <a:solidFill>
                <a:schemeClr val="bg1">
                  <a:lumMod val="95000"/>
                </a:schemeClr>
              </a:solidFill>
              <a:ln w="19050">
                <a:solidFill>
                  <a:schemeClr val="lt1"/>
                </a:solidFill>
              </a:ln>
              <a:effectLst/>
            </c:spPr>
            <c:extLst>
              <c:ext xmlns:c16="http://schemas.microsoft.com/office/drawing/2014/chart" uri="{C3380CC4-5D6E-409C-BE32-E72D297353CC}">
                <c16:uniqueId val="{00000003-8A6F-4FA1-B730-FC63D09F0BF5}"/>
              </c:ext>
            </c:extLst>
          </c:dPt>
          <c:cat>
            <c:strRef>
              <c:f>Sheet1!$A$2:$A$3</c:f>
              <c:strCache>
                <c:ptCount val="2"/>
                <c:pt idx="0">
                  <c:v>1st Qtr</c:v>
                </c:pt>
                <c:pt idx="1">
                  <c:v>2nd Qtr</c:v>
                </c:pt>
              </c:strCache>
            </c:strRef>
          </c:cat>
          <c:val>
            <c:numRef>
              <c:f>Sheet1!$B$2:$B$3</c:f>
              <c:numCache>
                <c:formatCode>General</c:formatCode>
                <c:ptCount val="2"/>
                <c:pt idx="0">
                  <c:v>90</c:v>
                </c:pt>
                <c:pt idx="1">
                  <c:v>10</c:v>
                </c:pt>
              </c:numCache>
            </c:numRef>
          </c:val>
          <c:extLst>
            <c:ext xmlns:c16="http://schemas.microsoft.com/office/drawing/2014/chart" uri="{C3380CC4-5D6E-409C-BE32-E72D297353CC}">
              <c16:uniqueId val="{00000004-8A6F-4FA1-B730-FC63D09F0BF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latin typeface="+mn-lt"/>
          <a:ea typeface="+mn-ea"/>
          <a:cs typeface="+mn-ea"/>
          <a:sym typeface="+mn-lt"/>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D6F-48E5-AE1D-14FC025F44CD}"/>
              </c:ext>
            </c:extLst>
          </c:dPt>
          <c:dPt>
            <c:idx val="1"/>
            <c:bubble3D val="0"/>
            <c:spPr>
              <a:solidFill>
                <a:schemeClr val="bg1">
                  <a:lumMod val="95000"/>
                </a:schemeClr>
              </a:solidFill>
              <a:ln w="19050">
                <a:solidFill>
                  <a:schemeClr val="lt1"/>
                </a:solidFill>
              </a:ln>
              <a:effectLst/>
            </c:spPr>
            <c:extLst>
              <c:ext xmlns:c16="http://schemas.microsoft.com/office/drawing/2014/chart" uri="{C3380CC4-5D6E-409C-BE32-E72D297353CC}">
                <c16:uniqueId val="{00000003-5D6F-48E5-AE1D-14FC025F44CD}"/>
              </c:ext>
            </c:extLst>
          </c:dPt>
          <c:cat>
            <c:strRef>
              <c:f>Sheet1!$A$2:$A$3</c:f>
              <c:strCache>
                <c:ptCount val="2"/>
                <c:pt idx="0">
                  <c:v>1st Qtr</c:v>
                </c:pt>
                <c:pt idx="1">
                  <c:v>2nd Qtr</c:v>
                </c:pt>
              </c:strCache>
            </c:strRef>
          </c:cat>
          <c:val>
            <c:numRef>
              <c:f>Sheet1!$B$2:$B$3</c:f>
              <c:numCache>
                <c:formatCode>General</c:formatCode>
                <c:ptCount val="2"/>
                <c:pt idx="0">
                  <c:v>50</c:v>
                </c:pt>
                <c:pt idx="1">
                  <c:v>50</c:v>
                </c:pt>
              </c:numCache>
            </c:numRef>
          </c:val>
          <c:extLst>
            <c:ext xmlns:c16="http://schemas.microsoft.com/office/drawing/2014/chart" uri="{C3380CC4-5D6E-409C-BE32-E72D297353CC}">
              <c16:uniqueId val="{00000004-5D6F-48E5-AE1D-14FC025F44CD}"/>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latin typeface="+mn-lt"/>
          <a:ea typeface="+mn-ea"/>
          <a:cs typeface="+mn-ea"/>
          <a:sym typeface="+mn-lt"/>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BDA-44EB-B926-BA8D416B04B5}"/>
              </c:ext>
            </c:extLst>
          </c:dPt>
          <c:dPt>
            <c:idx val="1"/>
            <c:bubble3D val="0"/>
            <c:spPr>
              <a:solidFill>
                <a:schemeClr val="bg1">
                  <a:lumMod val="95000"/>
                </a:schemeClr>
              </a:solidFill>
              <a:ln w="19050">
                <a:solidFill>
                  <a:schemeClr val="lt1"/>
                </a:solidFill>
              </a:ln>
              <a:effectLst/>
            </c:spPr>
            <c:extLst>
              <c:ext xmlns:c16="http://schemas.microsoft.com/office/drawing/2014/chart" uri="{C3380CC4-5D6E-409C-BE32-E72D297353CC}">
                <c16:uniqueId val="{00000003-8BDA-44EB-B926-BA8D416B04B5}"/>
              </c:ext>
            </c:extLst>
          </c:dPt>
          <c:cat>
            <c:strRef>
              <c:f>Sheet1!$A$2:$A$3</c:f>
              <c:strCache>
                <c:ptCount val="2"/>
                <c:pt idx="0">
                  <c:v>1st Qtr</c:v>
                </c:pt>
                <c:pt idx="1">
                  <c:v>2nd Qtr</c:v>
                </c:pt>
              </c:strCache>
            </c:strRef>
          </c:cat>
          <c:val>
            <c:numRef>
              <c:f>Sheet1!$B$2:$B$3</c:f>
              <c:numCache>
                <c:formatCode>General</c:formatCode>
                <c:ptCount val="2"/>
                <c:pt idx="0">
                  <c:v>30</c:v>
                </c:pt>
                <c:pt idx="1">
                  <c:v>70</c:v>
                </c:pt>
              </c:numCache>
            </c:numRef>
          </c:val>
          <c:extLst>
            <c:ext xmlns:c16="http://schemas.microsoft.com/office/drawing/2014/chart" uri="{C3380CC4-5D6E-409C-BE32-E72D297353CC}">
              <c16:uniqueId val="{00000004-8BDA-44EB-B926-BA8D416B04B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latin typeface="+mn-lt"/>
          <a:ea typeface="+mn-ea"/>
          <a:cs typeface="+mn-ea"/>
          <a:sym typeface="+mn-lt"/>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字魂59号-创粗黑" panose="00000500000000000000" pitchFamily="2" charset="-122"/>
                <a:ea typeface="字魂59号-创粗黑" panose="00000500000000000000" pitchFamily="2"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字魂59号-创粗黑" panose="00000500000000000000" pitchFamily="2" charset="-122"/>
                <a:ea typeface="字魂59号-创粗黑" panose="00000500000000000000" pitchFamily="2" charset="-122"/>
              </a:defRPr>
            </a:lvl1pPr>
          </a:lstStyle>
          <a:p>
            <a:fld id="{9012C8C0-A3D3-487B-AECC-CB6663EAE28D}" type="datetimeFigureOut">
              <a:rPr lang="zh-CN" altLang="en-US" smtClean="0"/>
              <a:pPr/>
              <a:t>2022/5/16</a:t>
            </a:fld>
            <a:endParaRPr lang="zh-CN" altLang="en-US" dirty="0"/>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字魂59号-创粗黑" panose="00000500000000000000" pitchFamily="2" charset="-122"/>
                <a:ea typeface="字魂59号-创粗黑" panose="00000500000000000000" pitchFamily="2"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字魂59号-创粗黑" panose="00000500000000000000" pitchFamily="2" charset="-122"/>
                <a:ea typeface="字魂59号-创粗黑" panose="00000500000000000000" pitchFamily="2" charset="-122"/>
              </a:defRPr>
            </a:lvl1pPr>
          </a:lstStyle>
          <a:p>
            <a:fld id="{3849D3E0-124D-4DFF-AE99-4EA4CC201DB4}" type="slidenum">
              <a:rPr lang="zh-CN" altLang="en-US" smtClean="0"/>
              <a:pPr/>
              <a:t>‹#›</a:t>
            </a:fld>
            <a:endParaRPr lang="zh-CN" altLang="en-US" dirty="0"/>
          </a:p>
        </p:txBody>
      </p:sp>
    </p:spTree>
    <p:extLst>
      <p:ext uri="{BB962C8B-B14F-4D97-AF65-F5344CB8AC3E}">
        <p14:creationId xmlns:p14="http://schemas.microsoft.com/office/powerpoint/2010/main" val="9417776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字魂59号-创粗黑" panose="00000500000000000000" pitchFamily="2" charset="-122"/>
        <a:ea typeface="字魂59号-创粗黑" panose="00000500000000000000" pitchFamily="2" charset="-122"/>
        <a:cs typeface="+mn-cs"/>
      </a:defRPr>
    </a:lvl1pPr>
    <a:lvl2pPr marL="457200" algn="l" defTabSz="914400" rtl="0" eaLnBrk="1" latinLnBrk="0" hangingPunct="1">
      <a:defRPr sz="1200" kern="1200">
        <a:solidFill>
          <a:schemeClr val="tx1"/>
        </a:solidFill>
        <a:latin typeface="字魂59号-创粗黑" panose="00000500000000000000" pitchFamily="2" charset="-122"/>
        <a:ea typeface="字魂59号-创粗黑" panose="00000500000000000000" pitchFamily="2" charset="-122"/>
        <a:cs typeface="+mn-cs"/>
      </a:defRPr>
    </a:lvl2pPr>
    <a:lvl3pPr marL="914400" algn="l" defTabSz="914400" rtl="0" eaLnBrk="1" latinLnBrk="0" hangingPunct="1">
      <a:defRPr sz="1200" kern="1200">
        <a:solidFill>
          <a:schemeClr val="tx1"/>
        </a:solidFill>
        <a:latin typeface="字魂59号-创粗黑" panose="00000500000000000000" pitchFamily="2" charset="-122"/>
        <a:ea typeface="字魂59号-创粗黑" panose="00000500000000000000" pitchFamily="2" charset="-122"/>
        <a:cs typeface="+mn-cs"/>
      </a:defRPr>
    </a:lvl3pPr>
    <a:lvl4pPr marL="1371600" algn="l" defTabSz="914400" rtl="0" eaLnBrk="1" latinLnBrk="0" hangingPunct="1">
      <a:defRPr sz="1200" kern="1200">
        <a:solidFill>
          <a:schemeClr val="tx1"/>
        </a:solidFill>
        <a:latin typeface="字魂59号-创粗黑" panose="00000500000000000000" pitchFamily="2" charset="-122"/>
        <a:ea typeface="字魂59号-创粗黑" panose="00000500000000000000" pitchFamily="2" charset="-122"/>
        <a:cs typeface="+mn-cs"/>
      </a:defRPr>
    </a:lvl4pPr>
    <a:lvl5pPr marL="1828800" algn="l" defTabSz="914400" rtl="0" eaLnBrk="1" latinLnBrk="0" hangingPunct="1">
      <a:defRPr sz="1200" kern="1200">
        <a:solidFill>
          <a:schemeClr val="tx1"/>
        </a:solidFill>
        <a:latin typeface="字魂59号-创粗黑" panose="00000500000000000000" pitchFamily="2" charset="-122"/>
        <a:ea typeface="字魂59号-创粗黑" panose="00000500000000000000"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1</a:t>
            </a:fld>
            <a:endParaRPr lang="zh-CN" altLang="en-US"/>
          </a:p>
        </p:txBody>
      </p:sp>
    </p:spTree>
    <p:extLst>
      <p:ext uri="{BB962C8B-B14F-4D97-AF65-F5344CB8AC3E}">
        <p14:creationId xmlns:p14="http://schemas.microsoft.com/office/powerpoint/2010/main" val="3625502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10</a:t>
            </a:fld>
            <a:endParaRPr lang="zh-CN" altLang="en-US"/>
          </a:p>
        </p:txBody>
      </p:sp>
    </p:spTree>
    <p:extLst>
      <p:ext uri="{BB962C8B-B14F-4D97-AF65-F5344CB8AC3E}">
        <p14:creationId xmlns:p14="http://schemas.microsoft.com/office/powerpoint/2010/main" val="36426313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11</a:t>
            </a:fld>
            <a:endParaRPr lang="zh-CN" altLang="en-US"/>
          </a:p>
        </p:txBody>
      </p:sp>
    </p:spTree>
    <p:extLst>
      <p:ext uri="{BB962C8B-B14F-4D97-AF65-F5344CB8AC3E}">
        <p14:creationId xmlns:p14="http://schemas.microsoft.com/office/powerpoint/2010/main" val="11492800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12</a:t>
            </a:fld>
            <a:endParaRPr lang="zh-CN" altLang="en-US"/>
          </a:p>
        </p:txBody>
      </p:sp>
    </p:spTree>
    <p:extLst>
      <p:ext uri="{BB962C8B-B14F-4D97-AF65-F5344CB8AC3E}">
        <p14:creationId xmlns:p14="http://schemas.microsoft.com/office/powerpoint/2010/main" val="26432070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13</a:t>
            </a:fld>
            <a:endParaRPr lang="zh-CN" altLang="en-US"/>
          </a:p>
        </p:txBody>
      </p:sp>
    </p:spTree>
    <p:extLst>
      <p:ext uri="{BB962C8B-B14F-4D97-AF65-F5344CB8AC3E}">
        <p14:creationId xmlns:p14="http://schemas.microsoft.com/office/powerpoint/2010/main" val="38880423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14</a:t>
            </a:fld>
            <a:endParaRPr lang="zh-CN" altLang="en-US"/>
          </a:p>
        </p:txBody>
      </p:sp>
    </p:spTree>
    <p:extLst>
      <p:ext uri="{BB962C8B-B14F-4D97-AF65-F5344CB8AC3E}">
        <p14:creationId xmlns:p14="http://schemas.microsoft.com/office/powerpoint/2010/main" val="31503385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15</a:t>
            </a:fld>
            <a:endParaRPr lang="zh-CN" altLang="en-US"/>
          </a:p>
        </p:txBody>
      </p:sp>
    </p:spTree>
    <p:extLst>
      <p:ext uri="{BB962C8B-B14F-4D97-AF65-F5344CB8AC3E}">
        <p14:creationId xmlns:p14="http://schemas.microsoft.com/office/powerpoint/2010/main" val="5672864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16</a:t>
            </a:fld>
            <a:endParaRPr lang="zh-CN" altLang="en-US"/>
          </a:p>
        </p:txBody>
      </p:sp>
    </p:spTree>
    <p:extLst>
      <p:ext uri="{BB962C8B-B14F-4D97-AF65-F5344CB8AC3E}">
        <p14:creationId xmlns:p14="http://schemas.microsoft.com/office/powerpoint/2010/main" val="17775919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17</a:t>
            </a:fld>
            <a:endParaRPr lang="zh-CN" altLang="en-US"/>
          </a:p>
        </p:txBody>
      </p:sp>
    </p:spTree>
    <p:extLst>
      <p:ext uri="{BB962C8B-B14F-4D97-AF65-F5344CB8AC3E}">
        <p14:creationId xmlns:p14="http://schemas.microsoft.com/office/powerpoint/2010/main" val="10283754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18</a:t>
            </a:fld>
            <a:endParaRPr lang="zh-CN" altLang="en-US"/>
          </a:p>
        </p:txBody>
      </p:sp>
    </p:spTree>
    <p:extLst>
      <p:ext uri="{BB962C8B-B14F-4D97-AF65-F5344CB8AC3E}">
        <p14:creationId xmlns:p14="http://schemas.microsoft.com/office/powerpoint/2010/main" val="25681674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19</a:t>
            </a:fld>
            <a:endParaRPr lang="zh-CN" altLang="en-US"/>
          </a:p>
        </p:txBody>
      </p:sp>
    </p:spTree>
    <p:extLst>
      <p:ext uri="{BB962C8B-B14F-4D97-AF65-F5344CB8AC3E}">
        <p14:creationId xmlns:p14="http://schemas.microsoft.com/office/powerpoint/2010/main" val="22242045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a:t>
            </a:fld>
            <a:endParaRPr lang="zh-CN" altLang="en-US"/>
          </a:p>
        </p:txBody>
      </p:sp>
    </p:spTree>
    <p:extLst>
      <p:ext uri="{BB962C8B-B14F-4D97-AF65-F5344CB8AC3E}">
        <p14:creationId xmlns:p14="http://schemas.microsoft.com/office/powerpoint/2010/main" val="11902689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20</a:t>
            </a:fld>
            <a:endParaRPr lang="zh-CN" altLang="en-US"/>
          </a:p>
        </p:txBody>
      </p:sp>
    </p:spTree>
    <p:extLst>
      <p:ext uri="{BB962C8B-B14F-4D97-AF65-F5344CB8AC3E}">
        <p14:creationId xmlns:p14="http://schemas.microsoft.com/office/powerpoint/2010/main" val="16147446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21</a:t>
            </a:fld>
            <a:endParaRPr lang="zh-CN" altLang="en-US"/>
          </a:p>
        </p:txBody>
      </p:sp>
    </p:spTree>
    <p:extLst>
      <p:ext uri="{BB962C8B-B14F-4D97-AF65-F5344CB8AC3E}">
        <p14:creationId xmlns:p14="http://schemas.microsoft.com/office/powerpoint/2010/main" val="31724484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22</a:t>
            </a:fld>
            <a:endParaRPr lang="zh-CN" altLang="en-US"/>
          </a:p>
        </p:txBody>
      </p:sp>
    </p:spTree>
    <p:extLst>
      <p:ext uri="{BB962C8B-B14F-4D97-AF65-F5344CB8AC3E}">
        <p14:creationId xmlns:p14="http://schemas.microsoft.com/office/powerpoint/2010/main" val="30662945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23</a:t>
            </a:fld>
            <a:endParaRPr lang="zh-CN" altLang="en-US"/>
          </a:p>
        </p:txBody>
      </p:sp>
    </p:spTree>
    <p:extLst>
      <p:ext uri="{BB962C8B-B14F-4D97-AF65-F5344CB8AC3E}">
        <p14:creationId xmlns:p14="http://schemas.microsoft.com/office/powerpoint/2010/main" val="38013252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24</a:t>
            </a:fld>
            <a:endParaRPr lang="zh-CN" altLang="en-US"/>
          </a:p>
        </p:txBody>
      </p:sp>
    </p:spTree>
    <p:extLst>
      <p:ext uri="{BB962C8B-B14F-4D97-AF65-F5344CB8AC3E}">
        <p14:creationId xmlns:p14="http://schemas.microsoft.com/office/powerpoint/2010/main" val="31071712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solidFill>
                  <a:prstClr val="black"/>
                </a:solidFill>
                <a:latin typeface="Calibri"/>
                <a:ea typeface="宋体"/>
              </a:rPr>
              <a:pPr/>
              <a:t>25</a:t>
            </a:fld>
            <a:endParaRPr lang="zh-CN" altLang="en-US">
              <a:solidFill>
                <a:prstClr val="black"/>
              </a:solidFill>
              <a:latin typeface="Calibri"/>
              <a:ea typeface="宋体"/>
            </a:endParaRPr>
          </a:p>
        </p:txBody>
      </p:sp>
    </p:spTree>
    <p:extLst>
      <p:ext uri="{BB962C8B-B14F-4D97-AF65-F5344CB8AC3E}">
        <p14:creationId xmlns:p14="http://schemas.microsoft.com/office/powerpoint/2010/main" val="3625502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3</a:t>
            </a:fld>
            <a:endParaRPr lang="zh-CN" altLang="en-US"/>
          </a:p>
        </p:txBody>
      </p:sp>
    </p:spTree>
    <p:extLst>
      <p:ext uri="{BB962C8B-B14F-4D97-AF65-F5344CB8AC3E}">
        <p14:creationId xmlns:p14="http://schemas.microsoft.com/office/powerpoint/2010/main" val="11217525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4</a:t>
            </a:fld>
            <a:endParaRPr lang="zh-CN" altLang="en-US"/>
          </a:p>
        </p:txBody>
      </p:sp>
    </p:spTree>
    <p:extLst>
      <p:ext uri="{BB962C8B-B14F-4D97-AF65-F5344CB8AC3E}">
        <p14:creationId xmlns:p14="http://schemas.microsoft.com/office/powerpoint/2010/main" val="7508837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5</a:t>
            </a:fld>
            <a:endParaRPr lang="zh-CN" altLang="en-US"/>
          </a:p>
        </p:txBody>
      </p:sp>
    </p:spTree>
    <p:extLst>
      <p:ext uri="{BB962C8B-B14F-4D97-AF65-F5344CB8AC3E}">
        <p14:creationId xmlns:p14="http://schemas.microsoft.com/office/powerpoint/2010/main" val="27433492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6</a:t>
            </a:fld>
            <a:endParaRPr lang="zh-CN" altLang="en-US"/>
          </a:p>
        </p:txBody>
      </p:sp>
    </p:spTree>
    <p:extLst>
      <p:ext uri="{BB962C8B-B14F-4D97-AF65-F5344CB8AC3E}">
        <p14:creationId xmlns:p14="http://schemas.microsoft.com/office/powerpoint/2010/main" val="39045351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7</a:t>
            </a:fld>
            <a:endParaRPr lang="zh-CN" altLang="en-US"/>
          </a:p>
        </p:txBody>
      </p:sp>
    </p:spTree>
    <p:extLst>
      <p:ext uri="{BB962C8B-B14F-4D97-AF65-F5344CB8AC3E}">
        <p14:creationId xmlns:p14="http://schemas.microsoft.com/office/powerpoint/2010/main" val="5731888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8</a:t>
            </a:fld>
            <a:endParaRPr lang="zh-CN" altLang="en-US"/>
          </a:p>
        </p:txBody>
      </p:sp>
    </p:spTree>
    <p:extLst>
      <p:ext uri="{BB962C8B-B14F-4D97-AF65-F5344CB8AC3E}">
        <p14:creationId xmlns:p14="http://schemas.microsoft.com/office/powerpoint/2010/main" val="5571571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9</a:t>
            </a:fld>
            <a:endParaRPr lang="zh-CN" altLang="en-US"/>
          </a:p>
        </p:txBody>
      </p:sp>
    </p:spTree>
    <p:extLst>
      <p:ext uri="{BB962C8B-B14F-4D97-AF65-F5344CB8AC3E}">
        <p14:creationId xmlns:p14="http://schemas.microsoft.com/office/powerpoint/2010/main" val="36266462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3802" y="1122624"/>
            <a:ext cx="9142810" cy="2388153"/>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3802" y="3602873"/>
            <a:ext cx="9142810" cy="165614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2022/5/16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1036915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679" y="457307"/>
            <a:ext cx="3931725" cy="1600571"/>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2514" y="987654"/>
            <a:ext cx="6171397" cy="487475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679" y="2057877"/>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2022/5/16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2226505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2022/5/16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3873770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3764" y="365209"/>
            <a:ext cx="2628558" cy="5813184"/>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092" y="365209"/>
            <a:ext cx="7733293" cy="5813184"/>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2022/5/16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12927235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53215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11259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521" y="274701"/>
            <a:ext cx="10971372" cy="1143265"/>
          </a:xfrm>
          <a:prstGeom prst="rect">
            <a:avLst/>
          </a:prstGeom>
        </p:spPr>
        <p:txBody>
          <a:bodyPr lIns="108850" tIns="54425" rIns="108850" bIns="54425"/>
          <a:lstStyle/>
          <a:p>
            <a:r>
              <a:rPr lang="zh-CN" altLang="en-US"/>
              <a:t>单击此处编辑母版标题样式</a:t>
            </a:r>
          </a:p>
        </p:txBody>
      </p:sp>
      <p:sp>
        <p:nvSpPr>
          <p:cNvPr id="3" name="竖排文字占位符 2"/>
          <p:cNvSpPr>
            <a:spLocks noGrp="1"/>
          </p:cNvSpPr>
          <p:nvPr>
            <p:ph type="body" orient="vert" idx="1"/>
          </p:nvPr>
        </p:nvSpPr>
        <p:spPr>
          <a:xfrm>
            <a:off x="609521" y="1600571"/>
            <a:ext cx="10971372" cy="4527011"/>
          </a:xfrm>
          <a:prstGeom prst="rect">
            <a:avLst/>
          </a:prstGeom>
        </p:spPr>
        <p:txBody>
          <a:bodyPr vert="eaVert" lIns="108850" tIns="54425" rIns="108850" bIns="54425"/>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520" y="6357822"/>
            <a:ext cx="2844430" cy="365210"/>
          </a:xfrm>
          <a:prstGeom prst="rect">
            <a:avLst/>
          </a:prstGeom>
        </p:spPr>
        <p:txBody>
          <a:bodyPr lIns="108850" tIns="54425" rIns="108850" bIns="54425"/>
          <a:lstStyle/>
          <a:p>
            <a:pPr defTabSz="1088502"/>
            <a:fld id="{2E3AAC11-D570-4EA9-AFC0-30FB72BA45EB}" type="datetimeFigureOut">
              <a:rPr lang="zh-CN" altLang="en-US" sz="2100" smtClean="0">
                <a:solidFill>
                  <a:prstClr val="black"/>
                </a:solidFill>
              </a:rPr>
              <a:pPr defTabSz="1088502"/>
              <a:t>2022/5/16</a:t>
            </a:fld>
            <a:endParaRPr lang="zh-CN" altLang="en-US" sz="2100">
              <a:solidFill>
                <a:prstClr val="black"/>
              </a:solidFill>
            </a:endParaRPr>
          </a:p>
        </p:txBody>
      </p:sp>
      <p:sp>
        <p:nvSpPr>
          <p:cNvPr id="5" name="页脚占位符 4"/>
          <p:cNvSpPr>
            <a:spLocks noGrp="1"/>
          </p:cNvSpPr>
          <p:nvPr>
            <p:ph type="ftr" sz="quarter" idx="11"/>
          </p:nvPr>
        </p:nvSpPr>
        <p:spPr>
          <a:xfrm>
            <a:off x="4165058" y="6357822"/>
            <a:ext cx="3860297" cy="365210"/>
          </a:xfrm>
          <a:prstGeom prst="rect">
            <a:avLst/>
          </a:prstGeom>
        </p:spPr>
        <p:txBody>
          <a:bodyPr lIns="108850" tIns="54425" rIns="108850" bIns="54425"/>
          <a:lstStyle/>
          <a:p>
            <a:pPr defTabSz="1088502"/>
            <a:endParaRPr lang="zh-CN" altLang="en-US" sz="2100">
              <a:solidFill>
                <a:prstClr val="black"/>
              </a:solidFill>
            </a:endParaRPr>
          </a:p>
        </p:txBody>
      </p:sp>
      <p:sp>
        <p:nvSpPr>
          <p:cNvPr id="6" name="灯片编号占位符 5"/>
          <p:cNvSpPr>
            <a:spLocks noGrp="1"/>
          </p:cNvSpPr>
          <p:nvPr>
            <p:ph type="sldNum" sz="quarter" idx="12"/>
          </p:nvPr>
        </p:nvSpPr>
        <p:spPr>
          <a:xfrm>
            <a:off x="8736463" y="6357822"/>
            <a:ext cx="2844430" cy="365210"/>
          </a:xfrm>
          <a:prstGeom prst="rect">
            <a:avLst/>
          </a:prstGeom>
        </p:spPr>
        <p:txBody>
          <a:bodyPr lIns="108850" tIns="54425" rIns="108850" bIns="54425"/>
          <a:lstStyle/>
          <a:p>
            <a:pPr defTabSz="1088502"/>
            <a:fld id="{55ECCFAA-F4FB-487C-9F1E-C8836D0C3DC9}" type="slidenum">
              <a:rPr lang="zh-CN" altLang="en-US" sz="2100" smtClean="0">
                <a:solidFill>
                  <a:prstClr val="black"/>
                </a:solidFill>
              </a:rPr>
              <a:pPr defTabSz="1088502"/>
              <a:t>‹#›</a:t>
            </a:fld>
            <a:endParaRPr lang="zh-CN" altLang="en-US" sz="2100">
              <a:solidFill>
                <a:prstClr val="black"/>
              </a:solidFill>
            </a:endParaRPr>
          </a:p>
        </p:txBody>
      </p:sp>
    </p:spTree>
    <p:extLst>
      <p:ext uri="{BB962C8B-B14F-4D97-AF65-F5344CB8AC3E}">
        <p14:creationId xmlns:p14="http://schemas.microsoft.com/office/powerpoint/2010/main" val="2524717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8049" y="274702"/>
            <a:ext cx="2742843" cy="5852880"/>
          </a:xfrm>
          <a:prstGeom prst="rect">
            <a:avLst/>
          </a:prstGeom>
        </p:spPr>
        <p:txBody>
          <a:bodyPr vert="eaVert" lIns="108850" tIns="54425" rIns="108850" bIns="54425"/>
          <a:lstStyle/>
          <a:p>
            <a:r>
              <a:rPr lang="zh-CN" altLang="en-US"/>
              <a:t>单击此处编辑母版标题样式</a:t>
            </a:r>
          </a:p>
        </p:txBody>
      </p:sp>
      <p:sp>
        <p:nvSpPr>
          <p:cNvPr id="3" name="竖排文字占位符 2"/>
          <p:cNvSpPr>
            <a:spLocks noGrp="1"/>
          </p:cNvSpPr>
          <p:nvPr>
            <p:ph type="body" orient="vert" idx="1"/>
          </p:nvPr>
        </p:nvSpPr>
        <p:spPr>
          <a:xfrm>
            <a:off x="609521" y="274702"/>
            <a:ext cx="8025355" cy="5852880"/>
          </a:xfrm>
          <a:prstGeom prst="rect">
            <a:avLst/>
          </a:prstGeom>
        </p:spPr>
        <p:txBody>
          <a:bodyPr vert="eaVert" lIns="108850" tIns="54425" rIns="108850" bIns="54425"/>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520" y="6357822"/>
            <a:ext cx="2844430" cy="365210"/>
          </a:xfrm>
          <a:prstGeom prst="rect">
            <a:avLst/>
          </a:prstGeom>
        </p:spPr>
        <p:txBody>
          <a:bodyPr lIns="108850" tIns="54425" rIns="108850" bIns="54425"/>
          <a:lstStyle/>
          <a:p>
            <a:pPr defTabSz="1088502"/>
            <a:fld id="{2E3AAC11-D570-4EA9-AFC0-30FB72BA45EB}" type="datetimeFigureOut">
              <a:rPr lang="zh-CN" altLang="en-US" sz="2100" smtClean="0">
                <a:solidFill>
                  <a:prstClr val="black"/>
                </a:solidFill>
              </a:rPr>
              <a:pPr defTabSz="1088502"/>
              <a:t>2022/5/16</a:t>
            </a:fld>
            <a:endParaRPr lang="zh-CN" altLang="en-US" sz="2100">
              <a:solidFill>
                <a:prstClr val="black"/>
              </a:solidFill>
            </a:endParaRPr>
          </a:p>
        </p:txBody>
      </p:sp>
      <p:sp>
        <p:nvSpPr>
          <p:cNvPr id="5" name="页脚占位符 4"/>
          <p:cNvSpPr>
            <a:spLocks noGrp="1"/>
          </p:cNvSpPr>
          <p:nvPr>
            <p:ph type="ftr" sz="quarter" idx="11"/>
          </p:nvPr>
        </p:nvSpPr>
        <p:spPr>
          <a:xfrm>
            <a:off x="4165058" y="6357822"/>
            <a:ext cx="3860297" cy="365210"/>
          </a:xfrm>
          <a:prstGeom prst="rect">
            <a:avLst/>
          </a:prstGeom>
        </p:spPr>
        <p:txBody>
          <a:bodyPr lIns="108850" tIns="54425" rIns="108850" bIns="54425"/>
          <a:lstStyle/>
          <a:p>
            <a:pPr defTabSz="1088502"/>
            <a:endParaRPr lang="zh-CN" altLang="en-US" sz="2100">
              <a:solidFill>
                <a:prstClr val="black"/>
              </a:solidFill>
            </a:endParaRPr>
          </a:p>
        </p:txBody>
      </p:sp>
      <p:sp>
        <p:nvSpPr>
          <p:cNvPr id="6" name="灯片编号占位符 5"/>
          <p:cNvSpPr>
            <a:spLocks noGrp="1"/>
          </p:cNvSpPr>
          <p:nvPr>
            <p:ph type="sldNum" sz="quarter" idx="12"/>
          </p:nvPr>
        </p:nvSpPr>
        <p:spPr>
          <a:xfrm>
            <a:off x="8736463" y="6357822"/>
            <a:ext cx="2844430" cy="365210"/>
          </a:xfrm>
          <a:prstGeom prst="rect">
            <a:avLst/>
          </a:prstGeom>
        </p:spPr>
        <p:txBody>
          <a:bodyPr lIns="108850" tIns="54425" rIns="108850" bIns="54425"/>
          <a:lstStyle/>
          <a:p>
            <a:pPr defTabSz="1088502"/>
            <a:fld id="{55ECCFAA-F4FB-487C-9F1E-C8836D0C3DC9}" type="slidenum">
              <a:rPr lang="zh-CN" altLang="en-US" sz="2100" smtClean="0">
                <a:solidFill>
                  <a:prstClr val="black"/>
                </a:solidFill>
              </a:rPr>
              <a:pPr defTabSz="1088502"/>
              <a:t>‹#›</a:t>
            </a:fld>
            <a:endParaRPr lang="zh-CN" altLang="en-US" sz="2100">
              <a:solidFill>
                <a:prstClr val="black"/>
              </a:solidFill>
            </a:endParaRPr>
          </a:p>
        </p:txBody>
      </p:sp>
    </p:spTree>
    <p:extLst>
      <p:ext uri="{BB962C8B-B14F-4D97-AF65-F5344CB8AC3E}">
        <p14:creationId xmlns:p14="http://schemas.microsoft.com/office/powerpoint/2010/main" val="38656108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39660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2022/5/16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1875678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743" y="1710135"/>
            <a:ext cx="10514231" cy="2853398"/>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743" y="4590527"/>
            <a:ext cx="10514231" cy="150053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2022/5/16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35682619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091" y="1826048"/>
            <a:ext cx="5180926" cy="4352346"/>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1396" y="1826048"/>
            <a:ext cx="5180926" cy="4352346"/>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2022/5/16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8289023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680" y="365211"/>
            <a:ext cx="10514231" cy="1325870"/>
          </a:xfrm>
        </p:spPr>
        <p:txBody>
          <a:bodyPr/>
          <a:lstStyle/>
          <a:p>
            <a:r>
              <a:rPr lang="zh-CN" altLang="en-US"/>
              <a:t>单击此处编辑母版标题样式</a:t>
            </a:r>
          </a:p>
        </p:txBody>
      </p:sp>
      <p:sp>
        <p:nvSpPr>
          <p:cNvPr id="3" name="文本占位符 2"/>
          <p:cNvSpPr>
            <a:spLocks noGrp="1"/>
          </p:cNvSpPr>
          <p:nvPr>
            <p:ph type="body" idx="1"/>
          </p:nvPr>
        </p:nvSpPr>
        <p:spPr>
          <a:xfrm>
            <a:off x="839679" y="1681553"/>
            <a:ext cx="5157116"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679" y="2505656"/>
            <a:ext cx="5157116" cy="3685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1398" y="1681553"/>
            <a:ext cx="5182513"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1398" y="2505656"/>
            <a:ext cx="5182513" cy="3685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C4388EF-52D1-4258-9BE5-BCD010C7D4DE}" type="datetimeFigureOut">
              <a:rPr lang="zh-CN" altLang="en-US" smtClean="0"/>
              <a:t>2022/5/16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3859191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680" y="365211"/>
            <a:ext cx="10514231" cy="1325870"/>
          </a:xfrm>
        </p:spPr>
        <p:txBody>
          <a:bodyPr/>
          <a:lstStyle/>
          <a:p>
            <a:r>
              <a:rPr lang="zh-CN" altLang="en-US"/>
              <a:t>单击此处编辑母版标题样式</a:t>
            </a:r>
          </a:p>
        </p:txBody>
      </p:sp>
      <p:sp>
        <p:nvSpPr>
          <p:cNvPr id="3" name="文本占位符 2"/>
          <p:cNvSpPr>
            <a:spLocks noGrp="1"/>
          </p:cNvSpPr>
          <p:nvPr>
            <p:ph type="body" idx="1"/>
          </p:nvPr>
        </p:nvSpPr>
        <p:spPr>
          <a:xfrm>
            <a:off x="839679" y="1681553"/>
            <a:ext cx="5157116"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679" y="2505656"/>
            <a:ext cx="5157116" cy="3685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1398" y="1681553"/>
            <a:ext cx="5182513"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1398" y="2505656"/>
            <a:ext cx="5182513" cy="3685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C4388EF-52D1-4258-9BE5-BCD010C7D4DE}" type="datetimeFigureOut">
              <a:rPr lang="zh-CN" altLang="en-US" smtClean="0"/>
              <a:t>2022/5/16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D3EE65E-57D2-4566-898C-4F2076833F8D}" type="slidenum">
              <a:rPr lang="zh-CN" altLang="en-US" smtClean="0"/>
              <a:t>‹#›</a:t>
            </a:fld>
            <a:endParaRPr lang="zh-CN" altLang="en-US"/>
          </a:p>
        </p:txBody>
      </p:sp>
      <p:sp>
        <p:nvSpPr>
          <p:cNvPr id="11" name="TextBox 10"/>
          <p:cNvSpPr txBox="1"/>
          <p:nvPr userDrawn="1"/>
        </p:nvSpPr>
        <p:spPr>
          <a:xfrm>
            <a:off x="1544848" y="6741158"/>
            <a:ext cx="1800200"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black"/>
                </a:solidFill>
                <a:effectLst/>
                <a:uLnTx/>
                <a:uFillTx/>
                <a:hlinkClick r:id="rId2"/>
              </a:rPr>
              <a:t>PPT</a:t>
            </a:r>
            <a:r>
              <a:rPr kumimoji="0" lang="zh-CN" altLang="en-US" sz="100" b="0" i="0" u="none" strike="noStrike" kern="0" cap="none" spc="0" normalizeH="0" baseline="0" noProof="0" dirty="0">
                <a:ln>
                  <a:noFill/>
                </a:ln>
                <a:solidFill>
                  <a:prstClr val="black"/>
                </a:solidFill>
                <a:effectLst/>
                <a:uLnTx/>
                <a:uFillTx/>
                <a:hlinkClick r:id="rId2"/>
              </a:rPr>
              <a:t>模板</a:t>
            </a:r>
            <a:r>
              <a:rPr kumimoji="0" lang="zh-CN" altLang="en-US" sz="100" b="0" i="0" u="none" strike="noStrike" kern="0" cap="none" spc="0" normalizeH="0" baseline="0" noProof="0" dirty="0">
                <a:ln>
                  <a:noFill/>
                </a:ln>
                <a:solidFill>
                  <a:prstClr val="black"/>
                </a:solidFill>
                <a:effectLst/>
                <a:uLnTx/>
                <a:uFillTx/>
              </a:rPr>
              <a:t> </a:t>
            </a:r>
            <a:r>
              <a:rPr kumimoji="0" lang="en-US" altLang="zh-CN" sz="100" b="0" i="0" u="none" strike="noStrike" kern="0" cap="none" spc="0" normalizeH="0" baseline="0" noProof="0" dirty="0">
                <a:ln>
                  <a:noFill/>
                </a:ln>
                <a:solidFill>
                  <a:prstClr val="black"/>
                </a:solidFill>
                <a:effectLst/>
                <a:uLnTx/>
                <a:uFillTx/>
              </a:rPr>
              <a:t>http://www.1ppt.com/moban/</a:t>
            </a:r>
            <a:r>
              <a:rPr kumimoji="0" lang="zh-CN" altLang="en-US" sz="100" b="0" i="0" u="none" strike="noStrike" kern="0" cap="none" spc="0" normalizeH="0" baseline="0" noProof="0" dirty="0">
                <a:ln>
                  <a:noFill/>
                </a:ln>
                <a:solidFill>
                  <a:prstClr val="black"/>
                </a:solidFill>
                <a:effectLst/>
                <a:uLnTx/>
                <a:uFillTx/>
              </a:rPr>
              <a:t> </a:t>
            </a:r>
            <a:endParaRPr kumimoji="0" lang="en-US" altLang="zh-CN" sz="1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30727898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C4388EF-52D1-4258-9BE5-BCD010C7D4DE}" type="datetimeFigureOut">
              <a:rPr lang="zh-CN" altLang="en-US" smtClean="0"/>
              <a:t>2022/5/16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3868750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C4388EF-52D1-4258-9BE5-BCD010C7D4DE}" type="datetimeFigureOut">
              <a:rPr lang="zh-CN" altLang="en-US" smtClean="0"/>
              <a:t>2022/5/16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3239858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679" y="457307"/>
            <a:ext cx="3931725" cy="1600571"/>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2514" y="987654"/>
            <a:ext cx="6171397" cy="487475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679" y="2057877"/>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2022/5/16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2088435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092" y="365211"/>
            <a:ext cx="10514231" cy="1325870"/>
          </a:xfrm>
          <a:prstGeom prst="rect">
            <a:avLst/>
          </a:prstGeom>
        </p:spPr>
        <p:txBody>
          <a:bodyPr vert="horz" lIns="91436" tIns="45718" rIns="91436" bIns="45718"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092" y="1826048"/>
            <a:ext cx="10514231" cy="4352346"/>
          </a:xfrm>
          <a:prstGeom prst="rect">
            <a:avLst/>
          </a:prstGeom>
        </p:spPr>
        <p:txBody>
          <a:bodyPr vert="horz" lIns="91436" tIns="45718" rIns="91436" bIns="45718"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092" y="6357823"/>
            <a:ext cx="2742843" cy="365210"/>
          </a:xfrm>
          <a:prstGeom prst="rect">
            <a:avLst/>
          </a:prstGeom>
        </p:spPr>
        <p:txBody>
          <a:bodyPr vert="horz" lIns="91436" tIns="45718" rIns="91436" bIns="45718" rtlCol="0" anchor="ctr"/>
          <a:lstStyle>
            <a:lvl1pPr algn="l">
              <a:defRPr sz="1200">
                <a:solidFill>
                  <a:schemeClr val="tx1">
                    <a:tint val="75000"/>
                  </a:schemeClr>
                </a:solidFill>
                <a:latin typeface="字魂59号-创粗黑" panose="00000500000000000000" pitchFamily="2" charset="-122"/>
                <a:ea typeface="字魂59号-创粗黑" panose="00000500000000000000" pitchFamily="2" charset="-122"/>
              </a:defRPr>
            </a:lvl1pPr>
          </a:lstStyle>
          <a:p>
            <a:fld id="{4C4388EF-52D1-4258-9BE5-BCD010C7D4DE}" type="datetimeFigureOut">
              <a:rPr lang="zh-CN" altLang="en-US" smtClean="0"/>
              <a:pPr/>
              <a:t>2022/5/16</a:t>
            </a:fld>
            <a:endParaRPr lang="zh-CN" altLang="en-US" dirty="0"/>
          </a:p>
        </p:txBody>
      </p:sp>
      <p:sp>
        <p:nvSpPr>
          <p:cNvPr id="5" name="页脚占位符 4"/>
          <p:cNvSpPr>
            <a:spLocks noGrp="1"/>
          </p:cNvSpPr>
          <p:nvPr>
            <p:ph type="ftr" sz="quarter" idx="3"/>
          </p:nvPr>
        </p:nvSpPr>
        <p:spPr>
          <a:xfrm>
            <a:off x="4038075" y="6357823"/>
            <a:ext cx="4114264" cy="365210"/>
          </a:xfrm>
          <a:prstGeom prst="rect">
            <a:avLst/>
          </a:prstGeom>
        </p:spPr>
        <p:txBody>
          <a:bodyPr vert="horz" lIns="91436" tIns="45718" rIns="91436" bIns="45718" rtlCol="0" anchor="ctr"/>
          <a:lstStyle>
            <a:lvl1pPr algn="ctr">
              <a:defRPr sz="1200">
                <a:solidFill>
                  <a:schemeClr val="tx1">
                    <a:tint val="75000"/>
                  </a:schemeClr>
                </a:solidFill>
                <a:latin typeface="字魂59号-创粗黑" panose="00000500000000000000" pitchFamily="2" charset="-122"/>
                <a:ea typeface="字魂59号-创粗黑" panose="00000500000000000000" pitchFamily="2" charset="-122"/>
              </a:defRPr>
            </a:lvl1pPr>
          </a:lstStyle>
          <a:p>
            <a:endParaRPr lang="zh-CN" altLang="en-US" dirty="0"/>
          </a:p>
        </p:txBody>
      </p:sp>
      <p:sp>
        <p:nvSpPr>
          <p:cNvPr id="6" name="灯片编号占位符 5"/>
          <p:cNvSpPr>
            <a:spLocks noGrp="1"/>
          </p:cNvSpPr>
          <p:nvPr>
            <p:ph type="sldNum" sz="quarter" idx="4"/>
          </p:nvPr>
        </p:nvSpPr>
        <p:spPr>
          <a:xfrm>
            <a:off x="8609480" y="6357823"/>
            <a:ext cx="2742843" cy="365210"/>
          </a:xfrm>
          <a:prstGeom prst="rect">
            <a:avLst/>
          </a:prstGeom>
        </p:spPr>
        <p:txBody>
          <a:bodyPr vert="horz" lIns="91436" tIns="45718" rIns="91436" bIns="45718" rtlCol="0" anchor="ctr"/>
          <a:lstStyle>
            <a:lvl1pPr algn="r">
              <a:defRPr sz="1200">
                <a:solidFill>
                  <a:schemeClr val="tx1">
                    <a:tint val="75000"/>
                  </a:schemeClr>
                </a:solidFill>
                <a:latin typeface="字魂59号-创粗黑" panose="00000500000000000000" pitchFamily="2" charset="-122"/>
                <a:ea typeface="字魂59号-创粗黑" panose="00000500000000000000" pitchFamily="2" charset="-122"/>
              </a:defRPr>
            </a:lvl1pPr>
          </a:lstStyle>
          <a:p>
            <a:fld id="{3D3EE65E-57D2-4566-898C-4F2076833F8D}" type="slidenum">
              <a:rPr lang="zh-CN" altLang="en-US" smtClean="0"/>
              <a:pPr/>
              <a:t>‹#›</a:t>
            </a:fld>
            <a:endParaRPr lang="zh-CN" altLang="en-US" dirty="0"/>
          </a:p>
        </p:txBody>
      </p:sp>
    </p:spTree>
    <p:extLst>
      <p:ext uri="{BB962C8B-B14F-4D97-AF65-F5344CB8AC3E}">
        <p14:creationId xmlns:p14="http://schemas.microsoft.com/office/powerpoint/2010/main" val="934026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707" r:id="rId6"/>
    <p:sldLayoutId id="2147483654" r:id="rId7"/>
    <p:sldLayoutId id="2147483655" r:id="rId8"/>
    <p:sldLayoutId id="2147483656" r:id="rId9"/>
    <p:sldLayoutId id="2147483657" r:id="rId10"/>
    <p:sldLayoutId id="2147483658" r:id="rId11"/>
    <p:sldLayoutId id="2147483659" r:id="rId12"/>
    <p:sldLayoutId id="2147483706" r:id="rId13"/>
    <p:sldLayoutId id="2147483705" r:id="rId14"/>
  </p:sldLayoutIdLst>
  <p:txStyles>
    <p:titleStyle>
      <a:lvl1pPr algn="l" defTabSz="914400" rtl="0" eaLnBrk="1" latinLnBrk="0" hangingPunct="1">
        <a:lnSpc>
          <a:spcPct val="90000"/>
        </a:lnSpc>
        <a:spcBef>
          <a:spcPct val="0"/>
        </a:spcBef>
        <a:buNone/>
        <a:defRPr sz="4400" kern="1200">
          <a:solidFill>
            <a:schemeClr val="tx1"/>
          </a:solidFill>
          <a:latin typeface="字魂59号-创粗黑" panose="00000500000000000000" pitchFamily="2" charset="-122"/>
          <a:ea typeface="字魂59号-创粗黑" panose="00000500000000000000" pitchFamily="2"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字魂59号-创粗黑" panose="00000500000000000000" pitchFamily="2" charset="-122"/>
          <a:ea typeface="字魂59号-创粗黑" panose="00000500000000000000"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字魂59号-创粗黑" panose="00000500000000000000" pitchFamily="2" charset="-122"/>
          <a:ea typeface="字魂59号-创粗黑" panose="00000500000000000000" pitchFamily="2"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字魂59号-创粗黑" panose="00000500000000000000" pitchFamily="2" charset="-122"/>
          <a:ea typeface="字魂59号-创粗黑" panose="00000500000000000000" pitchFamily="2"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字魂59号-创粗黑" panose="00000500000000000000" pitchFamily="2" charset="-122"/>
          <a:ea typeface="字魂59号-创粗黑" panose="00000500000000000000" pitchFamily="2"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字魂59号-创粗黑" panose="00000500000000000000" pitchFamily="2" charset="-122"/>
          <a:ea typeface="字魂59号-创粗黑" panose="00000500000000000000"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782409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Lst>
  <p:txStyles>
    <p:titleStyle>
      <a:lvl1pPr algn="ctr" defTabSz="1088502" rtl="0" eaLnBrk="1" latinLnBrk="0" hangingPunct="1">
        <a:spcBef>
          <a:spcPct val="0"/>
        </a:spcBef>
        <a:buNone/>
        <a:defRPr sz="5200" kern="1200">
          <a:solidFill>
            <a:schemeClr val="tx1"/>
          </a:solidFill>
          <a:latin typeface="+mj-lt"/>
          <a:ea typeface="+mj-ea"/>
          <a:cs typeface="+mj-cs"/>
        </a:defRPr>
      </a:lvl1pPr>
    </p:titleStyle>
    <p:bodyStyle>
      <a:lvl1pPr marL="408188" indent="-408188" algn="l" defTabSz="1088502"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1pPr>
      <a:lvl2pPr marL="884408" indent="-340157" algn="l" defTabSz="1088502" rtl="0" eaLnBrk="1" latinLnBrk="0" hangingPunct="1">
        <a:spcBef>
          <a:spcPct val="20000"/>
        </a:spcBef>
        <a:buFont typeface="Arial" panose="020B0604020202020204" pitchFamily="34" charset="0"/>
        <a:buChar char="–"/>
        <a:defRPr sz="3300" kern="1200">
          <a:solidFill>
            <a:schemeClr val="tx1"/>
          </a:solidFill>
          <a:latin typeface="+mn-lt"/>
          <a:ea typeface="+mn-ea"/>
          <a:cs typeface="+mn-cs"/>
        </a:defRPr>
      </a:lvl2pPr>
      <a:lvl3pPr marL="1360627" indent="-272125" algn="l" defTabSz="1088502"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3pPr>
      <a:lvl4pPr marL="1904878" indent="-272125" algn="l" defTabSz="10885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449129" indent="-272125" algn="l" defTabSz="10885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2993380" indent="-272125" algn="l" defTabSz="10885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37631" indent="-272125" algn="l" defTabSz="10885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081882" indent="-272125" algn="l" defTabSz="10885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26132" indent="-272125" algn="l" defTabSz="10885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p:bodyStyle>
    <p:otherStyle>
      <a:defPPr>
        <a:defRPr lang="zh-CN"/>
      </a:defPPr>
      <a:lvl1pPr marL="0" algn="l" defTabSz="1088502" rtl="0" eaLnBrk="1" latinLnBrk="0" hangingPunct="1">
        <a:defRPr sz="2100" kern="1200">
          <a:solidFill>
            <a:schemeClr val="tx1"/>
          </a:solidFill>
          <a:latin typeface="+mn-lt"/>
          <a:ea typeface="+mn-ea"/>
          <a:cs typeface="+mn-cs"/>
        </a:defRPr>
      </a:lvl1pPr>
      <a:lvl2pPr marL="544251" algn="l" defTabSz="1088502" rtl="0" eaLnBrk="1" latinLnBrk="0" hangingPunct="1">
        <a:defRPr sz="2100" kern="1200">
          <a:solidFill>
            <a:schemeClr val="tx1"/>
          </a:solidFill>
          <a:latin typeface="+mn-lt"/>
          <a:ea typeface="+mn-ea"/>
          <a:cs typeface="+mn-cs"/>
        </a:defRPr>
      </a:lvl2pPr>
      <a:lvl3pPr marL="1088502" algn="l" defTabSz="1088502" rtl="0" eaLnBrk="1" latinLnBrk="0" hangingPunct="1">
        <a:defRPr sz="2100" kern="1200">
          <a:solidFill>
            <a:schemeClr val="tx1"/>
          </a:solidFill>
          <a:latin typeface="+mn-lt"/>
          <a:ea typeface="+mn-ea"/>
          <a:cs typeface="+mn-cs"/>
        </a:defRPr>
      </a:lvl3pPr>
      <a:lvl4pPr marL="1632753" algn="l" defTabSz="1088502" rtl="0" eaLnBrk="1" latinLnBrk="0" hangingPunct="1">
        <a:defRPr sz="2100" kern="1200">
          <a:solidFill>
            <a:schemeClr val="tx1"/>
          </a:solidFill>
          <a:latin typeface="+mn-lt"/>
          <a:ea typeface="+mn-ea"/>
          <a:cs typeface="+mn-cs"/>
        </a:defRPr>
      </a:lvl4pPr>
      <a:lvl5pPr marL="2177004" algn="l" defTabSz="1088502" rtl="0" eaLnBrk="1" latinLnBrk="0" hangingPunct="1">
        <a:defRPr sz="2100" kern="1200">
          <a:solidFill>
            <a:schemeClr val="tx1"/>
          </a:solidFill>
          <a:latin typeface="+mn-lt"/>
          <a:ea typeface="+mn-ea"/>
          <a:cs typeface="+mn-cs"/>
        </a:defRPr>
      </a:lvl5pPr>
      <a:lvl6pPr marL="2721254" algn="l" defTabSz="1088502" rtl="0" eaLnBrk="1" latinLnBrk="0" hangingPunct="1">
        <a:defRPr sz="2100" kern="1200">
          <a:solidFill>
            <a:schemeClr val="tx1"/>
          </a:solidFill>
          <a:latin typeface="+mn-lt"/>
          <a:ea typeface="+mn-ea"/>
          <a:cs typeface="+mn-cs"/>
        </a:defRPr>
      </a:lvl6pPr>
      <a:lvl7pPr marL="3265505" algn="l" defTabSz="1088502" rtl="0" eaLnBrk="1" latinLnBrk="0" hangingPunct="1">
        <a:defRPr sz="2100" kern="1200">
          <a:solidFill>
            <a:schemeClr val="tx1"/>
          </a:solidFill>
          <a:latin typeface="+mn-lt"/>
          <a:ea typeface="+mn-ea"/>
          <a:cs typeface="+mn-cs"/>
        </a:defRPr>
      </a:lvl7pPr>
      <a:lvl8pPr marL="3809756" algn="l" defTabSz="1088502" rtl="0" eaLnBrk="1" latinLnBrk="0" hangingPunct="1">
        <a:defRPr sz="2100" kern="1200">
          <a:solidFill>
            <a:schemeClr val="tx1"/>
          </a:solidFill>
          <a:latin typeface="+mn-lt"/>
          <a:ea typeface="+mn-ea"/>
          <a:cs typeface="+mn-cs"/>
        </a:defRPr>
      </a:lvl8pPr>
      <a:lvl9pPr marL="4354007" algn="l" defTabSz="1088502"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hyperlink" Target="https://www.freeppt7.com/" TargetMode="External"/><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9.jpe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chart" Target="../charts/chart4.xml"/><Relationship Id="rId2" Type="http://schemas.openxmlformats.org/officeDocument/2006/relationships/notesSlide" Target="../notesSlides/notesSlide24.xml"/><Relationship Id="rId1" Type="http://schemas.openxmlformats.org/officeDocument/2006/relationships/slideLayout" Target="../slideLayouts/slideLayout13.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hyperlink" Target="https://www.freeppt7.com/" TargetMode="External"/><Relationship Id="rId2" Type="http://schemas.openxmlformats.org/officeDocument/2006/relationships/notesSlide" Target="../notesSlides/notesSlide25.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BE3721AE-1EC0-424B-B872-AC67963BECD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240"/>
            <a:ext cx="12190413" cy="6857107"/>
          </a:xfrm>
          <a:prstGeom prst="rect">
            <a:avLst/>
          </a:prstGeom>
        </p:spPr>
      </p:pic>
      <p:pic>
        <p:nvPicPr>
          <p:cNvPr id="41" name="图片 40">
            <a:extLst>
              <a:ext uri="{FF2B5EF4-FFF2-40B4-BE49-F238E27FC236}">
                <a16:creationId xmlns:a16="http://schemas.microsoft.com/office/drawing/2014/main" id="{C2312A4F-DD44-4EA8-8DA6-7B1E37A8424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755198" y="2345170"/>
            <a:ext cx="720107" cy="855311"/>
          </a:xfrm>
          <a:prstGeom prst="rect">
            <a:avLst/>
          </a:prstGeom>
        </p:spPr>
      </p:pic>
      <p:pic>
        <p:nvPicPr>
          <p:cNvPr id="47" name="图片 46">
            <a:extLst>
              <a:ext uri="{FF2B5EF4-FFF2-40B4-BE49-F238E27FC236}">
                <a16:creationId xmlns:a16="http://schemas.microsoft.com/office/drawing/2014/main" id="{813DBED9-2796-45D7-9CDF-D4468C4968B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56279" y="3530730"/>
            <a:ext cx="556168" cy="605110"/>
          </a:xfrm>
          <a:prstGeom prst="rect">
            <a:avLst/>
          </a:prstGeom>
        </p:spPr>
      </p:pic>
      <p:pic>
        <p:nvPicPr>
          <p:cNvPr id="6" name="图片 5">
            <a:extLst>
              <a:ext uri="{FF2B5EF4-FFF2-40B4-BE49-F238E27FC236}">
                <a16:creationId xmlns:a16="http://schemas.microsoft.com/office/drawing/2014/main" id="{D3114B1C-8FCF-4118-AA7B-4E6AA8F1DDF4}"/>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460348" y="2681894"/>
            <a:ext cx="2757710" cy="1857624"/>
          </a:xfrm>
          <a:prstGeom prst="rect">
            <a:avLst/>
          </a:prstGeom>
        </p:spPr>
      </p:pic>
      <p:pic>
        <p:nvPicPr>
          <p:cNvPr id="48" name="图片 47">
            <a:extLst>
              <a:ext uri="{FF2B5EF4-FFF2-40B4-BE49-F238E27FC236}">
                <a16:creationId xmlns:a16="http://schemas.microsoft.com/office/drawing/2014/main" id="{99DADE97-EC10-4A84-A195-072CC66FE3D0}"/>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flipH="1">
            <a:off x="9269378" y="1402372"/>
            <a:ext cx="2742857" cy="1847619"/>
          </a:xfrm>
          <a:prstGeom prst="rect">
            <a:avLst/>
          </a:prstGeom>
        </p:spPr>
      </p:pic>
      <p:sp>
        <p:nvSpPr>
          <p:cNvPr id="16" name="TextBox 7">
            <a:extLst>
              <a:ext uri="{FF2B5EF4-FFF2-40B4-BE49-F238E27FC236}">
                <a16:creationId xmlns:a16="http://schemas.microsoft.com/office/drawing/2014/main" id="{98D77577-16E0-DD9F-4A27-03B067A8B6E7}"/>
              </a:ext>
            </a:extLst>
          </p:cNvPr>
          <p:cNvSpPr txBox="1"/>
          <p:nvPr/>
        </p:nvSpPr>
        <p:spPr>
          <a:xfrm>
            <a:off x="3148510" y="2747177"/>
            <a:ext cx="6655402" cy="830997"/>
          </a:xfrm>
          <a:prstGeom prst="rect">
            <a:avLst/>
          </a:prstGeom>
          <a:noFill/>
        </p:spPr>
        <p:txBody>
          <a:bodyPr wrap="square" rtlCol="0" anchor="ctr">
            <a:spAutoFit/>
          </a:bodyPr>
          <a:lstStyle/>
          <a:p>
            <a:pPr algn="ctr"/>
            <a:r>
              <a:rPr lang="en-US" sz="4800" dirty="0">
                <a:solidFill>
                  <a:schemeClr val="tx1">
                    <a:lumMod val="85000"/>
                    <a:lumOff val="15000"/>
                  </a:schemeClr>
                </a:solidFill>
                <a:latin typeface="+mj-lt"/>
              </a:rPr>
              <a:t>FREE PPT TEMPLATES</a:t>
            </a:r>
            <a:endParaRPr lang="ko-KR" altLang="en-US" sz="4800" dirty="0">
              <a:solidFill>
                <a:schemeClr val="tx1">
                  <a:lumMod val="85000"/>
                  <a:lumOff val="15000"/>
                </a:schemeClr>
              </a:solidFill>
              <a:latin typeface="+mj-lt"/>
              <a:cs typeface="Arial" panose="020B0604020202020204" pitchFamily="34" charset="0"/>
            </a:endParaRPr>
          </a:p>
        </p:txBody>
      </p:sp>
      <p:sp>
        <p:nvSpPr>
          <p:cNvPr id="17" name="TextBox 8">
            <a:extLst>
              <a:ext uri="{FF2B5EF4-FFF2-40B4-BE49-F238E27FC236}">
                <a16:creationId xmlns:a16="http://schemas.microsoft.com/office/drawing/2014/main" id="{DBFAF757-8524-A844-C283-3AE4C3B8E4C8}"/>
              </a:ext>
            </a:extLst>
          </p:cNvPr>
          <p:cNvSpPr txBox="1"/>
          <p:nvPr/>
        </p:nvSpPr>
        <p:spPr>
          <a:xfrm>
            <a:off x="3475305" y="3643457"/>
            <a:ext cx="6001811" cy="379656"/>
          </a:xfrm>
          <a:prstGeom prst="rect">
            <a:avLst/>
          </a:prstGeom>
          <a:noFill/>
        </p:spPr>
        <p:txBody>
          <a:bodyPr wrap="square" rtlCol="0" anchor="ctr">
            <a:spAutoFit/>
          </a:bodyPr>
          <a:lstStyle/>
          <a:p>
            <a:pPr algn="dist"/>
            <a:r>
              <a:rPr lang="en-US" altLang="ko-KR" sz="1865" dirty="0">
                <a:solidFill>
                  <a:schemeClr val="tx1">
                    <a:lumMod val="85000"/>
                    <a:lumOff val="15000"/>
                  </a:schemeClr>
                </a:solidFill>
                <a:cs typeface="Arial" panose="020B0604020202020204" pitchFamily="34" charset="0"/>
              </a:rPr>
              <a:t>Insert the Subtitle of Your Presentation</a:t>
            </a:r>
            <a:endParaRPr lang="ko-KR" altLang="en-US" sz="1865" dirty="0">
              <a:solidFill>
                <a:schemeClr val="tx1">
                  <a:lumMod val="85000"/>
                  <a:lumOff val="15000"/>
                </a:schemeClr>
              </a:solidFill>
              <a:cs typeface="Arial" panose="020B0604020202020204" pitchFamily="34" charset="0"/>
            </a:endParaRPr>
          </a:p>
        </p:txBody>
      </p:sp>
      <p:sp>
        <p:nvSpPr>
          <p:cNvPr id="19" name="TextBox 3">
            <a:hlinkClick r:id="rId7"/>
            <a:extLst>
              <a:ext uri="{FF2B5EF4-FFF2-40B4-BE49-F238E27FC236}">
                <a16:creationId xmlns:a16="http://schemas.microsoft.com/office/drawing/2014/main" id="{EEE281B5-AF42-BE11-AB0B-596CB2E7A19F}"/>
              </a:ext>
            </a:extLst>
          </p:cNvPr>
          <p:cNvSpPr txBox="1"/>
          <p:nvPr/>
        </p:nvSpPr>
        <p:spPr>
          <a:xfrm>
            <a:off x="3891402" y="6521657"/>
            <a:ext cx="5169613" cy="246221"/>
          </a:xfrm>
          <a:prstGeom prst="rect">
            <a:avLst/>
          </a:prstGeom>
          <a:noFill/>
        </p:spPr>
        <p:txBody>
          <a:bodyPr wrap="square" rtlCol="0">
            <a:spAutoFit/>
          </a:bodyPr>
          <a:lstStyle/>
          <a:p>
            <a:pPr algn="ctr"/>
            <a:r>
              <a:rPr lang="en-US" altLang="zh-CN" sz="1000" dirty="0">
                <a:solidFill>
                  <a:schemeClr val="bg1">
                    <a:lumMod val="75000"/>
                  </a:schemeClr>
                </a:solidFill>
                <a:cs typeface="Arial" panose="020B0604020202020204" pitchFamily="34" charset="0"/>
                <a:hlinkClick r:id="rId7">
                  <a:extLst>
                    <a:ext uri="{A12FA001-AC4F-418D-AE19-62706E023703}">
                      <ahyp:hlinkClr xmlns:ahyp="http://schemas.microsoft.com/office/drawing/2018/hyperlinkcolor" val="tx"/>
                    </a:ext>
                  </a:extLst>
                </a:hlinkClick>
              </a:rPr>
              <a:t>https://www.freeppt7.com</a:t>
            </a:r>
            <a:endParaRPr lang="ko-KR" altLang="en-US" sz="1000" dirty="0">
              <a:solidFill>
                <a:schemeClr val="bg1">
                  <a:lumMod val="75000"/>
                </a:schemeClr>
              </a:solidFill>
              <a:cs typeface="Arial" panose="020B0604020202020204" pitchFamily="34" charset="0"/>
            </a:endParaRPr>
          </a:p>
        </p:txBody>
      </p:sp>
    </p:spTree>
    <p:extLst>
      <p:ext uri="{BB962C8B-B14F-4D97-AF65-F5344CB8AC3E}">
        <p14:creationId xmlns:p14="http://schemas.microsoft.com/office/powerpoint/2010/main" val="2406082487"/>
      </p:ext>
    </p:extLst>
  </p:cSld>
  <p:clrMapOvr>
    <a:masterClrMapping/>
  </p:clrMapOvr>
  <mc:AlternateContent xmlns:mc="http://schemas.openxmlformats.org/markup-compatibility/2006" xmlns:p14="http://schemas.microsoft.com/office/powerpoint/2010/main">
    <mc:Choice Requires="p14">
      <p:transition spd="slow" p14:dur="900" advClick="0" advTm="1000">
        <p14:warp dir="in"/>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750"/>
                                        <p:tgtEl>
                                          <p:spTgt spid="3"/>
                                        </p:tgtEl>
                                      </p:cBhvr>
                                    </p:animEffect>
                                  </p:childTnLst>
                                </p:cTn>
                              </p:par>
                              <p:par>
                                <p:cTn id="8" presetID="47" presetClass="entr" presetSubtype="0" fill="hold"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fade">
                                      <p:cBhvr>
                                        <p:cTn id="10" dur="750"/>
                                        <p:tgtEl>
                                          <p:spTgt spid="41"/>
                                        </p:tgtEl>
                                      </p:cBhvr>
                                    </p:animEffect>
                                    <p:anim calcmode="lin" valueType="num">
                                      <p:cBhvr>
                                        <p:cTn id="11" dur="750" fill="hold"/>
                                        <p:tgtEl>
                                          <p:spTgt spid="41"/>
                                        </p:tgtEl>
                                        <p:attrNameLst>
                                          <p:attrName>ppt_x</p:attrName>
                                        </p:attrNameLst>
                                      </p:cBhvr>
                                      <p:tavLst>
                                        <p:tav tm="0">
                                          <p:val>
                                            <p:strVal val="#ppt_x"/>
                                          </p:val>
                                        </p:tav>
                                        <p:tav tm="100000">
                                          <p:val>
                                            <p:strVal val="#ppt_x"/>
                                          </p:val>
                                        </p:tav>
                                      </p:tavLst>
                                    </p:anim>
                                    <p:anim calcmode="lin" valueType="num">
                                      <p:cBhvr>
                                        <p:cTn id="12" dur="750" fill="hold"/>
                                        <p:tgtEl>
                                          <p:spTgt spid="41"/>
                                        </p:tgtEl>
                                        <p:attrNameLst>
                                          <p:attrName>ppt_y</p:attrName>
                                        </p:attrNameLst>
                                      </p:cBhvr>
                                      <p:tavLst>
                                        <p:tav tm="0">
                                          <p:val>
                                            <p:strVal val="#ppt_y-.1"/>
                                          </p:val>
                                        </p:tav>
                                        <p:tav tm="100000">
                                          <p:val>
                                            <p:strVal val="#ppt_y"/>
                                          </p:val>
                                        </p:tav>
                                      </p:tavLst>
                                    </p:anim>
                                  </p:childTnLst>
                                </p:cTn>
                              </p:par>
                            </p:childTnLst>
                          </p:cTn>
                        </p:par>
                        <p:par>
                          <p:cTn id="13" fill="hold">
                            <p:stCondLst>
                              <p:cond delay="750"/>
                            </p:stCondLst>
                            <p:childTnLst>
                              <p:par>
                                <p:cTn id="14" presetID="42" presetClass="entr" presetSubtype="0" fill="hold" nodeType="after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750"/>
                                        <p:tgtEl>
                                          <p:spTgt spid="47"/>
                                        </p:tgtEl>
                                      </p:cBhvr>
                                    </p:animEffect>
                                    <p:anim calcmode="lin" valueType="num">
                                      <p:cBhvr>
                                        <p:cTn id="17" dur="750" fill="hold"/>
                                        <p:tgtEl>
                                          <p:spTgt spid="47"/>
                                        </p:tgtEl>
                                        <p:attrNameLst>
                                          <p:attrName>ppt_x</p:attrName>
                                        </p:attrNameLst>
                                      </p:cBhvr>
                                      <p:tavLst>
                                        <p:tav tm="0">
                                          <p:val>
                                            <p:strVal val="#ppt_x"/>
                                          </p:val>
                                        </p:tav>
                                        <p:tav tm="100000">
                                          <p:val>
                                            <p:strVal val="#ppt_x"/>
                                          </p:val>
                                        </p:tav>
                                      </p:tavLst>
                                    </p:anim>
                                    <p:anim calcmode="lin" valueType="num">
                                      <p:cBhvr>
                                        <p:cTn id="18" dur="750" fill="hold"/>
                                        <p:tgtEl>
                                          <p:spTgt spid="4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25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750"/>
                                        <p:tgtEl>
                                          <p:spTgt spid="48"/>
                                        </p:tgtEl>
                                      </p:cBhvr>
                                    </p:animEffect>
                                    <p:anim calcmode="lin" valueType="num">
                                      <p:cBhvr>
                                        <p:cTn id="22" dur="750" fill="hold"/>
                                        <p:tgtEl>
                                          <p:spTgt spid="48"/>
                                        </p:tgtEl>
                                        <p:attrNameLst>
                                          <p:attrName>ppt_x</p:attrName>
                                        </p:attrNameLst>
                                      </p:cBhvr>
                                      <p:tavLst>
                                        <p:tav tm="0">
                                          <p:val>
                                            <p:strVal val="#ppt_x"/>
                                          </p:val>
                                        </p:tav>
                                        <p:tav tm="100000">
                                          <p:val>
                                            <p:strVal val="#ppt_x"/>
                                          </p:val>
                                        </p:tav>
                                      </p:tavLst>
                                    </p:anim>
                                    <p:anim calcmode="lin" valueType="num">
                                      <p:cBhvr>
                                        <p:cTn id="23" dur="750" fill="hold"/>
                                        <p:tgtEl>
                                          <p:spTgt spid="48"/>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50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750"/>
                                        <p:tgtEl>
                                          <p:spTgt spid="6"/>
                                        </p:tgtEl>
                                      </p:cBhvr>
                                    </p:animEffect>
                                    <p:anim calcmode="lin" valueType="num">
                                      <p:cBhvr>
                                        <p:cTn id="27" dur="750" fill="hold"/>
                                        <p:tgtEl>
                                          <p:spTgt spid="6"/>
                                        </p:tgtEl>
                                        <p:attrNameLst>
                                          <p:attrName>ppt_x</p:attrName>
                                        </p:attrNameLst>
                                      </p:cBhvr>
                                      <p:tavLst>
                                        <p:tav tm="0">
                                          <p:val>
                                            <p:strVal val="#ppt_x"/>
                                          </p:val>
                                        </p:tav>
                                        <p:tav tm="100000">
                                          <p:val>
                                            <p:strVal val="#ppt_x"/>
                                          </p:val>
                                        </p:tav>
                                      </p:tavLst>
                                    </p:anim>
                                    <p:anim calcmode="lin" valueType="num">
                                      <p:cBhvr>
                                        <p:cTn id="28" dur="75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a:extLst>
              <a:ext uri="{FF2B5EF4-FFF2-40B4-BE49-F238E27FC236}">
                <a16:creationId xmlns:a16="http://schemas.microsoft.com/office/drawing/2014/main" id="{A09ABD18-E0F6-43B9-BA06-155BE8737909}"/>
              </a:ext>
            </a:extLst>
          </p:cNvPr>
          <p:cNvGrpSpPr/>
          <p:nvPr/>
        </p:nvGrpSpPr>
        <p:grpSpPr>
          <a:xfrm>
            <a:off x="0" y="220275"/>
            <a:ext cx="12190413" cy="941775"/>
            <a:chOff x="0" y="220275"/>
            <a:chExt cx="12190413" cy="941775"/>
          </a:xfrm>
        </p:grpSpPr>
        <p:grpSp>
          <p:nvGrpSpPr>
            <p:cNvPr id="7" name="组合 6">
              <a:extLst>
                <a:ext uri="{FF2B5EF4-FFF2-40B4-BE49-F238E27FC236}">
                  <a16:creationId xmlns:a16="http://schemas.microsoft.com/office/drawing/2014/main" id="{91A78D73-1534-4CEC-A1A8-97E5AD40ECCB}"/>
                </a:ext>
              </a:extLst>
            </p:cNvPr>
            <p:cNvGrpSpPr/>
            <p:nvPr/>
          </p:nvGrpSpPr>
          <p:grpSpPr>
            <a:xfrm>
              <a:off x="0" y="223297"/>
              <a:ext cx="12190413" cy="938753"/>
              <a:chOff x="0" y="223297"/>
              <a:chExt cx="12190413" cy="938753"/>
            </a:xfrm>
          </p:grpSpPr>
          <p:grpSp>
            <p:nvGrpSpPr>
              <p:cNvPr id="3" name="组合 2">
                <a:extLst>
                  <a:ext uri="{FF2B5EF4-FFF2-40B4-BE49-F238E27FC236}">
                    <a16:creationId xmlns:a16="http://schemas.microsoft.com/office/drawing/2014/main" id="{221BB330-C659-4041-8497-81889502ABCF}"/>
                  </a:ext>
                </a:extLst>
              </p:cNvPr>
              <p:cNvGrpSpPr/>
              <p:nvPr/>
            </p:nvGrpSpPr>
            <p:grpSpPr>
              <a:xfrm>
                <a:off x="4470555" y="223297"/>
                <a:ext cx="3255324" cy="750249"/>
                <a:chOff x="1143155" y="278633"/>
                <a:chExt cx="3255324" cy="750249"/>
              </a:xfrm>
            </p:grpSpPr>
            <p:sp>
              <p:nvSpPr>
                <p:cNvPr id="4" name="TextBox 8">
                  <a:extLst>
                    <a:ext uri="{FF2B5EF4-FFF2-40B4-BE49-F238E27FC236}">
                      <a16:creationId xmlns:a16="http://schemas.microsoft.com/office/drawing/2014/main" id="{FAD4A74A-6089-42C7-80E6-C3319B374D80}"/>
                    </a:ext>
                  </a:extLst>
                </p:cNvPr>
                <p:cNvSpPr txBox="1">
                  <a:spLocks noChangeArrowheads="1"/>
                </p:cNvSpPr>
                <p:nvPr/>
              </p:nvSpPr>
              <p:spPr bwMode="auto">
                <a:xfrm>
                  <a:off x="1143156" y="278633"/>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en-US" altLang="zh-CN" sz="3200" dirty="0">
                      <a:solidFill>
                        <a:schemeClr val="tx2">
                          <a:lumMod val="50000"/>
                        </a:schemeClr>
                      </a:solidFill>
                      <a:cs typeface="+mn-ea"/>
                      <a:sym typeface="+mn-lt"/>
                    </a:rPr>
                    <a:t>Add title text</a:t>
                  </a:r>
                  <a:endParaRPr lang="zh-CN" altLang="en-US" sz="3200" dirty="0">
                    <a:solidFill>
                      <a:schemeClr val="tx2">
                        <a:lumMod val="50000"/>
                      </a:schemeClr>
                    </a:solidFill>
                    <a:cs typeface="+mn-ea"/>
                    <a:sym typeface="+mn-lt"/>
                  </a:endParaRPr>
                </a:p>
              </p:txBody>
            </p:sp>
            <p:sp>
              <p:nvSpPr>
                <p:cNvPr id="5" name="TextBox 8">
                  <a:extLst>
                    <a:ext uri="{FF2B5EF4-FFF2-40B4-BE49-F238E27FC236}">
                      <a16:creationId xmlns:a16="http://schemas.microsoft.com/office/drawing/2014/main" id="{CBE39269-C6CD-4C9B-B3BE-3D41352680AF}"/>
                    </a:ext>
                  </a:extLst>
                </p:cNvPr>
                <p:cNvSpPr txBox="1">
                  <a:spLocks noChangeArrowheads="1"/>
                </p:cNvSpPr>
                <p:nvPr/>
              </p:nvSpPr>
              <p:spPr bwMode="auto">
                <a:xfrm>
                  <a:off x="1143155" y="844216"/>
                  <a:ext cx="325532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algn="ctr" eaLnBrk="1" hangingPunct="1"/>
                  <a:r>
                    <a:rPr lang="en-US" altLang="zh-CN" sz="1200" dirty="0">
                      <a:solidFill>
                        <a:srgbClr val="C00000"/>
                      </a:solidFill>
                      <a:cs typeface="+mn-ea"/>
                      <a:sym typeface="+mn-lt"/>
                    </a:rPr>
                    <a:t>CLICK TO ADD CAPTION TEXT</a:t>
                  </a:r>
                  <a:endParaRPr lang="zh-CN" altLang="en-US" sz="1200" dirty="0">
                    <a:solidFill>
                      <a:srgbClr val="C00000"/>
                    </a:solidFill>
                    <a:cs typeface="+mn-ea"/>
                    <a:sym typeface="+mn-lt"/>
                  </a:endParaRPr>
                </a:p>
              </p:txBody>
            </p:sp>
          </p:grpSp>
          <p:cxnSp>
            <p:nvCxnSpPr>
              <p:cNvPr id="6" name="直接连接符 5">
                <a:extLst>
                  <a:ext uri="{FF2B5EF4-FFF2-40B4-BE49-F238E27FC236}">
                    <a16:creationId xmlns:a16="http://schemas.microsoft.com/office/drawing/2014/main" id="{A04BADEE-C3C6-4893-B473-ED048E7FD8D5}"/>
                  </a:ext>
                </a:extLst>
              </p:cNvPr>
              <p:cNvCxnSpPr/>
              <p:nvPr/>
            </p:nvCxnSpPr>
            <p:spPr>
              <a:xfrm>
                <a:off x="0" y="1162050"/>
                <a:ext cx="12190413" cy="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grpSp>
        <p:pic>
          <p:nvPicPr>
            <p:cNvPr id="8" name="图片 7">
              <a:extLst>
                <a:ext uri="{FF2B5EF4-FFF2-40B4-BE49-F238E27FC236}">
                  <a16:creationId xmlns:a16="http://schemas.microsoft.com/office/drawing/2014/main" id="{ED40208C-728E-41BE-A1F2-E848D5A4A6C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7457829" y="220275"/>
              <a:ext cx="1101533" cy="742005"/>
            </a:xfrm>
            <a:prstGeom prst="rect">
              <a:avLst/>
            </a:prstGeom>
          </p:spPr>
        </p:pic>
        <p:pic>
          <p:nvPicPr>
            <p:cNvPr id="9" name="图片 8">
              <a:extLst>
                <a:ext uri="{FF2B5EF4-FFF2-40B4-BE49-F238E27FC236}">
                  <a16:creationId xmlns:a16="http://schemas.microsoft.com/office/drawing/2014/main" id="{6B068F9C-E5BD-4227-B27E-F423175EF4F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58697" y="220275"/>
              <a:ext cx="1101533" cy="742005"/>
            </a:xfrm>
            <a:prstGeom prst="rect">
              <a:avLst/>
            </a:prstGeom>
          </p:spPr>
        </p:pic>
      </p:grpSp>
      <p:cxnSp>
        <p:nvCxnSpPr>
          <p:cNvPr id="11" name="Straight Connector 8">
            <a:extLst>
              <a:ext uri="{FF2B5EF4-FFF2-40B4-BE49-F238E27FC236}">
                <a16:creationId xmlns:a16="http://schemas.microsoft.com/office/drawing/2014/main" id="{D9D9A0A7-0A48-4DAF-86D7-6C786CA48026}"/>
              </a:ext>
            </a:extLst>
          </p:cNvPr>
          <p:cNvCxnSpPr/>
          <p:nvPr/>
        </p:nvCxnSpPr>
        <p:spPr>
          <a:xfrm>
            <a:off x="1264512" y="4805996"/>
            <a:ext cx="5029200" cy="0"/>
          </a:xfrm>
          <a:prstGeom prst="line">
            <a:avLst/>
          </a:prstGeom>
          <a:ln w="12700">
            <a:solidFill>
              <a:schemeClr val="tx1">
                <a:lumMod val="65000"/>
                <a:lumOff val="35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2" name="Rectangle 9">
            <a:extLst>
              <a:ext uri="{FF2B5EF4-FFF2-40B4-BE49-F238E27FC236}">
                <a16:creationId xmlns:a16="http://schemas.microsoft.com/office/drawing/2014/main" id="{315A3865-3137-493A-B658-7DFC2037A6BC}"/>
              </a:ext>
            </a:extLst>
          </p:cNvPr>
          <p:cNvSpPr/>
          <p:nvPr/>
        </p:nvSpPr>
        <p:spPr>
          <a:xfrm>
            <a:off x="1378812" y="2519996"/>
            <a:ext cx="285750" cy="225903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50000"/>
                </a:schemeClr>
              </a:solidFill>
              <a:cs typeface="+mn-ea"/>
              <a:sym typeface="+mn-lt"/>
            </a:endParaRPr>
          </a:p>
        </p:txBody>
      </p:sp>
      <p:sp>
        <p:nvSpPr>
          <p:cNvPr id="13" name="Rectangle 10">
            <a:extLst>
              <a:ext uri="{FF2B5EF4-FFF2-40B4-BE49-F238E27FC236}">
                <a16:creationId xmlns:a16="http://schemas.microsoft.com/office/drawing/2014/main" id="{ADEA7408-DED9-4C6F-A230-775C37E52A28}"/>
              </a:ext>
            </a:extLst>
          </p:cNvPr>
          <p:cNvSpPr/>
          <p:nvPr/>
        </p:nvSpPr>
        <p:spPr>
          <a:xfrm>
            <a:off x="1778862" y="3548695"/>
            <a:ext cx="285750" cy="122455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50000"/>
                </a:schemeClr>
              </a:solidFill>
              <a:cs typeface="+mn-ea"/>
              <a:sym typeface="+mn-lt"/>
            </a:endParaRPr>
          </a:p>
        </p:txBody>
      </p:sp>
      <p:sp>
        <p:nvSpPr>
          <p:cNvPr id="14" name="Rectangle 12">
            <a:extLst>
              <a:ext uri="{FF2B5EF4-FFF2-40B4-BE49-F238E27FC236}">
                <a16:creationId xmlns:a16="http://schemas.microsoft.com/office/drawing/2014/main" id="{5D041677-4AEE-4439-8C1E-2A0F12770A8D}"/>
              </a:ext>
            </a:extLst>
          </p:cNvPr>
          <p:cNvSpPr/>
          <p:nvPr/>
        </p:nvSpPr>
        <p:spPr>
          <a:xfrm>
            <a:off x="2178912" y="2977196"/>
            <a:ext cx="285750" cy="179605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50000"/>
                </a:schemeClr>
              </a:solidFill>
              <a:cs typeface="+mn-ea"/>
              <a:sym typeface="+mn-lt"/>
            </a:endParaRPr>
          </a:p>
        </p:txBody>
      </p:sp>
      <p:sp>
        <p:nvSpPr>
          <p:cNvPr id="15" name="Rectangle 13">
            <a:extLst>
              <a:ext uri="{FF2B5EF4-FFF2-40B4-BE49-F238E27FC236}">
                <a16:creationId xmlns:a16="http://schemas.microsoft.com/office/drawing/2014/main" id="{43441711-0FCC-440A-96E9-1D7277A76160}"/>
              </a:ext>
            </a:extLst>
          </p:cNvPr>
          <p:cNvSpPr/>
          <p:nvPr/>
        </p:nvSpPr>
        <p:spPr>
          <a:xfrm>
            <a:off x="2579176" y="3262946"/>
            <a:ext cx="285750" cy="151029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50000"/>
                </a:schemeClr>
              </a:solidFill>
              <a:cs typeface="+mn-ea"/>
              <a:sym typeface="+mn-lt"/>
            </a:endParaRPr>
          </a:p>
        </p:txBody>
      </p:sp>
      <p:sp>
        <p:nvSpPr>
          <p:cNvPr id="16" name="Rectangle 14">
            <a:extLst>
              <a:ext uri="{FF2B5EF4-FFF2-40B4-BE49-F238E27FC236}">
                <a16:creationId xmlns:a16="http://schemas.microsoft.com/office/drawing/2014/main" id="{D29E81E4-E1FE-444E-895C-E6E0F5A522B1}"/>
              </a:ext>
            </a:extLst>
          </p:cNvPr>
          <p:cNvSpPr/>
          <p:nvPr/>
        </p:nvSpPr>
        <p:spPr>
          <a:xfrm>
            <a:off x="2979012" y="4863147"/>
            <a:ext cx="285750" cy="142875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50000"/>
                </a:schemeClr>
              </a:solidFill>
              <a:cs typeface="+mn-ea"/>
              <a:sym typeface="+mn-lt"/>
            </a:endParaRPr>
          </a:p>
        </p:txBody>
      </p:sp>
      <p:sp>
        <p:nvSpPr>
          <p:cNvPr id="17" name="Rectangle 15">
            <a:extLst>
              <a:ext uri="{FF2B5EF4-FFF2-40B4-BE49-F238E27FC236}">
                <a16:creationId xmlns:a16="http://schemas.microsoft.com/office/drawing/2014/main" id="{C084007C-05E8-40B1-88CA-5363E5C1BBB8}"/>
              </a:ext>
            </a:extLst>
          </p:cNvPr>
          <p:cNvSpPr/>
          <p:nvPr/>
        </p:nvSpPr>
        <p:spPr>
          <a:xfrm>
            <a:off x="3379062" y="4863147"/>
            <a:ext cx="285750" cy="5715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50000"/>
                </a:schemeClr>
              </a:solidFill>
              <a:cs typeface="+mn-ea"/>
              <a:sym typeface="+mn-lt"/>
            </a:endParaRPr>
          </a:p>
        </p:txBody>
      </p:sp>
      <p:sp>
        <p:nvSpPr>
          <p:cNvPr id="18" name="Rectangle 16">
            <a:extLst>
              <a:ext uri="{FF2B5EF4-FFF2-40B4-BE49-F238E27FC236}">
                <a16:creationId xmlns:a16="http://schemas.microsoft.com/office/drawing/2014/main" id="{F2CB9535-3C7A-46D3-B378-18E69EC74314}"/>
              </a:ext>
            </a:extLst>
          </p:cNvPr>
          <p:cNvSpPr/>
          <p:nvPr/>
        </p:nvSpPr>
        <p:spPr>
          <a:xfrm>
            <a:off x="3828252" y="4463096"/>
            <a:ext cx="285750" cy="296525"/>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50000"/>
                </a:schemeClr>
              </a:solidFill>
              <a:cs typeface="+mn-ea"/>
              <a:sym typeface="+mn-lt"/>
            </a:endParaRPr>
          </a:p>
        </p:txBody>
      </p:sp>
      <p:sp>
        <p:nvSpPr>
          <p:cNvPr id="19" name="Rectangle 17">
            <a:extLst>
              <a:ext uri="{FF2B5EF4-FFF2-40B4-BE49-F238E27FC236}">
                <a16:creationId xmlns:a16="http://schemas.microsoft.com/office/drawing/2014/main" id="{78CB5C6C-3515-41D4-91CF-C07A23CADA29}"/>
              </a:ext>
            </a:extLst>
          </p:cNvPr>
          <p:cNvSpPr/>
          <p:nvPr/>
        </p:nvSpPr>
        <p:spPr>
          <a:xfrm>
            <a:off x="4228302" y="4120196"/>
            <a:ext cx="285750" cy="64699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50000"/>
                </a:schemeClr>
              </a:solidFill>
              <a:cs typeface="+mn-ea"/>
              <a:sym typeface="+mn-lt"/>
            </a:endParaRPr>
          </a:p>
        </p:txBody>
      </p:sp>
      <p:sp>
        <p:nvSpPr>
          <p:cNvPr id="20" name="Rectangle 18">
            <a:extLst>
              <a:ext uri="{FF2B5EF4-FFF2-40B4-BE49-F238E27FC236}">
                <a16:creationId xmlns:a16="http://schemas.microsoft.com/office/drawing/2014/main" id="{7D8F20C8-1D46-4400-BD9E-ABD55322DCE2}"/>
              </a:ext>
            </a:extLst>
          </p:cNvPr>
          <p:cNvSpPr/>
          <p:nvPr/>
        </p:nvSpPr>
        <p:spPr>
          <a:xfrm>
            <a:off x="4628352" y="3662996"/>
            <a:ext cx="285750" cy="110419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50000"/>
                </a:schemeClr>
              </a:solidFill>
              <a:cs typeface="+mn-ea"/>
              <a:sym typeface="+mn-lt"/>
            </a:endParaRPr>
          </a:p>
        </p:txBody>
      </p:sp>
      <p:sp>
        <p:nvSpPr>
          <p:cNvPr id="21" name="Rectangle 19">
            <a:extLst>
              <a:ext uri="{FF2B5EF4-FFF2-40B4-BE49-F238E27FC236}">
                <a16:creationId xmlns:a16="http://schemas.microsoft.com/office/drawing/2014/main" id="{DE810380-0131-4764-B7F3-6963BE1C973A}"/>
              </a:ext>
            </a:extLst>
          </p:cNvPr>
          <p:cNvSpPr/>
          <p:nvPr/>
        </p:nvSpPr>
        <p:spPr>
          <a:xfrm>
            <a:off x="5036412" y="4858010"/>
            <a:ext cx="285750" cy="23373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50000"/>
                </a:schemeClr>
              </a:solidFill>
              <a:cs typeface="+mn-ea"/>
              <a:sym typeface="+mn-lt"/>
            </a:endParaRPr>
          </a:p>
        </p:txBody>
      </p:sp>
      <p:sp>
        <p:nvSpPr>
          <p:cNvPr id="22" name="Rectangle 20">
            <a:extLst>
              <a:ext uri="{FF2B5EF4-FFF2-40B4-BE49-F238E27FC236}">
                <a16:creationId xmlns:a16="http://schemas.microsoft.com/office/drawing/2014/main" id="{D3185C35-0555-4793-BBF2-BC1CD00349B9}"/>
              </a:ext>
            </a:extLst>
          </p:cNvPr>
          <p:cNvSpPr/>
          <p:nvPr/>
        </p:nvSpPr>
        <p:spPr>
          <a:xfrm>
            <a:off x="5436462" y="4858010"/>
            <a:ext cx="285750" cy="119436"/>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50000"/>
                </a:schemeClr>
              </a:solidFill>
              <a:cs typeface="+mn-ea"/>
              <a:sym typeface="+mn-lt"/>
            </a:endParaRPr>
          </a:p>
        </p:txBody>
      </p:sp>
      <p:sp>
        <p:nvSpPr>
          <p:cNvPr id="23" name="Rectangle 21">
            <a:extLst>
              <a:ext uri="{FF2B5EF4-FFF2-40B4-BE49-F238E27FC236}">
                <a16:creationId xmlns:a16="http://schemas.microsoft.com/office/drawing/2014/main" id="{33B3227B-A344-46CE-9130-185808F711DD}"/>
              </a:ext>
            </a:extLst>
          </p:cNvPr>
          <p:cNvSpPr/>
          <p:nvPr/>
        </p:nvSpPr>
        <p:spPr>
          <a:xfrm>
            <a:off x="5868652" y="4063045"/>
            <a:ext cx="285750" cy="6965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50000"/>
                </a:schemeClr>
              </a:solidFill>
              <a:cs typeface="+mn-ea"/>
              <a:sym typeface="+mn-lt"/>
            </a:endParaRPr>
          </a:p>
        </p:txBody>
      </p:sp>
      <p:sp>
        <p:nvSpPr>
          <p:cNvPr id="24" name="TextBox 17">
            <a:extLst>
              <a:ext uri="{FF2B5EF4-FFF2-40B4-BE49-F238E27FC236}">
                <a16:creationId xmlns:a16="http://schemas.microsoft.com/office/drawing/2014/main" id="{A313B01A-F943-463F-A66C-D315FA9426E4}"/>
              </a:ext>
            </a:extLst>
          </p:cNvPr>
          <p:cNvSpPr txBox="1"/>
          <p:nvPr/>
        </p:nvSpPr>
        <p:spPr>
          <a:xfrm>
            <a:off x="1297908" y="2192583"/>
            <a:ext cx="460382" cy="246221"/>
          </a:xfrm>
          <a:prstGeom prst="rect">
            <a:avLst/>
          </a:prstGeom>
          <a:noFill/>
        </p:spPr>
        <p:txBody>
          <a:bodyPr wrap="none" rtlCol="0">
            <a:spAutoFit/>
          </a:bodyPr>
          <a:lstStyle/>
          <a:p>
            <a:r>
              <a:rPr lang="en-US" sz="1000" b="1" dirty="0">
                <a:solidFill>
                  <a:schemeClr val="bg1">
                    <a:lumMod val="50000"/>
                  </a:schemeClr>
                </a:solidFill>
                <a:cs typeface="+mn-ea"/>
                <a:sym typeface="+mn-lt"/>
              </a:rPr>
              <a:t>75%</a:t>
            </a:r>
          </a:p>
        </p:txBody>
      </p:sp>
      <p:sp>
        <p:nvSpPr>
          <p:cNvPr id="25" name="TextBox 18">
            <a:extLst>
              <a:ext uri="{FF2B5EF4-FFF2-40B4-BE49-F238E27FC236}">
                <a16:creationId xmlns:a16="http://schemas.microsoft.com/office/drawing/2014/main" id="{5B79CE83-984A-485F-B68C-08749E7E6593}"/>
              </a:ext>
            </a:extLst>
          </p:cNvPr>
          <p:cNvSpPr txBox="1"/>
          <p:nvPr/>
        </p:nvSpPr>
        <p:spPr>
          <a:xfrm>
            <a:off x="1697958" y="3245324"/>
            <a:ext cx="460382" cy="246221"/>
          </a:xfrm>
          <a:prstGeom prst="rect">
            <a:avLst/>
          </a:prstGeom>
          <a:noFill/>
        </p:spPr>
        <p:txBody>
          <a:bodyPr wrap="none" rtlCol="0">
            <a:spAutoFit/>
          </a:bodyPr>
          <a:lstStyle/>
          <a:p>
            <a:r>
              <a:rPr lang="en-US" sz="1000" b="1" dirty="0">
                <a:solidFill>
                  <a:schemeClr val="bg1">
                    <a:lumMod val="50000"/>
                  </a:schemeClr>
                </a:solidFill>
                <a:cs typeface="+mn-ea"/>
                <a:sym typeface="+mn-lt"/>
              </a:rPr>
              <a:t>55%</a:t>
            </a:r>
          </a:p>
        </p:txBody>
      </p:sp>
      <p:sp>
        <p:nvSpPr>
          <p:cNvPr id="26" name="TextBox 19">
            <a:extLst>
              <a:ext uri="{FF2B5EF4-FFF2-40B4-BE49-F238E27FC236}">
                <a16:creationId xmlns:a16="http://schemas.microsoft.com/office/drawing/2014/main" id="{F5227A36-8BBE-40BF-A18D-3E9B6C692B92}"/>
              </a:ext>
            </a:extLst>
          </p:cNvPr>
          <p:cNvSpPr txBox="1"/>
          <p:nvPr/>
        </p:nvSpPr>
        <p:spPr>
          <a:xfrm>
            <a:off x="2098008" y="2645250"/>
            <a:ext cx="460382" cy="246221"/>
          </a:xfrm>
          <a:prstGeom prst="rect">
            <a:avLst/>
          </a:prstGeom>
          <a:noFill/>
        </p:spPr>
        <p:txBody>
          <a:bodyPr wrap="none" rtlCol="0">
            <a:spAutoFit/>
          </a:bodyPr>
          <a:lstStyle/>
          <a:p>
            <a:r>
              <a:rPr lang="en-US" sz="1000" b="1" dirty="0">
                <a:solidFill>
                  <a:schemeClr val="bg1">
                    <a:lumMod val="50000"/>
                  </a:schemeClr>
                </a:solidFill>
                <a:cs typeface="+mn-ea"/>
                <a:sym typeface="+mn-lt"/>
              </a:rPr>
              <a:t>63%</a:t>
            </a:r>
          </a:p>
        </p:txBody>
      </p:sp>
      <p:sp>
        <p:nvSpPr>
          <p:cNvPr id="27" name="TextBox 20">
            <a:extLst>
              <a:ext uri="{FF2B5EF4-FFF2-40B4-BE49-F238E27FC236}">
                <a16:creationId xmlns:a16="http://schemas.microsoft.com/office/drawing/2014/main" id="{E1903B29-ED26-4D9B-996C-A55B6B63B57F}"/>
              </a:ext>
            </a:extLst>
          </p:cNvPr>
          <p:cNvSpPr txBox="1"/>
          <p:nvPr/>
        </p:nvSpPr>
        <p:spPr>
          <a:xfrm>
            <a:off x="2498272" y="2947892"/>
            <a:ext cx="460382" cy="246221"/>
          </a:xfrm>
          <a:prstGeom prst="rect">
            <a:avLst/>
          </a:prstGeom>
          <a:noFill/>
        </p:spPr>
        <p:txBody>
          <a:bodyPr wrap="none" rtlCol="0">
            <a:spAutoFit/>
          </a:bodyPr>
          <a:lstStyle/>
          <a:p>
            <a:r>
              <a:rPr lang="en-US" sz="1000" b="1" dirty="0">
                <a:solidFill>
                  <a:schemeClr val="bg1">
                    <a:lumMod val="50000"/>
                  </a:schemeClr>
                </a:solidFill>
                <a:cs typeface="+mn-ea"/>
                <a:sym typeface="+mn-lt"/>
              </a:rPr>
              <a:t>57%</a:t>
            </a:r>
          </a:p>
        </p:txBody>
      </p:sp>
      <p:sp>
        <p:nvSpPr>
          <p:cNvPr id="28" name="TextBox 21">
            <a:extLst>
              <a:ext uri="{FF2B5EF4-FFF2-40B4-BE49-F238E27FC236}">
                <a16:creationId xmlns:a16="http://schemas.microsoft.com/office/drawing/2014/main" id="{20EB71BA-0DB4-4641-8F11-12F1B19384B7}"/>
              </a:ext>
            </a:extLst>
          </p:cNvPr>
          <p:cNvSpPr txBox="1"/>
          <p:nvPr/>
        </p:nvSpPr>
        <p:spPr>
          <a:xfrm>
            <a:off x="3747348" y="4148770"/>
            <a:ext cx="460382" cy="246221"/>
          </a:xfrm>
          <a:prstGeom prst="rect">
            <a:avLst/>
          </a:prstGeom>
          <a:noFill/>
        </p:spPr>
        <p:txBody>
          <a:bodyPr wrap="none" rtlCol="0">
            <a:spAutoFit/>
          </a:bodyPr>
          <a:lstStyle/>
          <a:p>
            <a:r>
              <a:rPr lang="en-US" sz="1000" b="1" dirty="0">
                <a:solidFill>
                  <a:schemeClr val="bg1">
                    <a:lumMod val="50000"/>
                  </a:schemeClr>
                </a:solidFill>
                <a:cs typeface="+mn-ea"/>
                <a:sym typeface="+mn-lt"/>
              </a:rPr>
              <a:t>18%</a:t>
            </a:r>
          </a:p>
        </p:txBody>
      </p:sp>
      <p:sp>
        <p:nvSpPr>
          <p:cNvPr id="29" name="TextBox 22">
            <a:extLst>
              <a:ext uri="{FF2B5EF4-FFF2-40B4-BE49-F238E27FC236}">
                <a16:creationId xmlns:a16="http://schemas.microsoft.com/office/drawing/2014/main" id="{81B98059-6982-45CD-8AB2-442E294D9976}"/>
              </a:ext>
            </a:extLst>
          </p:cNvPr>
          <p:cNvSpPr txBox="1"/>
          <p:nvPr/>
        </p:nvSpPr>
        <p:spPr>
          <a:xfrm>
            <a:off x="4147398" y="3791583"/>
            <a:ext cx="460382" cy="246221"/>
          </a:xfrm>
          <a:prstGeom prst="rect">
            <a:avLst/>
          </a:prstGeom>
          <a:noFill/>
        </p:spPr>
        <p:txBody>
          <a:bodyPr wrap="none" rtlCol="0">
            <a:spAutoFit/>
          </a:bodyPr>
          <a:lstStyle/>
          <a:p>
            <a:r>
              <a:rPr lang="en-US" sz="1000" b="1" dirty="0">
                <a:solidFill>
                  <a:schemeClr val="bg1">
                    <a:lumMod val="50000"/>
                  </a:schemeClr>
                </a:solidFill>
                <a:cs typeface="+mn-ea"/>
                <a:sym typeface="+mn-lt"/>
              </a:rPr>
              <a:t>23%</a:t>
            </a:r>
          </a:p>
        </p:txBody>
      </p:sp>
      <p:sp>
        <p:nvSpPr>
          <p:cNvPr id="30" name="TextBox 23">
            <a:extLst>
              <a:ext uri="{FF2B5EF4-FFF2-40B4-BE49-F238E27FC236}">
                <a16:creationId xmlns:a16="http://schemas.microsoft.com/office/drawing/2014/main" id="{91D6DAF0-20D3-4987-AE0C-300BCD7DF67A}"/>
              </a:ext>
            </a:extLst>
          </p:cNvPr>
          <p:cNvSpPr txBox="1"/>
          <p:nvPr/>
        </p:nvSpPr>
        <p:spPr>
          <a:xfrm>
            <a:off x="4547448" y="3326556"/>
            <a:ext cx="460382" cy="246221"/>
          </a:xfrm>
          <a:prstGeom prst="rect">
            <a:avLst/>
          </a:prstGeom>
          <a:noFill/>
        </p:spPr>
        <p:txBody>
          <a:bodyPr wrap="none" rtlCol="0">
            <a:spAutoFit/>
          </a:bodyPr>
          <a:lstStyle/>
          <a:p>
            <a:r>
              <a:rPr lang="en-US" sz="1000" b="1" dirty="0">
                <a:solidFill>
                  <a:schemeClr val="bg1">
                    <a:lumMod val="50000"/>
                  </a:schemeClr>
                </a:solidFill>
                <a:cs typeface="+mn-ea"/>
                <a:sym typeface="+mn-lt"/>
              </a:rPr>
              <a:t>43%</a:t>
            </a:r>
          </a:p>
        </p:txBody>
      </p:sp>
      <p:sp>
        <p:nvSpPr>
          <p:cNvPr id="31" name="TextBox 24">
            <a:extLst>
              <a:ext uri="{FF2B5EF4-FFF2-40B4-BE49-F238E27FC236}">
                <a16:creationId xmlns:a16="http://schemas.microsoft.com/office/drawing/2014/main" id="{42E9BE55-238E-423A-A890-CE1ECAB72B0B}"/>
              </a:ext>
            </a:extLst>
          </p:cNvPr>
          <p:cNvSpPr txBox="1"/>
          <p:nvPr/>
        </p:nvSpPr>
        <p:spPr>
          <a:xfrm>
            <a:off x="5787748" y="3744423"/>
            <a:ext cx="460382" cy="246221"/>
          </a:xfrm>
          <a:prstGeom prst="rect">
            <a:avLst/>
          </a:prstGeom>
          <a:noFill/>
        </p:spPr>
        <p:txBody>
          <a:bodyPr wrap="none" rtlCol="0">
            <a:spAutoFit/>
          </a:bodyPr>
          <a:lstStyle/>
          <a:p>
            <a:r>
              <a:rPr lang="en-US" sz="1000" b="1" dirty="0">
                <a:solidFill>
                  <a:schemeClr val="bg1">
                    <a:lumMod val="50000"/>
                  </a:schemeClr>
                </a:solidFill>
                <a:cs typeface="+mn-ea"/>
                <a:sym typeface="+mn-lt"/>
              </a:rPr>
              <a:t>21%</a:t>
            </a:r>
          </a:p>
        </p:txBody>
      </p:sp>
      <p:sp>
        <p:nvSpPr>
          <p:cNvPr id="32" name="TextBox 25">
            <a:extLst>
              <a:ext uri="{FF2B5EF4-FFF2-40B4-BE49-F238E27FC236}">
                <a16:creationId xmlns:a16="http://schemas.microsoft.com/office/drawing/2014/main" id="{A91757E9-BE0C-4CA7-85E4-655C2FA6819E}"/>
              </a:ext>
            </a:extLst>
          </p:cNvPr>
          <p:cNvSpPr txBox="1"/>
          <p:nvPr/>
        </p:nvSpPr>
        <p:spPr>
          <a:xfrm>
            <a:off x="2877269" y="6367063"/>
            <a:ext cx="516488" cy="246221"/>
          </a:xfrm>
          <a:prstGeom prst="rect">
            <a:avLst/>
          </a:prstGeom>
          <a:noFill/>
        </p:spPr>
        <p:txBody>
          <a:bodyPr wrap="none" rtlCol="0">
            <a:spAutoFit/>
          </a:bodyPr>
          <a:lstStyle/>
          <a:p>
            <a:r>
              <a:rPr lang="en-US" sz="1000" b="1" dirty="0">
                <a:solidFill>
                  <a:schemeClr val="bg1">
                    <a:lumMod val="50000"/>
                  </a:schemeClr>
                </a:solidFill>
                <a:cs typeface="+mn-ea"/>
                <a:sym typeface="+mn-lt"/>
              </a:rPr>
              <a:t>-45%</a:t>
            </a:r>
          </a:p>
        </p:txBody>
      </p:sp>
      <p:sp>
        <p:nvSpPr>
          <p:cNvPr id="33" name="TextBox 26">
            <a:extLst>
              <a:ext uri="{FF2B5EF4-FFF2-40B4-BE49-F238E27FC236}">
                <a16:creationId xmlns:a16="http://schemas.microsoft.com/office/drawing/2014/main" id="{C4D4C4A3-B824-4D6A-9A79-5E0851264658}"/>
              </a:ext>
            </a:extLst>
          </p:cNvPr>
          <p:cNvSpPr txBox="1"/>
          <p:nvPr/>
        </p:nvSpPr>
        <p:spPr>
          <a:xfrm>
            <a:off x="3277319" y="5491797"/>
            <a:ext cx="516488" cy="246221"/>
          </a:xfrm>
          <a:prstGeom prst="rect">
            <a:avLst/>
          </a:prstGeom>
          <a:noFill/>
        </p:spPr>
        <p:txBody>
          <a:bodyPr wrap="none" rtlCol="0">
            <a:spAutoFit/>
          </a:bodyPr>
          <a:lstStyle/>
          <a:p>
            <a:r>
              <a:rPr lang="en-US" sz="1000" b="1" dirty="0">
                <a:solidFill>
                  <a:schemeClr val="bg1">
                    <a:lumMod val="50000"/>
                  </a:schemeClr>
                </a:solidFill>
                <a:cs typeface="+mn-ea"/>
                <a:sym typeface="+mn-lt"/>
              </a:rPr>
              <a:t>-23%</a:t>
            </a:r>
          </a:p>
        </p:txBody>
      </p:sp>
      <p:sp>
        <p:nvSpPr>
          <p:cNvPr id="34" name="TextBox 27">
            <a:extLst>
              <a:ext uri="{FF2B5EF4-FFF2-40B4-BE49-F238E27FC236}">
                <a16:creationId xmlns:a16="http://schemas.microsoft.com/office/drawing/2014/main" id="{731F9914-FB99-4B8E-9227-DA1796167F09}"/>
              </a:ext>
            </a:extLst>
          </p:cNvPr>
          <p:cNvSpPr txBox="1"/>
          <p:nvPr/>
        </p:nvSpPr>
        <p:spPr>
          <a:xfrm>
            <a:off x="4934669" y="5143759"/>
            <a:ext cx="516488" cy="246221"/>
          </a:xfrm>
          <a:prstGeom prst="rect">
            <a:avLst/>
          </a:prstGeom>
          <a:noFill/>
        </p:spPr>
        <p:txBody>
          <a:bodyPr wrap="none" rtlCol="0">
            <a:spAutoFit/>
          </a:bodyPr>
          <a:lstStyle/>
          <a:p>
            <a:r>
              <a:rPr lang="en-US" sz="1000" b="1" dirty="0">
                <a:solidFill>
                  <a:schemeClr val="bg1">
                    <a:lumMod val="50000"/>
                  </a:schemeClr>
                </a:solidFill>
                <a:cs typeface="+mn-ea"/>
                <a:sym typeface="+mn-lt"/>
              </a:rPr>
              <a:t>-12%</a:t>
            </a:r>
          </a:p>
        </p:txBody>
      </p:sp>
      <p:sp>
        <p:nvSpPr>
          <p:cNvPr id="35" name="TextBox 28">
            <a:extLst>
              <a:ext uri="{FF2B5EF4-FFF2-40B4-BE49-F238E27FC236}">
                <a16:creationId xmlns:a16="http://schemas.microsoft.com/office/drawing/2014/main" id="{18D7BC58-3C14-436E-888B-2D563B5A8D89}"/>
              </a:ext>
            </a:extLst>
          </p:cNvPr>
          <p:cNvSpPr txBox="1"/>
          <p:nvPr/>
        </p:nvSpPr>
        <p:spPr>
          <a:xfrm>
            <a:off x="5334719" y="5025786"/>
            <a:ext cx="516488" cy="246221"/>
          </a:xfrm>
          <a:prstGeom prst="rect">
            <a:avLst/>
          </a:prstGeom>
          <a:noFill/>
        </p:spPr>
        <p:txBody>
          <a:bodyPr wrap="none" rtlCol="0">
            <a:spAutoFit/>
          </a:bodyPr>
          <a:lstStyle/>
          <a:p>
            <a:r>
              <a:rPr lang="en-US" sz="1000" b="1" dirty="0">
                <a:solidFill>
                  <a:schemeClr val="bg1">
                    <a:lumMod val="50000"/>
                  </a:schemeClr>
                </a:solidFill>
                <a:cs typeface="+mn-ea"/>
                <a:sym typeface="+mn-lt"/>
              </a:rPr>
              <a:t>-05%</a:t>
            </a:r>
          </a:p>
        </p:txBody>
      </p:sp>
      <p:sp>
        <p:nvSpPr>
          <p:cNvPr id="36" name="Rectangle 42">
            <a:extLst>
              <a:ext uri="{FF2B5EF4-FFF2-40B4-BE49-F238E27FC236}">
                <a16:creationId xmlns:a16="http://schemas.microsoft.com/office/drawing/2014/main" id="{AE518ACF-F74F-47DE-B3A2-FB6F6E134A44}"/>
              </a:ext>
            </a:extLst>
          </p:cNvPr>
          <p:cNvSpPr/>
          <p:nvPr/>
        </p:nvSpPr>
        <p:spPr>
          <a:xfrm>
            <a:off x="6808062" y="2109815"/>
            <a:ext cx="254010" cy="254606"/>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cs typeface="+mn-ea"/>
                <a:sym typeface="+mn-lt"/>
              </a:rPr>
              <a:t>+</a:t>
            </a:r>
          </a:p>
        </p:txBody>
      </p:sp>
      <p:sp>
        <p:nvSpPr>
          <p:cNvPr id="37" name="TextBox 30">
            <a:extLst>
              <a:ext uri="{FF2B5EF4-FFF2-40B4-BE49-F238E27FC236}">
                <a16:creationId xmlns:a16="http://schemas.microsoft.com/office/drawing/2014/main" id="{7E1A3526-0CCE-40D7-99E3-E22C261E0F33}"/>
              </a:ext>
            </a:extLst>
          </p:cNvPr>
          <p:cNvSpPr txBox="1"/>
          <p:nvPr/>
        </p:nvSpPr>
        <p:spPr>
          <a:xfrm>
            <a:off x="7141911" y="2056699"/>
            <a:ext cx="3830889" cy="1169551"/>
          </a:xfrm>
          <a:prstGeom prst="rect">
            <a:avLst/>
          </a:prstGeom>
          <a:noFill/>
        </p:spPr>
        <p:txBody>
          <a:bodyPr wrap="square" rtlCol="0">
            <a:spAutoFit/>
          </a:bodyPr>
          <a:lstStyle/>
          <a:p>
            <a:r>
              <a:rPr lang="en-US" sz="1000" b="1" dirty="0">
                <a:solidFill>
                  <a:schemeClr val="bg1">
                    <a:lumMod val="50000"/>
                  </a:schemeClr>
                </a:solidFill>
                <a:cs typeface="+mn-ea"/>
                <a:sym typeface="+mn-lt"/>
              </a:rPr>
              <a:t>INFOGRAPHIC DETAILS</a:t>
            </a:r>
          </a:p>
          <a:p>
            <a:endParaRPr lang="en-US" sz="1000" dirty="0">
              <a:solidFill>
                <a:schemeClr val="bg1">
                  <a:lumMod val="50000"/>
                </a:schemeClr>
              </a:solidFill>
              <a:cs typeface="+mn-ea"/>
              <a:sym typeface="+mn-lt"/>
            </a:endParaRPr>
          </a:p>
          <a:p>
            <a:r>
              <a:rPr lang="en-US" sz="1000" dirty="0" err="1">
                <a:solidFill>
                  <a:schemeClr val="bg1">
                    <a:lumMod val="50000"/>
                  </a:schemeClr>
                </a:solidFill>
                <a:cs typeface="+mn-ea"/>
                <a:sym typeface="+mn-lt"/>
              </a:rPr>
              <a:t>Donec</a:t>
            </a:r>
            <a:r>
              <a:rPr lang="en-US" sz="1000" dirty="0">
                <a:solidFill>
                  <a:schemeClr val="bg1">
                    <a:lumMod val="50000"/>
                  </a:schemeClr>
                </a:solidFill>
                <a:cs typeface="+mn-ea"/>
                <a:sym typeface="+mn-lt"/>
              </a:rPr>
              <a:t> </a:t>
            </a:r>
            <a:r>
              <a:rPr lang="en-US" sz="1000" dirty="0" err="1">
                <a:solidFill>
                  <a:schemeClr val="bg1">
                    <a:lumMod val="50000"/>
                  </a:schemeClr>
                </a:solidFill>
                <a:cs typeface="+mn-ea"/>
                <a:sym typeface="+mn-lt"/>
              </a:rPr>
              <a:t>volutpat</a:t>
            </a:r>
            <a:r>
              <a:rPr lang="en-US" sz="1000" dirty="0">
                <a:solidFill>
                  <a:schemeClr val="bg1">
                    <a:lumMod val="50000"/>
                  </a:schemeClr>
                </a:solidFill>
                <a:cs typeface="+mn-ea"/>
                <a:sym typeface="+mn-lt"/>
              </a:rPr>
              <a:t> </a:t>
            </a:r>
            <a:r>
              <a:rPr lang="en-US" sz="1000" dirty="0" err="1">
                <a:solidFill>
                  <a:schemeClr val="bg1">
                    <a:lumMod val="50000"/>
                  </a:schemeClr>
                </a:solidFill>
                <a:cs typeface="+mn-ea"/>
                <a:sym typeface="+mn-lt"/>
              </a:rPr>
              <a:t>nibh</a:t>
            </a:r>
            <a:r>
              <a:rPr lang="en-US" sz="1000" dirty="0">
                <a:solidFill>
                  <a:schemeClr val="bg1">
                    <a:lumMod val="50000"/>
                  </a:schemeClr>
                </a:solidFill>
                <a:cs typeface="+mn-ea"/>
                <a:sym typeface="+mn-lt"/>
              </a:rPr>
              <a:t> sit </a:t>
            </a:r>
            <a:r>
              <a:rPr lang="en-US" sz="1000" dirty="0" err="1">
                <a:solidFill>
                  <a:schemeClr val="bg1">
                    <a:lumMod val="50000"/>
                  </a:schemeClr>
                </a:solidFill>
                <a:cs typeface="+mn-ea"/>
                <a:sym typeface="+mn-lt"/>
              </a:rPr>
              <a:t>amet</a:t>
            </a:r>
            <a:r>
              <a:rPr lang="en-US" sz="1000" dirty="0">
                <a:solidFill>
                  <a:schemeClr val="bg1">
                    <a:lumMod val="50000"/>
                  </a:schemeClr>
                </a:solidFill>
                <a:cs typeface="+mn-ea"/>
                <a:sym typeface="+mn-lt"/>
              </a:rPr>
              <a:t> libero </a:t>
            </a:r>
            <a:r>
              <a:rPr lang="en-US" sz="1000" dirty="0" err="1">
                <a:solidFill>
                  <a:schemeClr val="bg1">
                    <a:lumMod val="50000"/>
                  </a:schemeClr>
                </a:solidFill>
                <a:cs typeface="+mn-ea"/>
                <a:sym typeface="+mn-lt"/>
              </a:rPr>
              <a:t>ornare</a:t>
            </a:r>
            <a:r>
              <a:rPr lang="en-US" sz="1000" dirty="0">
                <a:solidFill>
                  <a:schemeClr val="bg1">
                    <a:lumMod val="50000"/>
                  </a:schemeClr>
                </a:solidFill>
                <a:cs typeface="+mn-ea"/>
                <a:sym typeface="+mn-lt"/>
              </a:rPr>
              <a:t> non </a:t>
            </a:r>
            <a:r>
              <a:rPr lang="en-US" sz="1000" dirty="0" err="1">
                <a:solidFill>
                  <a:schemeClr val="bg1">
                    <a:lumMod val="50000"/>
                  </a:schemeClr>
                </a:solidFill>
                <a:cs typeface="+mn-ea"/>
                <a:sym typeface="+mn-lt"/>
              </a:rPr>
              <a:t>laoreet</a:t>
            </a:r>
            <a:r>
              <a:rPr lang="en-US" sz="1000" dirty="0">
                <a:solidFill>
                  <a:schemeClr val="bg1">
                    <a:lumMod val="50000"/>
                  </a:schemeClr>
                </a:solidFill>
                <a:cs typeface="+mn-ea"/>
                <a:sym typeface="+mn-lt"/>
              </a:rPr>
              <a:t> </a:t>
            </a:r>
            <a:r>
              <a:rPr lang="en-US" sz="1000" dirty="0" err="1">
                <a:solidFill>
                  <a:schemeClr val="bg1">
                    <a:lumMod val="50000"/>
                  </a:schemeClr>
                </a:solidFill>
                <a:cs typeface="+mn-ea"/>
                <a:sym typeface="+mn-lt"/>
              </a:rPr>
              <a:t>arcu</a:t>
            </a:r>
            <a:r>
              <a:rPr lang="en-US" sz="1000" dirty="0">
                <a:solidFill>
                  <a:schemeClr val="bg1">
                    <a:lumMod val="50000"/>
                  </a:schemeClr>
                </a:solidFill>
                <a:cs typeface="+mn-ea"/>
                <a:sym typeface="+mn-lt"/>
              </a:rPr>
              <a:t> </a:t>
            </a:r>
            <a:r>
              <a:rPr lang="en-US" sz="1000" dirty="0" err="1">
                <a:solidFill>
                  <a:schemeClr val="bg1">
                    <a:lumMod val="50000"/>
                  </a:schemeClr>
                </a:solidFill>
                <a:cs typeface="+mn-ea"/>
                <a:sym typeface="+mn-lt"/>
              </a:rPr>
              <a:t>luctus</a:t>
            </a:r>
            <a:r>
              <a:rPr lang="en-US" sz="1000" dirty="0">
                <a:solidFill>
                  <a:schemeClr val="bg1">
                    <a:lumMod val="50000"/>
                  </a:schemeClr>
                </a:solidFill>
                <a:cs typeface="+mn-ea"/>
                <a:sym typeface="+mn-lt"/>
              </a:rPr>
              <a:t>. </a:t>
            </a:r>
            <a:r>
              <a:rPr lang="en-US" sz="1000" dirty="0" err="1">
                <a:solidFill>
                  <a:schemeClr val="bg1">
                    <a:lumMod val="50000"/>
                  </a:schemeClr>
                </a:solidFill>
                <a:cs typeface="+mn-ea"/>
                <a:sym typeface="+mn-lt"/>
              </a:rPr>
              <a:t>Donec</a:t>
            </a:r>
            <a:r>
              <a:rPr lang="en-US" sz="1000" dirty="0">
                <a:solidFill>
                  <a:schemeClr val="bg1">
                    <a:lumMod val="50000"/>
                  </a:schemeClr>
                </a:solidFill>
                <a:cs typeface="+mn-ea"/>
                <a:sym typeface="+mn-lt"/>
              </a:rPr>
              <a:t> id </a:t>
            </a:r>
            <a:r>
              <a:rPr lang="en-US" sz="1000" dirty="0" err="1">
                <a:solidFill>
                  <a:schemeClr val="bg1">
                    <a:lumMod val="50000"/>
                  </a:schemeClr>
                </a:solidFill>
                <a:cs typeface="+mn-ea"/>
                <a:sym typeface="+mn-lt"/>
              </a:rPr>
              <a:t>arcu</a:t>
            </a:r>
            <a:r>
              <a:rPr lang="en-US" sz="1000" dirty="0">
                <a:solidFill>
                  <a:schemeClr val="bg1">
                    <a:lumMod val="50000"/>
                  </a:schemeClr>
                </a:solidFill>
                <a:cs typeface="+mn-ea"/>
                <a:sym typeface="+mn-lt"/>
              </a:rPr>
              <a:t> </a:t>
            </a:r>
            <a:r>
              <a:rPr lang="en-US" sz="1000" dirty="0" err="1">
                <a:solidFill>
                  <a:schemeClr val="bg1">
                    <a:lumMod val="50000"/>
                  </a:schemeClr>
                </a:solidFill>
                <a:cs typeface="+mn-ea"/>
                <a:sym typeface="+mn-lt"/>
              </a:rPr>
              <a:t>quis</a:t>
            </a:r>
            <a:r>
              <a:rPr lang="en-US" sz="1000" dirty="0">
                <a:solidFill>
                  <a:schemeClr val="bg1">
                    <a:lumMod val="50000"/>
                  </a:schemeClr>
                </a:solidFill>
                <a:cs typeface="+mn-ea"/>
                <a:sym typeface="+mn-lt"/>
              </a:rPr>
              <a:t> </a:t>
            </a:r>
            <a:r>
              <a:rPr lang="en-US" sz="1000" dirty="0" err="1">
                <a:solidFill>
                  <a:schemeClr val="bg1">
                    <a:lumMod val="50000"/>
                  </a:schemeClr>
                </a:solidFill>
                <a:cs typeface="+mn-ea"/>
                <a:sym typeface="+mn-lt"/>
              </a:rPr>
              <a:t>mauris</a:t>
            </a:r>
            <a:r>
              <a:rPr lang="en-US" sz="1000" dirty="0">
                <a:solidFill>
                  <a:schemeClr val="bg1">
                    <a:lumMod val="50000"/>
                  </a:schemeClr>
                </a:solidFill>
                <a:cs typeface="+mn-ea"/>
                <a:sym typeface="+mn-lt"/>
              </a:rPr>
              <a:t> </a:t>
            </a:r>
            <a:r>
              <a:rPr lang="en-US" sz="1000" dirty="0" err="1">
                <a:solidFill>
                  <a:schemeClr val="bg1">
                    <a:lumMod val="50000"/>
                  </a:schemeClr>
                </a:solidFill>
                <a:cs typeface="+mn-ea"/>
                <a:sym typeface="+mn-lt"/>
              </a:rPr>
              <a:t>euismod</a:t>
            </a:r>
            <a:r>
              <a:rPr lang="en-US" sz="1000" dirty="0">
                <a:solidFill>
                  <a:schemeClr val="bg1">
                    <a:lumMod val="50000"/>
                  </a:schemeClr>
                </a:solidFill>
                <a:cs typeface="+mn-ea"/>
                <a:sym typeface="+mn-lt"/>
              </a:rPr>
              <a:t> </a:t>
            </a:r>
            <a:r>
              <a:rPr lang="en-US" sz="1000" dirty="0" err="1">
                <a:solidFill>
                  <a:schemeClr val="bg1">
                    <a:lumMod val="50000"/>
                  </a:schemeClr>
                </a:solidFill>
                <a:cs typeface="+mn-ea"/>
                <a:sym typeface="+mn-lt"/>
              </a:rPr>
              <a:t>placerat</a:t>
            </a:r>
            <a:r>
              <a:rPr lang="en-US" sz="1000" dirty="0">
                <a:solidFill>
                  <a:schemeClr val="bg1">
                    <a:lumMod val="50000"/>
                  </a:schemeClr>
                </a:solidFill>
                <a:cs typeface="+mn-ea"/>
                <a:sym typeface="+mn-lt"/>
              </a:rPr>
              <a:t> sit </a:t>
            </a:r>
            <a:r>
              <a:rPr lang="en-US" sz="1000" dirty="0" err="1">
                <a:solidFill>
                  <a:schemeClr val="bg1">
                    <a:lumMod val="50000"/>
                  </a:schemeClr>
                </a:solidFill>
                <a:cs typeface="+mn-ea"/>
                <a:sym typeface="+mn-lt"/>
              </a:rPr>
              <a:t>amet</a:t>
            </a:r>
            <a:r>
              <a:rPr lang="en-US" sz="1000" dirty="0">
                <a:solidFill>
                  <a:schemeClr val="bg1">
                    <a:lumMod val="50000"/>
                  </a:schemeClr>
                </a:solidFill>
                <a:cs typeface="+mn-ea"/>
                <a:sym typeface="+mn-lt"/>
              </a:rPr>
              <a:t> </a:t>
            </a:r>
            <a:r>
              <a:rPr lang="en-US" sz="1000" dirty="0" err="1">
                <a:solidFill>
                  <a:schemeClr val="bg1">
                    <a:lumMod val="50000"/>
                  </a:schemeClr>
                </a:solidFill>
                <a:cs typeface="+mn-ea"/>
                <a:sym typeface="+mn-lt"/>
              </a:rPr>
              <a:t>metus</a:t>
            </a:r>
            <a:r>
              <a:rPr lang="en-US" sz="1000" dirty="0">
                <a:solidFill>
                  <a:schemeClr val="bg1">
                    <a:lumMod val="50000"/>
                  </a:schemeClr>
                </a:solidFill>
                <a:cs typeface="+mn-ea"/>
                <a:sym typeface="+mn-lt"/>
              </a:rPr>
              <a:t>. Sed </a:t>
            </a:r>
            <a:r>
              <a:rPr lang="en-US" sz="1000" dirty="0" err="1">
                <a:solidFill>
                  <a:schemeClr val="bg1">
                    <a:lumMod val="50000"/>
                  </a:schemeClr>
                </a:solidFill>
                <a:cs typeface="+mn-ea"/>
                <a:sym typeface="+mn-lt"/>
              </a:rPr>
              <a:t>imperdiet</a:t>
            </a:r>
            <a:r>
              <a:rPr lang="en-US" sz="1000" dirty="0">
                <a:solidFill>
                  <a:schemeClr val="bg1">
                    <a:lumMod val="50000"/>
                  </a:schemeClr>
                </a:solidFill>
                <a:cs typeface="+mn-ea"/>
                <a:sym typeface="+mn-lt"/>
              </a:rPr>
              <a:t> </a:t>
            </a:r>
            <a:r>
              <a:rPr lang="en-US" sz="1000" dirty="0" err="1">
                <a:solidFill>
                  <a:schemeClr val="bg1">
                    <a:lumMod val="50000"/>
                  </a:schemeClr>
                </a:solidFill>
                <a:cs typeface="+mn-ea"/>
                <a:sym typeface="+mn-lt"/>
              </a:rPr>
              <a:t>fringilla</a:t>
            </a:r>
            <a:r>
              <a:rPr lang="en-US" sz="1000" dirty="0">
                <a:solidFill>
                  <a:schemeClr val="bg1">
                    <a:lumMod val="50000"/>
                  </a:schemeClr>
                </a:solidFill>
                <a:cs typeface="+mn-ea"/>
                <a:sym typeface="+mn-lt"/>
              </a:rPr>
              <a:t> </a:t>
            </a:r>
            <a:r>
              <a:rPr lang="en-US" sz="1000" dirty="0" err="1">
                <a:solidFill>
                  <a:schemeClr val="bg1">
                    <a:lumMod val="50000"/>
                  </a:schemeClr>
                </a:solidFill>
                <a:cs typeface="+mn-ea"/>
                <a:sym typeface="+mn-lt"/>
              </a:rPr>
              <a:t>sem</a:t>
            </a:r>
            <a:r>
              <a:rPr lang="en-US" sz="1000" dirty="0">
                <a:solidFill>
                  <a:schemeClr val="bg1">
                    <a:lumMod val="50000"/>
                  </a:schemeClr>
                </a:solidFill>
                <a:cs typeface="+mn-ea"/>
                <a:sym typeface="+mn-lt"/>
              </a:rPr>
              <a:t> </a:t>
            </a:r>
            <a:r>
              <a:rPr lang="en-US" sz="1000" dirty="0" err="1">
                <a:solidFill>
                  <a:schemeClr val="bg1">
                    <a:lumMod val="50000"/>
                  </a:schemeClr>
                </a:solidFill>
                <a:cs typeface="+mn-ea"/>
                <a:sym typeface="+mn-lt"/>
              </a:rPr>
              <a:t>eget</a:t>
            </a:r>
            <a:r>
              <a:rPr lang="en-US" sz="1000" dirty="0">
                <a:solidFill>
                  <a:schemeClr val="bg1">
                    <a:lumMod val="50000"/>
                  </a:schemeClr>
                </a:solidFill>
                <a:cs typeface="+mn-ea"/>
                <a:sym typeface="+mn-lt"/>
              </a:rPr>
              <a:t> </a:t>
            </a:r>
            <a:r>
              <a:rPr lang="en-US" sz="1000" dirty="0" err="1">
                <a:solidFill>
                  <a:schemeClr val="bg1">
                    <a:lumMod val="50000"/>
                  </a:schemeClr>
                </a:solidFill>
                <a:cs typeface="+mn-ea"/>
                <a:sym typeface="+mn-lt"/>
              </a:rPr>
              <a:t>euismod</a:t>
            </a:r>
            <a:r>
              <a:rPr lang="en-US" sz="1000" dirty="0">
                <a:solidFill>
                  <a:schemeClr val="bg1">
                    <a:lumMod val="50000"/>
                  </a:schemeClr>
                </a:solidFill>
                <a:cs typeface="+mn-ea"/>
                <a:sym typeface="+mn-lt"/>
              </a:rPr>
              <a:t>. </a:t>
            </a:r>
            <a:r>
              <a:rPr lang="en-US" sz="1000" dirty="0" err="1">
                <a:solidFill>
                  <a:schemeClr val="bg1">
                    <a:lumMod val="50000"/>
                  </a:schemeClr>
                </a:solidFill>
                <a:cs typeface="+mn-ea"/>
                <a:sym typeface="+mn-lt"/>
              </a:rPr>
              <a:t>Pellentesque</a:t>
            </a:r>
            <a:r>
              <a:rPr lang="en-US" sz="1000" dirty="0">
                <a:solidFill>
                  <a:schemeClr val="bg1">
                    <a:lumMod val="50000"/>
                  </a:schemeClr>
                </a:solidFill>
                <a:cs typeface="+mn-ea"/>
                <a:sym typeface="+mn-lt"/>
              </a:rPr>
              <a:t> habitant </a:t>
            </a:r>
            <a:r>
              <a:rPr lang="en-US" sz="1000" dirty="0" err="1">
                <a:solidFill>
                  <a:schemeClr val="bg1">
                    <a:lumMod val="50000"/>
                  </a:schemeClr>
                </a:solidFill>
                <a:cs typeface="+mn-ea"/>
                <a:sym typeface="+mn-lt"/>
              </a:rPr>
              <a:t>morbi</a:t>
            </a:r>
            <a:r>
              <a:rPr lang="en-US" sz="1000" dirty="0">
                <a:solidFill>
                  <a:schemeClr val="bg1">
                    <a:lumMod val="50000"/>
                  </a:schemeClr>
                </a:solidFill>
                <a:cs typeface="+mn-ea"/>
                <a:sym typeface="+mn-lt"/>
              </a:rPr>
              <a:t> </a:t>
            </a:r>
            <a:r>
              <a:rPr lang="en-US" sz="1000" dirty="0" err="1">
                <a:solidFill>
                  <a:schemeClr val="bg1">
                    <a:lumMod val="50000"/>
                  </a:schemeClr>
                </a:solidFill>
                <a:cs typeface="+mn-ea"/>
                <a:sym typeface="+mn-lt"/>
              </a:rPr>
              <a:t>tristique</a:t>
            </a:r>
            <a:r>
              <a:rPr lang="en-US" sz="1000" dirty="0">
                <a:solidFill>
                  <a:schemeClr val="bg1">
                    <a:lumMod val="50000"/>
                  </a:schemeClr>
                </a:solidFill>
                <a:cs typeface="+mn-ea"/>
                <a:sym typeface="+mn-lt"/>
              </a:rPr>
              <a:t> </a:t>
            </a:r>
            <a:r>
              <a:rPr lang="en-US" sz="1000" dirty="0" err="1">
                <a:solidFill>
                  <a:schemeClr val="bg1">
                    <a:lumMod val="50000"/>
                  </a:schemeClr>
                </a:solidFill>
                <a:cs typeface="+mn-ea"/>
                <a:sym typeface="+mn-lt"/>
              </a:rPr>
              <a:t>senectus</a:t>
            </a:r>
            <a:r>
              <a:rPr lang="en-US" sz="1000" dirty="0">
                <a:solidFill>
                  <a:schemeClr val="bg1">
                    <a:lumMod val="50000"/>
                  </a:schemeClr>
                </a:solidFill>
                <a:cs typeface="+mn-ea"/>
                <a:sym typeface="+mn-lt"/>
              </a:rPr>
              <a:t> et </a:t>
            </a:r>
            <a:r>
              <a:rPr lang="en-US" sz="1000" dirty="0" err="1">
                <a:solidFill>
                  <a:schemeClr val="bg1">
                    <a:lumMod val="50000"/>
                  </a:schemeClr>
                </a:solidFill>
                <a:cs typeface="+mn-ea"/>
                <a:sym typeface="+mn-lt"/>
              </a:rPr>
              <a:t>netus</a:t>
            </a:r>
            <a:r>
              <a:rPr lang="en-US" sz="1000" dirty="0">
                <a:solidFill>
                  <a:schemeClr val="bg1">
                    <a:lumMod val="50000"/>
                  </a:schemeClr>
                </a:solidFill>
                <a:cs typeface="+mn-ea"/>
                <a:sym typeface="+mn-lt"/>
              </a:rPr>
              <a:t> et </a:t>
            </a:r>
            <a:r>
              <a:rPr lang="en-US" sz="1000" dirty="0" err="1">
                <a:solidFill>
                  <a:schemeClr val="bg1">
                    <a:lumMod val="50000"/>
                  </a:schemeClr>
                </a:solidFill>
                <a:cs typeface="+mn-ea"/>
                <a:sym typeface="+mn-lt"/>
              </a:rPr>
              <a:t>malesuada</a:t>
            </a:r>
            <a:r>
              <a:rPr lang="en-US" sz="1000" dirty="0">
                <a:solidFill>
                  <a:schemeClr val="bg1">
                    <a:lumMod val="50000"/>
                  </a:schemeClr>
                </a:solidFill>
                <a:cs typeface="+mn-ea"/>
                <a:sym typeface="+mn-lt"/>
              </a:rPr>
              <a:t> fames </a:t>
            </a:r>
            <a:r>
              <a:rPr lang="en-US" sz="1000" dirty="0" err="1">
                <a:solidFill>
                  <a:schemeClr val="bg1">
                    <a:lumMod val="50000"/>
                  </a:schemeClr>
                </a:solidFill>
                <a:cs typeface="+mn-ea"/>
                <a:sym typeface="+mn-lt"/>
              </a:rPr>
              <a:t>turpis</a:t>
            </a:r>
            <a:r>
              <a:rPr lang="en-US" sz="1000" dirty="0">
                <a:solidFill>
                  <a:schemeClr val="bg1">
                    <a:lumMod val="50000"/>
                  </a:schemeClr>
                </a:solidFill>
                <a:cs typeface="+mn-ea"/>
                <a:sym typeface="+mn-lt"/>
              </a:rPr>
              <a:t> </a:t>
            </a:r>
            <a:r>
              <a:rPr lang="en-US" sz="1000" dirty="0" err="1">
                <a:solidFill>
                  <a:schemeClr val="bg1">
                    <a:lumMod val="50000"/>
                  </a:schemeClr>
                </a:solidFill>
                <a:cs typeface="+mn-ea"/>
                <a:sym typeface="+mn-lt"/>
              </a:rPr>
              <a:t>egestas</a:t>
            </a:r>
            <a:r>
              <a:rPr lang="en-US" sz="1000" dirty="0">
                <a:solidFill>
                  <a:schemeClr val="bg1">
                    <a:lumMod val="50000"/>
                  </a:schemeClr>
                </a:solidFill>
                <a:cs typeface="+mn-ea"/>
                <a:sym typeface="+mn-lt"/>
              </a:rPr>
              <a:t>.</a:t>
            </a:r>
          </a:p>
        </p:txBody>
      </p:sp>
      <p:sp>
        <p:nvSpPr>
          <p:cNvPr id="38" name="Rectangle 40">
            <a:extLst>
              <a:ext uri="{FF2B5EF4-FFF2-40B4-BE49-F238E27FC236}">
                <a16:creationId xmlns:a16="http://schemas.microsoft.com/office/drawing/2014/main" id="{DA9C52BE-BE31-4330-8FCD-F683AE256D85}"/>
              </a:ext>
            </a:extLst>
          </p:cNvPr>
          <p:cNvSpPr/>
          <p:nvPr/>
        </p:nvSpPr>
        <p:spPr>
          <a:xfrm>
            <a:off x="6808062" y="3652864"/>
            <a:ext cx="254010" cy="25460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cs typeface="+mn-ea"/>
                <a:sym typeface="+mn-lt"/>
              </a:rPr>
              <a:t>+</a:t>
            </a:r>
          </a:p>
        </p:txBody>
      </p:sp>
      <p:sp>
        <p:nvSpPr>
          <p:cNvPr id="39" name="TextBox 33">
            <a:extLst>
              <a:ext uri="{FF2B5EF4-FFF2-40B4-BE49-F238E27FC236}">
                <a16:creationId xmlns:a16="http://schemas.microsoft.com/office/drawing/2014/main" id="{95DFE02E-E76E-4AA9-B92D-E90CF31B9414}"/>
              </a:ext>
            </a:extLst>
          </p:cNvPr>
          <p:cNvSpPr txBox="1"/>
          <p:nvPr/>
        </p:nvSpPr>
        <p:spPr>
          <a:xfrm>
            <a:off x="7141911" y="3599748"/>
            <a:ext cx="3830889" cy="1169551"/>
          </a:xfrm>
          <a:prstGeom prst="rect">
            <a:avLst/>
          </a:prstGeom>
          <a:noFill/>
        </p:spPr>
        <p:txBody>
          <a:bodyPr wrap="square" rtlCol="0">
            <a:spAutoFit/>
          </a:bodyPr>
          <a:lstStyle/>
          <a:p>
            <a:r>
              <a:rPr lang="en-US" sz="1000" b="1" dirty="0">
                <a:solidFill>
                  <a:schemeClr val="bg1">
                    <a:lumMod val="50000"/>
                  </a:schemeClr>
                </a:solidFill>
                <a:cs typeface="+mn-ea"/>
                <a:sym typeface="+mn-lt"/>
              </a:rPr>
              <a:t>INFOGRAPHIC DETAILS</a:t>
            </a:r>
          </a:p>
          <a:p>
            <a:endParaRPr lang="en-US" sz="1000" dirty="0">
              <a:solidFill>
                <a:schemeClr val="bg1">
                  <a:lumMod val="50000"/>
                </a:schemeClr>
              </a:solidFill>
              <a:cs typeface="+mn-ea"/>
              <a:sym typeface="+mn-lt"/>
            </a:endParaRPr>
          </a:p>
          <a:p>
            <a:r>
              <a:rPr lang="en-US" sz="1000" dirty="0" err="1">
                <a:solidFill>
                  <a:schemeClr val="bg1">
                    <a:lumMod val="50000"/>
                  </a:schemeClr>
                </a:solidFill>
                <a:cs typeface="+mn-ea"/>
                <a:sym typeface="+mn-lt"/>
              </a:rPr>
              <a:t>Donec</a:t>
            </a:r>
            <a:r>
              <a:rPr lang="en-US" sz="1000" dirty="0">
                <a:solidFill>
                  <a:schemeClr val="bg1">
                    <a:lumMod val="50000"/>
                  </a:schemeClr>
                </a:solidFill>
                <a:cs typeface="+mn-ea"/>
                <a:sym typeface="+mn-lt"/>
              </a:rPr>
              <a:t> </a:t>
            </a:r>
            <a:r>
              <a:rPr lang="en-US" sz="1000" dirty="0" err="1">
                <a:solidFill>
                  <a:schemeClr val="bg1">
                    <a:lumMod val="50000"/>
                  </a:schemeClr>
                </a:solidFill>
                <a:cs typeface="+mn-ea"/>
                <a:sym typeface="+mn-lt"/>
              </a:rPr>
              <a:t>volutpat</a:t>
            </a:r>
            <a:r>
              <a:rPr lang="en-US" sz="1000" dirty="0">
                <a:solidFill>
                  <a:schemeClr val="bg1">
                    <a:lumMod val="50000"/>
                  </a:schemeClr>
                </a:solidFill>
                <a:cs typeface="+mn-ea"/>
                <a:sym typeface="+mn-lt"/>
              </a:rPr>
              <a:t> </a:t>
            </a:r>
            <a:r>
              <a:rPr lang="en-US" sz="1000" dirty="0" err="1">
                <a:solidFill>
                  <a:schemeClr val="bg1">
                    <a:lumMod val="50000"/>
                  </a:schemeClr>
                </a:solidFill>
                <a:cs typeface="+mn-ea"/>
                <a:sym typeface="+mn-lt"/>
              </a:rPr>
              <a:t>nibh</a:t>
            </a:r>
            <a:r>
              <a:rPr lang="en-US" sz="1000" dirty="0">
                <a:solidFill>
                  <a:schemeClr val="bg1">
                    <a:lumMod val="50000"/>
                  </a:schemeClr>
                </a:solidFill>
                <a:cs typeface="+mn-ea"/>
                <a:sym typeface="+mn-lt"/>
              </a:rPr>
              <a:t> sit </a:t>
            </a:r>
            <a:r>
              <a:rPr lang="en-US" sz="1000" dirty="0" err="1">
                <a:solidFill>
                  <a:schemeClr val="bg1">
                    <a:lumMod val="50000"/>
                  </a:schemeClr>
                </a:solidFill>
                <a:cs typeface="+mn-ea"/>
                <a:sym typeface="+mn-lt"/>
              </a:rPr>
              <a:t>amet</a:t>
            </a:r>
            <a:r>
              <a:rPr lang="en-US" sz="1000" dirty="0">
                <a:solidFill>
                  <a:schemeClr val="bg1">
                    <a:lumMod val="50000"/>
                  </a:schemeClr>
                </a:solidFill>
                <a:cs typeface="+mn-ea"/>
                <a:sym typeface="+mn-lt"/>
              </a:rPr>
              <a:t> libero </a:t>
            </a:r>
            <a:r>
              <a:rPr lang="en-US" sz="1000" dirty="0" err="1">
                <a:solidFill>
                  <a:schemeClr val="bg1">
                    <a:lumMod val="50000"/>
                  </a:schemeClr>
                </a:solidFill>
                <a:cs typeface="+mn-ea"/>
                <a:sym typeface="+mn-lt"/>
              </a:rPr>
              <a:t>ornare</a:t>
            </a:r>
            <a:r>
              <a:rPr lang="en-US" sz="1000" dirty="0">
                <a:solidFill>
                  <a:schemeClr val="bg1">
                    <a:lumMod val="50000"/>
                  </a:schemeClr>
                </a:solidFill>
                <a:cs typeface="+mn-ea"/>
                <a:sym typeface="+mn-lt"/>
              </a:rPr>
              <a:t> non </a:t>
            </a:r>
            <a:r>
              <a:rPr lang="en-US" sz="1000" dirty="0" err="1">
                <a:solidFill>
                  <a:schemeClr val="bg1">
                    <a:lumMod val="50000"/>
                  </a:schemeClr>
                </a:solidFill>
                <a:cs typeface="+mn-ea"/>
                <a:sym typeface="+mn-lt"/>
              </a:rPr>
              <a:t>laoreet</a:t>
            </a:r>
            <a:r>
              <a:rPr lang="en-US" sz="1000" dirty="0">
                <a:solidFill>
                  <a:schemeClr val="bg1">
                    <a:lumMod val="50000"/>
                  </a:schemeClr>
                </a:solidFill>
                <a:cs typeface="+mn-ea"/>
                <a:sym typeface="+mn-lt"/>
              </a:rPr>
              <a:t> </a:t>
            </a:r>
            <a:r>
              <a:rPr lang="en-US" sz="1000" dirty="0" err="1">
                <a:solidFill>
                  <a:schemeClr val="bg1">
                    <a:lumMod val="50000"/>
                  </a:schemeClr>
                </a:solidFill>
                <a:cs typeface="+mn-ea"/>
                <a:sym typeface="+mn-lt"/>
              </a:rPr>
              <a:t>arcu</a:t>
            </a:r>
            <a:r>
              <a:rPr lang="en-US" sz="1000" dirty="0">
                <a:solidFill>
                  <a:schemeClr val="bg1">
                    <a:lumMod val="50000"/>
                  </a:schemeClr>
                </a:solidFill>
                <a:cs typeface="+mn-ea"/>
                <a:sym typeface="+mn-lt"/>
              </a:rPr>
              <a:t> </a:t>
            </a:r>
            <a:r>
              <a:rPr lang="en-US" sz="1000" dirty="0" err="1">
                <a:solidFill>
                  <a:schemeClr val="bg1">
                    <a:lumMod val="50000"/>
                  </a:schemeClr>
                </a:solidFill>
                <a:cs typeface="+mn-ea"/>
                <a:sym typeface="+mn-lt"/>
              </a:rPr>
              <a:t>luctus</a:t>
            </a:r>
            <a:r>
              <a:rPr lang="en-US" sz="1000" dirty="0">
                <a:solidFill>
                  <a:schemeClr val="bg1">
                    <a:lumMod val="50000"/>
                  </a:schemeClr>
                </a:solidFill>
                <a:cs typeface="+mn-ea"/>
                <a:sym typeface="+mn-lt"/>
              </a:rPr>
              <a:t>. </a:t>
            </a:r>
            <a:r>
              <a:rPr lang="en-US" sz="1000" dirty="0" err="1">
                <a:solidFill>
                  <a:schemeClr val="bg1">
                    <a:lumMod val="50000"/>
                  </a:schemeClr>
                </a:solidFill>
                <a:cs typeface="+mn-ea"/>
                <a:sym typeface="+mn-lt"/>
              </a:rPr>
              <a:t>Donec</a:t>
            </a:r>
            <a:r>
              <a:rPr lang="en-US" sz="1000" dirty="0">
                <a:solidFill>
                  <a:schemeClr val="bg1">
                    <a:lumMod val="50000"/>
                  </a:schemeClr>
                </a:solidFill>
                <a:cs typeface="+mn-ea"/>
                <a:sym typeface="+mn-lt"/>
              </a:rPr>
              <a:t> id </a:t>
            </a:r>
            <a:r>
              <a:rPr lang="en-US" sz="1000" dirty="0" err="1">
                <a:solidFill>
                  <a:schemeClr val="bg1">
                    <a:lumMod val="50000"/>
                  </a:schemeClr>
                </a:solidFill>
                <a:cs typeface="+mn-ea"/>
                <a:sym typeface="+mn-lt"/>
              </a:rPr>
              <a:t>arcu</a:t>
            </a:r>
            <a:r>
              <a:rPr lang="en-US" sz="1000" dirty="0">
                <a:solidFill>
                  <a:schemeClr val="bg1">
                    <a:lumMod val="50000"/>
                  </a:schemeClr>
                </a:solidFill>
                <a:cs typeface="+mn-ea"/>
                <a:sym typeface="+mn-lt"/>
              </a:rPr>
              <a:t> </a:t>
            </a:r>
            <a:r>
              <a:rPr lang="en-US" sz="1000" dirty="0" err="1">
                <a:solidFill>
                  <a:schemeClr val="bg1">
                    <a:lumMod val="50000"/>
                  </a:schemeClr>
                </a:solidFill>
                <a:cs typeface="+mn-ea"/>
                <a:sym typeface="+mn-lt"/>
              </a:rPr>
              <a:t>quis</a:t>
            </a:r>
            <a:r>
              <a:rPr lang="en-US" sz="1000" dirty="0">
                <a:solidFill>
                  <a:schemeClr val="bg1">
                    <a:lumMod val="50000"/>
                  </a:schemeClr>
                </a:solidFill>
                <a:cs typeface="+mn-ea"/>
                <a:sym typeface="+mn-lt"/>
              </a:rPr>
              <a:t> </a:t>
            </a:r>
            <a:r>
              <a:rPr lang="en-US" sz="1000" dirty="0" err="1">
                <a:solidFill>
                  <a:schemeClr val="bg1">
                    <a:lumMod val="50000"/>
                  </a:schemeClr>
                </a:solidFill>
                <a:cs typeface="+mn-ea"/>
                <a:sym typeface="+mn-lt"/>
              </a:rPr>
              <a:t>mauris</a:t>
            </a:r>
            <a:r>
              <a:rPr lang="en-US" sz="1000" dirty="0">
                <a:solidFill>
                  <a:schemeClr val="bg1">
                    <a:lumMod val="50000"/>
                  </a:schemeClr>
                </a:solidFill>
                <a:cs typeface="+mn-ea"/>
                <a:sym typeface="+mn-lt"/>
              </a:rPr>
              <a:t> </a:t>
            </a:r>
            <a:r>
              <a:rPr lang="en-US" sz="1000" dirty="0" err="1">
                <a:solidFill>
                  <a:schemeClr val="bg1">
                    <a:lumMod val="50000"/>
                  </a:schemeClr>
                </a:solidFill>
                <a:cs typeface="+mn-ea"/>
                <a:sym typeface="+mn-lt"/>
              </a:rPr>
              <a:t>euismod</a:t>
            </a:r>
            <a:r>
              <a:rPr lang="en-US" sz="1000" dirty="0">
                <a:solidFill>
                  <a:schemeClr val="bg1">
                    <a:lumMod val="50000"/>
                  </a:schemeClr>
                </a:solidFill>
                <a:cs typeface="+mn-ea"/>
                <a:sym typeface="+mn-lt"/>
              </a:rPr>
              <a:t> </a:t>
            </a:r>
            <a:r>
              <a:rPr lang="en-US" sz="1000" dirty="0" err="1">
                <a:solidFill>
                  <a:schemeClr val="bg1">
                    <a:lumMod val="50000"/>
                  </a:schemeClr>
                </a:solidFill>
                <a:cs typeface="+mn-ea"/>
                <a:sym typeface="+mn-lt"/>
              </a:rPr>
              <a:t>placerat</a:t>
            </a:r>
            <a:r>
              <a:rPr lang="en-US" sz="1000" dirty="0">
                <a:solidFill>
                  <a:schemeClr val="bg1">
                    <a:lumMod val="50000"/>
                  </a:schemeClr>
                </a:solidFill>
                <a:cs typeface="+mn-ea"/>
                <a:sym typeface="+mn-lt"/>
              </a:rPr>
              <a:t> sit </a:t>
            </a:r>
            <a:r>
              <a:rPr lang="en-US" sz="1000" dirty="0" err="1">
                <a:solidFill>
                  <a:schemeClr val="bg1">
                    <a:lumMod val="50000"/>
                  </a:schemeClr>
                </a:solidFill>
                <a:cs typeface="+mn-ea"/>
                <a:sym typeface="+mn-lt"/>
              </a:rPr>
              <a:t>amet</a:t>
            </a:r>
            <a:r>
              <a:rPr lang="en-US" sz="1000" dirty="0">
                <a:solidFill>
                  <a:schemeClr val="bg1">
                    <a:lumMod val="50000"/>
                  </a:schemeClr>
                </a:solidFill>
                <a:cs typeface="+mn-ea"/>
                <a:sym typeface="+mn-lt"/>
              </a:rPr>
              <a:t> </a:t>
            </a:r>
            <a:r>
              <a:rPr lang="en-US" sz="1000" dirty="0" err="1">
                <a:solidFill>
                  <a:schemeClr val="bg1">
                    <a:lumMod val="50000"/>
                  </a:schemeClr>
                </a:solidFill>
                <a:cs typeface="+mn-ea"/>
                <a:sym typeface="+mn-lt"/>
              </a:rPr>
              <a:t>metus</a:t>
            </a:r>
            <a:r>
              <a:rPr lang="en-US" sz="1000" dirty="0">
                <a:solidFill>
                  <a:schemeClr val="bg1">
                    <a:lumMod val="50000"/>
                  </a:schemeClr>
                </a:solidFill>
                <a:cs typeface="+mn-ea"/>
                <a:sym typeface="+mn-lt"/>
              </a:rPr>
              <a:t>. Sed </a:t>
            </a:r>
            <a:r>
              <a:rPr lang="en-US" sz="1000" dirty="0" err="1">
                <a:solidFill>
                  <a:schemeClr val="bg1">
                    <a:lumMod val="50000"/>
                  </a:schemeClr>
                </a:solidFill>
                <a:cs typeface="+mn-ea"/>
                <a:sym typeface="+mn-lt"/>
              </a:rPr>
              <a:t>imperdiet</a:t>
            </a:r>
            <a:r>
              <a:rPr lang="en-US" sz="1000" dirty="0">
                <a:solidFill>
                  <a:schemeClr val="bg1">
                    <a:lumMod val="50000"/>
                  </a:schemeClr>
                </a:solidFill>
                <a:cs typeface="+mn-ea"/>
                <a:sym typeface="+mn-lt"/>
              </a:rPr>
              <a:t> </a:t>
            </a:r>
            <a:r>
              <a:rPr lang="en-US" sz="1000" dirty="0" err="1">
                <a:solidFill>
                  <a:schemeClr val="bg1">
                    <a:lumMod val="50000"/>
                  </a:schemeClr>
                </a:solidFill>
                <a:cs typeface="+mn-ea"/>
                <a:sym typeface="+mn-lt"/>
              </a:rPr>
              <a:t>fringilla</a:t>
            </a:r>
            <a:r>
              <a:rPr lang="en-US" sz="1000" dirty="0">
                <a:solidFill>
                  <a:schemeClr val="bg1">
                    <a:lumMod val="50000"/>
                  </a:schemeClr>
                </a:solidFill>
                <a:cs typeface="+mn-ea"/>
                <a:sym typeface="+mn-lt"/>
              </a:rPr>
              <a:t> </a:t>
            </a:r>
            <a:r>
              <a:rPr lang="en-US" sz="1000" dirty="0" err="1">
                <a:solidFill>
                  <a:schemeClr val="bg1">
                    <a:lumMod val="50000"/>
                  </a:schemeClr>
                </a:solidFill>
                <a:cs typeface="+mn-ea"/>
                <a:sym typeface="+mn-lt"/>
              </a:rPr>
              <a:t>sem</a:t>
            </a:r>
            <a:r>
              <a:rPr lang="en-US" sz="1000" dirty="0">
                <a:solidFill>
                  <a:schemeClr val="bg1">
                    <a:lumMod val="50000"/>
                  </a:schemeClr>
                </a:solidFill>
                <a:cs typeface="+mn-ea"/>
                <a:sym typeface="+mn-lt"/>
              </a:rPr>
              <a:t> </a:t>
            </a:r>
            <a:r>
              <a:rPr lang="en-US" sz="1000" dirty="0" err="1">
                <a:solidFill>
                  <a:schemeClr val="bg1">
                    <a:lumMod val="50000"/>
                  </a:schemeClr>
                </a:solidFill>
                <a:cs typeface="+mn-ea"/>
                <a:sym typeface="+mn-lt"/>
              </a:rPr>
              <a:t>eget</a:t>
            </a:r>
            <a:r>
              <a:rPr lang="en-US" sz="1000" dirty="0">
                <a:solidFill>
                  <a:schemeClr val="bg1">
                    <a:lumMod val="50000"/>
                  </a:schemeClr>
                </a:solidFill>
                <a:cs typeface="+mn-ea"/>
                <a:sym typeface="+mn-lt"/>
              </a:rPr>
              <a:t> </a:t>
            </a:r>
            <a:r>
              <a:rPr lang="en-US" sz="1000" dirty="0" err="1">
                <a:solidFill>
                  <a:schemeClr val="bg1">
                    <a:lumMod val="50000"/>
                  </a:schemeClr>
                </a:solidFill>
                <a:cs typeface="+mn-ea"/>
                <a:sym typeface="+mn-lt"/>
              </a:rPr>
              <a:t>euismod</a:t>
            </a:r>
            <a:r>
              <a:rPr lang="en-US" sz="1000" dirty="0">
                <a:solidFill>
                  <a:schemeClr val="bg1">
                    <a:lumMod val="50000"/>
                  </a:schemeClr>
                </a:solidFill>
                <a:cs typeface="+mn-ea"/>
                <a:sym typeface="+mn-lt"/>
              </a:rPr>
              <a:t>. </a:t>
            </a:r>
            <a:r>
              <a:rPr lang="en-US" sz="1000" dirty="0" err="1">
                <a:solidFill>
                  <a:schemeClr val="bg1">
                    <a:lumMod val="50000"/>
                  </a:schemeClr>
                </a:solidFill>
                <a:cs typeface="+mn-ea"/>
                <a:sym typeface="+mn-lt"/>
              </a:rPr>
              <a:t>Pellentesque</a:t>
            </a:r>
            <a:r>
              <a:rPr lang="en-US" sz="1000" dirty="0">
                <a:solidFill>
                  <a:schemeClr val="bg1">
                    <a:lumMod val="50000"/>
                  </a:schemeClr>
                </a:solidFill>
                <a:cs typeface="+mn-ea"/>
                <a:sym typeface="+mn-lt"/>
              </a:rPr>
              <a:t> habitant </a:t>
            </a:r>
            <a:r>
              <a:rPr lang="en-US" sz="1000" dirty="0" err="1">
                <a:solidFill>
                  <a:schemeClr val="bg1">
                    <a:lumMod val="50000"/>
                  </a:schemeClr>
                </a:solidFill>
                <a:cs typeface="+mn-ea"/>
                <a:sym typeface="+mn-lt"/>
              </a:rPr>
              <a:t>morbi</a:t>
            </a:r>
            <a:r>
              <a:rPr lang="en-US" sz="1000" dirty="0">
                <a:solidFill>
                  <a:schemeClr val="bg1">
                    <a:lumMod val="50000"/>
                  </a:schemeClr>
                </a:solidFill>
                <a:cs typeface="+mn-ea"/>
                <a:sym typeface="+mn-lt"/>
              </a:rPr>
              <a:t> </a:t>
            </a:r>
            <a:r>
              <a:rPr lang="en-US" sz="1000" dirty="0" err="1">
                <a:solidFill>
                  <a:schemeClr val="bg1">
                    <a:lumMod val="50000"/>
                  </a:schemeClr>
                </a:solidFill>
                <a:cs typeface="+mn-ea"/>
                <a:sym typeface="+mn-lt"/>
              </a:rPr>
              <a:t>tristique</a:t>
            </a:r>
            <a:r>
              <a:rPr lang="en-US" sz="1000" dirty="0">
                <a:solidFill>
                  <a:schemeClr val="bg1">
                    <a:lumMod val="50000"/>
                  </a:schemeClr>
                </a:solidFill>
                <a:cs typeface="+mn-ea"/>
                <a:sym typeface="+mn-lt"/>
              </a:rPr>
              <a:t> </a:t>
            </a:r>
            <a:r>
              <a:rPr lang="en-US" sz="1000" dirty="0" err="1">
                <a:solidFill>
                  <a:schemeClr val="bg1">
                    <a:lumMod val="50000"/>
                  </a:schemeClr>
                </a:solidFill>
                <a:cs typeface="+mn-ea"/>
                <a:sym typeface="+mn-lt"/>
              </a:rPr>
              <a:t>senectus</a:t>
            </a:r>
            <a:r>
              <a:rPr lang="en-US" sz="1000" dirty="0">
                <a:solidFill>
                  <a:schemeClr val="bg1">
                    <a:lumMod val="50000"/>
                  </a:schemeClr>
                </a:solidFill>
                <a:cs typeface="+mn-ea"/>
                <a:sym typeface="+mn-lt"/>
              </a:rPr>
              <a:t> et </a:t>
            </a:r>
            <a:r>
              <a:rPr lang="en-US" sz="1000" dirty="0" err="1">
                <a:solidFill>
                  <a:schemeClr val="bg1">
                    <a:lumMod val="50000"/>
                  </a:schemeClr>
                </a:solidFill>
                <a:cs typeface="+mn-ea"/>
                <a:sym typeface="+mn-lt"/>
              </a:rPr>
              <a:t>netus</a:t>
            </a:r>
            <a:r>
              <a:rPr lang="en-US" sz="1000" dirty="0">
                <a:solidFill>
                  <a:schemeClr val="bg1">
                    <a:lumMod val="50000"/>
                  </a:schemeClr>
                </a:solidFill>
                <a:cs typeface="+mn-ea"/>
                <a:sym typeface="+mn-lt"/>
              </a:rPr>
              <a:t> et </a:t>
            </a:r>
            <a:r>
              <a:rPr lang="en-US" sz="1000" dirty="0" err="1">
                <a:solidFill>
                  <a:schemeClr val="bg1">
                    <a:lumMod val="50000"/>
                  </a:schemeClr>
                </a:solidFill>
                <a:cs typeface="+mn-ea"/>
                <a:sym typeface="+mn-lt"/>
              </a:rPr>
              <a:t>malesuada</a:t>
            </a:r>
            <a:r>
              <a:rPr lang="en-US" sz="1000" dirty="0">
                <a:solidFill>
                  <a:schemeClr val="bg1">
                    <a:lumMod val="50000"/>
                  </a:schemeClr>
                </a:solidFill>
                <a:cs typeface="+mn-ea"/>
                <a:sym typeface="+mn-lt"/>
              </a:rPr>
              <a:t> fames </a:t>
            </a:r>
            <a:r>
              <a:rPr lang="en-US" sz="1000" dirty="0" err="1">
                <a:solidFill>
                  <a:schemeClr val="bg1">
                    <a:lumMod val="50000"/>
                  </a:schemeClr>
                </a:solidFill>
                <a:cs typeface="+mn-ea"/>
                <a:sym typeface="+mn-lt"/>
              </a:rPr>
              <a:t>turpis</a:t>
            </a:r>
            <a:r>
              <a:rPr lang="en-US" sz="1000" dirty="0">
                <a:solidFill>
                  <a:schemeClr val="bg1">
                    <a:lumMod val="50000"/>
                  </a:schemeClr>
                </a:solidFill>
                <a:cs typeface="+mn-ea"/>
                <a:sym typeface="+mn-lt"/>
              </a:rPr>
              <a:t> </a:t>
            </a:r>
            <a:r>
              <a:rPr lang="en-US" sz="1000" dirty="0" err="1">
                <a:solidFill>
                  <a:schemeClr val="bg1">
                    <a:lumMod val="50000"/>
                  </a:schemeClr>
                </a:solidFill>
                <a:cs typeface="+mn-ea"/>
                <a:sym typeface="+mn-lt"/>
              </a:rPr>
              <a:t>egestas</a:t>
            </a:r>
            <a:r>
              <a:rPr lang="en-US" sz="1000" dirty="0">
                <a:solidFill>
                  <a:schemeClr val="bg1">
                    <a:lumMod val="50000"/>
                  </a:schemeClr>
                </a:solidFill>
                <a:cs typeface="+mn-ea"/>
                <a:sym typeface="+mn-lt"/>
              </a:rPr>
              <a:t>.</a:t>
            </a:r>
          </a:p>
        </p:txBody>
      </p:sp>
      <p:sp>
        <p:nvSpPr>
          <p:cNvPr id="40" name="Rectangle 38">
            <a:extLst>
              <a:ext uri="{FF2B5EF4-FFF2-40B4-BE49-F238E27FC236}">
                <a16:creationId xmlns:a16="http://schemas.microsoft.com/office/drawing/2014/main" id="{5BB4FAA9-375D-4431-8BF0-E1F0FD0F7186}"/>
              </a:ext>
            </a:extLst>
          </p:cNvPr>
          <p:cNvSpPr/>
          <p:nvPr/>
        </p:nvSpPr>
        <p:spPr>
          <a:xfrm>
            <a:off x="6808062" y="5195913"/>
            <a:ext cx="254010" cy="254606"/>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cs typeface="+mn-ea"/>
                <a:sym typeface="+mn-lt"/>
              </a:rPr>
              <a:t>-</a:t>
            </a:r>
          </a:p>
        </p:txBody>
      </p:sp>
      <p:sp>
        <p:nvSpPr>
          <p:cNvPr id="41" name="TextBox 35">
            <a:extLst>
              <a:ext uri="{FF2B5EF4-FFF2-40B4-BE49-F238E27FC236}">
                <a16:creationId xmlns:a16="http://schemas.microsoft.com/office/drawing/2014/main" id="{ADD2B14F-D551-434B-9F35-313E6DD1E99C}"/>
              </a:ext>
            </a:extLst>
          </p:cNvPr>
          <p:cNvSpPr txBox="1"/>
          <p:nvPr/>
        </p:nvSpPr>
        <p:spPr>
          <a:xfrm>
            <a:off x="7141911" y="5142797"/>
            <a:ext cx="3830889" cy="1169551"/>
          </a:xfrm>
          <a:prstGeom prst="rect">
            <a:avLst/>
          </a:prstGeom>
          <a:noFill/>
        </p:spPr>
        <p:txBody>
          <a:bodyPr wrap="square" rtlCol="0">
            <a:spAutoFit/>
          </a:bodyPr>
          <a:lstStyle/>
          <a:p>
            <a:r>
              <a:rPr lang="en-US" sz="1000" b="1" dirty="0">
                <a:solidFill>
                  <a:schemeClr val="bg1">
                    <a:lumMod val="50000"/>
                  </a:schemeClr>
                </a:solidFill>
                <a:cs typeface="+mn-ea"/>
                <a:sym typeface="+mn-lt"/>
              </a:rPr>
              <a:t>INFOGRAPHIC DETAILS</a:t>
            </a:r>
          </a:p>
          <a:p>
            <a:endParaRPr lang="en-US" sz="1000" dirty="0">
              <a:solidFill>
                <a:schemeClr val="bg1">
                  <a:lumMod val="50000"/>
                </a:schemeClr>
              </a:solidFill>
              <a:cs typeface="+mn-ea"/>
              <a:sym typeface="+mn-lt"/>
            </a:endParaRPr>
          </a:p>
          <a:p>
            <a:r>
              <a:rPr lang="en-US" sz="1000" dirty="0" err="1">
                <a:solidFill>
                  <a:schemeClr val="bg1">
                    <a:lumMod val="50000"/>
                  </a:schemeClr>
                </a:solidFill>
                <a:cs typeface="+mn-ea"/>
                <a:sym typeface="+mn-lt"/>
              </a:rPr>
              <a:t>Donec</a:t>
            </a:r>
            <a:r>
              <a:rPr lang="en-US" sz="1000" dirty="0">
                <a:solidFill>
                  <a:schemeClr val="bg1">
                    <a:lumMod val="50000"/>
                  </a:schemeClr>
                </a:solidFill>
                <a:cs typeface="+mn-ea"/>
                <a:sym typeface="+mn-lt"/>
              </a:rPr>
              <a:t> </a:t>
            </a:r>
            <a:r>
              <a:rPr lang="en-US" sz="1000" dirty="0" err="1">
                <a:solidFill>
                  <a:schemeClr val="bg1">
                    <a:lumMod val="50000"/>
                  </a:schemeClr>
                </a:solidFill>
                <a:cs typeface="+mn-ea"/>
                <a:sym typeface="+mn-lt"/>
              </a:rPr>
              <a:t>volutpat</a:t>
            </a:r>
            <a:r>
              <a:rPr lang="en-US" sz="1000" dirty="0">
                <a:solidFill>
                  <a:schemeClr val="bg1">
                    <a:lumMod val="50000"/>
                  </a:schemeClr>
                </a:solidFill>
                <a:cs typeface="+mn-ea"/>
                <a:sym typeface="+mn-lt"/>
              </a:rPr>
              <a:t> </a:t>
            </a:r>
            <a:r>
              <a:rPr lang="en-US" sz="1000" dirty="0" err="1">
                <a:solidFill>
                  <a:schemeClr val="bg1">
                    <a:lumMod val="50000"/>
                  </a:schemeClr>
                </a:solidFill>
                <a:cs typeface="+mn-ea"/>
                <a:sym typeface="+mn-lt"/>
              </a:rPr>
              <a:t>nibh</a:t>
            </a:r>
            <a:r>
              <a:rPr lang="en-US" sz="1000" dirty="0">
                <a:solidFill>
                  <a:schemeClr val="bg1">
                    <a:lumMod val="50000"/>
                  </a:schemeClr>
                </a:solidFill>
                <a:cs typeface="+mn-ea"/>
                <a:sym typeface="+mn-lt"/>
              </a:rPr>
              <a:t> sit </a:t>
            </a:r>
            <a:r>
              <a:rPr lang="en-US" sz="1000" dirty="0" err="1">
                <a:solidFill>
                  <a:schemeClr val="bg1">
                    <a:lumMod val="50000"/>
                  </a:schemeClr>
                </a:solidFill>
                <a:cs typeface="+mn-ea"/>
                <a:sym typeface="+mn-lt"/>
              </a:rPr>
              <a:t>amet</a:t>
            </a:r>
            <a:r>
              <a:rPr lang="en-US" sz="1000" dirty="0">
                <a:solidFill>
                  <a:schemeClr val="bg1">
                    <a:lumMod val="50000"/>
                  </a:schemeClr>
                </a:solidFill>
                <a:cs typeface="+mn-ea"/>
                <a:sym typeface="+mn-lt"/>
              </a:rPr>
              <a:t> libero </a:t>
            </a:r>
            <a:r>
              <a:rPr lang="en-US" sz="1000" dirty="0" err="1">
                <a:solidFill>
                  <a:schemeClr val="bg1">
                    <a:lumMod val="50000"/>
                  </a:schemeClr>
                </a:solidFill>
                <a:cs typeface="+mn-ea"/>
                <a:sym typeface="+mn-lt"/>
              </a:rPr>
              <a:t>ornare</a:t>
            </a:r>
            <a:r>
              <a:rPr lang="en-US" sz="1000" dirty="0">
                <a:solidFill>
                  <a:schemeClr val="bg1">
                    <a:lumMod val="50000"/>
                  </a:schemeClr>
                </a:solidFill>
                <a:cs typeface="+mn-ea"/>
                <a:sym typeface="+mn-lt"/>
              </a:rPr>
              <a:t> non </a:t>
            </a:r>
            <a:r>
              <a:rPr lang="en-US" sz="1000" dirty="0" err="1">
                <a:solidFill>
                  <a:schemeClr val="bg1">
                    <a:lumMod val="50000"/>
                  </a:schemeClr>
                </a:solidFill>
                <a:cs typeface="+mn-ea"/>
                <a:sym typeface="+mn-lt"/>
              </a:rPr>
              <a:t>laoreet</a:t>
            </a:r>
            <a:r>
              <a:rPr lang="en-US" sz="1000" dirty="0">
                <a:solidFill>
                  <a:schemeClr val="bg1">
                    <a:lumMod val="50000"/>
                  </a:schemeClr>
                </a:solidFill>
                <a:cs typeface="+mn-ea"/>
                <a:sym typeface="+mn-lt"/>
              </a:rPr>
              <a:t> </a:t>
            </a:r>
            <a:r>
              <a:rPr lang="en-US" sz="1000" dirty="0" err="1">
                <a:solidFill>
                  <a:schemeClr val="bg1">
                    <a:lumMod val="50000"/>
                  </a:schemeClr>
                </a:solidFill>
                <a:cs typeface="+mn-ea"/>
                <a:sym typeface="+mn-lt"/>
              </a:rPr>
              <a:t>arcu</a:t>
            </a:r>
            <a:r>
              <a:rPr lang="en-US" sz="1000" dirty="0">
                <a:solidFill>
                  <a:schemeClr val="bg1">
                    <a:lumMod val="50000"/>
                  </a:schemeClr>
                </a:solidFill>
                <a:cs typeface="+mn-ea"/>
                <a:sym typeface="+mn-lt"/>
              </a:rPr>
              <a:t> </a:t>
            </a:r>
            <a:r>
              <a:rPr lang="en-US" sz="1000" dirty="0" err="1">
                <a:solidFill>
                  <a:schemeClr val="bg1">
                    <a:lumMod val="50000"/>
                  </a:schemeClr>
                </a:solidFill>
                <a:cs typeface="+mn-ea"/>
                <a:sym typeface="+mn-lt"/>
              </a:rPr>
              <a:t>luctus</a:t>
            </a:r>
            <a:r>
              <a:rPr lang="en-US" sz="1000" dirty="0">
                <a:solidFill>
                  <a:schemeClr val="bg1">
                    <a:lumMod val="50000"/>
                  </a:schemeClr>
                </a:solidFill>
                <a:cs typeface="+mn-ea"/>
                <a:sym typeface="+mn-lt"/>
              </a:rPr>
              <a:t>. </a:t>
            </a:r>
            <a:r>
              <a:rPr lang="en-US" sz="1000" dirty="0" err="1">
                <a:solidFill>
                  <a:schemeClr val="bg1">
                    <a:lumMod val="50000"/>
                  </a:schemeClr>
                </a:solidFill>
                <a:cs typeface="+mn-ea"/>
                <a:sym typeface="+mn-lt"/>
              </a:rPr>
              <a:t>Donec</a:t>
            </a:r>
            <a:r>
              <a:rPr lang="en-US" sz="1000" dirty="0">
                <a:solidFill>
                  <a:schemeClr val="bg1">
                    <a:lumMod val="50000"/>
                  </a:schemeClr>
                </a:solidFill>
                <a:cs typeface="+mn-ea"/>
                <a:sym typeface="+mn-lt"/>
              </a:rPr>
              <a:t> id </a:t>
            </a:r>
            <a:r>
              <a:rPr lang="en-US" sz="1000" dirty="0" err="1">
                <a:solidFill>
                  <a:schemeClr val="bg1">
                    <a:lumMod val="50000"/>
                  </a:schemeClr>
                </a:solidFill>
                <a:cs typeface="+mn-ea"/>
                <a:sym typeface="+mn-lt"/>
              </a:rPr>
              <a:t>arcu</a:t>
            </a:r>
            <a:r>
              <a:rPr lang="en-US" sz="1000" dirty="0">
                <a:solidFill>
                  <a:schemeClr val="bg1">
                    <a:lumMod val="50000"/>
                  </a:schemeClr>
                </a:solidFill>
                <a:cs typeface="+mn-ea"/>
                <a:sym typeface="+mn-lt"/>
              </a:rPr>
              <a:t> </a:t>
            </a:r>
            <a:r>
              <a:rPr lang="en-US" sz="1000" dirty="0" err="1">
                <a:solidFill>
                  <a:schemeClr val="bg1">
                    <a:lumMod val="50000"/>
                  </a:schemeClr>
                </a:solidFill>
                <a:cs typeface="+mn-ea"/>
                <a:sym typeface="+mn-lt"/>
              </a:rPr>
              <a:t>quis</a:t>
            </a:r>
            <a:r>
              <a:rPr lang="en-US" sz="1000" dirty="0">
                <a:solidFill>
                  <a:schemeClr val="bg1">
                    <a:lumMod val="50000"/>
                  </a:schemeClr>
                </a:solidFill>
                <a:cs typeface="+mn-ea"/>
                <a:sym typeface="+mn-lt"/>
              </a:rPr>
              <a:t> </a:t>
            </a:r>
            <a:r>
              <a:rPr lang="en-US" sz="1000" dirty="0" err="1">
                <a:solidFill>
                  <a:schemeClr val="bg1">
                    <a:lumMod val="50000"/>
                  </a:schemeClr>
                </a:solidFill>
                <a:cs typeface="+mn-ea"/>
                <a:sym typeface="+mn-lt"/>
              </a:rPr>
              <a:t>mauris</a:t>
            </a:r>
            <a:r>
              <a:rPr lang="en-US" sz="1000" dirty="0">
                <a:solidFill>
                  <a:schemeClr val="bg1">
                    <a:lumMod val="50000"/>
                  </a:schemeClr>
                </a:solidFill>
                <a:cs typeface="+mn-ea"/>
                <a:sym typeface="+mn-lt"/>
              </a:rPr>
              <a:t> </a:t>
            </a:r>
            <a:r>
              <a:rPr lang="en-US" sz="1000" dirty="0" err="1">
                <a:solidFill>
                  <a:schemeClr val="bg1">
                    <a:lumMod val="50000"/>
                  </a:schemeClr>
                </a:solidFill>
                <a:cs typeface="+mn-ea"/>
                <a:sym typeface="+mn-lt"/>
              </a:rPr>
              <a:t>euismod</a:t>
            </a:r>
            <a:r>
              <a:rPr lang="en-US" sz="1000" dirty="0">
                <a:solidFill>
                  <a:schemeClr val="bg1">
                    <a:lumMod val="50000"/>
                  </a:schemeClr>
                </a:solidFill>
                <a:cs typeface="+mn-ea"/>
                <a:sym typeface="+mn-lt"/>
              </a:rPr>
              <a:t> </a:t>
            </a:r>
            <a:r>
              <a:rPr lang="en-US" sz="1000" dirty="0" err="1">
                <a:solidFill>
                  <a:schemeClr val="bg1">
                    <a:lumMod val="50000"/>
                  </a:schemeClr>
                </a:solidFill>
                <a:cs typeface="+mn-ea"/>
                <a:sym typeface="+mn-lt"/>
              </a:rPr>
              <a:t>placerat</a:t>
            </a:r>
            <a:r>
              <a:rPr lang="en-US" sz="1000" dirty="0">
                <a:solidFill>
                  <a:schemeClr val="bg1">
                    <a:lumMod val="50000"/>
                  </a:schemeClr>
                </a:solidFill>
                <a:cs typeface="+mn-ea"/>
                <a:sym typeface="+mn-lt"/>
              </a:rPr>
              <a:t> sit </a:t>
            </a:r>
            <a:r>
              <a:rPr lang="en-US" sz="1000" dirty="0" err="1">
                <a:solidFill>
                  <a:schemeClr val="bg1">
                    <a:lumMod val="50000"/>
                  </a:schemeClr>
                </a:solidFill>
                <a:cs typeface="+mn-ea"/>
                <a:sym typeface="+mn-lt"/>
              </a:rPr>
              <a:t>amet</a:t>
            </a:r>
            <a:r>
              <a:rPr lang="en-US" sz="1000" dirty="0">
                <a:solidFill>
                  <a:schemeClr val="bg1">
                    <a:lumMod val="50000"/>
                  </a:schemeClr>
                </a:solidFill>
                <a:cs typeface="+mn-ea"/>
                <a:sym typeface="+mn-lt"/>
              </a:rPr>
              <a:t> </a:t>
            </a:r>
            <a:r>
              <a:rPr lang="en-US" sz="1000" dirty="0" err="1">
                <a:solidFill>
                  <a:schemeClr val="bg1">
                    <a:lumMod val="50000"/>
                  </a:schemeClr>
                </a:solidFill>
                <a:cs typeface="+mn-ea"/>
                <a:sym typeface="+mn-lt"/>
              </a:rPr>
              <a:t>metus</a:t>
            </a:r>
            <a:r>
              <a:rPr lang="en-US" sz="1000" dirty="0">
                <a:solidFill>
                  <a:schemeClr val="bg1">
                    <a:lumMod val="50000"/>
                  </a:schemeClr>
                </a:solidFill>
                <a:cs typeface="+mn-ea"/>
                <a:sym typeface="+mn-lt"/>
              </a:rPr>
              <a:t>. Sed </a:t>
            </a:r>
            <a:r>
              <a:rPr lang="en-US" sz="1000" dirty="0" err="1">
                <a:solidFill>
                  <a:schemeClr val="bg1">
                    <a:lumMod val="50000"/>
                  </a:schemeClr>
                </a:solidFill>
                <a:cs typeface="+mn-ea"/>
                <a:sym typeface="+mn-lt"/>
              </a:rPr>
              <a:t>imperdiet</a:t>
            </a:r>
            <a:r>
              <a:rPr lang="en-US" sz="1000" dirty="0">
                <a:solidFill>
                  <a:schemeClr val="bg1">
                    <a:lumMod val="50000"/>
                  </a:schemeClr>
                </a:solidFill>
                <a:cs typeface="+mn-ea"/>
                <a:sym typeface="+mn-lt"/>
              </a:rPr>
              <a:t> </a:t>
            </a:r>
            <a:r>
              <a:rPr lang="en-US" sz="1000" dirty="0" err="1">
                <a:solidFill>
                  <a:schemeClr val="bg1">
                    <a:lumMod val="50000"/>
                  </a:schemeClr>
                </a:solidFill>
                <a:cs typeface="+mn-ea"/>
                <a:sym typeface="+mn-lt"/>
              </a:rPr>
              <a:t>fringilla</a:t>
            </a:r>
            <a:r>
              <a:rPr lang="en-US" sz="1000" dirty="0">
                <a:solidFill>
                  <a:schemeClr val="bg1">
                    <a:lumMod val="50000"/>
                  </a:schemeClr>
                </a:solidFill>
                <a:cs typeface="+mn-ea"/>
                <a:sym typeface="+mn-lt"/>
              </a:rPr>
              <a:t> </a:t>
            </a:r>
            <a:r>
              <a:rPr lang="en-US" sz="1000" dirty="0" err="1">
                <a:solidFill>
                  <a:schemeClr val="bg1">
                    <a:lumMod val="50000"/>
                  </a:schemeClr>
                </a:solidFill>
                <a:cs typeface="+mn-ea"/>
                <a:sym typeface="+mn-lt"/>
              </a:rPr>
              <a:t>sem</a:t>
            </a:r>
            <a:r>
              <a:rPr lang="en-US" sz="1000" dirty="0">
                <a:solidFill>
                  <a:schemeClr val="bg1">
                    <a:lumMod val="50000"/>
                  </a:schemeClr>
                </a:solidFill>
                <a:cs typeface="+mn-ea"/>
                <a:sym typeface="+mn-lt"/>
              </a:rPr>
              <a:t> </a:t>
            </a:r>
            <a:r>
              <a:rPr lang="en-US" sz="1000" dirty="0" err="1">
                <a:solidFill>
                  <a:schemeClr val="bg1">
                    <a:lumMod val="50000"/>
                  </a:schemeClr>
                </a:solidFill>
                <a:cs typeface="+mn-ea"/>
                <a:sym typeface="+mn-lt"/>
              </a:rPr>
              <a:t>eget</a:t>
            </a:r>
            <a:r>
              <a:rPr lang="en-US" sz="1000" dirty="0">
                <a:solidFill>
                  <a:schemeClr val="bg1">
                    <a:lumMod val="50000"/>
                  </a:schemeClr>
                </a:solidFill>
                <a:cs typeface="+mn-ea"/>
                <a:sym typeface="+mn-lt"/>
              </a:rPr>
              <a:t> </a:t>
            </a:r>
            <a:r>
              <a:rPr lang="en-US" sz="1000" dirty="0" err="1">
                <a:solidFill>
                  <a:schemeClr val="bg1">
                    <a:lumMod val="50000"/>
                  </a:schemeClr>
                </a:solidFill>
                <a:cs typeface="+mn-ea"/>
                <a:sym typeface="+mn-lt"/>
              </a:rPr>
              <a:t>euismod</a:t>
            </a:r>
            <a:r>
              <a:rPr lang="en-US" sz="1000" dirty="0">
                <a:solidFill>
                  <a:schemeClr val="bg1">
                    <a:lumMod val="50000"/>
                  </a:schemeClr>
                </a:solidFill>
                <a:cs typeface="+mn-ea"/>
                <a:sym typeface="+mn-lt"/>
              </a:rPr>
              <a:t>. </a:t>
            </a:r>
            <a:r>
              <a:rPr lang="en-US" sz="1000" dirty="0" err="1">
                <a:solidFill>
                  <a:schemeClr val="bg1">
                    <a:lumMod val="50000"/>
                  </a:schemeClr>
                </a:solidFill>
                <a:cs typeface="+mn-ea"/>
                <a:sym typeface="+mn-lt"/>
              </a:rPr>
              <a:t>Pellentesque</a:t>
            </a:r>
            <a:r>
              <a:rPr lang="en-US" sz="1000" dirty="0">
                <a:solidFill>
                  <a:schemeClr val="bg1">
                    <a:lumMod val="50000"/>
                  </a:schemeClr>
                </a:solidFill>
                <a:cs typeface="+mn-ea"/>
                <a:sym typeface="+mn-lt"/>
              </a:rPr>
              <a:t> habitant </a:t>
            </a:r>
            <a:r>
              <a:rPr lang="en-US" sz="1000" dirty="0" err="1">
                <a:solidFill>
                  <a:schemeClr val="bg1">
                    <a:lumMod val="50000"/>
                  </a:schemeClr>
                </a:solidFill>
                <a:cs typeface="+mn-ea"/>
                <a:sym typeface="+mn-lt"/>
              </a:rPr>
              <a:t>morbi</a:t>
            </a:r>
            <a:r>
              <a:rPr lang="en-US" sz="1000" dirty="0">
                <a:solidFill>
                  <a:schemeClr val="bg1">
                    <a:lumMod val="50000"/>
                  </a:schemeClr>
                </a:solidFill>
                <a:cs typeface="+mn-ea"/>
                <a:sym typeface="+mn-lt"/>
              </a:rPr>
              <a:t> </a:t>
            </a:r>
            <a:r>
              <a:rPr lang="en-US" sz="1000" dirty="0" err="1">
                <a:solidFill>
                  <a:schemeClr val="bg1">
                    <a:lumMod val="50000"/>
                  </a:schemeClr>
                </a:solidFill>
                <a:cs typeface="+mn-ea"/>
                <a:sym typeface="+mn-lt"/>
              </a:rPr>
              <a:t>tristique</a:t>
            </a:r>
            <a:r>
              <a:rPr lang="en-US" sz="1000" dirty="0">
                <a:solidFill>
                  <a:schemeClr val="bg1">
                    <a:lumMod val="50000"/>
                  </a:schemeClr>
                </a:solidFill>
                <a:cs typeface="+mn-ea"/>
                <a:sym typeface="+mn-lt"/>
              </a:rPr>
              <a:t> </a:t>
            </a:r>
            <a:r>
              <a:rPr lang="en-US" sz="1000" dirty="0" err="1">
                <a:solidFill>
                  <a:schemeClr val="bg1">
                    <a:lumMod val="50000"/>
                  </a:schemeClr>
                </a:solidFill>
                <a:cs typeface="+mn-ea"/>
                <a:sym typeface="+mn-lt"/>
              </a:rPr>
              <a:t>senectus</a:t>
            </a:r>
            <a:r>
              <a:rPr lang="en-US" sz="1000" dirty="0">
                <a:solidFill>
                  <a:schemeClr val="bg1">
                    <a:lumMod val="50000"/>
                  </a:schemeClr>
                </a:solidFill>
                <a:cs typeface="+mn-ea"/>
                <a:sym typeface="+mn-lt"/>
              </a:rPr>
              <a:t> et </a:t>
            </a:r>
            <a:r>
              <a:rPr lang="en-US" sz="1000" dirty="0" err="1">
                <a:solidFill>
                  <a:schemeClr val="bg1">
                    <a:lumMod val="50000"/>
                  </a:schemeClr>
                </a:solidFill>
                <a:cs typeface="+mn-ea"/>
                <a:sym typeface="+mn-lt"/>
              </a:rPr>
              <a:t>netus</a:t>
            </a:r>
            <a:r>
              <a:rPr lang="en-US" sz="1000" dirty="0">
                <a:solidFill>
                  <a:schemeClr val="bg1">
                    <a:lumMod val="50000"/>
                  </a:schemeClr>
                </a:solidFill>
                <a:cs typeface="+mn-ea"/>
                <a:sym typeface="+mn-lt"/>
              </a:rPr>
              <a:t> et </a:t>
            </a:r>
            <a:r>
              <a:rPr lang="en-US" sz="1000" dirty="0" err="1">
                <a:solidFill>
                  <a:schemeClr val="bg1">
                    <a:lumMod val="50000"/>
                  </a:schemeClr>
                </a:solidFill>
                <a:cs typeface="+mn-ea"/>
                <a:sym typeface="+mn-lt"/>
              </a:rPr>
              <a:t>malesuada</a:t>
            </a:r>
            <a:r>
              <a:rPr lang="en-US" sz="1000" dirty="0">
                <a:solidFill>
                  <a:schemeClr val="bg1">
                    <a:lumMod val="50000"/>
                  </a:schemeClr>
                </a:solidFill>
                <a:cs typeface="+mn-ea"/>
                <a:sym typeface="+mn-lt"/>
              </a:rPr>
              <a:t> fames </a:t>
            </a:r>
            <a:r>
              <a:rPr lang="en-US" sz="1000" dirty="0" err="1">
                <a:solidFill>
                  <a:schemeClr val="bg1">
                    <a:lumMod val="50000"/>
                  </a:schemeClr>
                </a:solidFill>
                <a:cs typeface="+mn-ea"/>
                <a:sym typeface="+mn-lt"/>
              </a:rPr>
              <a:t>turpis</a:t>
            </a:r>
            <a:r>
              <a:rPr lang="en-US" sz="1000" dirty="0">
                <a:solidFill>
                  <a:schemeClr val="bg1">
                    <a:lumMod val="50000"/>
                  </a:schemeClr>
                </a:solidFill>
                <a:cs typeface="+mn-ea"/>
                <a:sym typeface="+mn-lt"/>
              </a:rPr>
              <a:t> </a:t>
            </a:r>
            <a:r>
              <a:rPr lang="en-US" sz="1000" dirty="0" err="1">
                <a:solidFill>
                  <a:schemeClr val="bg1">
                    <a:lumMod val="50000"/>
                  </a:schemeClr>
                </a:solidFill>
                <a:cs typeface="+mn-ea"/>
                <a:sym typeface="+mn-lt"/>
              </a:rPr>
              <a:t>egestas</a:t>
            </a:r>
            <a:r>
              <a:rPr lang="en-US" sz="1000" dirty="0">
                <a:solidFill>
                  <a:schemeClr val="bg1">
                    <a:lumMod val="50000"/>
                  </a:schemeClr>
                </a:solidFill>
                <a:cs typeface="+mn-ea"/>
                <a:sym typeface="+mn-lt"/>
              </a:rPr>
              <a:t>.</a:t>
            </a:r>
          </a:p>
        </p:txBody>
      </p:sp>
    </p:spTree>
    <p:extLst>
      <p:ext uri="{BB962C8B-B14F-4D97-AF65-F5344CB8AC3E}">
        <p14:creationId xmlns:p14="http://schemas.microsoft.com/office/powerpoint/2010/main" val="1789369984"/>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750"/>
                                        <p:tgtEl>
                                          <p:spTgt spid="10"/>
                                        </p:tgtEl>
                                      </p:cBhvr>
                                    </p:animEffect>
                                    <p:anim calcmode="lin" valueType="num">
                                      <p:cBhvr>
                                        <p:cTn id="8" dur="750" fill="hold"/>
                                        <p:tgtEl>
                                          <p:spTgt spid="10"/>
                                        </p:tgtEl>
                                        <p:attrNameLst>
                                          <p:attrName>ppt_x</p:attrName>
                                        </p:attrNameLst>
                                      </p:cBhvr>
                                      <p:tavLst>
                                        <p:tav tm="0">
                                          <p:val>
                                            <p:strVal val="#ppt_x"/>
                                          </p:val>
                                        </p:tav>
                                        <p:tav tm="100000">
                                          <p:val>
                                            <p:strVal val="#ppt_x"/>
                                          </p:val>
                                        </p:tav>
                                      </p:tavLst>
                                    </p:anim>
                                    <p:anim calcmode="lin" valueType="num">
                                      <p:cBhvr>
                                        <p:cTn id="9" dur="75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42" presetClass="entr" presetSubtype="0"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1000"/>
                                        <p:tgtEl>
                                          <p:spTgt spid="12"/>
                                        </p:tgtEl>
                                      </p:cBhvr>
                                    </p:animEffect>
                                    <p:anim calcmode="lin" valueType="num">
                                      <p:cBhvr>
                                        <p:cTn id="19" dur="1000" fill="hold"/>
                                        <p:tgtEl>
                                          <p:spTgt spid="12"/>
                                        </p:tgtEl>
                                        <p:attrNameLst>
                                          <p:attrName>ppt_x</p:attrName>
                                        </p:attrNameLst>
                                      </p:cBhvr>
                                      <p:tavLst>
                                        <p:tav tm="0">
                                          <p:val>
                                            <p:strVal val="#ppt_x"/>
                                          </p:val>
                                        </p:tav>
                                        <p:tav tm="100000">
                                          <p:val>
                                            <p:strVal val="#ppt_x"/>
                                          </p:val>
                                        </p:tav>
                                      </p:tavLst>
                                    </p:anim>
                                    <p:anim calcmode="lin" valueType="num">
                                      <p:cBhvr>
                                        <p:cTn id="20" dur="1000" fill="hold"/>
                                        <p:tgtEl>
                                          <p:spTgt spid="12"/>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anim calcmode="lin" valueType="num">
                                      <p:cBhvr>
                                        <p:cTn id="24" dur="1000" fill="hold"/>
                                        <p:tgtEl>
                                          <p:spTgt spid="13"/>
                                        </p:tgtEl>
                                        <p:attrNameLst>
                                          <p:attrName>ppt_x</p:attrName>
                                        </p:attrNameLst>
                                      </p:cBhvr>
                                      <p:tavLst>
                                        <p:tav tm="0">
                                          <p:val>
                                            <p:strVal val="#ppt_x"/>
                                          </p:val>
                                        </p:tav>
                                        <p:tav tm="100000">
                                          <p:val>
                                            <p:strVal val="#ppt_x"/>
                                          </p:val>
                                        </p:tav>
                                      </p:tavLst>
                                    </p:anim>
                                    <p:anim calcmode="lin" valueType="num">
                                      <p:cBhvr>
                                        <p:cTn id="25" dur="1000" fill="hold"/>
                                        <p:tgtEl>
                                          <p:spTgt spid="13"/>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00"/>
                                        <p:tgtEl>
                                          <p:spTgt spid="14"/>
                                        </p:tgtEl>
                                      </p:cBhvr>
                                    </p:animEffect>
                                    <p:anim calcmode="lin" valueType="num">
                                      <p:cBhvr>
                                        <p:cTn id="29" dur="1000" fill="hold"/>
                                        <p:tgtEl>
                                          <p:spTgt spid="14"/>
                                        </p:tgtEl>
                                        <p:attrNameLst>
                                          <p:attrName>ppt_x</p:attrName>
                                        </p:attrNameLst>
                                      </p:cBhvr>
                                      <p:tavLst>
                                        <p:tav tm="0">
                                          <p:val>
                                            <p:strVal val="#ppt_x"/>
                                          </p:val>
                                        </p:tav>
                                        <p:tav tm="100000">
                                          <p:val>
                                            <p:strVal val="#ppt_x"/>
                                          </p:val>
                                        </p:tav>
                                      </p:tavLst>
                                    </p:anim>
                                    <p:anim calcmode="lin" valueType="num">
                                      <p:cBhvr>
                                        <p:cTn id="30" dur="1000" fill="hold"/>
                                        <p:tgtEl>
                                          <p:spTgt spid="1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1000"/>
                                        <p:tgtEl>
                                          <p:spTgt spid="16"/>
                                        </p:tgtEl>
                                      </p:cBhvr>
                                    </p:animEffect>
                                    <p:anim calcmode="lin" valueType="num">
                                      <p:cBhvr>
                                        <p:cTn id="39" dur="1000" fill="hold"/>
                                        <p:tgtEl>
                                          <p:spTgt spid="16"/>
                                        </p:tgtEl>
                                        <p:attrNameLst>
                                          <p:attrName>ppt_x</p:attrName>
                                        </p:attrNameLst>
                                      </p:cBhvr>
                                      <p:tavLst>
                                        <p:tav tm="0">
                                          <p:val>
                                            <p:strVal val="#ppt_x"/>
                                          </p:val>
                                        </p:tav>
                                        <p:tav tm="100000">
                                          <p:val>
                                            <p:strVal val="#ppt_x"/>
                                          </p:val>
                                        </p:tav>
                                      </p:tavLst>
                                    </p:anim>
                                    <p:anim calcmode="lin" valueType="num">
                                      <p:cBhvr>
                                        <p:cTn id="40" dur="1000" fill="hold"/>
                                        <p:tgtEl>
                                          <p:spTgt spid="16"/>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1000"/>
                                        <p:tgtEl>
                                          <p:spTgt spid="18"/>
                                        </p:tgtEl>
                                      </p:cBhvr>
                                    </p:animEffect>
                                    <p:anim calcmode="lin" valueType="num">
                                      <p:cBhvr>
                                        <p:cTn id="49" dur="1000" fill="hold"/>
                                        <p:tgtEl>
                                          <p:spTgt spid="18"/>
                                        </p:tgtEl>
                                        <p:attrNameLst>
                                          <p:attrName>ppt_x</p:attrName>
                                        </p:attrNameLst>
                                      </p:cBhvr>
                                      <p:tavLst>
                                        <p:tav tm="0">
                                          <p:val>
                                            <p:strVal val="#ppt_x"/>
                                          </p:val>
                                        </p:tav>
                                        <p:tav tm="100000">
                                          <p:val>
                                            <p:strVal val="#ppt_x"/>
                                          </p:val>
                                        </p:tav>
                                      </p:tavLst>
                                    </p:anim>
                                    <p:anim calcmode="lin" valueType="num">
                                      <p:cBhvr>
                                        <p:cTn id="50" dur="1000" fill="hold"/>
                                        <p:tgtEl>
                                          <p:spTgt spid="1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fade">
                                      <p:cBhvr>
                                        <p:cTn id="53" dur="1000"/>
                                        <p:tgtEl>
                                          <p:spTgt spid="19"/>
                                        </p:tgtEl>
                                      </p:cBhvr>
                                    </p:animEffect>
                                    <p:anim calcmode="lin" valueType="num">
                                      <p:cBhvr>
                                        <p:cTn id="54" dur="1000" fill="hold"/>
                                        <p:tgtEl>
                                          <p:spTgt spid="19"/>
                                        </p:tgtEl>
                                        <p:attrNameLst>
                                          <p:attrName>ppt_x</p:attrName>
                                        </p:attrNameLst>
                                      </p:cBhvr>
                                      <p:tavLst>
                                        <p:tav tm="0">
                                          <p:val>
                                            <p:strVal val="#ppt_x"/>
                                          </p:val>
                                        </p:tav>
                                        <p:tav tm="100000">
                                          <p:val>
                                            <p:strVal val="#ppt_x"/>
                                          </p:val>
                                        </p:tav>
                                      </p:tavLst>
                                    </p:anim>
                                    <p:anim calcmode="lin" valueType="num">
                                      <p:cBhvr>
                                        <p:cTn id="55" dur="1000" fill="hold"/>
                                        <p:tgtEl>
                                          <p:spTgt spid="19"/>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fade">
                                      <p:cBhvr>
                                        <p:cTn id="58" dur="1000"/>
                                        <p:tgtEl>
                                          <p:spTgt spid="20"/>
                                        </p:tgtEl>
                                      </p:cBhvr>
                                    </p:animEffect>
                                    <p:anim calcmode="lin" valueType="num">
                                      <p:cBhvr>
                                        <p:cTn id="59" dur="1000" fill="hold"/>
                                        <p:tgtEl>
                                          <p:spTgt spid="20"/>
                                        </p:tgtEl>
                                        <p:attrNameLst>
                                          <p:attrName>ppt_x</p:attrName>
                                        </p:attrNameLst>
                                      </p:cBhvr>
                                      <p:tavLst>
                                        <p:tav tm="0">
                                          <p:val>
                                            <p:strVal val="#ppt_x"/>
                                          </p:val>
                                        </p:tav>
                                        <p:tav tm="100000">
                                          <p:val>
                                            <p:strVal val="#ppt_x"/>
                                          </p:val>
                                        </p:tav>
                                      </p:tavLst>
                                    </p:anim>
                                    <p:anim calcmode="lin" valueType="num">
                                      <p:cBhvr>
                                        <p:cTn id="60" dur="1000" fill="hold"/>
                                        <p:tgtEl>
                                          <p:spTgt spid="20"/>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fade">
                                      <p:cBhvr>
                                        <p:cTn id="63" dur="1000"/>
                                        <p:tgtEl>
                                          <p:spTgt spid="21"/>
                                        </p:tgtEl>
                                      </p:cBhvr>
                                    </p:animEffect>
                                    <p:anim calcmode="lin" valueType="num">
                                      <p:cBhvr>
                                        <p:cTn id="64" dur="1000" fill="hold"/>
                                        <p:tgtEl>
                                          <p:spTgt spid="21"/>
                                        </p:tgtEl>
                                        <p:attrNameLst>
                                          <p:attrName>ppt_x</p:attrName>
                                        </p:attrNameLst>
                                      </p:cBhvr>
                                      <p:tavLst>
                                        <p:tav tm="0">
                                          <p:val>
                                            <p:strVal val="#ppt_x"/>
                                          </p:val>
                                        </p:tav>
                                        <p:tav tm="100000">
                                          <p:val>
                                            <p:strVal val="#ppt_x"/>
                                          </p:val>
                                        </p:tav>
                                      </p:tavLst>
                                    </p:anim>
                                    <p:anim calcmode="lin" valueType="num">
                                      <p:cBhvr>
                                        <p:cTn id="65" dur="1000" fill="hold"/>
                                        <p:tgtEl>
                                          <p:spTgt spid="2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fade">
                                      <p:cBhvr>
                                        <p:cTn id="68" dur="1000"/>
                                        <p:tgtEl>
                                          <p:spTgt spid="22"/>
                                        </p:tgtEl>
                                      </p:cBhvr>
                                    </p:animEffect>
                                    <p:anim calcmode="lin" valueType="num">
                                      <p:cBhvr>
                                        <p:cTn id="69" dur="1000" fill="hold"/>
                                        <p:tgtEl>
                                          <p:spTgt spid="22"/>
                                        </p:tgtEl>
                                        <p:attrNameLst>
                                          <p:attrName>ppt_x</p:attrName>
                                        </p:attrNameLst>
                                      </p:cBhvr>
                                      <p:tavLst>
                                        <p:tav tm="0">
                                          <p:val>
                                            <p:strVal val="#ppt_x"/>
                                          </p:val>
                                        </p:tav>
                                        <p:tav tm="100000">
                                          <p:val>
                                            <p:strVal val="#ppt_x"/>
                                          </p:val>
                                        </p:tav>
                                      </p:tavLst>
                                    </p:anim>
                                    <p:anim calcmode="lin" valueType="num">
                                      <p:cBhvr>
                                        <p:cTn id="70" dur="1000" fill="hold"/>
                                        <p:tgtEl>
                                          <p:spTgt spid="22"/>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23"/>
                                        </p:tgtEl>
                                        <p:attrNameLst>
                                          <p:attrName>style.visibility</p:attrName>
                                        </p:attrNameLst>
                                      </p:cBhvr>
                                      <p:to>
                                        <p:strVal val="visible"/>
                                      </p:to>
                                    </p:set>
                                    <p:animEffect transition="in" filter="fade">
                                      <p:cBhvr>
                                        <p:cTn id="73" dur="1000"/>
                                        <p:tgtEl>
                                          <p:spTgt spid="23"/>
                                        </p:tgtEl>
                                      </p:cBhvr>
                                    </p:animEffect>
                                    <p:anim calcmode="lin" valueType="num">
                                      <p:cBhvr>
                                        <p:cTn id="74" dur="1000" fill="hold"/>
                                        <p:tgtEl>
                                          <p:spTgt spid="23"/>
                                        </p:tgtEl>
                                        <p:attrNameLst>
                                          <p:attrName>ppt_x</p:attrName>
                                        </p:attrNameLst>
                                      </p:cBhvr>
                                      <p:tavLst>
                                        <p:tav tm="0">
                                          <p:val>
                                            <p:strVal val="#ppt_x"/>
                                          </p:val>
                                        </p:tav>
                                        <p:tav tm="100000">
                                          <p:val>
                                            <p:strVal val="#ppt_x"/>
                                          </p:val>
                                        </p:tav>
                                      </p:tavLst>
                                    </p:anim>
                                    <p:anim calcmode="lin" valueType="num">
                                      <p:cBhvr>
                                        <p:cTn id="75" dur="1000" fill="hold"/>
                                        <p:tgtEl>
                                          <p:spTgt spid="2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1000" fill="hold"/>
                                        <p:tgtEl>
                                          <p:spTgt spid="24"/>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par>
                                <p:cTn id="91" presetID="42" presetClass="entr" presetSubtype="0" fill="hold" grpId="0" nodeType="with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fade">
                                      <p:cBhvr>
                                        <p:cTn id="93" dur="1000"/>
                                        <p:tgtEl>
                                          <p:spTgt spid="27"/>
                                        </p:tgtEl>
                                      </p:cBhvr>
                                    </p:animEffect>
                                    <p:anim calcmode="lin" valueType="num">
                                      <p:cBhvr>
                                        <p:cTn id="94" dur="1000" fill="hold"/>
                                        <p:tgtEl>
                                          <p:spTgt spid="27"/>
                                        </p:tgtEl>
                                        <p:attrNameLst>
                                          <p:attrName>ppt_x</p:attrName>
                                        </p:attrNameLst>
                                      </p:cBhvr>
                                      <p:tavLst>
                                        <p:tav tm="0">
                                          <p:val>
                                            <p:strVal val="#ppt_x"/>
                                          </p:val>
                                        </p:tav>
                                        <p:tav tm="100000">
                                          <p:val>
                                            <p:strVal val="#ppt_x"/>
                                          </p:val>
                                        </p:tav>
                                      </p:tavLst>
                                    </p:anim>
                                    <p:anim calcmode="lin" valueType="num">
                                      <p:cBhvr>
                                        <p:cTn id="95" dur="1000" fill="hold"/>
                                        <p:tgtEl>
                                          <p:spTgt spid="27"/>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29"/>
                                        </p:tgtEl>
                                        <p:attrNameLst>
                                          <p:attrName>style.visibility</p:attrName>
                                        </p:attrNameLst>
                                      </p:cBhvr>
                                      <p:to>
                                        <p:strVal val="visible"/>
                                      </p:to>
                                    </p:set>
                                    <p:animEffect transition="in" filter="fade">
                                      <p:cBhvr>
                                        <p:cTn id="103" dur="1000"/>
                                        <p:tgtEl>
                                          <p:spTgt spid="29"/>
                                        </p:tgtEl>
                                      </p:cBhvr>
                                    </p:animEffect>
                                    <p:anim calcmode="lin" valueType="num">
                                      <p:cBhvr>
                                        <p:cTn id="104" dur="1000" fill="hold"/>
                                        <p:tgtEl>
                                          <p:spTgt spid="29"/>
                                        </p:tgtEl>
                                        <p:attrNameLst>
                                          <p:attrName>ppt_x</p:attrName>
                                        </p:attrNameLst>
                                      </p:cBhvr>
                                      <p:tavLst>
                                        <p:tav tm="0">
                                          <p:val>
                                            <p:strVal val="#ppt_x"/>
                                          </p:val>
                                        </p:tav>
                                        <p:tav tm="100000">
                                          <p:val>
                                            <p:strVal val="#ppt_x"/>
                                          </p:val>
                                        </p:tav>
                                      </p:tavLst>
                                    </p:anim>
                                    <p:anim calcmode="lin" valueType="num">
                                      <p:cBhvr>
                                        <p:cTn id="105" dur="1000" fill="hold"/>
                                        <p:tgtEl>
                                          <p:spTgt spid="29"/>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30"/>
                                        </p:tgtEl>
                                        <p:attrNameLst>
                                          <p:attrName>style.visibility</p:attrName>
                                        </p:attrNameLst>
                                      </p:cBhvr>
                                      <p:to>
                                        <p:strVal val="visible"/>
                                      </p:to>
                                    </p:set>
                                    <p:animEffect transition="in" filter="fade">
                                      <p:cBhvr>
                                        <p:cTn id="108" dur="1000"/>
                                        <p:tgtEl>
                                          <p:spTgt spid="30"/>
                                        </p:tgtEl>
                                      </p:cBhvr>
                                    </p:animEffect>
                                    <p:anim calcmode="lin" valueType="num">
                                      <p:cBhvr>
                                        <p:cTn id="109" dur="1000" fill="hold"/>
                                        <p:tgtEl>
                                          <p:spTgt spid="30"/>
                                        </p:tgtEl>
                                        <p:attrNameLst>
                                          <p:attrName>ppt_x</p:attrName>
                                        </p:attrNameLst>
                                      </p:cBhvr>
                                      <p:tavLst>
                                        <p:tav tm="0">
                                          <p:val>
                                            <p:strVal val="#ppt_x"/>
                                          </p:val>
                                        </p:tav>
                                        <p:tav tm="100000">
                                          <p:val>
                                            <p:strVal val="#ppt_x"/>
                                          </p:val>
                                        </p:tav>
                                      </p:tavLst>
                                    </p:anim>
                                    <p:anim calcmode="lin" valueType="num">
                                      <p:cBhvr>
                                        <p:cTn id="110" dur="1000" fill="hold"/>
                                        <p:tgtEl>
                                          <p:spTgt spid="30"/>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000"/>
                                        <p:tgtEl>
                                          <p:spTgt spid="31"/>
                                        </p:tgtEl>
                                      </p:cBhvr>
                                    </p:animEffect>
                                    <p:anim calcmode="lin" valueType="num">
                                      <p:cBhvr>
                                        <p:cTn id="114" dur="1000" fill="hold"/>
                                        <p:tgtEl>
                                          <p:spTgt spid="31"/>
                                        </p:tgtEl>
                                        <p:attrNameLst>
                                          <p:attrName>ppt_x</p:attrName>
                                        </p:attrNameLst>
                                      </p:cBhvr>
                                      <p:tavLst>
                                        <p:tav tm="0">
                                          <p:val>
                                            <p:strVal val="#ppt_x"/>
                                          </p:val>
                                        </p:tav>
                                        <p:tav tm="100000">
                                          <p:val>
                                            <p:strVal val="#ppt_x"/>
                                          </p:val>
                                        </p:tav>
                                      </p:tavLst>
                                    </p:anim>
                                    <p:anim calcmode="lin" valueType="num">
                                      <p:cBhvr>
                                        <p:cTn id="115" dur="1000" fill="hold"/>
                                        <p:tgtEl>
                                          <p:spTgt spid="31"/>
                                        </p:tgtEl>
                                        <p:attrNameLst>
                                          <p:attrName>ppt_y</p:attrName>
                                        </p:attrNameLst>
                                      </p:cBhvr>
                                      <p:tavLst>
                                        <p:tav tm="0">
                                          <p:val>
                                            <p:strVal val="#ppt_y+.1"/>
                                          </p:val>
                                        </p:tav>
                                        <p:tav tm="100000">
                                          <p:val>
                                            <p:strVal val="#ppt_y"/>
                                          </p:val>
                                        </p:tav>
                                      </p:tavLst>
                                    </p:anim>
                                  </p:childTnLst>
                                </p:cTn>
                              </p:par>
                              <p:par>
                                <p:cTn id="116" presetID="42" presetClass="entr" presetSubtype="0" fill="hold" grpId="0" nodeType="with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par>
                                <p:cTn id="121" presetID="42" presetClass="entr" presetSubtype="0" fill="hold" grpId="0" nodeType="withEffect">
                                  <p:stCondLst>
                                    <p:cond delay="0"/>
                                  </p:stCondLst>
                                  <p:childTnLst>
                                    <p:set>
                                      <p:cBhvr>
                                        <p:cTn id="122" dur="1" fill="hold">
                                          <p:stCondLst>
                                            <p:cond delay="0"/>
                                          </p:stCondLst>
                                        </p:cTn>
                                        <p:tgtEl>
                                          <p:spTgt spid="33"/>
                                        </p:tgtEl>
                                        <p:attrNameLst>
                                          <p:attrName>style.visibility</p:attrName>
                                        </p:attrNameLst>
                                      </p:cBhvr>
                                      <p:to>
                                        <p:strVal val="visible"/>
                                      </p:to>
                                    </p:set>
                                    <p:animEffect transition="in" filter="fade">
                                      <p:cBhvr>
                                        <p:cTn id="123" dur="1000"/>
                                        <p:tgtEl>
                                          <p:spTgt spid="33"/>
                                        </p:tgtEl>
                                      </p:cBhvr>
                                    </p:animEffect>
                                    <p:anim calcmode="lin" valueType="num">
                                      <p:cBhvr>
                                        <p:cTn id="124" dur="1000" fill="hold"/>
                                        <p:tgtEl>
                                          <p:spTgt spid="33"/>
                                        </p:tgtEl>
                                        <p:attrNameLst>
                                          <p:attrName>ppt_x</p:attrName>
                                        </p:attrNameLst>
                                      </p:cBhvr>
                                      <p:tavLst>
                                        <p:tav tm="0">
                                          <p:val>
                                            <p:strVal val="#ppt_x"/>
                                          </p:val>
                                        </p:tav>
                                        <p:tav tm="100000">
                                          <p:val>
                                            <p:strVal val="#ppt_x"/>
                                          </p:val>
                                        </p:tav>
                                      </p:tavLst>
                                    </p:anim>
                                    <p:anim calcmode="lin" valueType="num">
                                      <p:cBhvr>
                                        <p:cTn id="125" dur="1000" fill="hold"/>
                                        <p:tgtEl>
                                          <p:spTgt spid="33"/>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34"/>
                                        </p:tgtEl>
                                        <p:attrNameLst>
                                          <p:attrName>style.visibility</p:attrName>
                                        </p:attrNameLst>
                                      </p:cBhvr>
                                      <p:to>
                                        <p:strVal val="visible"/>
                                      </p:to>
                                    </p:set>
                                    <p:animEffect transition="in" filter="fade">
                                      <p:cBhvr>
                                        <p:cTn id="128" dur="1000"/>
                                        <p:tgtEl>
                                          <p:spTgt spid="34"/>
                                        </p:tgtEl>
                                      </p:cBhvr>
                                    </p:animEffect>
                                    <p:anim calcmode="lin" valueType="num">
                                      <p:cBhvr>
                                        <p:cTn id="129" dur="1000" fill="hold"/>
                                        <p:tgtEl>
                                          <p:spTgt spid="34"/>
                                        </p:tgtEl>
                                        <p:attrNameLst>
                                          <p:attrName>ppt_x</p:attrName>
                                        </p:attrNameLst>
                                      </p:cBhvr>
                                      <p:tavLst>
                                        <p:tav tm="0">
                                          <p:val>
                                            <p:strVal val="#ppt_x"/>
                                          </p:val>
                                        </p:tav>
                                        <p:tav tm="100000">
                                          <p:val>
                                            <p:strVal val="#ppt_x"/>
                                          </p:val>
                                        </p:tav>
                                      </p:tavLst>
                                    </p:anim>
                                    <p:anim calcmode="lin" valueType="num">
                                      <p:cBhvr>
                                        <p:cTn id="130" dur="1000" fill="hold"/>
                                        <p:tgtEl>
                                          <p:spTgt spid="34"/>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fade">
                                      <p:cBhvr>
                                        <p:cTn id="133" dur="1000"/>
                                        <p:tgtEl>
                                          <p:spTgt spid="35"/>
                                        </p:tgtEl>
                                      </p:cBhvr>
                                    </p:animEffect>
                                    <p:anim calcmode="lin" valueType="num">
                                      <p:cBhvr>
                                        <p:cTn id="134" dur="1000" fill="hold"/>
                                        <p:tgtEl>
                                          <p:spTgt spid="35"/>
                                        </p:tgtEl>
                                        <p:attrNameLst>
                                          <p:attrName>ppt_x</p:attrName>
                                        </p:attrNameLst>
                                      </p:cBhvr>
                                      <p:tavLst>
                                        <p:tav tm="0">
                                          <p:val>
                                            <p:strVal val="#ppt_x"/>
                                          </p:val>
                                        </p:tav>
                                        <p:tav tm="100000">
                                          <p:val>
                                            <p:strVal val="#ppt_x"/>
                                          </p:val>
                                        </p:tav>
                                      </p:tavLst>
                                    </p:anim>
                                    <p:anim calcmode="lin" valueType="num">
                                      <p:cBhvr>
                                        <p:cTn id="135" dur="1000" fill="hold"/>
                                        <p:tgtEl>
                                          <p:spTgt spid="35"/>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par>
                                <p:cTn id="141" presetID="42" presetClass="entr" presetSubtype="0" fill="hold" grpId="0" nodeType="withEffect">
                                  <p:stCondLst>
                                    <p:cond delay="0"/>
                                  </p:stCondLst>
                                  <p:childTnLst>
                                    <p:set>
                                      <p:cBhvr>
                                        <p:cTn id="142" dur="1" fill="hold">
                                          <p:stCondLst>
                                            <p:cond delay="0"/>
                                          </p:stCondLst>
                                        </p:cTn>
                                        <p:tgtEl>
                                          <p:spTgt spid="37"/>
                                        </p:tgtEl>
                                        <p:attrNameLst>
                                          <p:attrName>style.visibility</p:attrName>
                                        </p:attrNameLst>
                                      </p:cBhvr>
                                      <p:to>
                                        <p:strVal val="visible"/>
                                      </p:to>
                                    </p:set>
                                    <p:animEffect transition="in" filter="fade">
                                      <p:cBhvr>
                                        <p:cTn id="143" dur="1000"/>
                                        <p:tgtEl>
                                          <p:spTgt spid="37"/>
                                        </p:tgtEl>
                                      </p:cBhvr>
                                    </p:animEffect>
                                    <p:anim calcmode="lin" valueType="num">
                                      <p:cBhvr>
                                        <p:cTn id="144" dur="1000" fill="hold"/>
                                        <p:tgtEl>
                                          <p:spTgt spid="37"/>
                                        </p:tgtEl>
                                        <p:attrNameLst>
                                          <p:attrName>ppt_x</p:attrName>
                                        </p:attrNameLst>
                                      </p:cBhvr>
                                      <p:tavLst>
                                        <p:tav tm="0">
                                          <p:val>
                                            <p:strVal val="#ppt_x"/>
                                          </p:val>
                                        </p:tav>
                                        <p:tav tm="100000">
                                          <p:val>
                                            <p:strVal val="#ppt_x"/>
                                          </p:val>
                                        </p:tav>
                                      </p:tavLst>
                                    </p:anim>
                                    <p:anim calcmode="lin" valueType="num">
                                      <p:cBhvr>
                                        <p:cTn id="145" dur="1000" fill="hold"/>
                                        <p:tgtEl>
                                          <p:spTgt spid="37"/>
                                        </p:tgtEl>
                                        <p:attrNameLst>
                                          <p:attrName>ppt_y</p:attrName>
                                        </p:attrNameLst>
                                      </p:cBhvr>
                                      <p:tavLst>
                                        <p:tav tm="0">
                                          <p:val>
                                            <p:strVal val="#ppt_y+.1"/>
                                          </p:val>
                                        </p:tav>
                                        <p:tav tm="100000">
                                          <p:val>
                                            <p:strVal val="#ppt_y"/>
                                          </p:val>
                                        </p:tav>
                                      </p:tavLst>
                                    </p:anim>
                                  </p:childTnLst>
                                </p:cTn>
                              </p:par>
                              <p:par>
                                <p:cTn id="146" presetID="42" presetClass="entr" presetSubtype="0" fill="hold" grpId="0" nodeType="withEffect">
                                  <p:stCondLst>
                                    <p:cond delay="0"/>
                                  </p:stCondLst>
                                  <p:childTnLst>
                                    <p:set>
                                      <p:cBhvr>
                                        <p:cTn id="147" dur="1" fill="hold">
                                          <p:stCondLst>
                                            <p:cond delay="0"/>
                                          </p:stCondLst>
                                        </p:cTn>
                                        <p:tgtEl>
                                          <p:spTgt spid="38"/>
                                        </p:tgtEl>
                                        <p:attrNameLst>
                                          <p:attrName>style.visibility</p:attrName>
                                        </p:attrNameLst>
                                      </p:cBhvr>
                                      <p:to>
                                        <p:strVal val="visible"/>
                                      </p:to>
                                    </p:set>
                                    <p:animEffect transition="in" filter="fade">
                                      <p:cBhvr>
                                        <p:cTn id="148" dur="1000"/>
                                        <p:tgtEl>
                                          <p:spTgt spid="38"/>
                                        </p:tgtEl>
                                      </p:cBhvr>
                                    </p:animEffect>
                                    <p:anim calcmode="lin" valueType="num">
                                      <p:cBhvr>
                                        <p:cTn id="149" dur="1000" fill="hold"/>
                                        <p:tgtEl>
                                          <p:spTgt spid="38"/>
                                        </p:tgtEl>
                                        <p:attrNameLst>
                                          <p:attrName>ppt_x</p:attrName>
                                        </p:attrNameLst>
                                      </p:cBhvr>
                                      <p:tavLst>
                                        <p:tav tm="0">
                                          <p:val>
                                            <p:strVal val="#ppt_x"/>
                                          </p:val>
                                        </p:tav>
                                        <p:tav tm="100000">
                                          <p:val>
                                            <p:strVal val="#ppt_x"/>
                                          </p:val>
                                        </p:tav>
                                      </p:tavLst>
                                    </p:anim>
                                    <p:anim calcmode="lin" valueType="num">
                                      <p:cBhvr>
                                        <p:cTn id="150" dur="1000" fill="hold"/>
                                        <p:tgtEl>
                                          <p:spTgt spid="38"/>
                                        </p:tgtEl>
                                        <p:attrNameLst>
                                          <p:attrName>ppt_y</p:attrName>
                                        </p:attrNameLst>
                                      </p:cBhvr>
                                      <p:tavLst>
                                        <p:tav tm="0">
                                          <p:val>
                                            <p:strVal val="#ppt_y+.1"/>
                                          </p:val>
                                        </p:tav>
                                        <p:tav tm="100000">
                                          <p:val>
                                            <p:strVal val="#ppt_y"/>
                                          </p:val>
                                        </p:tav>
                                      </p:tavLst>
                                    </p:anim>
                                  </p:childTnLst>
                                </p:cTn>
                              </p:par>
                              <p:par>
                                <p:cTn id="151" presetID="42" presetClass="entr" presetSubtype="0" fill="hold" grpId="0" nodeType="withEffect">
                                  <p:stCondLst>
                                    <p:cond delay="0"/>
                                  </p:stCondLst>
                                  <p:childTnLst>
                                    <p:set>
                                      <p:cBhvr>
                                        <p:cTn id="152" dur="1" fill="hold">
                                          <p:stCondLst>
                                            <p:cond delay="0"/>
                                          </p:stCondLst>
                                        </p:cTn>
                                        <p:tgtEl>
                                          <p:spTgt spid="39"/>
                                        </p:tgtEl>
                                        <p:attrNameLst>
                                          <p:attrName>style.visibility</p:attrName>
                                        </p:attrNameLst>
                                      </p:cBhvr>
                                      <p:to>
                                        <p:strVal val="visible"/>
                                      </p:to>
                                    </p:set>
                                    <p:animEffect transition="in" filter="fade">
                                      <p:cBhvr>
                                        <p:cTn id="153" dur="1000"/>
                                        <p:tgtEl>
                                          <p:spTgt spid="39"/>
                                        </p:tgtEl>
                                      </p:cBhvr>
                                    </p:animEffect>
                                    <p:anim calcmode="lin" valueType="num">
                                      <p:cBhvr>
                                        <p:cTn id="154" dur="1000" fill="hold"/>
                                        <p:tgtEl>
                                          <p:spTgt spid="39"/>
                                        </p:tgtEl>
                                        <p:attrNameLst>
                                          <p:attrName>ppt_x</p:attrName>
                                        </p:attrNameLst>
                                      </p:cBhvr>
                                      <p:tavLst>
                                        <p:tav tm="0">
                                          <p:val>
                                            <p:strVal val="#ppt_x"/>
                                          </p:val>
                                        </p:tav>
                                        <p:tav tm="100000">
                                          <p:val>
                                            <p:strVal val="#ppt_x"/>
                                          </p:val>
                                        </p:tav>
                                      </p:tavLst>
                                    </p:anim>
                                    <p:anim calcmode="lin" valueType="num">
                                      <p:cBhvr>
                                        <p:cTn id="155" dur="1000" fill="hold"/>
                                        <p:tgtEl>
                                          <p:spTgt spid="39"/>
                                        </p:tgtEl>
                                        <p:attrNameLst>
                                          <p:attrName>ppt_y</p:attrName>
                                        </p:attrNameLst>
                                      </p:cBhvr>
                                      <p:tavLst>
                                        <p:tav tm="0">
                                          <p:val>
                                            <p:strVal val="#ppt_y+.1"/>
                                          </p:val>
                                        </p:tav>
                                        <p:tav tm="100000">
                                          <p:val>
                                            <p:strVal val="#ppt_y"/>
                                          </p:val>
                                        </p:tav>
                                      </p:tavLst>
                                    </p:anim>
                                  </p:childTnLst>
                                </p:cTn>
                              </p:par>
                              <p:par>
                                <p:cTn id="156" presetID="42" presetClass="entr" presetSubtype="0" fill="hold" grpId="0" nodeType="withEffect">
                                  <p:stCondLst>
                                    <p:cond delay="0"/>
                                  </p:stCondLst>
                                  <p:childTnLst>
                                    <p:set>
                                      <p:cBhvr>
                                        <p:cTn id="157" dur="1" fill="hold">
                                          <p:stCondLst>
                                            <p:cond delay="0"/>
                                          </p:stCondLst>
                                        </p:cTn>
                                        <p:tgtEl>
                                          <p:spTgt spid="40"/>
                                        </p:tgtEl>
                                        <p:attrNameLst>
                                          <p:attrName>style.visibility</p:attrName>
                                        </p:attrNameLst>
                                      </p:cBhvr>
                                      <p:to>
                                        <p:strVal val="visible"/>
                                      </p:to>
                                    </p:set>
                                    <p:animEffect transition="in" filter="fade">
                                      <p:cBhvr>
                                        <p:cTn id="158" dur="1000"/>
                                        <p:tgtEl>
                                          <p:spTgt spid="40"/>
                                        </p:tgtEl>
                                      </p:cBhvr>
                                    </p:animEffect>
                                    <p:anim calcmode="lin" valueType="num">
                                      <p:cBhvr>
                                        <p:cTn id="159" dur="1000" fill="hold"/>
                                        <p:tgtEl>
                                          <p:spTgt spid="40"/>
                                        </p:tgtEl>
                                        <p:attrNameLst>
                                          <p:attrName>ppt_x</p:attrName>
                                        </p:attrNameLst>
                                      </p:cBhvr>
                                      <p:tavLst>
                                        <p:tav tm="0">
                                          <p:val>
                                            <p:strVal val="#ppt_x"/>
                                          </p:val>
                                        </p:tav>
                                        <p:tav tm="100000">
                                          <p:val>
                                            <p:strVal val="#ppt_x"/>
                                          </p:val>
                                        </p:tav>
                                      </p:tavLst>
                                    </p:anim>
                                    <p:anim calcmode="lin" valueType="num">
                                      <p:cBhvr>
                                        <p:cTn id="160" dur="1000" fill="hold"/>
                                        <p:tgtEl>
                                          <p:spTgt spid="40"/>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41"/>
                                        </p:tgtEl>
                                        <p:attrNameLst>
                                          <p:attrName>style.visibility</p:attrName>
                                        </p:attrNameLst>
                                      </p:cBhvr>
                                      <p:to>
                                        <p:strVal val="visible"/>
                                      </p:to>
                                    </p:set>
                                    <p:animEffect transition="in" filter="fade">
                                      <p:cBhvr>
                                        <p:cTn id="163" dur="1000"/>
                                        <p:tgtEl>
                                          <p:spTgt spid="41"/>
                                        </p:tgtEl>
                                      </p:cBhvr>
                                    </p:animEffect>
                                    <p:anim calcmode="lin" valueType="num">
                                      <p:cBhvr>
                                        <p:cTn id="164" dur="1000" fill="hold"/>
                                        <p:tgtEl>
                                          <p:spTgt spid="41"/>
                                        </p:tgtEl>
                                        <p:attrNameLst>
                                          <p:attrName>ppt_x</p:attrName>
                                        </p:attrNameLst>
                                      </p:cBhvr>
                                      <p:tavLst>
                                        <p:tav tm="0">
                                          <p:val>
                                            <p:strVal val="#ppt_x"/>
                                          </p:val>
                                        </p:tav>
                                        <p:tav tm="100000">
                                          <p:val>
                                            <p:strVal val="#ppt_x"/>
                                          </p:val>
                                        </p:tav>
                                      </p:tavLst>
                                    </p:anim>
                                    <p:anim calcmode="lin" valueType="num">
                                      <p:cBhvr>
                                        <p:cTn id="165"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p:bldP spid="25" grpId="0"/>
      <p:bldP spid="26" grpId="0"/>
      <p:bldP spid="27" grpId="0"/>
      <p:bldP spid="28" grpId="0"/>
      <p:bldP spid="29" grpId="0"/>
      <p:bldP spid="30" grpId="0"/>
      <p:bldP spid="31" grpId="0"/>
      <p:bldP spid="32" grpId="0"/>
      <p:bldP spid="33" grpId="0"/>
      <p:bldP spid="34" grpId="0"/>
      <p:bldP spid="35" grpId="0"/>
      <p:bldP spid="36" grpId="0" animBg="1"/>
      <p:bldP spid="37" grpId="0"/>
      <p:bldP spid="38" grpId="0" animBg="1"/>
      <p:bldP spid="39" grpId="0"/>
      <p:bldP spid="40" grpId="0" animBg="1"/>
      <p:bldP spid="4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a:extLst>
              <a:ext uri="{FF2B5EF4-FFF2-40B4-BE49-F238E27FC236}">
                <a16:creationId xmlns:a16="http://schemas.microsoft.com/office/drawing/2014/main" id="{A09ABD18-E0F6-43B9-BA06-155BE8737909}"/>
              </a:ext>
            </a:extLst>
          </p:cNvPr>
          <p:cNvGrpSpPr/>
          <p:nvPr/>
        </p:nvGrpSpPr>
        <p:grpSpPr>
          <a:xfrm>
            <a:off x="0" y="220275"/>
            <a:ext cx="12190413" cy="941775"/>
            <a:chOff x="0" y="220275"/>
            <a:chExt cx="12190413" cy="941775"/>
          </a:xfrm>
        </p:grpSpPr>
        <p:grpSp>
          <p:nvGrpSpPr>
            <p:cNvPr id="7" name="组合 6">
              <a:extLst>
                <a:ext uri="{FF2B5EF4-FFF2-40B4-BE49-F238E27FC236}">
                  <a16:creationId xmlns:a16="http://schemas.microsoft.com/office/drawing/2014/main" id="{91A78D73-1534-4CEC-A1A8-97E5AD40ECCB}"/>
                </a:ext>
              </a:extLst>
            </p:cNvPr>
            <p:cNvGrpSpPr/>
            <p:nvPr/>
          </p:nvGrpSpPr>
          <p:grpSpPr>
            <a:xfrm>
              <a:off x="0" y="223297"/>
              <a:ext cx="12190413" cy="938753"/>
              <a:chOff x="0" y="223297"/>
              <a:chExt cx="12190413" cy="938753"/>
            </a:xfrm>
          </p:grpSpPr>
          <p:grpSp>
            <p:nvGrpSpPr>
              <p:cNvPr id="3" name="组合 2">
                <a:extLst>
                  <a:ext uri="{FF2B5EF4-FFF2-40B4-BE49-F238E27FC236}">
                    <a16:creationId xmlns:a16="http://schemas.microsoft.com/office/drawing/2014/main" id="{221BB330-C659-4041-8497-81889502ABCF}"/>
                  </a:ext>
                </a:extLst>
              </p:cNvPr>
              <p:cNvGrpSpPr/>
              <p:nvPr/>
            </p:nvGrpSpPr>
            <p:grpSpPr>
              <a:xfrm>
                <a:off x="4470555" y="223297"/>
                <a:ext cx="3255324" cy="750249"/>
                <a:chOff x="1143155" y="278633"/>
                <a:chExt cx="3255324" cy="750249"/>
              </a:xfrm>
            </p:grpSpPr>
            <p:sp>
              <p:nvSpPr>
                <p:cNvPr id="4" name="TextBox 8">
                  <a:extLst>
                    <a:ext uri="{FF2B5EF4-FFF2-40B4-BE49-F238E27FC236}">
                      <a16:creationId xmlns:a16="http://schemas.microsoft.com/office/drawing/2014/main" id="{FAD4A74A-6089-42C7-80E6-C3319B374D80}"/>
                    </a:ext>
                  </a:extLst>
                </p:cNvPr>
                <p:cNvSpPr txBox="1">
                  <a:spLocks noChangeArrowheads="1"/>
                </p:cNvSpPr>
                <p:nvPr/>
              </p:nvSpPr>
              <p:spPr bwMode="auto">
                <a:xfrm>
                  <a:off x="1143156" y="278633"/>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en-US" altLang="zh-CN" sz="3200" dirty="0">
                      <a:solidFill>
                        <a:schemeClr val="tx2">
                          <a:lumMod val="50000"/>
                        </a:schemeClr>
                      </a:solidFill>
                      <a:cs typeface="+mn-ea"/>
                      <a:sym typeface="+mn-lt"/>
                    </a:rPr>
                    <a:t>Add title text</a:t>
                  </a:r>
                  <a:endParaRPr lang="zh-CN" altLang="en-US" sz="3200" dirty="0">
                    <a:solidFill>
                      <a:schemeClr val="tx2">
                        <a:lumMod val="50000"/>
                      </a:schemeClr>
                    </a:solidFill>
                    <a:cs typeface="+mn-ea"/>
                    <a:sym typeface="+mn-lt"/>
                  </a:endParaRPr>
                </a:p>
              </p:txBody>
            </p:sp>
            <p:sp>
              <p:nvSpPr>
                <p:cNvPr id="5" name="TextBox 8">
                  <a:extLst>
                    <a:ext uri="{FF2B5EF4-FFF2-40B4-BE49-F238E27FC236}">
                      <a16:creationId xmlns:a16="http://schemas.microsoft.com/office/drawing/2014/main" id="{CBE39269-C6CD-4C9B-B3BE-3D41352680AF}"/>
                    </a:ext>
                  </a:extLst>
                </p:cNvPr>
                <p:cNvSpPr txBox="1">
                  <a:spLocks noChangeArrowheads="1"/>
                </p:cNvSpPr>
                <p:nvPr/>
              </p:nvSpPr>
              <p:spPr bwMode="auto">
                <a:xfrm>
                  <a:off x="1143155" y="844216"/>
                  <a:ext cx="325532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algn="ctr" eaLnBrk="1" hangingPunct="1"/>
                  <a:r>
                    <a:rPr lang="en-US" altLang="zh-CN" sz="1200" dirty="0">
                      <a:solidFill>
                        <a:srgbClr val="C00000"/>
                      </a:solidFill>
                      <a:cs typeface="+mn-ea"/>
                      <a:sym typeface="+mn-lt"/>
                    </a:rPr>
                    <a:t>CLICK TO ADD CAPTION TEXT</a:t>
                  </a:r>
                  <a:endParaRPr lang="zh-CN" altLang="en-US" sz="1200" dirty="0">
                    <a:solidFill>
                      <a:srgbClr val="C00000"/>
                    </a:solidFill>
                    <a:cs typeface="+mn-ea"/>
                    <a:sym typeface="+mn-lt"/>
                  </a:endParaRPr>
                </a:p>
              </p:txBody>
            </p:sp>
          </p:grpSp>
          <p:cxnSp>
            <p:nvCxnSpPr>
              <p:cNvPr id="6" name="直接连接符 5">
                <a:extLst>
                  <a:ext uri="{FF2B5EF4-FFF2-40B4-BE49-F238E27FC236}">
                    <a16:creationId xmlns:a16="http://schemas.microsoft.com/office/drawing/2014/main" id="{A04BADEE-C3C6-4893-B473-ED048E7FD8D5}"/>
                  </a:ext>
                </a:extLst>
              </p:cNvPr>
              <p:cNvCxnSpPr/>
              <p:nvPr/>
            </p:nvCxnSpPr>
            <p:spPr>
              <a:xfrm>
                <a:off x="0" y="1162050"/>
                <a:ext cx="12190413" cy="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grpSp>
        <p:pic>
          <p:nvPicPr>
            <p:cNvPr id="8" name="图片 7">
              <a:extLst>
                <a:ext uri="{FF2B5EF4-FFF2-40B4-BE49-F238E27FC236}">
                  <a16:creationId xmlns:a16="http://schemas.microsoft.com/office/drawing/2014/main" id="{ED40208C-728E-41BE-A1F2-E848D5A4A6C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7457829" y="220275"/>
              <a:ext cx="1101533" cy="742005"/>
            </a:xfrm>
            <a:prstGeom prst="rect">
              <a:avLst/>
            </a:prstGeom>
          </p:spPr>
        </p:pic>
        <p:pic>
          <p:nvPicPr>
            <p:cNvPr id="9" name="图片 8">
              <a:extLst>
                <a:ext uri="{FF2B5EF4-FFF2-40B4-BE49-F238E27FC236}">
                  <a16:creationId xmlns:a16="http://schemas.microsoft.com/office/drawing/2014/main" id="{6B068F9C-E5BD-4227-B27E-F423175EF4F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58697" y="220275"/>
              <a:ext cx="1101533" cy="742005"/>
            </a:xfrm>
            <a:prstGeom prst="rect">
              <a:avLst/>
            </a:prstGeom>
          </p:spPr>
        </p:pic>
      </p:grpSp>
      <p:sp>
        <p:nvSpPr>
          <p:cNvPr id="11" name="Oval 3">
            <a:extLst>
              <a:ext uri="{FF2B5EF4-FFF2-40B4-BE49-F238E27FC236}">
                <a16:creationId xmlns:a16="http://schemas.microsoft.com/office/drawing/2014/main" id="{D3660CF2-6C81-46BA-8F12-B778C7AAAB2A}"/>
              </a:ext>
            </a:extLst>
          </p:cNvPr>
          <p:cNvSpPr>
            <a:spLocks noChangeArrowheads="1"/>
          </p:cNvSpPr>
          <p:nvPr/>
        </p:nvSpPr>
        <p:spPr bwMode="auto">
          <a:xfrm>
            <a:off x="6098137" y="2104806"/>
            <a:ext cx="3791743" cy="3787837"/>
          </a:xfrm>
          <a:prstGeom prst="ellipse">
            <a:avLst/>
          </a:prstGeom>
          <a:noFill/>
          <a:ln w="19050">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2000" dirty="0">
              <a:solidFill>
                <a:schemeClr val="tx1">
                  <a:lumMod val="50000"/>
                  <a:lumOff val="50000"/>
                </a:schemeClr>
              </a:solidFill>
              <a:cs typeface="+mn-ea"/>
              <a:sym typeface="+mn-lt"/>
            </a:endParaRPr>
          </a:p>
        </p:txBody>
      </p:sp>
      <p:sp>
        <p:nvSpPr>
          <p:cNvPr id="12" name="Oval 4">
            <a:extLst>
              <a:ext uri="{FF2B5EF4-FFF2-40B4-BE49-F238E27FC236}">
                <a16:creationId xmlns:a16="http://schemas.microsoft.com/office/drawing/2014/main" id="{F10C646F-54CB-4BF0-88AF-EA7E3B36A7FA}"/>
              </a:ext>
            </a:extLst>
          </p:cNvPr>
          <p:cNvSpPr>
            <a:spLocks noChangeArrowheads="1"/>
          </p:cNvSpPr>
          <p:nvPr/>
        </p:nvSpPr>
        <p:spPr bwMode="auto">
          <a:xfrm>
            <a:off x="2288812" y="2104806"/>
            <a:ext cx="3791743" cy="3787837"/>
          </a:xfrm>
          <a:prstGeom prst="ellipse">
            <a:avLst/>
          </a:prstGeom>
          <a:noFill/>
          <a:ln w="19050">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2000" dirty="0">
              <a:solidFill>
                <a:schemeClr val="bg1"/>
              </a:solidFill>
              <a:cs typeface="+mn-ea"/>
              <a:sym typeface="+mn-lt"/>
            </a:endParaRPr>
          </a:p>
        </p:txBody>
      </p:sp>
      <p:sp>
        <p:nvSpPr>
          <p:cNvPr id="13" name="Line 5">
            <a:extLst>
              <a:ext uri="{FF2B5EF4-FFF2-40B4-BE49-F238E27FC236}">
                <a16:creationId xmlns:a16="http://schemas.microsoft.com/office/drawing/2014/main" id="{BF302CA1-134A-44A3-8A3F-2264F8EFCD07}"/>
              </a:ext>
            </a:extLst>
          </p:cNvPr>
          <p:cNvSpPr>
            <a:spLocks noChangeShapeType="1"/>
          </p:cNvSpPr>
          <p:nvPr/>
        </p:nvSpPr>
        <p:spPr bwMode="auto">
          <a:xfrm>
            <a:off x="3060420" y="3999701"/>
            <a:ext cx="2107826" cy="0"/>
          </a:xfrm>
          <a:prstGeom prst="line">
            <a:avLst/>
          </a:prstGeom>
          <a:noFill/>
          <a:ln w="19050" cmpd="sng">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cs typeface="+mn-ea"/>
              <a:sym typeface="+mn-lt"/>
            </a:endParaRPr>
          </a:p>
        </p:txBody>
      </p:sp>
      <p:sp>
        <p:nvSpPr>
          <p:cNvPr id="14" name="Line 6">
            <a:extLst>
              <a:ext uri="{FF2B5EF4-FFF2-40B4-BE49-F238E27FC236}">
                <a16:creationId xmlns:a16="http://schemas.microsoft.com/office/drawing/2014/main" id="{8982EF67-0611-4D4C-B431-38F6A35D3548}"/>
              </a:ext>
            </a:extLst>
          </p:cNvPr>
          <p:cNvSpPr>
            <a:spLocks noChangeShapeType="1"/>
          </p:cNvSpPr>
          <p:nvPr/>
        </p:nvSpPr>
        <p:spPr bwMode="auto">
          <a:xfrm>
            <a:off x="7084654" y="3999701"/>
            <a:ext cx="2107827" cy="0"/>
          </a:xfrm>
          <a:prstGeom prst="line">
            <a:avLst/>
          </a:prstGeom>
          <a:noFill/>
          <a:ln w="19050" cmpd="sng">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cs typeface="+mn-ea"/>
              <a:sym typeface="+mn-lt"/>
            </a:endParaRPr>
          </a:p>
        </p:txBody>
      </p:sp>
      <p:sp>
        <p:nvSpPr>
          <p:cNvPr id="15" name="Rectangle 7">
            <a:extLst>
              <a:ext uri="{FF2B5EF4-FFF2-40B4-BE49-F238E27FC236}">
                <a16:creationId xmlns:a16="http://schemas.microsoft.com/office/drawing/2014/main" id="{DD8B98FC-27DF-4D6B-8900-2BFF39570CB8}"/>
              </a:ext>
            </a:extLst>
          </p:cNvPr>
          <p:cNvSpPr>
            <a:spLocks noChangeArrowheads="1"/>
          </p:cNvSpPr>
          <p:nvPr/>
        </p:nvSpPr>
        <p:spPr bwMode="auto">
          <a:xfrm>
            <a:off x="3108497" y="2862921"/>
            <a:ext cx="1958586" cy="890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lvl="0" algn="ctr">
              <a:lnSpc>
                <a:spcPct val="150000"/>
              </a:lnSpc>
              <a:defRPr/>
            </a:pPr>
            <a:r>
              <a:rPr lang="en-US" altLang="zh-CN" sz="1200" dirty="0">
                <a:solidFill>
                  <a:schemeClr val="bg1">
                    <a:lumMod val="50000"/>
                  </a:schemeClr>
                </a:solidFill>
                <a:cs typeface="+mn-ea"/>
                <a:sym typeface="+mn-lt"/>
              </a:rPr>
              <a:t>Click here to add content that matches the title.</a:t>
            </a:r>
            <a:endParaRPr kumimoji="0" lang="zh-CN" altLang="en-US" sz="2000" b="0" i="0" u="none" strike="noStrike" kern="0" cap="none" spc="0" normalizeH="0" baseline="0" noProof="0" dirty="0">
              <a:ln>
                <a:noFill/>
              </a:ln>
              <a:solidFill>
                <a:schemeClr val="bg1">
                  <a:lumMod val="50000"/>
                </a:schemeClr>
              </a:solidFill>
              <a:effectLst/>
              <a:uLnTx/>
              <a:uFillTx/>
              <a:cs typeface="+mn-ea"/>
              <a:sym typeface="+mn-lt"/>
            </a:endParaRPr>
          </a:p>
        </p:txBody>
      </p:sp>
      <p:sp>
        <p:nvSpPr>
          <p:cNvPr id="16" name="Rectangle 8">
            <a:extLst>
              <a:ext uri="{FF2B5EF4-FFF2-40B4-BE49-F238E27FC236}">
                <a16:creationId xmlns:a16="http://schemas.microsoft.com/office/drawing/2014/main" id="{D1E932AE-275D-40B2-B500-85F14279FDBA}"/>
              </a:ext>
            </a:extLst>
          </p:cNvPr>
          <p:cNvSpPr>
            <a:spLocks noChangeArrowheads="1"/>
          </p:cNvSpPr>
          <p:nvPr/>
        </p:nvSpPr>
        <p:spPr bwMode="auto">
          <a:xfrm>
            <a:off x="3108497" y="4303846"/>
            <a:ext cx="1958586" cy="890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lvl="0" algn="ctr">
              <a:lnSpc>
                <a:spcPct val="150000"/>
              </a:lnSpc>
              <a:defRPr/>
            </a:pPr>
            <a:r>
              <a:rPr lang="en-US" altLang="zh-CN" sz="1200" dirty="0">
                <a:solidFill>
                  <a:schemeClr val="bg1">
                    <a:lumMod val="50000"/>
                  </a:schemeClr>
                </a:solidFill>
                <a:cs typeface="+mn-ea"/>
                <a:sym typeface="+mn-lt"/>
              </a:rPr>
              <a:t>Click here to add content that matches the title.</a:t>
            </a:r>
            <a:endParaRPr lang="zh-CN" altLang="en-US" sz="2000" kern="0" dirty="0">
              <a:solidFill>
                <a:schemeClr val="bg1">
                  <a:lumMod val="50000"/>
                </a:schemeClr>
              </a:solidFill>
              <a:cs typeface="+mn-ea"/>
              <a:sym typeface="+mn-lt"/>
            </a:endParaRPr>
          </a:p>
        </p:txBody>
      </p:sp>
      <p:sp>
        <p:nvSpPr>
          <p:cNvPr id="17" name="Rectangle 9">
            <a:extLst>
              <a:ext uri="{FF2B5EF4-FFF2-40B4-BE49-F238E27FC236}">
                <a16:creationId xmlns:a16="http://schemas.microsoft.com/office/drawing/2014/main" id="{73CF3BE4-5712-4072-B4FA-D8F5703D7830}"/>
              </a:ext>
            </a:extLst>
          </p:cNvPr>
          <p:cNvSpPr>
            <a:spLocks noChangeArrowheads="1"/>
          </p:cNvSpPr>
          <p:nvPr/>
        </p:nvSpPr>
        <p:spPr bwMode="auto">
          <a:xfrm>
            <a:off x="7088949" y="2862922"/>
            <a:ext cx="1958586" cy="890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lvl="0" algn="ctr">
              <a:lnSpc>
                <a:spcPct val="150000"/>
              </a:lnSpc>
              <a:defRPr/>
            </a:pPr>
            <a:r>
              <a:rPr lang="en-US" altLang="zh-CN" sz="1200" dirty="0">
                <a:solidFill>
                  <a:schemeClr val="bg1">
                    <a:lumMod val="50000"/>
                  </a:schemeClr>
                </a:solidFill>
                <a:cs typeface="+mn-ea"/>
                <a:sym typeface="+mn-lt"/>
              </a:rPr>
              <a:t>Click here to add content that matches the title.</a:t>
            </a:r>
            <a:endParaRPr lang="zh-CN" altLang="en-US" sz="2000" kern="0" dirty="0">
              <a:solidFill>
                <a:schemeClr val="bg1">
                  <a:lumMod val="50000"/>
                </a:schemeClr>
              </a:solidFill>
              <a:cs typeface="+mn-ea"/>
              <a:sym typeface="+mn-lt"/>
            </a:endParaRPr>
          </a:p>
        </p:txBody>
      </p:sp>
      <p:sp>
        <p:nvSpPr>
          <p:cNvPr id="18" name="Rectangle 10">
            <a:extLst>
              <a:ext uri="{FF2B5EF4-FFF2-40B4-BE49-F238E27FC236}">
                <a16:creationId xmlns:a16="http://schemas.microsoft.com/office/drawing/2014/main" id="{CB678B8C-338D-4D4A-8267-D0F1CAF00926}"/>
              </a:ext>
            </a:extLst>
          </p:cNvPr>
          <p:cNvSpPr>
            <a:spLocks noChangeArrowheads="1"/>
          </p:cNvSpPr>
          <p:nvPr/>
        </p:nvSpPr>
        <p:spPr bwMode="auto">
          <a:xfrm>
            <a:off x="7088949" y="4303845"/>
            <a:ext cx="1958586" cy="890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lvl="0" algn="ctr">
              <a:lnSpc>
                <a:spcPct val="150000"/>
              </a:lnSpc>
              <a:defRPr/>
            </a:pPr>
            <a:r>
              <a:rPr lang="en-US" altLang="zh-CN" sz="1200" dirty="0">
                <a:solidFill>
                  <a:schemeClr val="bg1">
                    <a:lumMod val="50000"/>
                  </a:schemeClr>
                </a:solidFill>
                <a:cs typeface="+mn-ea"/>
                <a:sym typeface="+mn-lt"/>
              </a:rPr>
              <a:t>Click here to add content that matches the title.</a:t>
            </a:r>
            <a:endParaRPr lang="zh-CN" altLang="en-US" sz="2000" kern="0" dirty="0">
              <a:solidFill>
                <a:schemeClr val="bg1">
                  <a:lumMod val="50000"/>
                </a:schemeClr>
              </a:solidFill>
              <a:cs typeface="+mn-ea"/>
              <a:sym typeface="+mn-lt"/>
            </a:endParaRPr>
          </a:p>
        </p:txBody>
      </p:sp>
      <p:sp>
        <p:nvSpPr>
          <p:cNvPr id="19" name="Oval 16">
            <a:extLst>
              <a:ext uri="{FF2B5EF4-FFF2-40B4-BE49-F238E27FC236}">
                <a16:creationId xmlns:a16="http://schemas.microsoft.com/office/drawing/2014/main" id="{1A2466E8-F7AF-42A4-9937-B0A31D53BC1A}"/>
              </a:ext>
            </a:extLst>
          </p:cNvPr>
          <p:cNvSpPr>
            <a:spLocks noChangeArrowheads="1"/>
          </p:cNvSpPr>
          <p:nvPr/>
        </p:nvSpPr>
        <p:spPr bwMode="auto">
          <a:xfrm>
            <a:off x="1478109" y="3257371"/>
            <a:ext cx="1468312" cy="1449496"/>
          </a:xfrm>
          <a:prstGeom prst="ellipse">
            <a:avLst/>
          </a:prstGeom>
          <a:solidFill>
            <a:schemeClr val="tx2">
              <a:lumMod val="50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US" altLang="zh-CN" sz="1600" dirty="0">
                <a:solidFill>
                  <a:schemeClr val="lt1"/>
                </a:solidFill>
                <a:cs typeface="+mn-ea"/>
                <a:sym typeface="+mn-lt"/>
              </a:rPr>
              <a:t>Add title text</a:t>
            </a:r>
            <a:endParaRPr lang="zh-CN" altLang="en-US" sz="1600" dirty="0">
              <a:solidFill>
                <a:schemeClr val="lt1"/>
              </a:solidFill>
              <a:cs typeface="+mn-ea"/>
              <a:sym typeface="+mn-lt"/>
            </a:endParaRPr>
          </a:p>
        </p:txBody>
      </p:sp>
      <p:sp>
        <p:nvSpPr>
          <p:cNvPr id="20" name="Oval 22">
            <a:extLst>
              <a:ext uri="{FF2B5EF4-FFF2-40B4-BE49-F238E27FC236}">
                <a16:creationId xmlns:a16="http://schemas.microsoft.com/office/drawing/2014/main" id="{1D238216-C073-4005-B9E6-A5478DFA4B40}"/>
              </a:ext>
            </a:extLst>
          </p:cNvPr>
          <p:cNvSpPr>
            <a:spLocks noChangeArrowheads="1"/>
          </p:cNvSpPr>
          <p:nvPr/>
        </p:nvSpPr>
        <p:spPr bwMode="auto">
          <a:xfrm>
            <a:off x="9237411" y="3257371"/>
            <a:ext cx="1468312" cy="1449496"/>
          </a:xfrm>
          <a:prstGeom prst="ellipse">
            <a:avLst/>
          </a:prstGeom>
          <a:solidFill>
            <a:schemeClr val="tx2">
              <a:lumMod val="50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US" altLang="zh-CN" sz="1600" dirty="0">
                <a:solidFill>
                  <a:schemeClr val="lt1"/>
                </a:solidFill>
                <a:cs typeface="+mn-ea"/>
                <a:sym typeface="+mn-lt"/>
              </a:rPr>
              <a:t>Add title text</a:t>
            </a:r>
            <a:endParaRPr lang="zh-CN" altLang="en-US" sz="1600" dirty="0">
              <a:solidFill>
                <a:schemeClr val="lt1"/>
              </a:solidFill>
              <a:cs typeface="+mn-ea"/>
              <a:sym typeface="+mn-lt"/>
            </a:endParaRPr>
          </a:p>
        </p:txBody>
      </p:sp>
      <p:sp>
        <p:nvSpPr>
          <p:cNvPr id="21" name="Oval 28">
            <a:extLst>
              <a:ext uri="{FF2B5EF4-FFF2-40B4-BE49-F238E27FC236}">
                <a16:creationId xmlns:a16="http://schemas.microsoft.com/office/drawing/2014/main" id="{5CDC39A8-CCF9-4F97-8A6E-C901B46446D1}"/>
              </a:ext>
            </a:extLst>
          </p:cNvPr>
          <p:cNvSpPr>
            <a:spLocks noChangeArrowheads="1"/>
          </p:cNvSpPr>
          <p:nvPr/>
        </p:nvSpPr>
        <p:spPr bwMode="auto">
          <a:xfrm>
            <a:off x="5256178" y="3112812"/>
            <a:ext cx="1765077" cy="1738615"/>
          </a:xfrm>
          <a:prstGeom prst="ellipse">
            <a:avLst/>
          </a:prstGeom>
          <a:solidFill>
            <a:srgbClr val="C0000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US" altLang="zh-CN" sz="2000" dirty="0">
                <a:solidFill>
                  <a:schemeClr val="bg1"/>
                </a:solidFill>
                <a:cs typeface="+mn-ea"/>
                <a:sym typeface="+mn-lt"/>
              </a:rPr>
              <a:t>Add title text</a:t>
            </a:r>
            <a:endParaRPr lang="zh-CN" altLang="en-US" sz="2000" dirty="0">
              <a:solidFill>
                <a:schemeClr val="bg1"/>
              </a:solidFill>
              <a:cs typeface="+mn-ea"/>
              <a:sym typeface="+mn-lt"/>
            </a:endParaRPr>
          </a:p>
        </p:txBody>
      </p:sp>
    </p:spTree>
    <p:extLst>
      <p:ext uri="{BB962C8B-B14F-4D97-AF65-F5344CB8AC3E}">
        <p14:creationId xmlns:p14="http://schemas.microsoft.com/office/powerpoint/2010/main" val="198624828"/>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750"/>
                                        <p:tgtEl>
                                          <p:spTgt spid="10"/>
                                        </p:tgtEl>
                                      </p:cBhvr>
                                    </p:animEffect>
                                    <p:anim calcmode="lin" valueType="num">
                                      <p:cBhvr>
                                        <p:cTn id="8" dur="750" fill="hold"/>
                                        <p:tgtEl>
                                          <p:spTgt spid="10"/>
                                        </p:tgtEl>
                                        <p:attrNameLst>
                                          <p:attrName>ppt_x</p:attrName>
                                        </p:attrNameLst>
                                      </p:cBhvr>
                                      <p:tavLst>
                                        <p:tav tm="0">
                                          <p:val>
                                            <p:strVal val="#ppt_x"/>
                                          </p:val>
                                        </p:tav>
                                        <p:tav tm="100000">
                                          <p:val>
                                            <p:strVal val="#ppt_x"/>
                                          </p:val>
                                        </p:tav>
                                      </p:tavLst>
                                    </p:anim>
                                    <p:anim calcmode="lin" valueType="num">
                                      <p:cBhvr>
                                        <p:cTn id="9" dur="75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23" presetClass="entr" presetSubtype="288" fill="hold" grpId="0" nodeType="afterEffect" nodePh="1">
                                  <p:stCondLst>
                                    <p:cond delay="0"/>
                                  </p:stCondLst>
                                  <p:endCondLst>
                                    <p:cond evt="begin" delay="0">
                                      <p:tn val="11"/>
                                    </p:cond>
                                  </p:end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strVal val="4/3*#ppt_w"/>
                                          </p:val>
                                        </p:tav>
                                        <p:tav tm="100000">
                                          <p:val>
                                            <p:strVal val="#ppt_w"/>
                                          </p:val>
                                        </p:tav>
                                      </p:tavLst>
                                    </p:anim>
                                    <p:anim calcmode="lin" valueType="num">
                                      <p:cBhvr>
                                        <p:cTn id="14" dur="500" fill="hold"/>
                                        <p:tgtEl>
                                          <p:spTgt spid="12"/>
                                        </p:tgtEl>
                                        <p:attrNameLst>
                                          <p:attrName>ppt_h</p:attrName>
                                        </p:attrNameLst>
                                      </p:cBhvr>
                                      <p:tavLst>
                                        <p:tav tm="0">
                                          <p:val>
                                            <p:strVal val="4/3*#ppt_h"/>
                                          </p:val>
                                        </p:tav>
                                        <p:tav tm="100000">
                                          <p:val>
                                            <p:strVal val="#ppt_h"/>
                                          </p:val>
                                        </p:tav>
                                      </p:tavLst>
                                    </p:anim>
                                  </p:childTnLst>
                                </p:cTn>
                              </p:par>
                              <p:par>
                                <p:cTn id="15" presetID="23" presetClass="entr" presetSubtype="288" fill="hold" grpId="0" nodeType="withEffect" nodePh="1">
                                  <p:stCondLst>
                                    <p:cond delay="0"/>
                                  </p:stCondLst>
                                  <p:endCondLst>
                                    <p:cond evt="begin" delay="0">
                                      <p:tn val="15"/>
                                    </p:cond>
                                  </p:end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strVal val="4/3*#ppt_w"/>
                                          </p:val>
                                        </p:tav>
                                        <p:tav tm="100000">
                                          <p:val>
                                            <p:strVal val="#ppt_w"/>
                                          </p:val>
                                        </p:tav>
                                      </p:tavLst>
                                    </p:anim>
                                    <p:anim calcmode="lin" valueType="num">
                                      <p:cBhvr>
                                        <p:cTn id="18" dur="500" fill="hold"/>
                                        <p:tgtEl>
                                          <p:spTgt spid="11"/>
                                        </p:tgtEl>
                                        <p:attrNameLst>
                                          <p:attrName>ppt_h</p:attrName>
                                        </p:attrNameLst>
                                      </p:cBhvr>
                                      <p:tavLst>
                                        <p:tav tm="0">
                                          <p:val>
                                            <p:strVal val="4/3*#ppt_h"/>
                                          </p:val>
                                        </p:tav>
                                        <p:tav tm="100000">
                                          <p:val>
                                            <p:strVal val="#ppt_h"/>
                                          </p:val>
                                        </p:tav>
                                      </p:tavLst>
                                    </p:anim>
                                  </p:childTnLst>
                                </p:cTn>
                              </p:par>
                            </p:childTnLst>
                          </p:cTn>
                        </p:par>
                        <p:par>
                          <p:cTn id="19" fill="hold">
                            <p:stCondLst>
                              <p:cond delay="1250"/>
                            </p:stCondLst>
                            <p:childTnLst>
                              <p:par>
                                <p:cTn id="20" presetID="49" presetClass="entr" presetSubtype="0" decel="10000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 calcmode="lin" valueType="num">
                                      <p:cBhvr>
                                        <p:cTn id="24" dur="500" fill="hold"/>
                                        <p:tgtEl>
                                          <p:spTgt spid="21"/>
                                        </p:tgtEl>
                                        <p:attrNameLst>
                                          <p:attrName>style.rotation</p:attrName>
                                        </p:attrNameLst>
                                      </p:cBhvr>
                                      <p:tavLst>
                                        <p:tav tm="0">
                                          <p:val>
                                            <p:fltVal val="360"/>
                                          </p:val>
                                        </p:tav>
                                        <p:tav tm="100000">
                                          <p:val>
                                            <p:fltVal val="0"/>
                                          </p:val>
                                        </p:tav>
                                      </p:tavLst>
                                    </p:anim>
                                    <p:animEffect transition="in" filter="fade">
                                      <p:cBhvr>
                                        <p:cTn id="25" dur="500"/>
                                        <p:tgtEl>
                                          <p:spTgt spid="21"/>
                                        </p:tgtEl>
                                      </p:cBhvr>
                                    </p:animEffect>
                                  </p:childTnLst>
                                </p:cTn>
                              </p:par>
                            </p:childTnLst>
                          </p:cTn>
                        </p:par>
                        <p:par>
                          <p:cTn id="26" fill="hold">
                            <p:stCondLst>
                              <p:cond delay="1750"/>
                            </p:stCondLst>
                            <p:childTnLst>
                              <p:par>
                                <p:cTn id="27" presetID="49" presetClass="entr" presetSubtype="0" decel="100000" fill="hold" grpId="0"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 calcmode="lin" valueType="num">
                                      <p:cBhvr>
                                        <p:cTn id="31" dur="500" fill="hold"/>
                                        <p:tgtEl>
                                          <p:spTgt spid="19"/>
                                        </p:tgtEl>
                                        <p:attrNameLst>
                                          <p:attrName>style.rotation</p:attrName>
                                        </p:attrNameLst>
                                      </p:cBhvr>
                                      <p:tavLst>
                                        <p:tav tm="0">
                                          <p:val>
                                            <p:fltVal val="360"/>
                                          </p:val>
                                        </p:tav>
                                        <p:tav tm="100000">
                                          <p:val>
                                            <p:fltVal val="0"/>
                                          </p:val>
                                        </p:tav>
                                      </p:tavLst>
                                    </p:anim>
                                    <p:animEffect transition="in" filter="fade">
                                      <p:cBhvr>
                                        <p:cTn id="32" dur="500"/>
                                        <p:tgtEl>
                                          <p:spTgt spid="19"/>
                                        </p:tgtEl>
                                      </p:cBhvr>
                                    </p:animEffect>
                                  </p:childTnLst>
                                </p:cTn>
                              </p:par>
                              <p:par>
                                <p:cTn id="33" presetID="49" presetClass="entr" presetSubtype="0" decel="10000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 calcmode="lin" valueType="num">
                                      <p:cBhvr>
                                        <p:cTn id="37" dur="500" fill="hold"/>
                                        <p:tgtEl>
                                          <p:spTgt spid="20"/>
                                        </p:tgtEl>
                                        <p:attrNameLst>
                                          <p:attrName>style.rotation</p:attrName>
                                        </p:attrNameLst>
                                      </p:cBhvr>
                                      <p:tavLst>
                                        <p:tav tm="0">
                                          <p:val>
                                            <p:fltVal val="360"/>
                                          </p:val>
                                        </p:tav>
                                        <p:tav tm="100000">
                                          <p:val>
                                            <p:fltVal val="0"/>
                                          </p:val>
                                        </p:tav>
                                      </p:tavLst>
                                    </p:anim>
                                    <p:animEffect transition="in" filter="fade">
                                      <p:cBhvr>
                                        <p:cTn id="38" dur="500"/>
                                        <p:tgtEl>
                                          <p:spTgt spid="20"/>
                                        </p:tgtEl>
                                      </p:cBhvr>
                                    </p:animEffect>
                                  </p:childTnLst>
                                </p:cTn>
                              </p:par>
                            </p:childTnLst>
                          </p:cTn>
                        </p:par>
                        <p:par>
                          <p:cTn id="39" fill="hold">
                            <p:stCondLst>
                              <p:cond delay="2250"/>
                            </p:stCondLst>
                            <p:childTnLst>
                              <p:par>
                                <p:cTn id="40" presetID="22" presetClass="entr" presetSubtype="8"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left)">
                                      <p:cBhvr>
                                        <p:cTn id="42" dur="1000"/>
                                        <p:tgtEl>
                                          <p:spTgt spid="13"/>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fade">
                                      <p:cBhvr>
                                        <p:cTn id="45" dur="1000"/>
                                        <p:tgtEl>
                                          <p:spTgt spid="15"/>
                                        </p:tgtEl>
                                      </p:cBhvr>
                                    </p:animEffect>
                                    <p:anim calcmode="lin" valueType="num">
                                      <p:cBhvr>
                                        <p:cTn id="46" dur="1000" fill="hold"/>
                                        <p:tgtEl>
                                          <p:spTgt spid="15"/>
                                        </p:tgtEl>
                                        <p:attrNameLst>
                                          <p:attrName>ppt_x</p:attrName>
                                        </p:attrNameLst>
                                      </p:cBhvr>
                                      <p:tavLst>
                                        <p:tav tm="0">
                                          <p:val>
                                            <p:strVal val="#ppt_x"/>
                                          </p:val>
                                        </p:tav>
                                        <p:tav tm="100000">
                                          <p:val>
                                            <p:strVal val="#ppt_x"/>
                                          </p:val>
                                        </p:tav>
                                      </p:tavLst>
                                    </p:anim>
                                    <p:anim calcmode="lin" valueType="num">
                                      <p:cBhvr>
                                        <p:cTn id="47" dur="1000" fill="hold"/>
                                        <p:tgtEl>
                                          <p:spTgt spid="15"/>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1000"/>
                                        <p:tgtEl>
                                          <p:spTgt spid="16"/>
                                        </p:tgtEl>
                                      </p:cBhvr>
                                    </p:animEffect>
                                    <p:anim calcmode="lin" valueType="num">
                                      <p:cBhvr>
                                        <p:cTn id="51" dur="1000" fill="hold"/>
                                        <p:tgtEl>
                                          <p:spTgt spid="16"/>
                                        </p:tgtEl>
                                        <p:attrNameLst>
                                          <p:attrName>ppt_x</p:attrName>
                                        </p:attrNameLst>
                                      </p:cBhvr>
                                      <p:tavLst>
                                        <p:tav tm="0">
                                          <p:val>
                                            <p:strVal val="#ppt_x"/>
                                          </p:val>
                                        </p:tav>
                                        <p:tav tm="100000">
                                          <p:val>
                                            <p:strVal val="#ppt_x"/>
                                          </p:val>
                                        </p:tav>
                                      </p:tavLst>
                                    </p:anim>
                                    <p:anim calcmode="lin" valueType="num">
                                      <p:cBhvr>
                                        <p:cTn id="52" dur="1000" fill="hold"/>
                                        <p:tgtEl>
                                          <p:spTgt spid="16"/>
                                        </p:tgtEl>
                                        <p:attrNameLst>
                                          <p:attrName>ppt_y</p:attrName>
                                        </p:attrNameLst>
                                      </p:cBhvr>
                                      <p:tavLst>
                                        <p:tav tm="0">
                                          <p:val>
                                            <p:strVal val="#ppt_y-.1"/>
                                          </p:val>
                                        </p:tav>
                                        <p:tav tm="100000">
                                          <p:val>
                                            <p:strVal val="#ppt_y"/>
                                          </p:val>
                                        </p:tav>
                                      </p:tavLst>
                                    </p:anim>
                                  </p:childTnLst>
                                </p:cTn>
                              </p:par>
                            </p:childTnLst>
                          </p:cTn>
                        </p:par>
                        <p:par>
                          <p:cTn id="53" fill="hold">
                            <p:stCondLst>
                              <p:cond delay="3250"/>
                            </p:stCondLst>
                            <p:childTnLst>
                              <p:par>
                                <p:cTn id="54" presetID="22" presetClass="entr" presetSubtype="8" fill="hold" grpId="0" nodeType="after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wipe(left)">
                                      <p:cBhvr>
                                        <p:cTn id="56" dur="1000"/>
                                        <p:tgtEl>
                                          <p:spTgt spid="14"/>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fade">
                                      <p:cBhvr>
                                        <p:cTn id="59" dur="1000"/>
                                        <p:tgtEl>
                                          <p:spTgt spid="17"/>
                                        </p:tgtEl>
                                      </p:cBhvr>
                                    </p:animEffect>
                                    <p:anim calcmode="lin" valueType="num">
                                      <p:cBhvr>
                                        <p:cTn id="60" dur="1000" fill="hold"/>
                                        <p:tgtEl>
                                          <p:spTgt spid="17"/>
                                        </p:tgtEl>
                                        <p:attrNameLst>
                                          <p:attrName>ppt_x</p:attrName>
                                        </p:attrNameLst>
                                      </p:cBhvr>
                                      <p:tavLst>
                                        <p:tav tm="0">
                                          <p:val>
                                            <p:strVal val="#ppt_x"/>
                                          </p:val>
                                        </p:tav>
                                        <p:tav tm="100000">
                                          <p:val>
                                            <p:strVal val="#ppt_x"/>
                                          </p:val>
                                        </p:tav>
                                      </p:tavLst>
                                    </p:anim>
                                    <p:anim calcmode="lin" valueType="num">
                                      <p:cBhvr>
                                        <p:cTn id="61" dur="1000" fill="hold"/>
                                        <p:tgtEl>
                                          <p:spTgt spid="17"/>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fade">
                                      <p:cBhvr>
                                        <p:cTn id="64" dur="1000"/>
                                        <p:tgtEl>
                                          <p:spTgt spid="18"/>
                                        </p:tgtEl>
                                      </p:cBhvr>
                                    </p:animEffect>
                                    <p:anim calcmode="lin" valueType="num">
                                      <p:cBhvr>
                                        <p:cTn id="65" dur="1000" fill="hold"/>
                                        <p:tgtEl>
                                          <p:spTgt spid="18"/>
                                        </p:tgtEl>
                                        <p:attrNameLst>
                                          <p:attrName>ppt_x</p:attrName>
                                        </p:attrNameLst>
                                      </p:cBhvr>
                                      <p:tavLst>
                                        <p:tav tm="0">
                                          <p:val>
                                            <p:strVal val="#ppt_x"/>
                                          </p:val>
                                        </p:tav>
                                        <p:tav tm="100000">
                                          <p:val>
                                            <p:strVal val="#ppt_x"/>
                                          </p:val>
                                        </p:tav>
                                      </p:tavLst>
                                    </p:anim>
                                    <p:anim calcmode="lin" valueType="num">
                                      <p:cBhvr>
                                        <p:cTn id="6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p:bldP spid="16" grpId="0"/>
      <p:bldP spid="17" grpId="0"/>
      <p:bldP spid="18" grpId="0"/>
      <p:bldP spid="19" grpId="0" animBg="1"/>
      <p:bldP spid="20" grpId="0" animBg="1"/>
      <p:bldP spid="2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a:extLst>
              <a:ext uri="{FF2B5EF4-FFF2-40B4-BE49-F238E27FC236}">
                <a16:creationId xmlns:a16="http://schemas.microsoft.com/office/drawing/2014/main" id="{A09ABD18-E0F6-43B9-BA06-155BE8737909}"/>
              </a:ext>
            </a:extLst>
          </p:cNvPr>
          <p:cNvGrpSpPr/>
          <p:nvPr/>
        </p:nvGrpSpPr>
        <p:grpSpPr>
          <a:xfrm>
            <a:off x="0" y="220275"/>
            <a:ext cx="12190413" cy="941775"/>
            <a:chOff x="0" y="220275"/>
            <a:chExt cx="12190413" cy="941775"/>
          </a:xfrm>
        </p:grpSpPr>
        <p:grpSp>
          <p:nvGrpSpPr>
            <p:cNvPr id="7" name="组合 6">
              <a:extLst>
                <a:ext uri="{FF2B5EF4-FFF2-40B4-BE49-F238E27FC236}">
                  <a16:creationId xmlns:a16="http://schemas.microsoft.com/office/drawing/2014/main" id="{91A78D73-1534-4CEC-A1A8-97E5AD40ECCB}"/>
                </a:ext>
              </a:extLst>
            </p:cNvPr>
            <p:cNvGrpSpPr/>
            <p:nvPr/>
          </p:nvGrpSpPr>
          <p:grpSpPr>
            <a:xfrm>
              <a:off x="0" y="223297"/>
              <a:ext cx="12190413" cy="938753"/>
              <a:chOff x="0" y="223297"/>
              <a:chExt cx="12190413" cy="938753"/>
            </a:xfrm>
          </p:grpSpPr>
          <p:grpSp>
            <p:nvGrpSpPr>
              <p:cNvPr id="3" name="组合 2">
                <a:extLst>
                  <a:ext uri="{FF2B5EF4-FFF2-40B4-BE49-F238E27FC236}">
                    <a16:creationId xmlns:a16="http://schemas.microsoft.com/office/drawing/2014/main" id="{221BB330-C659-4041-8497-81889502ABCF}"/>
                  </a:ext>
                </a:extLst>
              </p:cNvPr>
              <p:cNvGrpSpPr/>
              <p:nvPr/>
            </p:nvGrpSpPr>
            <p:grpSpPr>
              <a:xfrm>
                <a:off x="4470555" y="223297"/>
                <a:ext cx="3255324" cy="750249"/>
                <a:chOff x="1143155" y="278633"/>
                <a:chExt cx="3255324" cy="750249"/>
              </a:xfrm>
            </p:grpSpPr>
            <p:sp>
              <p:nvSpPr>
                <p:cNvPr id="4" name="TextBox 8">
                  <a:extLst>
                    <a:ext uri="{FF2B5EF4-FFF2-40B4-BE49-F238E27FC236}">
                      <a16:creationId xmlns:a16="http://schemas.microsoft.com/office/drawing/2014/main" id="{FAD4A74A-6089-42C7-80E6-C3319B374D80}"/>
                    </a:ext>
                  </a:extLst>
                </p:cNvPr>
                <p:cNvSpPr txBox="1">
                  <a:spLocks noChangeArrowheads="1"/>
                </p:cNvSpPr>
                <p:nvPr/>
              </p:nvSpPr>
              <p:spPr bwMode="auto">
                <a:xfrm>
                  <a:off x="1143156" y="278633"/>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en-US" altLang="zh-CN" sz="3200" dirty="0">
                      <a:solidFill>
                        <a:schemeClr val="tx2">
                          <a:lumMod val="50000"/>
                        </a:schemeClr>
                      </a:solidFill>
                      <a:cs typeface="+mn-ea"/>
                      <a:sym typeface="+mn-lt"/>
                    </a:rPr>
                    <a:t>Add title text</a:t>
                  </a:r>
                  <a:endParaRPr lang="zh-CN" altLang="en-US" sz="3200" dirty="0">
                    <a:solidFill>
                      <a:schemeClr val="tx2">
                        <a:lumMod val="50000"/>
                      </a:schemeClr>
                    </a:solidFill>
                    <a:cs typeface="+mn-ea"/>
                    <a:sym typeface="+mn-lt"/>
                  </a:endParaRPr>
                </a:p>
              </p:txBody>
            </p:sp>
            <p:sp>
              <p:nvSpPr>
                <p:cNvPr id="5" name="TextBox 8">
                  <a:extLst>
                    <a:ext uri="{FF2B5EF4-FFF2-40B4-BE49-F238E27FC236}">
                      <a16:creationId xmlns:a16="http://schemas.microsoft.com/office/drawing/2014/main" id="{CBE39269-C6CD-4C9B-B3BE-3D41352680AF}"/>
                    </a:ext>
                  </a:extLst>
                </p:cNvPr>
                <p:cNvSpPr txBox="1">
                  <a:spLocks noChangeArrowheads="1"/>
                </p:cNvSpPr>
                <p:nvPr/>
              </p:nvSpPr>
              <p:spPr bwMode="auto">
                <a:xfrm>
                  <a:off x="1143155" y="844216"/>
                  <a:ext cx="325532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algn="ctr" eaLnBrk="1" hangingPunct="1"/>
                  <a:r>
                    <a:rPr lang="en-US" altLang="zh-CN" sz="1200" dirty="0">
                      <a:solidFill>
                        <a:srgbClr val="C00000"/>
                      </a:solidFill>
                      <a:cs typeface="+mn-ea"/>
                      <a:sym typeface="+mn-lt"/>
                    </a:rPr>
                    <a:t>CLICK TO ADD CAPTION TEXT</a:t>
                  </a:r>
                  <a:endParaRPr lang="zh-CN" altLang="en-US" sz="1200" dirty="0">
                    <a:solidFill>
                      <a:srgbClr val="C00000"/>
                    </a:solidFill>
                    <a:cs typeface="+mn-ea"/>
                    <a:sym typeface="+mn-lt"/>
                  </a:endParaRPr>
                </a:p>
              </p:txBody>
            </p:sp>
          </p:grpSp>
          <p:cxnSp>
            <p:nvCxnSpPr>
              <p:cNvPr id="6" name="直接连接符 5">
                <a:extLst>
                  <a:ext uri="{FF2B5EF4-FFF2-40B4-BE49-F238E27FC236}">
                    <a16:creationId xmlns:a16="http://schemas.microsoft.com/office/drawing/2014/main" id="{A04BADEE-C3C6-4893-B473-ED048E7FD8D5}"/>
                  </a:ext>
                </a:extLst>
              </p:cNvPr>
              <p:cNvCxnSpPr/>
              <p:nvPr/>
            </p:nvCxnSpPr>
            <p:spPr>
              <a:xfrm>
                <a:off x="0" y="1162050"/>
                <a:ext cx="12190413" cy="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grpSp>
        <p:pic>
          <p:nvPicPr>
            <p:cNvPr id="8" name="图片 7">
              <a:extLst>
                <a:ext uri="{FF2B5EF4-FFF2-40B4-BE49-F238E27FC236}">
                  <a16:creationId xmlns:a16="http://schemas.microsoft.com/office/drawing/2014/main" id="{ED40208C-728E-41BE-A1F2-E848D5A4A6C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7457829" y="220275"/>
              <a:ext cx="1101533" cy="742005"/>
            </a:xfrm>
            <a:prstGeom prst="rect">
              <a:avLst/>
            </a:prstGeom>
          </p:spPr>
        </p:pic>
        <p:pic>
          <p:nvPicPr>
            <p:cNvPr id="9" name="图片 8">
              <a:extLst>
                <a:ext uri="{FF2B5EF4-FFF2-40B4-BE49-F238E27FC236}">
                  <a16:creationId xmlns:a16="http://schemas.microsoft.com/office/drawing/2014/main" id="{6B068F9C-E5BD-4227-B27E-F423175EF4F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58697" y="220275"/>
              <a:ext cx="1101533" cy="742005"/>
            </a:xfrm>
            <a:prstGeom prst="rect">
              <a:avLst/>
            </a:prstGeom>
          </p:spPr>
        </p:pic>
      </p:grpSp>
      <p:grpSp>
        <p:nvGrpSpPr>
          <p:cNvPr id="11" name="组合 10">
            <a:extLst>
              <a:ext uri="{FF2B5EF4-FFF2-40B4-BE49-F238E27FC236}">
                <a16:creationId xmlns:a16="http://schemas.microsoft.com/office/drawing/2014/main" id="{B1296DE2-D0F6-488D-9C67-2DFBB06E5D4B}"/>
              </a:ext>
            </a:extLst>
          </p:cNvPr>
          <p:cNvGrpSpPr/>
          <p:nvPr/>
        </p:nvGrpSpPr>
        <p:grpSpPr>
          <a:xfrm flipH="1">
            <a:off x="1386728" y="2058716"/>
            <a:ext cx="9550768" cy="4172462"/>
            <a:chOff x="539025" y="1531605"/>
            <a:chExt cx="11669310" cy="5097989"/>
          </a:xfrm>
        </p:grpSpPr>
        <p:cxnSp>
          <p:nvCxnSpPr>
            <p:cNvPr id="12" name="直接连接符 11">
              <a:extLst>
                <a:ext uri="{FF2B5EF4-FFF2-40B4-BE49-F238E27FC236}">
                  <a16:creationId xmlns:a16="http://schemas.microsoft.com/office/drawing/2014/main" id="{7025D9F3-8180-46B9-859A-392E64F07056}"/>
                </a:ext>
              </a:extLst>
            </p:cNvPr>
            <p:cNvCxnSpPr/>
            <p:nvPr/>
          </p:nvCxnSpPr>
          <p:spPr>
            <a:xfrm>
              <a:off x="2841715" y="2147102"/>
              <a:ext cx="503728" cy="3715938"/>
            </a:xfrm>
            <a:prstGeom prst="line">
              <a:avLst/>
            </a:prstGeom>
            <a:noFill/>
            <a:ln w="6350" cap="flat" cmpd="sng" algn="ctr">
              <a:solidFill>
                <a:sysClr val="windowText" lastClr="000000">
                  <a:lumMod val="85000"/>
                  <a:lumOff val="15000"/>
                </a:sysClr>
              </a:solidFill>
              <a:prstDash val="solid"/>
            </a:ln>
            <a:effectLst/>
          </p:spPr>
        </p:cxnSp>
        <p:cxnSp>
          <p:nvCxnSpPr>
            <p:cNvPr id="13" name="直接连接符 12">
              <a:extLst>
                <a:ext uri="{FF2B5EF4-FFF2-40B4-BE49-F238E27FC236}">
                  <a16:creationId xmlns:a16="http://schemas.microsoft.com/office/drawing/2014/main" id="{D88DDDE2-6BF4-43EE-BBDB-2CA787F8C255}"/>
                </a:ext>
              </a:extLst>
            </p:cNvPr>
            <p:cNvCxnSpPr>
              <a:cxnSpLocks/>
            </p:cNvCxnSpPr>
            <p:nvPr/>
          </p:nvCxnSpPr>
          <p:spPr>
            <a:xfrm flipV="1">
              <a:off x="1343311" y="4650544"/>
              <a:ext cx="4681057" cy="168383"/>
            </a:xfrm>
            <a:prstGeom prst="line">
              <a:avLst/>
            </a:prstGeom>
            <a:noFill/>
            <a:ln w="6350" cap="flat" cmpd="sng" algn="ctr">
              <a:solidFill>
                <a:sysClr val="windowText" lastClr="000000">
                  <a:lumMod val="85000"/>
                  <a:lumOff val="15000"/>
                </a:sysClr>
              </a:solidFill>
              <a:prstDash val="solid"/>
            </a:ln>
            <a:effectLst/>
          </p:spPr>
        </p:cxnSp>
        <p:sp>
          <p:nvSpPr>
            <p:cNvPr id="14" name="任意多边形 38">
              <a:extLst>
                <a:ext uri="{FF2B5EF4-FFF2-40B4-BE49-F238E27FC236}">
                  <a16:creationId xmlns:a16="http://schemas.microsoft.com/office/drawing/2014/main" id="{FFD3537E-57D1-4DFD-88E5-16AA6DCA1F2F}"/>
                </a:ext>
              </a:extLst>
            </p:cNvPr>
            <p:cNvSpPr/>
            <p:nvPr/>
          </p:nvSpPr>
          <p:spPr>
            <a:xfrm>
              <a:off x="1694701" y="2387237"/>
              <a:ext cx="4329668" cy="3271406"/>
            </a:xfrm>
            <a:custGeom>
              <a:avLst/>
              <a:gdLst>
                <a:gd name="connsiteX0" fmla="*/ 0 w 3381829"/>
                <a:gd name="connsiteY0" fmla="*/ 1814286 h 2554514"/>
                <a:gd name="connsiteX1" fmla="*/ 1059543 w 3381829"/>
                <a:gd name="connsiteY1" fmla="*/ 0 h 2554514"/>
                <a:gd name="connsiteX2" fmla="*/ 3251200 w 3381829"/>
                <a:gd name="connsiteY2" fmla="*/ 246743 h 2554514"/>
                <a:gd name="connsiteX3" fmla="*/ 3381829 w 3381829"/>
                <a:gd name="connsiteY3" fmla="*/ 2148114 h 2554514"/>
                <a:gd name="connsiteX4" fmla="*/ 1335315 w 3381829"/>
                <a:gd name="connsiteY4" fmla="*/ 2554514 h 2554514"/>
                <a:gd name="connsiteX5" fmla="*/ 0 w 3381829"/>
                <a:gd name="connsiteY5" fmla="*/ 1814286 h 255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81829" h="2554514">
                  <a:moveTo>
                    <a:pt x="0" y="1814286"/>
                  </a:moveTo>
                  <a:lnTo>
                    <a:pt x="1059543" y="0"/>
                  </a:lnTo>
                  <a:lnTo>
                    <a:pt x="3251200" y="246743"/>
                  </a:lnTo>
                  <a:lnTo>
                    <a:pt x="3381829" y="2148114"/>
                  </a:lnTo>
                  <a:lnTo>
                    <a:pt x="1335315" y="2554514"/>
                  </a:lnTo>
                  <a:lnTo>
                    <a:pt x="0" y="1814286"/>
                  </a:lnTo>
                  <a:close/>
                </a:path>
              </a:pathLst>
            </a:custGeom>
            <a:noFill/>
            <a:ln w="6350" cap="flat" cmpd="sng" algn="ctr">
              <a:solidFill>
                <a:sysClr val="windowText" lastClr="000000">
                  <a:lumMod val="85000"/>
                  <a:lumOff val="1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dirty="0">
                <a:ln>
                  <a:noFill/>
                </a:ln>
                <a:solidFill>
                  <a:sysClr val="window" lastClr="FFFFFF"/>
                </a:solidFill>
                <a:effectLst/>
                <a:uLnTx/>
                <a:uFillTx/>
                <a:cs typeface="+mn-ea"/>
                <a:sym typeface="+mn-lt"/>
              </a:endParaRPr>
            </a:p>
          </p:txBody>
        </p:sp>
        <p:sp>
          <p:nvSpPr>
            <p:cNvPr id="15" name="TextBox 39">
              <a:extLst>
                <a:ext uri="{FF2B5EF4-FFF2-40B4-BE49-F238E27FC236}">
                  <a16:creationId xmlns:a16="http://schemas.microsoft.com/office/drawing/2014/main" id="{8B8B29E1-4BC0-45B1-85B4-A5CEA5E950E8}"/>
                </a:ext>
              </a:extLst>
            </p:cNvPr>
            <p:cNvSpPr txBox="1"/>
            <p:nvPr/>
          </p:nvSpPr>
          <p:spPr>
            <a:xfrm>
              <a:off x="8558009" y="1531605"/>
              <a:ext cx="3623062" cy="695269"/>
            </a:xfrm>
            <a:prstGeom prst="rect">
              <a:avLst/>
            </a:prstGeom>
            <a:noFill/>
          </p:spPr>
          <p:txBody>
            <a:bodyPr wrap="square" lIns="136822" tIns="68411" rIns="136822" bIns="68411"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800" b="0" i="0" u="none" strike="noStrike" kern="0" cap="none" spc="0" normalizeH="0" baseline="0" noProof="0" dirty="0">
                  <a:ln>
                    <a:noFill/>
                  </a:ln>
                  <a:solidFill>
                    <a:schemeClr val="bg1">
                      <a:lumMod val="50000"/>
                    </a:schemeClr>
                  </a:solidFill>
                  <a:effectLst/>
                  <a:uLnTx/>
                  <a:uFillTx/>
                  <a:cs typeface="+mn-ea"/>
                  <a:sym typeface="+mn-lt"/>
                </a:rPr>
                <a:t>Add title text</a:t>
              </a:r>
              <a:endParaRPr kumimoji="0" lang="zh-CN" altLang="en-US" sz="2800" b="0" i="0" u="none" strike="noStrike" kern="0" cap="none" spc="0" normalizeH="0" baseline="0" noProof="0" dirty="0">
                <a:ln>
                  <a:noFill/>
                </a:ln>
                <a:solidFill>
                  <a:schemeClr val="bg1">
                    <a:lumMod val="50000"/>
                  </a:schemeClr>
                </a:solidFill>
                <a:effectLst/>
                <a:uLnTx/>
                <a:uFillTx/>
                <a:cs typeface="+mn-ea"/>
                <a:sym typeface="+mn-lt"/>
              </a:endParaRPr>
            </a:p>
          </p:txBody>
        </p:sp>
        <p:sp>
          <p:nvSpPr>
            <p:cNvPr id="16" name="矩形 15">
              <a:extLst>
                <a:ext uri="{FF2B5EF4-FFF2-40B4-BE49-F238E27FC236}">
                  <a16:creationId xmlns:a16="http://schemas.microsoft.com/office/drawing/2014/main" id="{2D651CB8-752C-486C-B759-C715B58278A3}"/>
                </a:ext>
              </a:extLst>
            </p:cNvPr>
            <p:cNvSpPr>
              <a:spLocks noChangeArrowheads="1"/>
            </p:cNvSpPr>
            <p:nvPr/>
          </p:nvSpPr>
          <p:spPr bwMode="auto">
            <a:xfrm>
              <a:off x="7810834" y="2262789"/>
              <a:ext cx="4397501" cy="92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36822" tIns="68411" rIns="136822" bIns="68411">
              <a:spAutoFit/>
            </a:bodyPr>
            <a:lstStyle/>
            <a:p>
              <a:pPr marL="0" marR="0" lvl="0" indent="0" defTabSz="914400" eaLnBrk="1" fontAlgn="auto" latinLnBrk="0" hangingPunct="1">
                <a:lnSpc>
                  <a:spcPct val="125000"/>
                </a:lnSpc>
                <a:spcBef>
                  <a:spcPts val="0"/>
                </a:spcBef>
                <a:spcAft>
                  <a:spcPts val="0"/>
                </a:spcAft>
                <a:buClrTx/>
                <a:buSzTx/>
                <a:buFontTx/>
                <a:buNone/>
                <a:tabLst/>
                <a:defRPr/>
              </a:pPr>
              <a:r>
                <a:rPr kumimoji="0" lang="en-US" altLang="zh-CN" sz="1100" b="0" i="0" u="none" strike="noStrike" kern="0" cap="none" spc="0" normalizeH="0" baseline="0" noProof="0" dirty="0">
                  <a:ln>
                    <a:noFill/>
                  </a:ln>
                  <a:solidFill>
                    <a:schemeClr val="bg1">
                      <a:lumMod val="50000"/>
                    </a:schemeClr>
                  </a:solidFill>
                  <a:effectLst/>
                  <a:uLnTx/>
                  <a:uFillTx/>
                  <a:cs typeface="+mn-ea"/>
                  <a:sym typeface="+mn-lt"/>
                </a:rPr>
                <a:t>Click here to add content, content to match the title, you can copy and paste directly, to select useful keyword entry.</a:t>
              </a:r>
            </a:p>
          </p:txBody>
        </p:sp>
        <p:sp>
          <p:nvSpPr>
            <p:cNvPr id="17" name="矩形 16">
              <a:extLst>
                <a:ext uri="{FF2B5EF4-FFF2-40B4-BE49-F238E27FC236}">
                  <a16:creationId xmlns:a16="http://schemas.microsoft.com/office/drawing/2014/main" id="{04C71211-15BC-4A20-9CB7-FEDFFEE33ADE}"/>
                </a:ext>
              </a:extLst>
            </p:cNvPr>
            <p:cNvSpPr/>
            <p:nvPr/>
          </p:nvSpPr>
          <p:spPr>
            <a:xfrm>
              <a:off x="7806209" y="3720662"/>
              <a:ext cx="4374864" cy="2908932"/>
            </a:xfrm>
            <a:prstGeom prst="rect">
              <a:avLst/>
            </a:prstGeom>
          </p:spPr>
          <p:txBody>
            <a:bodyPr wrap="square" lIns="136822" tIns="68411" rIns="136822" bIns="68411">
              <a:spAutoFit/>
            </a:bodyPr>
            <a:lstStyle/>
            <a:p>
              <a:pPr marL="0" marR="0" lvl="0" indent="0" defTabSz="914400" eaLnBrk="1" fontAlgn="auto" latinLnBrk="0" hangingPunct="1">
                <a:lnSpc>
                  <a:spcPts val="2993"/>
                </a:lnSpc>
                <a:spcBef>
                  <a:spcPts val="0"/>
                </a:spcBef>
                <a:spcAft>
                  <a:spcPts val="0"/>
                </a:spcAft>
                <a:buClrTx/>
                <a:buSzTx/>
                <a:buFontTx/>
                <a:buNone/>
                <a:tabLst/>
                <a:defRPr/>
              </a:pPr>
              <a:r>
                <a:rPr kumimoji="0" lang="en-US" altLang="zh-CN" sz="1000" b="0" i="0" u="none" strike="noStrike" kern="0" cap="none" spc="0" normalizeH="0" baseline="0" noProof="0" dirty="0">
                  <a:ln>
                    <a:noFill/>
                  </a:ln>
                  <a:solidFill>
                    <a:schemeClr val="bg1">
                      <a:lumMod val="50000"/>
                    </a:schemeClr>
                  </a:solidFill>
                  <a:effectLst/>
                  <a:uLnTx/>
                  <a:uFillTx/>
                  <a:cs typeface="+mn-ea"/>
                  <a:sym typeface="+mn-lt"/>
                </a:rPr>
                <a:t>To add a detailed text description, it is recommended to be related to the title and in line with the overall language style, language description as concise and vivid as possible. As the number of words per slide control in less than 200 words, according to the best statistical control of each slide in 5 minutes. </a:t>
              </a:r>
            </a:p>
          </p:txBody>
        </p:sp>
        <p:grpSp>
          <p:nvGrpSpPr>
            <p:cNvPr id="18" name="组合 17">
              <a:extLst>
                <a:ext uri="{FF2B5EF4-FFF2-40B4-BE49-F238E27FC236}">
                  <a16:creationId xmlns:a16="http://schemas.microsoft.com/office/drawing/2014/main" id="{340BD93E-D7FE-4831-B613-98E39C867A45}"/>
                </a:ext>
              </a:extLst>
            </p:cNvPr>
            <p:cNvGrpSpPr/>
            <p:nvPr/>
          </p:nvGrpSpPr>
          <p:grpSpPr>
            <a:xfrm>
              <a:off x="539025" y="4043997"/>
              <a:ext cx="1579293" cy="1579453"/>
              <a:chOff x="596358" y="4310867"/>
              <a:chExt cx="1845628" cy="1845816"/>
            </a:xfrm>
          </p:grpSpPr>
          <p:sp>
            <p:nvSpPr>
              <p:cNvPr id="31" name="椭圆 30">
                <a:extLst>
                  <a:ext uri="{FF2B5EF4-FFF2-40B4-BE49-F238E27FC236}">
                    <a16:creationId xmlns:a16="http://schemas.microsoft.com/office/drawing/2014/main" id="{EE9A64B0-B475-41A5-9EC7-823C985991CA}"/>
                  </a:ext>
                </a:extLst>
              </p:cNvPr>
              <p:cNvSpPr/>
              <p:nvPr/>
            </p:nvSpPr>
            <p:spPr>
              <a:xfrm>
                <a:off x="596358" y="4310867"/>
                <a:ext cx="1845628" cy="1845816"/>
              </a:xfrm>
              <a:prstGeom prst="ellipse">
                <a:avLst/>
              </a:prstGeom>
              <a:solidFill>
                <a:srgbClr val="C00000"/>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dirty="0">
                  <a:ln>
                    <a:noFill/>
                  </a:ln>
                  <a:solidFill>
                    <a:sysClr val="windowText" lastClr="000000"/>
                  </a:solidFill>
                  <a:effectLst/>
                  <a:uLnTx/>
                  <a:uFillTx/>
                  <a:cs typeface="+mn-ea"/>
                  <a:sym typeface="+mn-lt"/>
                </a:endParaRPr>
              </a:p>
            </p:txBody>
          </p:sp>
          <p:sp>
            <p:nvSpPr>
              <p:cNvPr id="32" name="TextBox 44">
                <a:extLst>
                  <a:ext uri="{FF2B5EF4-FFF2-40B4-BE49-F238E27FC236}">
                    <a16:creationId xmlns:a16="http://schemas.microsoft.com/office/drawing/2014/main" id="{DB7B91ED-9677-416A-8D69-900C6B275DC0}"/>
                  </a:ext>
                </a:extLst>
              </p:cNvPr>
              <p:cNvSpPr txBox="1"/>
              <p:nvPr/>
            </p:nvSpPr>
            <p:spPr>
              <a:xfrm>
                <a:off x="658645" y="4918982"/>
                <a:ext cx="1760606" cy="571305"/>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000" b="0" i="0" u="none" strike="noStrike" kern="0" cap="none" spc="0" normalizeH="0" baseline="0" noProof="0" dirty="0">
                    <a:ln>
                      <a:noFill/>
                    </a:ln>
                    <a:solidFill>
                      <a:sysClr val="window" lastClr="FFFFFF"/>
                    </a:solidFill>
                    <a:effectLst/>
                    <a:uLnTx/>
                    <a:uFillTx/>
                    <a:cs typeface="+mn-ea"/>
                    <a:sym typeface="+mn-lt"/>
                  </a:rPr>
                  <a:t>keyword</a:t>
                </a:r>
                <a:endParaRPr kumimoji="0" lang="zh-CN" altLang="en-US" sz="2000" b="0" i="0" u="none" strike="noStrike" kern="0" cap="none" spc="0" normalizeH="0" baseline="0" noProof="0" dirty="0">
                  <a:ln>
                    <a:noFill/>
                  </a:ln>
                  <a:solidFill>
                    <a:sysClr val="window" lastClr="FFFFFF"/>
                  </a:solidFill>
                  <a:effectLst/>
                  <a:uLnTx/>
                  <a:uFillTx/>
                  <a:cs typeface="+mn-ea"/>
                  <a:sym typeface="+mn-lt"/>
                </a:endParaRPr>
              </a:p>
            </p:txBody>
          </p:sp>
        </p:grpSp>
        <p:grpSp>
          <p:nvGrpSpPr>
            <p:cNvPr id="19" name="组合 18">
              <a:extLst>
                <a:ext uri="{FF2B5EF4-FFF2-40B4-BE49-F238E27FC236}">
                  <a16:creationId xmlns:a16="http://schemas.microsoft.com/office/drawing/2014/main" id="{9CC99087-A1C2-4034-B8AB-FEC2DFF546F7}"/>
                </a:ext>
              </a:extLst>
            </p:cNvPr>
            <p:cNvGrpSpPr/>
            <p:nvPr/>
          </p:nvGrpSpPr>
          <p:grpSpPr>
            <a:xfrm>
              <a:off x="5134224" y="1555970"/>
              <a:ext cx="1886351" cy="1886541"/>
              <a:chOff x="5165666" y="1796946"/>
              <a:chExt cx="2204467" cy="2204690"/>
            </a:xfrm>
          </p:grpSpPr>
          <p:sp>
            <p:nvSpPr>
              <p:cNvPr id="29" name="椭圆 28">
                <a:extLst>
                  <a:ext uri="{FF2B5EF4-FFF2-40B4-BE49-F238E27FC236}">
                    <a16:creationId xmlns:a16="http://schemas.microsoft.com/office/drawing/2014/main" id="{B1FA8F03-EA4A-4578-B4C8-C5E0243F7987}"/>
                  </a:ext>
                </a:extLst>
              </p:cNvPr>
              <p:cNvSpPr/>
              <p:nvPr/>
            </p:nvSpPr>
            <p:spPr>
              <a:xfrm>
                <a:off x="5165666" y="1796946"/>
                <a:ext cx="2204467" cy="2204690"/>
              </a:xfrm>
              <a:prstGeom prst="ellipse">
                <a:avLst/>
              </a:prstGeom>
              <a:solidFill>
                <a:srgbClr val="C00000"/>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dirty="0">
                  <a:ln>
                    <a:noFill/>
                  </a:ln>
                  <a:solidFill>
                    <a:sysClr val="windowText" lastClr="000000"/>
                  </a:solidFill>
                  <a:effectLst/>
                  <a:uLnTx/>
                  <a:uFillTx/>
                  <a:cs typeface="+mn-ea"/>
                  <a:sym typeface="+mn-lt"/>
                </a:endParaRPr>
              </a:p>
            </p:txBody>
          </p:sp>
          <p:sp>
            <p:nvSpPr>
              <p:cNvPr id="30" name="TextBox 49">
                <a:extLst>
                  <a:ext uri="{FF2B5EF4-FFF2-40B4-BE49-F238E27FC236}">
                    <a16:creationId xmlns:a16="http://schemas.microsoft.com/office/drawing/2014/main" id="{3CABCCA4-BA64-455F-8E53-AF1B93FBCD02}"/>
                  </a:ext>
                </a:extLst>
              </p:cNvPr>
              <p:cNvSpPr txBox="1"/>
              <p:nvPr/>
            </p:nvSpPr>
            <p:spPr>
              <a:xfrm>
                <a:off x="5411172" y="2622292"/>
                <a:ext cx="1760604" cy="571304"/>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000" b="0" i="0" u="none" strike="noStrike" kern="0" cap="none" spc="0" normalizeH="0" baseline="0" noProof="0" dirty="0">
                    <a:ln>
                      <a:noFill/>
                    </a:ln>
                    <a:solidFill>
                      <a:sysClr val="window" lastClr="FFFFFF"/>
                    </a:solidFill>
                    <a:effectLst/>
                    <a:uLnTx/>
                    <a:uFillTx/>
                    <a:cs typeface="+mn-ea"/>
                    <a:sym typeface="+mn-lt"/>
                  </a:rPr>
                  <a:t>keyword</a:t>
                </a:r>
                <a:endParaRPr kumimoji="0" lang="zh-CN" altLang="en-US" sz="2000" b="0" i="0" u="none" strike="noStrike" kern="0" cap="none" spc="0" normalizeH="0" baseline="0" noProof="0" dirty="0">
                  <a:ln>
                    <a:noFill/>
                  </a:ln>
                  <a:solidFill>
                    <a:sysClr val="window" lastClr="FFFFFF"/>
                  </a:solidFill>
                  <a:effectLst/>
                  <a:uLnTx/>
                  <a:uFillTx/>
                  <a:cs typeface="+mn-ea"/>
                  <a:sym typeface="+mn-lt"/>
                </a:endParaRPr>
              </a:p>
            </p:txBody>
          </p:sp>
        </p:grpSp>
        <p:grpSp>
          <p:nvGrpSpPr>
            <p:cNvPr id="20" name="组合 19">
              <a:extLst>
                <a:ext uri="{FF2B5EF4-FFF2-40B4-BE49-F238E27FC236}">
                  <a16:creationId xmlns:a16="http://schemas.microsoft.com/office/drawing/2014/main" id="{CB7C0A67-F61C-4DD6-A493-478796F1E755}"/>
                </a:ext>
              </a:extLst>
            </p:cNvPr>
            <p:cNvGrpSpPr/>
            <p:nvPr/>
          </p:nvGrpSpPr>
          <p:grpSpPr>
            <a:xfrm>
              <a:off x="5634643" y="4481112"/>
              <a:ext cx="1506541" cy="1478046"/>
              <a:chOff x="5699203" y="4756533"/>
              <a:chExt cx="1760605" cy="1727306"/>
            </a:xfrm>
          </p:grpSpPr>
          <p:sp>
            <p:nvSpPr>
              <p:cNvPr id="27" name="椭圆 26">
                <a:extLst>
                  <a:ext uri="{FF2B5EF4-FFF2-40B4-BE49-F238E27FC236}">
                    <a16:creationId xmlns:a16="http://schemas.microsoft.com/office/drawing/2014/main" id="{6117B38C-4D8B-4826-8563-1AD2738A8530}"/>
                  </a:ext>
                </a:extLst>
              </p:cNvPr>
              <p:cNvSpPr/>
              <p:nvPr/>
            </p:nvSpPr>
            <p:spPr>
              <a:xfrm>
                <a:off x="5708358" y="4756533"/>
                <a:ext cx="1727131" cy="1727306"/>
              </a:xfrm>
              <a:prstGeom prst="ellipse">
                <a:avLst/>
              </a:prstGeom>
              <a:solidFill>
                <a:schemeClr val="tx2">
                  <a:lumMod val="50000"/>
                </a:schemeClr>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dirty="0">
                  <a:ln>
                    <a:noFill/>
                  </a:ln>
                  <a:solidFill>
                    <a:sysClr val="windowText" lastClr="000000"/>
                  </a:solidFill>
                  <a:effectLst/>
                  <a:uLnTx/>
                  <a:uFillTx/>
                  <a:cs typeface="+mn-ea"/>
                  <a:sym typeface="+mn-lt"/>
                </a:endParaRPr>
              </a:p>
            </p:txBody>
          </p:sp>
          <p:sp>
            <p:nvSpPr>
              <p:cNvPr id="28" name="TextBox 54">
                <a:extLst>
                  <a:ext uri="{FF2B5EF4-FFF2-40B4-BE49-F238E27FC236}">
                    <a16:creationId xmlns:a16="http://schemas.microsoft.com/office/drawing/2014/main" id="{D269B999-04A0-41FE-905B-777C213953C7}"/>
                  </a:ext>
                </a:extLst>
              </p:cNvPr>
              <p:cNvSpPr txBox="1"/>
              <p:nvPr/>
            </p:nvSpPr>
            <p:spPr>
              <a:xfrm>
                <a:off x="5699203" y="5351030"/>
                <a:ext cx="1760605" cy="571304"/>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000" b="0" i="0" u="none" strike="noStrike" kern="0" cap="none" spc="0" normalizeH="0" baseline="0" noProof="0" dirty="0">
                    <a:ln>
                      <a:noFill/>
                    </a:ln>
                    <a:solidFill>
                      <a:sysClr val="window" lastClr="FFFFFF"/>
                    </a:solidFill>
                    <a:effectLst/>
                    <a:uLnTx/>
                    <a:uFillTx/>
                    <a:cs typeface="+mn-ea"/>
                    <a:sym typeface="+mn-lt"/>
                  </a:rPr>
                  <a:t>keyword</a:t>
                </a:r>
                <a:endParaRPr kumimoji="0" lang="zh-CN" altLang="en-US" sz="2000" b="0" i="0" u="none" strike="noStrike" kern="0" cap="none" spc="0" normalizeH="0" baseline="0" noProof="0" dirty="0">
                  <a:ln>
                    <a:noFill/>
                  </a:ln>
                  <a:solidFill>
                    <a:sysClr val="window" lastClr="FFFFFF"/>
                  </a:solidFill>
                  <a:effectLst/>
                  <a:uLnTx/>
                  <a:uFillTx/>
                  <a:cs typeface="+mn-ea"/>
                  <a:sym typeface="+mn-lt"/>
                </a:endParaRPr>
              </a:p>
            </p:txBody>
          </p:sp>
        </p:grpSp>
        <p:grpSp>
          <p:nvGrpSpPr>
            <p:cNvPr id="21" name="组合 20">
              <a:extLst>
                <a:ext uri="{FF2B5EF4-FFF2-40B4-BE49-F238E27FC236}">
                  <a16:creationId xmlns:a16="http://schemas.microsoft.com/office/drawing/2014/main" id="{F679D168-E140-4344-8EAC-C3F1A924BA20}"/>
                </a:ext>
              </a:extLst>
            </p:cNvPr>
            <p:cNvGrpSpPr/>
            <p:nvPr/>
          </p:nvGrpSpPr>
          <p:grpSpPr>
            <a:xfrm>
              <a:off x="2628130" y="5251472"/>
              <a:ext cx="1506540" cy="1265111"/>
              <a:chOff x="2691056" y="5544849"/>
              <a:chExt cx="1760603" cy="1478461"/>
            </a:xfrm>
          </p:grpSpPr>
          <p:sp>
            <p:nvSpPr>
              <p:cNvPr id="25" name="椭圆 24">
                <a:extLst>
                  <a:ext uri="{FF2B5EF4-FFF2-40B4-BE49-F238E27FC236}">
                    <a16:creationId xmlns:a16="http://schemas.microsoft.com/office/drawing/2014/main" id="{FD435245-FBC4-44DC-9D37-39D5FA7A43C8}"/>
                  </a:ext>
                </a:extLst>
              </p:cNvPr>
              <p:cNvSpPr/>
              <p:nvPr/>
            </p:nvSpPr>
            <p:spPr>
              <a:xfrm>
                <a:off x="2835960" y="5544849"/>
                <a:ext cx="1478312" cy="1478461"/>
              </a:xfrm>
              <a:prstGeom prst="ellipse">
                <a:avLst/>
              </a:prstGeom>
              <a:solidFill>
                <a:schemeClr val="tx2">
                  <a:lumMod val="50000"/>
                </a:schemeClr>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dirty="0">
                  <a:ln>
                    <a:noFill/>
                  </a:ln>
                  <a:solidFill>
                    <a:sysClr val="windowText" lastClr="000000"/>
                  </a:solidFill>
                  <a:effectLst/>
                  <a:uLnTx/>
                  <a:uFillTx/>
                  <a:cs typeface="+mn-ea"/>
                  <a:sym typeface="+mn-lt"/>
                </a:endParaRPr>
              </a:p>
            </p:txBody>
          </p:sp>
          <p:sp>
            <p:nvSpPr>
              <p:cNvPr id="26" name="TextBox 59">
                <a:extLst>
                  <a:ext uri="{FF2B5EF4-FFF2-40B4-BE49-F238E27FC236}">
                    <a16:creationId xmlns:a16="http://schemas.microsoft.com/office/drawing/2014/main" id="{174B1BDB-39BD-4B6E-9CC7-04AC127F646D}"/>
                  </a:ext>
                </a:extLst>
              </p:cNvPr>
              <p:cNvSpPr txBox="1"/>
              <p:nvPr/>
            </p:nvSpPr>
            <p:spPr>
              <a:xfrm>
                <a:off x="2691056" y="5989226"/>
                <a:ext cx="1760603" cy="571304"/>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000" b="0" i="0" u="none" strike="noStrike" kern="0" cap="none" spc="0" normalizeH="0" baseline="0" noProof="0" dirty="0">
                    <a:ln>
                      <a:noFill/>
                    </a:ln>
                    <a:solidFill>
                      <a:sysClr val="window" lastClr="FFFFFF"/>
                    </a:solidFill>
                    <a:effectLst/>
                    <a:uLnTx/>
                    <a:uFillTx/>
                    <a:cs typeface="+mn-ea"/>
                    <a:sym typeface="+mn-lt"/>
                  </a:rPr>
                  <a:t>keyword</a:t>
                </a:r>
                <a:endParaRPr kumimoji="0" lang="zh-CN" altLang="en-US" sz="2000" b="0" i="0" u="none" strike="noStrike" kern="0" cap="none" spc="0" normalizeH="0" baseline="0" noProof="0" dirty="0">
                  <a:ln>
                    <a:noFill/>
                  </a:ln>
                  <a:solidFill>
                    <a:sysClr val="window" lastClr="FFFFFF"/>
                  </a:solidFill>
                  <a:effectLst/>
                  <a:uLnTx/>
                  <a:uFillTx/>
                  <a:cs typeface="+mn-ea"/>
                  <a:sym typeface="+mn-lt"/>
                </a:endParaRPr>
              </a:p>
            </p:txBody>
          </p:sp>
        </p:grpSp>
        <p:grpSp>
          <p:nvGrpSpPr>
            <p:cNvPr id="22" name="组合 21">
              <a:extLst>
                <a:ext uri="{FF2B5EF4-FFF2-40B4-BE49-F238E27FC236}">
                  <a16:creationId xmlns:a16="http://schemas.microsoft.com/office/drawing/2014/main" id="{C788A49B-DD92-4650-A611-24917548775C}"/>
                </a:ext>
              </a:extLst>
            </p:cNvPr>
            <p:cNvGrpSpPr/>
            <p:nvPr/>
          </p:nvGrpSpPr>
          <p:grpSpPr>
            <a:xfrm>
              <a:off x="2341189" y="1667782"/>
              <a:ext cx="993391" cy="958644"/>
              <a:chOff x="2447280" y="1986998"/>
              <a:chExt cx="1160916" cy="1120310"/>
            </a:xfrm>
          </p:grpSpPr>
          <p:sp>
            <p:nvSpPr>
              <p:cNvPr id="23" name="椭圆 22">
                <a:extLst>
                  <a:ext uri="{FF2B5EF4-FFF2-40B4-BE49-F238E27FC236}">
                    <a16:creationId xmlns:a16="http://schemas.microsoft.com/office/drawing/2014/main" id="{79AF0A42-9730-47A1-AC00-3570F4FC2910}"/>
                  </a:ext>
                </a:extLst>
              </p:cNvPr>
              <p:cNvSpPr/>
              <p:nvPr/>
            </p:nvSpPr>
            <p:spPr>
              <a:xfrm>
                <a:off x="2472118" y="1986998"/>
                <a:ext cx="1120195" cy="1120310"/>
              </a:xfrm>
              <a:prstGeom prst="ellipse">
                <a:avLst/>
              </a:prstGeom>
              <a:solidFill>
                <a:schemeClr val="tx2">
                  <a:lumMod val="50000"/>
                </a:schemeClr>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dirty="0">
                  <a:ln>
                    <a:noFill/>
                  </a:ln>
                  <a:solidFill>
                    <a:sysClr val="windowText" lastClr="000000"/>
                  </a:solidFill>
                  <a:effectLst/>
                  <a:uLnTx/>
                  <a:uFillTx/>
                  <a:cs typeface="+mn-ea"/>
                  <a:sym typeface="+mn-lt"/>
                </a:endParaRPr>
              </a:p>
            </p:txBody>
          </p:sp>
          <p:sp>
            <p:nvSpPr>
              <p:cNvPr id="24" name="TextBox 64">
                <a:extLst>
                  <a:ext uri="{FF2B5EF4-FFF2-40B4-BE49-F238E27FC236}">
                    <a16:creationId xmlns:a16="http://schemas.microsoft.com/office/drawing/2014/main" id="{248705FD-236A-40B8-953C-53F46BD75E33}"/>
                  </a:ext>
                </a:extLst>
              </p:cNvPr>
              <p:cNvSpPr txBox="1"/>
              <p:nvPr/>
            </p:nvSpPr>
            <p:spPr>
              <a:xfrm>
                <a:off x="2447280" y="2297035"/>
                <a:ext cx="1160916" cy="395517"/>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200" b="0" i="0" u="none" strike="noStrike" kern="0" cap="none" spc="0" normalizeH="0" baseline="0" noProof="0" dirty="0">
                    <a:ln>
                      <a:noFill/>
                    </a:ln>
                    <a:solidFill>
                      <a:sysClr val="window" lastClr="FFFFFF"/>
                    </a:solidFill>
                    <a:effectLst/>
                    <a:uLnTx/>
                    <a:uFillTx/>
                    <a:cs typeface="+mn-ea"/>
                    <a:sym typeface="+mn-lt"/>
                  </a:rPr>
                  <a:t>keyword</a:t>
                </a:r>
                <a:endParaRPr kumimoji="0" lang="zh-CN" altLang="en-US" sz="1200" b="0" i="0" u="none" strike="noStrike" kern="0" cap="none" spc="0" normalizeH="0" baseline="0" noProof="0" dirty="0">
                  <a:ln>
                    <a:noFill/>
                  </a:ln>
                  <a:solidFill>
                    <a:sysClr val="window" lastClr="FFFFFF"/>
                  </a:solidFill>
                  <a:effectLst/>
                  <a:uLnTx/>
                  <a:uFillTx/>
                  <a:cs typeface="+mn-ea"/>
                  <a:sym typeface="+mn-lt"/>
                </a:endParaRPr>
              </a:p>
            </p:txBody>
          </p:sp>
        </p:grpSp>
      </p:grpSp>
    </p:spTree>
    <p:extLst>
      <p:ext uri="{BB962C8B-B14F-4D97-AF65-F5344CB8AC3E}">
        <p14:creationId xmlns:p14="http://schemas.microsoft.com/office/powerpoint/2010/main" val="2434304915"/>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750"/>
                                        <p:tgtEl>
                                          <p:spTgt spid="10"/>
                                        </p:tgtEl>
                                      </p:cBhvr>
                                    </p:animEffect>
                                    <p:anim calcmode="lin" valueType="num">
                                      <p:cBhvr>
                                        <p:cTn id="8" dur="750" fill="hold"/>
                                        <p:tgtEl>
                                          <p:spTgt spid="10"/>
                                        </p:tgtEl>
                                        <p:attrNameLst>
                                          <p:attrName>ppt_x</p:attrName>
                                        </p:attrNameLst>
                                      </p:cBhvr>
                                      <p:tavLst>
                                        <p:tav tm="0">
                                          <p:val>
                                            <p:strVal val="#ppt_x"/>
                                          </p:val>
                                        </p:tav>
                                        <p:tav tm="100000">
                                          <p:val>
                                            <p:strVal val="#ppt_x"/>
                                          </p:val>
                                        </p:tav>
                                      </p:tavLst>
                                    </p:anim>
                                    <p:anim calcmode="lin" valueType="num">
                                      <p:cBhvr>
                                        <p:cTn id="9" dur="75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42" presetClass="entr" presetSubtype="0"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a:extLst>
              <a:ext uri="{FF2B5EF4-FFF2-40B4-BE49-F238E27FC236}">
                <a16:creationId xmlns:a16="http://schemas.microsoft.com/office/drawing/2014/main" id="{A09ABD18-E0F6-43B9-BA06-155BE8737909}"/>
              </a:ext>
            </a:extLst>
          </p:cNvPr>
          <p:cNvGrpSpPr/>
          <p:nvPr/>
        </p:nvGrpSpPr>
        <p:grpSpPr>
          <a:xfrm>
            <a:off x="0" y="220275"/>
            <a:ext cx="12190413" cy="941775"/>
            <a:chOff x="0" y="220275"/>
            <a:chExt cx="12190413" cy="941775"/>
          </a:xfrm>
        </p:grpSpPr>
        <p:grpSp>
          <p:nvGrpSpPr>
            <p:cNvPr id="7" name="组合 6">
              <a:extLst>
                <a:ext uri="{FF2B5EF4-FFF2-40B4-BE49-F238E27FC236}">
                  <a16:creationId xmlns:a16="http://schemas.microsoft.com/office/drawing/2014/main" id="{91A78D73-1534-4CEC-A1A8-97E5AD40ECCB}"/>
                </a:ext>
              </a:extLst>
            </p:cNvPr>
            <p:cNvGrpSpPr/>
            <p:nvPr/>
          </p:nvGrpSpPr>
          <p:grpSpPr>
            <a:xfrm>
              <a:off x="0" y="223297"/>
              <a:ext cx="12190413" cy="938753"/>
              <a:chOff x="0" y="223297"/>
              <a:chExt cx="12190413" cy="938753"/>
            </a:xfrm>
          </p:grpSpPr>
          <p:grpSp>
            <p:nvGrpSpPr>
              <p:cNvPr id="3" name="组合 2">
                <a:extLst>
                  <a:ext uri="{FF2B5EF4-FFF2-40B4-BE49-F238E27FC236}">
                    <a16:creationId xmlns:a16="http://schemas.microsoft.com/office/drawing/2014/main" id="{221BB330-C659-4041-8497-81889502ABCF}"/>
                  </a:ext>
                </a:extLst>
              </p:cNvPr>
              <p:cNvGrpSpPr/>
              <p:nvPr/>
            </p:nvGrpSpPr>
            <p:grpSpPr>
              <a:xfrm>
                <a:off x="4470555" y="223297"/>
                <a:ext cx="3255324" cy="750249"/>
                <a:chOff x="1143155" y="278633"/>
                <a:chExt cx="3255324" cy="750249"/>
              </a:xfrm>
            </p:grpSpPr>
            <p:sp>
              <p:nvSpPr>
                <p:cNvPr id="4" name="TextBox 8">
                  <a:extLst>
                    <a:ext uri="{FF2B5EF4-FFF2-40B4-BE49-F238E27FC236}">
                      <a16:creationId xmlns:a16="http://schemas.microsoft.com/office/drawing/2014/main" id="{FAD4A74A-6089-42C7-80E6-C3319B374D80}"/>
                    </a:ext>
                  </a:extLst>
                </p:cNvPr>
                <p:cNvSpPr txBox="1">
                  <a:spLocks noChangeArrowheads="1"/>
                </p:cNvSpPr>
                <p:nvPr/>
              </p:nvSpPr>
              <p:spPr bwMode="auto">
                <a:xfrm>
                  <a:off x="1143156" y="278633"/>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en-US" altLang="zh-CN" sz="3200" dirty="0">
                      <a:solidFill>
                        <a:schemeClr val="tx2">
                          <a:lumMod val="50000"/>
                        </a:schemeClr>
                      </a:solidFill>
                      <a:cs typeface="+mn-ea"/>
                      <a:sym typeface="+mn-lt"/>
                    </a:rPr>
                    <a:t>Add title text</a:t>
                  </a:r>
                  <a:endParaRPr lang="zh-CN" altLang="en-US" sz="3200" dirty="0">
                    <a:solidFill>
                      <a:schemeClr val="tx2">
                        <a:lumMod val="50000"/>
                      </a:schemeClr>
                    </a:solidFill>
                    <a:cs typeface="+mn-ea"/>
                    <a:sym typeface="+mn-lt"/>
                  </a:endParaRPr>
                </a:p>
              </p:txBody>
            </p:sp>
            <p:sp>
              <p:nvSpPr>
                <p:cNvPr id="5" name="TextBox 8">
                  <a:extLst>
                    <a:ext uri="{FF2B5EF4-FFF2-40B4-BE49-F238E27FC236}">
                      <a16:creationId xmlns:a16="http://schemas.microsoft.com/office/drawing/2014/main" id="{CBE39269-C6CD-4C9B-B3BE-3D41352680AF}"/>
                    </a:ext>
                  </a:extLst>
                </p:cNvPr>
                <p:cNvSpPr txBox="1">
                  <a:spLocks noChangeArrowheads="1"/>
                </p:cNvSpPr>
                <p:nvPr/>
              </p:nvSpPr>
              <p:spPr bwMode="auto">
                <a:xfrm>
                  <a:off x="1143155" y="844216"/>
                  <a:ext cx="325532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algn="ctr" eaLnBrk="1" hangingPunct="1"/>
                  <a:r>
                    <a:rPr lang="en-US" altLang="zh-CN" sz="1200" dirty="0">
                      <a:solidFill>
                        <a:srgbClr val="C00000"/>
                      </a:solidFill>
                      <a:cs typeface="+mn-ea"/>
                      <a:sym typeface="+mn-lt"/>
                    </a:rPr>
                    <a:t>CLICK TO ADD CAPTION TEXT</a:t>
                  </a:r>
                  <a:endParaRPr lang="zh-CN" altLang="en-US" sz="1200" dirty="0">
                    <a:solidFill>
                      <a:srgbClr val="C00000"/>
                    </a:solidFill>
                    <a:cs typeface="+mn-ea"/>
                    <a:sym typeface="+mn-lt"/>
                  </a:endParaRPr>
                </a:p>
              </p:txBody>
            </p:sp>
          </p:grpSp>
          <p:cxnSp>
            <p:nvCxnSpPr>
              <p:cNvPr id="6" name="直接连接符 5">
                <a:extLst>
                  <a:ext uri="{FF2B5EF4-FFF2-40B4-BE49-F238E27FC236}">
                    <a16:creationId xmlns:a16="http://schemas.microsoft.com/office/drawing/2014/main" id="{A04BADEE-C3C6-4893-B473-ED048E7FD8D5}"/>
                  </a:ext>
                </a:extLst>
              </p:cNvPr>
              <p:cNvCxnSpPr/>
              <p:nvPr/>
            </p:nvCxnSpPr>
            <p:spPr>
              <a:xfrm>
                <a:off x="0" y="1162050"/>
                <a:ext cx="12190413" cy="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grpSp>
        <p:pic>
          <p:nvPicPr>
            <p:cNvPr id="8" name="图片 7">
              <a:extLst>
                <a:ext uri="{FF2B5EF4-FFF2-40B4-BE49-F238E27FC236}">
                  <a16:creationId xmlns:a16="http://schemas.microsoft.com/office/drawing/2014/main" id="{ED40208C-728E-41BE-A1F2-E848D5A4A6C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7457829" y="220275"/>
              <a:ext cx="1101533" cy="742005"/>
            </a:xfrm>
            <a:prstGeom prst="rect">
              <a:avLst/>
            </a:prstGeom>
          </p:spPr>
        </p:pic>
        <p:pic>
          <p:nvPicPr>
            <p:cNvPr id="9" name="图片 8">
              <a:extLst>
                <a:ext uri="{FF2B5EF4-FFF2-40B4-BE49-F238E27FC236}">
                  <a16:creationId xmlns:a16="http://schemas.microsoft.com/office/drawing/2014/main" id="{6B068F9C-E5BD-4227-B27E-F423175EF4F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58697" y="220275"/>
              <a:ext cx="1101533" cy="742005"/>
            </a:xfrm>
            <a:prstGeom prst="rect">
              <a:avLst/>
            </a:prstGeom>
          </p:spPr>
        </p:pic>
      </p:grpSp>
      <p:grpSp>
        <p:nvGrpSpPr>
          <p:cNvPr id="11" name="组合 10">
            <a:extLst>
              <a:ext uri="{FF2B5EF4-FFF2-40B4-BE49-F238E27FC236}">
                <a16:creationId xmlns:a16="http://schemas.microsoft.com/office/drawing/2014/main" id="{E344E79F-8C3B-4A08-B6E7-3D734D40150D}"/>
              </a:ext>
            </a:extLst>
          </p:cNvPr>
          <p:cNvGrpSpPr/>
          <p:nvPr/>
        </p:nvGrpSpPr>
        <p:grpSpPr>
          <a:xfrm>
            <a:off x="1648807" y="1787661"/>
            <a:ext cx="8998584" cy="4333939"/>
            <a:chOff x="1050925" y="1189715"/>
            <a:chExt cx="10558125" cy="5085058"/>
          </a:xfrm>
        </p:grpSpPr>
        <p:grpSp>
          <p:nvGrpSpPr>
            <p:cNvPr id="12" name="组合 71">
              <a:extLst>
                <a:ext uri="{FF2B5EF4-FFF2-40B4-BE49-F238E27FC236}">
                  <a16:creationId xmlns:a16="http://schemas.microsoft.com/office/drawing/2014/main" id="{973FD1DD-505A-4884-9B50-AB7B3D46FA58}"/>
                </a:ext>
              </a:extLst>
            </p:cNvPr>
            <p:cNvGrpSpPr>
              <a:grpSpLocks/>
            </p:cNvGrpSpPr>
            <p:nvPr/>
          </p:nvGrpSpPr>
          <p:grpSpPr bwMode="auto">
            <a:xfrm>
              <a:off x="7783513" y="2675615"/>
              <a:ext cx="1606550" cy="1638300"/>
              <a:chOff x="0" y="0"/>
              <a:chExt cx="1323539" cy="1349610"/>
            </a:xfrm>
            <a:solidFill>
              <a:schemeClr val="tx2">
                <a:lumMod val="50000"/>
              </a:schemeClr>
            </a:solidFill>
          </p:grpSpPr>
          <p:sp>
            <p:nvSpPr>
              <p:cNvPr id="40" name="任意多边形 18">
                <a:extLst>
                  <a:ext uri="{FF2B5EF4-FFF2-40B4-BE49-F238E27FC236}">
                    <a16:creationId xmlns:a16="http://schemas.microsoft.com/office/drawing/2014/main" id="{BF67D19D-ECBA-4CD8-B224-8C538C603BD1}"/>
                  </a:ext>
                </a:extLst>
              </p:cNvPr>
              <p:cNvSpPr>
                <a:spLocks/>
              </p:cNvSpPr>
              <p:nvPr/>
            </p:nvSpPr>
            <p:spPr bwMode="auto">
              <a:xfrm rot="8100000">
                <a:off x="663717" y="711273"/>
                <a:ext cx="659822" cy="231694"/>
              </a:xfrm>
              <a:custGeom>
                <a:avLst/>
                <a:gdLst>
                  <a:gd name="T0" fmla="*/ 0 w 1618735"/>
                  <a:gd name="T1" fmla="*/ 15692 h 568411"/>
                  <a:gd name="T2" fmla="*/ 0 w 1618735"/>
                  <a:gd name="T3" fmla="*/ 0 h 568411"/>
                  <a:gd name="T4" fmla="*/ 44687 w 1618735"/>
                  <a:gd name="T5" fmla="*/ 0 h 568411"/>
                  <a:gd name="T6" fmla="*/ 44687 w 1618735"/>
                  <a:gd name="T7" fmla="*/ 15692 h 568411"/>
                  <a:gd name="T8" fmla="*/ 15619 w 1618735"/>
                  <a:gd name="T9" fmla="*/ 15692 h 568411"/>
                  <a:gd name="T10" fmla="*/ 7846 w 1618735"/>
                  <a:gd name="T11" fmla="*/ 7918 h 568411"/>
                  <a:gd name="T12" fmla="*/ 73 w 1618735"/>
                  <a:gd name="T13" fmla="*/ 15692 h 568411"/>
                  <a:gd name="T14" fmla="*/ 0 60000 65536"/>
                  <a:gd name="T15" fmla="*/ 0 60000 65536"/>
                  <a:gd name="T16" fmla="*/ 0 60000 65536"/>
                  <a:gd name="T17" fmla="*/ 0 60000 65536"/>
                  <a:gd name="T18" fmla="*/ 0 60000 65536"/>
                  <a:gd name="T19" fmla="*/ 0 60000 65536"/>
                  <a:gd name="T20" fmla="*/ 0 60000 65536"/>
                  <a:gd name="T21" fmla="*/ 0 w 1618735"/>
                  <a:gd name="T22" fmla="*/ 0 h 568411"/>
                  <a:gd name="T23" fmla="*/ 1618735 w 1618735"/>
                  <a:gd name="T24" fmla="*/ 568411 h 5684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18735" h="568411">
                    <a:moveTo>
                      <a:pt x="0" y="568411"/>
                    </a:moveTo>
                    <a:lnTo>
                      <a:pt x="0" y="0"/>
                    </a:lnTo>
                    <a:lnTo>
                      <a:pt x="1618735" y="0"/>
                    </a:lnTo>
                    <a:lnTo>
                      <a:pt x="1618735" y="568411"/>
                    </a:lnTo>
                    <a:lnTo>
                      <a:pt x="565788" y="568411"/>
                    </a:lnTo>
                    <a:lnTo>
                      <a:pt x="284205" y="286828"/>
                    </a:lnTo>
                    <a:lnTo>
                      <a:pt x="2622" y="568411"/>
                    </a:lnTo>
                    <a:lnTo>
                      <a:pt x="0" y="568411"/>
                    </a:ln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sz="1200" dirty="0">
                  <a:cs typeface="+mn-ea"/>
                  <a:sym typeface="+mn-lt"/>
                </a:endParaRPr>
              </a:p>
            </p:txBody>
          </p:sp>
          <p:sp>
            <p:nvSpPr>
              <p:cNvPr id="41" name="五边形 19">
                <a:extLst>
                  <a:ext uri="{FF2B5EF4-FFF2-40B4-BE49-F238E27FC236}">
                    <a16:creationId xmlns:a16="http://schemas.microsoft.com/office/drawing/2014/main" id="{7C7D900F-C5A4-4C5C-9D1C-2276FB2BCAFA}"/>
                  </a:ext>
                </a:extLst>
              </p:cNvPr>
              <p:cNvSpPr>
                <a:spLocks noChangeArrowheads="1"/>
              </p:cNvSpPr>
              <p:nvPr/>
            </p:nvSpPr>
            <p:spPr bwMode="auto">
              <a:xfrm rot="2700000">
                <a:off x="469240" y="265726"/>
                <a:ext cx="763145" cy="231693"/>
              </a:xfrm>
              <a:prstGeom prst="homePlate">
                <a:avLst>
                  <a:gd name="adj" fmla="val 82344"/>
                </a:avLst>
              </a:prstGeom>
              <a:solidFill>
                <a:schemeClr val="tx2">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charset="0"/>
                  <a:buNone/>
                </a:pPr>
                <a:endParaRPr lang="zh-CN" altLang="en-US" sz="1200" dirty="0">
                  <a:solidFill>
                    <a:srgbClr val="FFFFFF"/>
                  </a:solidFill>
                  <a:cs typeface="+mn-ea"/>
                  <a:sym typeface="+mn-lt"/>
                </a:endParaRPr>
              </a:p>
            </p:txBody>
          </p:sp>
          <p:sp>
            <p:nvSpPr>
              <p:cNvPr id="42" name="五边形 20">
                <a:extLst>
                  <a:ext uri="{FF2B5EF4-FFF2-40B4-BE49-F238E27FC236}">
                    <a16:creationId xmlns:a16="http://schemas.microsoft.com/office/drawing/2014/main" id="{6CB5311C-519E-4E43-BA80-0CC9491F9907}"/>
                  </a:ext>
                </a:extLst>
              </p:cNvPr>
              <p:cNvSpPr>
                <a:spLocks noChangeArrowheads="1"/>
              </p:cNvSpPr>
              <p:nvPr/>
            </p:nvSpPr>
            <p:spPr bwMode="auto">
              <a:xfrm rot="2700000" flipH="1">
                <a:off x="354456" y="590005"/>
                <a:ext cx="231693" cy="759605"/>
              </a:xfrm>
              <a:prstGeom prst="homePlate">
                <a:avLst>
                  <a:gd name="adj" fmla="val 25000"/>
                </a:avLst>
              </a:prstGeom>
              <a:solidFill>
                <a:schemeClr val="tx2">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charset="0"/>
                  <a:buNone/>
                </a:pPr>
                <a:endParaRPr lang="zh-CN" altLang="en-US" sz="1200" dirty="0">
                  <a:solidFill>
                    <a:srgbClr val="FFFFFF"/>
                  </a:solidFill>
                  <a:cs typeface="+mn-ea"/>
                  <a:sym typeface="+mn-lt"/>
                </a:endParaRPr>
              </a:p>
            </p:txBody>
          </p:sp>
          <p:sp>
            <p:nvSpPr>
              <p:cNvPr id="43" name="任意多边形 21">
                <a:extLst>
                  <a:ext uri="{FF2B5EF4-FFF2-40B4-BE49-F238E27FC236}">
                    <a16:creationId xmlns:a16="http://schemas.microsoft.com/office/drawing/2014/main" id="{82F704C2-FC3C-41A8-B634-B882B9D1FFCE}"/>
                  </a:ext>
                </a:extLst>
              </p:cNvPr>
              <p:cNvSpPr>
                <a:spLocks/>
              </p:cNvSpPr>
              <p:nvPr/>
            </p:nvSpPr>
            <p:spPr bwMode="auto">
              <a:xfrm rot="8100000" flipH="1" flipV="1">
                <a:off x="0" y="410836"/>
                <a:ext cx="659822" cy="231694"/>
              </a:xfrm>
              <a:custGeom>
                <a:avLst/>
                <a:gdLst>
                  <a:gd name="T0" fmla="*/ 0 w 1618735"/>
                  <a:gd name="T1" fmla="*/ 15692 h 568411"/>
                  <a:gd name="T2" fmla="*/ 0 w 1618735"/>
                  <a:gd name="T3" fmla="*/ 0 h 568411"/>
                  <a:gd name="T4" fmla="*/ 44687 w 1618735"/>
                  <a:gd name="T5" fmla="*/ 0 h 568411"/>
                  <a:gd name="T6" fmla="*/ 44687 w 1618735"/>
                  <a:gd name="T7" fmla="*/ 15692 h 568411"/>
                  <a:gd name="T8" fmla="*/ 15619 w 1618735"/>
                  <a:gd name="T9" fmla="*/ 15692 h 568411"/>
                  <a:gd name="T10" fmla="*/ 7846 w 1618735"/>
                  <a:gd name="T11" fmla="*/ 7918 h 568411"/>
                  <a:gd name="T12" fmla="*/ 73 w 1618735"/>
                  <a:gd name="T13" fmla="*/ 15692 h 568411"/>
                  <a:gd name="T14" fmla="*/ 0 60000 65536"/>
                  <a:gd name="T15" fmla="*/ 0 60000 65536"/>
                  <a:gd name="T16" fmla="*/ 0 60000 65536"/>
                  <a:gd name="T17" fmla="*/ 0 60000 65536"/>
                  <a:gd name="T18" fmla="*/ 0 60000 65536"/>
                  <a:gd name="T19" fmla="*/ 0 60000 65536"/>
                  <a:gd name="T20" fmla="*/ 0 60000 65536"/>
                  <a:gd name="T21" fmla="*/ 0 w 1618735"/>
                  <a:gd name="T22" fmla="*/ 0 h 568411"/>
                  <a:gd name="T23" fmla="*/ 1618735 w 1618735"/>
                  <a:gd name="T24" fmla="*/ 568411 h 5684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18735" h="568411">
                    <a:moveTo>
                      <a:pt x="0" y="568411"/>
                    </a:moveTo>
                    <a:lnTo>
                      <a:pt x="0" y="0"/>
                    </a:lnTo>
                    <a:lnTo>
                      <a:pt x="1618735" y="0"/>
                    </a:lnTo>
                    <a:lnTo>
                      <a:pt x="1618735" y="568411"/>
                    </a:lnTo>
                    <a:lnTo>
                      <a:pt x="565788" y="568411"/>
                    </a:lnTo>
                    <a:lnTo>
                      <a:pt x="284205" y="286828"/>
                    </a:lnTo>
                    <a:lnTo>
                      <a:pt x="2622" y="568411"/>
                    </a:lnTo>
                    <a:lnTo>
                      <a:pt x="0" y="568411"/>
                    </a:ln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sz="1200" dirty="0">
                  <a:cs typeface="+mn-ea"/>
                  <a:sym typeface="+mn-lt"/>
                </a:endParaRPr>
              </a:p>
            </p:txBody>
          </p:sp>
        </p:grpSp>
        <p:grpSp>
          <p:nvGrpSpPr>
            <p:cNvPr id="13" name="组合 72">
              <a:extLst>
                <a:ext uri="{FF2B5EF4-FFF2-40B4-BE49-F238E27FC236}">
                  <a16:creationId xmlns:a16="http://schemas.microsoft.com/office/drawing/2014/main" id="{0960B90E-F521-4594-BD9A-F6C854C9EBA4}"/>
                </a:ext>
              </a:extLst>
            </p:cNvPr>
            <p:cNvGrpSpPr>
              <a:grpSpLocks/>
            </p:cNvGrpSpPr>
            <p:nvPr/>
          </p:nvGrpSpPr>
          <p:grpSpPr bwMode="auto">
            <a:xfrm>
              <a:off x="10099675" y="3177265"/>
              <a:ext cx="1009650" cy="1028700"/>
              <a:chOff x="0" y="0"/>
              <a:chExt cx="831081" cy="847453"/>
            </a:xfrm>
            <a:solidFill>
              <a:schemeClr val="tx2">
                <a:lumMod val="50000"/>
              </a:schemeClr>
            </a:solidFill>
          </p:grpSpPr>
          <p:sp>
            <p:nvSpPr>
              <p:cNvPr id="36" name="任意多边形 30">
                <a:extLst>
                  <a:ext uri="{FF2B5EF4-FFF2-40B4-BE49-F238E27FC236}">
                    <a16:creationId xmlns:a16="http://schemas.microsoft.com/office/drawing/2014/main" id="{2B6A20F4-DEE5-427F-8233-83324729AC5C}"/>
                  </a:ext>
                </a:extLst>
              </p:cNvPr>
              <p:cNvSpPr>
                <a:spLocks/>
              </p:cNvSpPr>
              <p:nvPr/>
            </p:nvSpPr>
            <p:spPr bwMode="auto">
              <a:xfrm rot="8100000">
                <a:off x="416763" y="446626"/>
                <a:ext cx="414318" cy="145486"/>
              </a:xfrm>
              <a:custGeom>
                <a:avLst/>
                <a:gdLst>
                  <a:gd name="T0" fmla="*/ 0 w 1618735"/>
                  <a:gd name="T1" fmla="*/ 2439 h 568411"/>
                  <a:gd name="T2" fmla="*/ 0 w 1618735"/>
                  <a:gd name="T3" fmla="*/ 0 h 568411"/>
                  <a:gd name="T4" fmla="*/ 6947 w 1618735"/>
                  <a:gd name="T5" fmla="*/ 0 h 568411"/>
                  <a:gd name="T6" fmla="*/ 6947 w 1618735"/>
                  <a:gd name="T7" fmla="*/ 2439 h 568411"/>
                  <a:gd name="T8" fmla="*/ 2428 w 1618735"/>
                  <a:gd name="T9" fmla="*/ 2439 h 568411"/>
                  <a:gd name="T10" fmla="*/ 1220 w 1618735"/>
                  <a:gd name="T11" fmla="*/ 1231 h 568411"/>
                  <a:gd name="T12" fmla="*/ 11 w 1618735"/>
                  <a:gd name="T13" fmla="*/ 2439 h 568411"/>
                  <a:gd name="T14" fmla="*/ 0 60000 65536"/>
                  <a:gd name="T15" fmla="*/ 0 60000 65536"/>
                  <a:gd name="T16" fmla="*/ 0 60000 65536"/>
                  <a:gd name="T17" fmla="*/ 0 60000 65536"/>
                  <a:gd name="T18" fmla="*/ 0 60000 65536"/>
                  <a:gd name="T19" fmla="*/ 0 60000 65536"/>
                  <a:gd name="T20" fmla="*/ 0 60000 65536"/>
                  <a:gd name="T21" fmla="*/ 0 w 1618735"/>
                  <a:gd name="T22" fmla="*/ 0 h 568411"/>
                  <a:gd name="T23" fmla="*/ 1618735 w 1618735"/>
                  <a:gd name="T24" fmla="*/ 568411 h 5684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18735" h="568411">
                    <a:moveTo>
                      <a:pt x="0" y="568411"/>
                    </a:moveTo>
                    <a:lnTo>
                      <a:pt x="0" y="0"/>
                    </a:lnTo>
                    <a:lnTo>
                      <a:pt x="1618735" y="0"/>
                    </a:lnTo>
                    <a:lnTo>
                      <a:pt x="1618735" y="568411"/>
                    </a:lnTo>
                    <a:lnTo>
                      <a:pt x="565788" y="568411"/>
                    </a:lnTo>
                    <a:lnTo>
                      <a:pt x="284205" y="286828"/>
                    </a:lnTo>
                    <a:lnTo>
                      <a:pt x="2622" y="568411"/>
                    </a:lnTo>
                    <a:lnTo>
                      <a:pt x="0" y="568411"/>
                    </a:ln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sz="1200" dirty="0">
                  <a:cs typeface="+mn-ea"/>
                  <a:sym typeface="+mn-lt"/>
                </a:endParaRPr>
              </a:p>
            </p:txBody>
          </p:sp>
          <p:sp>
            <p:nvSpPr>
              <p:cNvPr id="37" name="五边形 31">
                <a:extLst>
                  <a:ext uri="{FF2B5EF4-FFF2-40B4-BE49-F238E27FC236}">
                    <a16:creationId xmlns:a16="http://schemas.microsoft.com/office/drawing/2014/main" id="{1B890A68-2D63-4FC1-BB11-812641B8E46B}"/>
                  </a:ext>
                </a:extLst>
              </p:cNvPr>
              <p:cNvSpPr>
                <a:spLocks noChangeArrowheads="1"/>
              </p:cNvSpPr>
              <p:nvPr/>
            </p:nvSpPr>
            <p:spPr bwMode="auto">
              <a:xfrm rot="2700000">
                <a:off x="294646" y="166856"/>
                <a:ext cx="479197" cy="145486"/>
              </a:xfrm>
              <a:prstGeom prst="homePlate">
                <a:avLst>
                  <a:gd name="adj" fmla="val 82344"/>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charset="0"/>
                  <a:buNone/>
                </a:pPr>
                <a:endParaRPr lang="zh-CN" altLang="en-US" sz="1200" dirty="0">
                  <a:solidFill>
                    <a:srgbClr val="FFFFFF"/>
                  </a:solidFill>
                  <a:cs typeface="+mn-ea"/>
                  <a:sym typeface="+mn-lt"/>
                </a:endParaRPr>
              </a:p>
            </p:txBody>
          </p:sp>
          <p:sp>
            <p:nvSpPr>
              <p:cNvPr id="38" name="五边形 32">
                <a:extLst>
                  <a:ext uri="{FF2B5EF4-FFF2-40B4-BE49-F238E27FC236}">
                    <a16:creationId xmlns:a16="http://schemas.microsoft.com/office/drawing/2014/main" id="{865CFEB0-662F-423D-B691-D1268B640E4B}"/>
                  </a:ext>
                </a:extLst>
              </p:cNvPr>
              <p:cNvSpPr>
                <a:spLocks noChangeArrowheads="1"/>
              </p:cNvSpPr>
              <p:nvPr/>
            </p:nvSpPr>
            <p:spPr bwMode="auto">
              <a:xfrm rot="2700000" flipH="1">
                <a:off x="222571" y="370479"/>
                <a:ext cx="145486" cy="476974"/>
              </a:xfrm>
              <a:prstGeom prst="homePlate">
                <a:avLst>
                  <a:gd name="adj" fmla="val 25000"/>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charset="0"/>
                  <a:buNone/>
                </a:pPr>
                <a:endParaRPr lang="zh-CN" altLang="en-US" sz="1200" dirty="0">
                  <a:solidFill>
                    <a:srgbClr val="FFFFFF"/>
                  </a:solidFill>
                  <a:cs typeface="+mn-ea"/>
                  <a:sym typeface="+mn-lt"/>
                </a:endParaRPr>
              </a:p>
            </p:txBody>
          </p:sp>
          <p:sp>
            <p:nvSpPr>
              <p:cNvPr id="39" name="任意多边形 33">
                <a:extLst>
                  <a:ext uri="{FF2B5EF4-FFF2-40B4-BE49-F238E27FC236}">
                    <a16:creationId xmlns:a16="http://schemas.microsoft.com/office/drawing/2014/main" id="{6B225894-D68E-4160-9E17-D21CC245CF04}"/>
                  </a:ext>
                </a:extLst>
              </p:cNvPr>
              <p:cNvSpPr>
                <a:spLocks/>
              </p:cNvSpPr>
              <p:nvPr/>
            </p:nvSpPr>
            <p:spPr bwMode="auto">
              <a:xfrm rot="8100000" flipH="1" flipV="1">
                <a:off x="0" y="257974"/>
                <a:ext cx="414318" cy="145486"/>
              </a:xfrm>
              <a:custGeom>
                <a:avLst/>
                <a:gdLst>
                  <a:gd name="T0" fmla="*/ 0 w 1618735"/>
                  <a:gd name="T1" fmla="*/ 2439 h 568411"/>
                  <a:gd name="T2" fmla="*/ 0 w 1618735"/>
                  <a:gd name="T3" fmla="*/ 0 h 568411"/>
                  <a:gd name="T4" fmla="*/ 6947 w 1618735"/>
                  <a:gd name="T5" fmla="*/ 0 h 568411"/>
                  <a:gd name="T6" fmla="*/ 6947 w 1618735"/>
                  <a:gd name="T7" fmla="*/ 2439 h 568411"/>
                  <a:gd name="T8" fmla="*/ 2428 w 1618735"/>
                  <a:gd name="T9" fmla="*/ 2439 h 568411"/>
                  <a:gd name="T10" fmla="*/ 1220 w 1618735"/>
                  <a:gd name="T11" fmla="*/ 1231 h 568411"/>
                  <a:gd name="T12" fmla="*/ 11 w 1618735"/>
                  <a:gd name="T13" fmla="*/ 2439 h 568411"/>
                  <a:gd name="T14" fmla="*/ 0 60000 65536"/>
                  <a:gd name="T15" fmla="*/ 0 60000 65536"/>
                  <a:gd name="T16" fmla="*/ 0 60000 65536"/>
                  <a:gd name="T17" fmla="*/ 0 60000 65536"/>
                  <a:gd name="T18" fmla="*/ 0 60000 65536"/>
                  <a:gd name="T19" fmla="*/ 0 60000 65536"/>
                  <a:gd name="T20" fmla="*/ 0 60000 65536"/>
                  <a:gd name="T21" fmla="*/ 0 w 1618735"/>
                  <a:gd name="T22" fmla="*/ 0 h 568411"/>
                  <a:gd name="T23" fmla="*/ 1618735 w 1618735"/>
                  <a:gd name="T24" fmla="*/ 568411 h 5684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18735" h="568411">
                    <a:moveTo>
                      <a:pt x="0" y="568411"/>
                    </a:moveTo>
                    <a:lnTo>
                      <a:pt x="0" y="0"/>
                    </a:lnTo>
                    <a:lnTo>
                      <a:pt x="1618735" y="0"/>
                    </a:lnTo>
                    <a:lnTo>
                      <a:pt x="1618735" y="568411"/>
                    </a:lnTo>
                    <a:lnTo>
                      <a:pt x="565788" y="568411"/>
                    </a:lnTo>
                    <a:lnTo>
                      <a:pt x="284205" y="286828"/>
                    </a:lnTo>
                    <a:lnTo>
                      <a:pt x="2622" y="568411"/>
                    </a:lnTo>
                    <a:lnTo>
                      <a:pt x="0" y="568411"/>
                    </a:ln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sz="1200" dirty="0">
                  <a:cs typeface="+mn-ea"/>
                  <a:sym typeface="+mn-lt"/>
                </a:endParaRPr>
              </a:p>
            </p:txBody>
          </p:sp>
        </p:grpSp>
        <p:grpSp>
          <p:nvGrpSpPr>
            <p:cNvPr id="14" name="组合 66">
              <a:extLst>
                <a:ext uri="{FF2B5EF4-FFF2-40B4-BE49-F238E27FC236}">
                  <a16:creationId xmlns:a16="http://schemas.microsoft.com/office/drawing/2014/main" id="{B4B31BAF-2B5B-4328-8B85-26B933E2E52C}"/>
                </a:ext>
              </a:extLst>
            </p:cNvPr>
            <p:cNvGrpSpPr>
              <a:grpSpLocks/>
            </p:cNvGrpSpPr>
            <p:nvPr/>
          </p:nvGrpSpPr>
          <p:grpSpPr bwMode="auto">
            <a:xfrm>
              <a:off x="1050925" y="1189715"/>
              <a:ext cx="3046413" cy="3101975"/>
              <a:chOff x="0" y="0"/>
              <a:chExt cx="2509616" cy="2555304"/>
            </a:xfrm>
            <a:solidFill>
              <a:schemeClr val="tx2">
                <a:lumMod val="50000"/>
              </a:schemeClr>
            </a:solidFill>
          </p:grpSpPr>
          <p:sp>
            <p:nvSpPr>
              <p:cNvPr id="28" name="任意多边形 46">
                <a:extLst>
                  <a:ext uri="{FF2B5EF4-FFF2-40B4-BE49-F238E27FC236}">
                    <a16:creationId xmlns:a16="http://schemas.microsoft.com/office/drawing/2014/main" id="{8AF57632-845A-4C83-989E-7DB35DA72C53}"/>
                  </a:ext>
                </a:extLst>
              </p:cNvPr>
              <p:cNvSpPr>
                <a:spLocks/>
              </p:cNvSpPr>
              <p:nvPr/>
            </p:nvSpPr>
            <p:spPr bwMode="auto">
              <a:xfrm rot="8100000">
                <a:off x="1256334" y="1346351"/>
                <a:ext cx="1248964" cy="438568"/>
              </a:xfrm>
              <a:custGeom>
                <a:avLst/>
                <a:gdLst>
                  <a:gd name="T0" fmla="*/ 0 w 1618735"/>
                  <a:gd name="T1" fmla="*/ 201446 h 568411"/>
                  <a:gd name="T2" fmla="*/ 0 w 1618735"/>
                  <a:gd name="T3" fmla="*/ 0 h 568411"/>
                  <a:gd name="T4" fmla="*/ 573684 w 1618735"/>
                  <a:gd name="T5" fmla="*/ 0 h 568411"/>
                  <a:gd name="T6" fmla="*/ 573684 w 1618735"/>
                  <a:gd name="T7" fmla="*/ 201446 h 568411"/>
                  <a:gd name="T8" fmla="*/ 200517 w 1618735"/>
                  <a:gd name="T9" fmla="*/ 201446 h 568411"/>
                  <a:gd name="T10" fmla="*/ 100723 w 1618735"/>
                  <a:gd name="T11" fmla="*/ 101653 h 568411"/>
                  <a:gd name="T12" fmla="*/ 929 w 1618735"/>
                  <a:gd name="T13" fmla="*/ 201446 h 568411"/>
                  <a:gd name="T14" fmla="*/ 0 60000 65536"/>
                  <a:gd name="T15" fmla="*/ 0 60000 65536"/>
                  <a:gd name="T16" fmla="*/ 0 60000 65536"/>
                  <a:gd name="T17" fmla="*/ 0 60000 65536"/>
                  <a:gd name="T18" fmla="*/ 0 60000 65536"/>
                  <a:gd name="T19" fmla="*/ 0 60000 65536"/>
                  <a:gd name="T20" fmla="*/ 0 60000 65536"/>
                  <a:gd name="T21" fmla="*/ 0 w 1618735"/>
                  <a:gd name="T22" fmla="*/ 0 h 568411"/>
                  <a:gd name="T23" fmla="*/ 1618735 w 1618735"/>
                  <a:gd name="T24" fmla="*/ 568411 h 5684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18735" h="568411">
                    <a:moveTo>
                      <a:pt x="0" y="568411"/>
                    </a:moveTo>
                    <a:lnTo>
                      <a:pt x="0" y="0"/>
                    </a:lnTo>
                    <a:lnTo>
                      <a:pt x="1618735" y="0"/>
                    </a:lnTo>
                    <a:lnTo>
                      <a:pt x="1618735" y="568411"/>
                    </a:lnTo>
                    <a:lnTo>
                      <a:pt x="565788" y="568411"/>
                    </a:lnTo>
                    <a:lnTo>
                      <a:pt x="284205" y="286828"/>
                    </a:lnTo>
                    <a:lnTo>
                      <a:pt x="2622" y="568411"/>
                    </a:lnTo>
                    <a:lnTo>
                      <a:pt x="0" y="5684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sz="1200" dirty="0">
                  <a:cs typeface="+mn-ea"/>
                  <a:sym typeface="+mn-lt"/>
                </a:endParaRPr>
              </a:p>
            </p:txBody>
          </p:sp>
          <p:sp>
            <p:nvSpPr>
              <p:cNvPr id="29" name="五边形 47">
                <a:extLst>
                  <a:ext uri="{FF2B5EF4-FFF2-40B4-BE49-F238E27FC236}">
                    <a16:creationId xmlns:a16="http://schemas.microsoft.com/office/drawing/2014/main" id="{F86D78D1-BC09-484B-BF0C-EBE3A3A2E388}"/>
                  </a:ext>
                </a:extLst>
              </p:cNvPr>
              <p:cNvSpPr>
                <a:spLocks noChangeArrowheads="1"/>
              </p:cNvSpPr>
              <p:nvPr/>
            </p:nvSpPr>
            <p:spPr bwMode="auto">
              <a:xfrm rot="2700000">
                <a:off x="888216" y="502986"/>
                <a:ext cx="1444539" cy="438567"/>
              </a:xfrm>
              <a:prstGeom prst="homePlate">
                <a:avLst>
                  <a:gd name="adj" fmla="val 82344"/>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charset="0"/>
                  <a:buNone/>
                </a:pPr>
                <a:endParaRPr lang="zh-CN" altLang="en-US" sz="1200" dirty="0">
                  <a:solidFill>
                    <a:srgbClr val="FFFFFF"/>
                  </a:solidFill>
                  <a:cs typeface="+mn-ea"/>
                  <a:sym typeface="+mn-lt"/>
                </a:endParaRPr>
              </a:p>
            </p:txBody>
          </p:sp>
          <p:sp>
            <p:nvSpPr>
              <p:cNvPr id="30" name="五边形 48">
                <a:extLst>
                  <a:ext uri="{FF2B5EF4-FFF2-40B4-BE49-F238E27FC236}">
                    <a16:creationId xmlns:a16="http://schemas.microsoft.com/office/drawing/2014/main" id="{B4ED8819-CFD3-49EC-825E-CFE789D91936}"/>
                  </a:ext>
                </a:extLst>
              </p:cNvPr>
              <p:cNvSpPr>
                <a:spLocks noChangeArrowheads="1"/>
              </p:cNvSpPr>
              <p:nvPr/>
            </p:nvSpPr>
            <p:spPr bwMode="auto">
              <a:xfrm rot="2700000" flipH="1">
                <a:off x="670942" y="1116807"/>
                <a:ext cx="438567" cy="1437838"/>
              </a:xfrm>
              <a:prstGeom prst="homePlate">
                <a:avLst>
                  <a:gd name="adj" fmla="val 25000"/>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charset="0"/>
                  <a:buNone/>
                </a:pPr>
                <a:endParaRPr lang="zh-CN" altLang="en-US" sz="1200" dirty="0">
                  <a:solidFill>
                    <a:srgbClr val="FFFFFF"/>
                  </a:solidFill>
                  <a:cs typeface="+mn-ea"/>
                  <a:sym typeface="+mn-lt"/>
                </a:endParaRPr>
              </a:p>
            </p:txBody>
          </p:sp>
          <p:sp>
            <p:nvSpPr>
              <p:cNvPr id="31" name="任意多边形 49">
                <a:extLst>
                  <a:ext uri="{FF2B5EF4-FFF2-40B4-BE49-F238E27FC236}">
                    <a16:creationId xmlns:a16="http://schemas.microsoft.com/office/drawing/2014/main" id="{C071A155-33CB-47FF-851C-F7E535A14AF3}"/>
                  </a:ext>
                </a:extLst>
              </p:cNvPr>
              <p:cNvSpPr>
                <a:spLocks/>
              </p:cNvSpPr>
              <p:nvPr/>
            </p:nvSpPr>
            <p:spPr bwMode="auto">
              <a:xfrm rot="8100000" flipH="1" flipV="1">
                <a:off x="0" y="777662"/>
                <a:ext cx="1248964" cy="438568"/>
              </a:xfrm>
              <a:custGeom>
                <a:avLst/>
                <a:gdLst>
                  <a:gd name="T0" fmla="*/ 0 w 1618735"/>
                  <a:gd name="T1" fmla="*/ 201446 h 568411"/>
                  <a:gd name="T2" fmla="*/ 0 w 1618735"/>
                  <a:gd name="T3" fmla="*/ 0 h 568411"/>
                  <a:gd name="T4" fmla="*/ 573684 w 1618735"/>
                  <a:gd name="T5" fmla="*/ 0 h 568411"/>
                  <a:gd name="T6" fmla="*/ 573684 w 1618735"/>
                  <a:gd name="T7" fmla="*/ 201446 h 568411"/>
                  <a:gd name="T8" fmla="*/ 200517 w 1618735"/>
                  <a:gd name="T9" fmla="*/ 201446 h 568411"/>
                  <a:gd name="T10" fmla="*/ 100723 w 1618735"/>
                  <a:gd name="T11" fmla="*/ 101653 h 568411"/>
                  <a:gd name="T12" fmla="*/ 929 w 1618735"/>
                  <a:gd name="T13" fmla="*/ 201446 h 568411"/>
                  <a:gd name="T14" fmla="*/ 0 60000 65536"/>
                  <a:gd name="T15" fmla="*/ 0 60000 65536"/>
                  <a:gd name="T16" fmla="*/ 0 60000 65536"/>
                  <a:gd name="T17" fmla="*/ 0 60000 65536"/>
                  <a:gd name="T18" fmla="*/ 0 60000 65536"/>
                  <a:gd name="T19" fmla="*/ 0 60000 65536"/>
                  <a:gd name="T20" fmla="*/ 0 60000 65536"/>
                  <a:gd name="T21" fmla="*/ 0 w 1618735"/>
                  <a:gd name="T22" fmla="*/ 0 h 568411"/>
                  <a:gd name="T23" fmla="*/ 1618735 w 1618735"/>
                  <a:gd name="T24" fmla="*/ 568411 h 5684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18735" h="568411">
                    <a:moveTo>
                      <a:pt x="0" y="568411"/>
                    </a:moveTo>
                    <a:lnTo>
                      <a:pt x="0" y="0"/>
                    </a:lnTo>
                    <a:lnTo>
                      <a:pt x="1618735" y="0"/>
                    </a:lnTo>
                    <a:lnTo>
                      <a:pt x="1618735" y="568411"/>
                    </a:lnTo>
                    <a:lnTo>
                      <a:pt x="565788" y="568411"/>
                    </a:lnTo>
                    <a:lnTo>
                      <a:pt x="284205" y="286828"/>
                    </a:lnTo>
                    <a:lnTo>
                      <a:pt x="2622" y="568411"/>
                    </a:lnTo>
                    <a:lnTo>
                      <a:pt x="0" y="5684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sz="1200" dirty="0">
                  <a:cs typeface="+mn-ea"/>
                  <a:sym typeface="+mn-lt"/>
                </a:endParaRPr>
              </a:p>
            </p:txBody>
          </p:sp>
          <p:sp>
            <p:nvSpPr>
              <p:cNvPr id="32" name="任意多边形 42">
                <a:extLst>
                  <a:ext uri="{FF2B5EF4-FFF2-40B4-BE49-F238E27FC236}">
                    <a16:creationId xmlns:a16="http://schemas.microsoft.com/office/drawing/2014/main" id="{99A8A1B8-4933-468D-8F05-A5324E29F390}"/>
                  </a:ext>
                </a:extLst>
              </p:cNvPr>
              <p:cNvSpPr>
                <a:spLocks/>
              </p:cNvSpPr>
              <p:nvPr/>
            </p:nvSpPr>
            <p:spPr bwMode="auto">
              <a:xfrm rot="8100000">
                <a:off x="1260652" y="1347009"/>
                <a:ext cx="1248964" cy="438568"/>
              </a:xfrm>
              <a:custGeom>
                <a:avLst/>
                <a:gdLst>
                  <a:gd name="T0" fmla="*/ 0 w 1618735"/>
                  <a:gd name="T1" fmla="*/ 201446 h 568411"/>
                  <a:gd name="T2" fmla="*/ 0 w 1618735"/>
                  <a:gd name="T3" fmla="*/ 0 h 568411"/>
                  <a:gd name="T4" fmla="*/ 573684 w 1618735"/>
                  <a:gd name="T5" fmla="*/ 0 h 568411"/>
                  <a:gd name="T6" fmla="*/ 573684 w 1618735"/>
                  <a:gd name="T7" fmla="*/ 201446 h 568411"/>
                  <a:gd name="T8" fmla="*/ 200517 w 1618735"/>
                  <a:gd name="T9" fmla="*/ 201446 h 568411"/>
                  <a:gd name="T10" fmla="*/ 100723 w 1618735"/>
                  <a:gd name="T11" fmla="*/ 101653 h 568411"/>
                  <a:gd name="T12" fmla="*/ 929 w 1618735"/>
                  <a:gd name="T13" fmla="*/ 201446 h 568411"/>
                  <a:gd name="T14" fmla="*/ 0 60000 65536"/>
                  <a:gd name="T15" fmla="*/ 0 60000 65536"/>
                  <a:gd name="T16" fmla="*/ 0 60000 65536"/>
                  <a:gd name="T17" fmla="*/ 0 60000 65536"/>
                  <a:gd name="T18" fmla="*/ 0 60000 65536"/>
                  <a:gd name="T19" fmla="*/ 0 60000 65536"/>
                  <a:gd name="T20" fmla="*/ 0 60000 65536"/>
                  <a:gd name="T21" fmla="*/ 0 w 1618735"/>
                  <a:gd name="T22" fmla="*/ 0 h 568411"/>
                  <a:gd name="T23" fmla="*/ 1618735 w 1618735"/>
                  <a:gd name="T24" fmla="*/ 568411 h 5684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18735" h="568411">
                    <a:moveTo>
                      <a:pt x="0" y="568411"/>
                    </a:moveTo>
                    <a:lnTo>
                      <a:pt x="0" y="0"/>
                    </a:lnTo>
                    <a:lnTo>
                      <a:pt x="1618735" y="0"/>
                    </a:lnTo>
                    <a:lnTo>
                      <a:pt x="1618735" y="568411"/>
                    </a:lnTo>
                    <a:lnTo>
                      <a:pt x="565788" y="568411"/>
                    </a:lnTo>
                    <a:lnTo>
                      <a:pt x="284205" y="286828"/>
                    </a:lnTo>
                    <a:lnTo>
                      <a:pt x="2622" y="568411"/>
                    </a:lnTo>
                    <a:lnTo>
                      <a:pt x="0" y="568411"/>
                    </a:ln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sz="1200" dirty="0">
                  <a:cs typeface="+mn-ea"/>
                  <a:sym typeface="+mn-lt"/>
                </a:endParaRPr>
              </a:p>
            </p:txBody>
          </p:sp>
          <p:sp>
            <p:nvSpPr>
              <p:cNvPr id="33" name="五边形 43">
                <a:extLst>
                  <a:ext uri="{FF2B5EF4-FFF2-40B4-BE49-F238E27FC236}">
                    <a16:creationId xmlns:a16="http://schemas.microsoft.com/office/drawing/2014/main" id="{873F7DC0-6A6C-4ACB-AFFD-CC107DC14519}"/>
                  </a:ext>
                </a:extLst>
              </p:cNvPr>
              <p:cNvSpPr>
                <a:spLocks noChangeArrowheads="1"/>
              </p:cNvSpPr>
              <p:nvPr/>
            </p:nvSpPr>
            <p:spPr bwMode="auto">
              <a:xfrm rot="2700000">
                <a:off x="892534" y="503642"/>
                <a:ext cx="1444539" cy="438567"/>
              </a:xfrm>
              <a:prstGeom prst="homePlate">
                <a:avLst>
                  <a:gd name="adj" fmla="val 82344"/>
                </a:avLst>
              </a:prstGeom>
              <a:solidFill>
                <a:schemeClr val="tx2">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charset="0"/>
                  <a:buNone/>
                </a:pPr>
                <a:endParaRPr lang="zh-CN" altLang="en-US" sz="1200" dirty="0">
                  <a:solidFill>
                    <a:srgbClr val="FFFFFF"/>
                  </a:solidFill>
                  <a:cs typeface="+mn-ea"/>
                  <a:sym typeface="+mn-lt"/>
                </a:endParaRPr>
              </a:p>
            </p:txBody>
          </p:sp>
          <p:sp>
            <p:nvSpPr>
              <p:cNvPr id="34" name="五边形 44">
                <a:extLst>
                  <a:ext uri="{FF2B5EF4-FFF2-40B4-BE49-F238E27FC236}">
                    <a16:creationId xmlns:a16="http://schemas.microsoft.com/office/drawing/2014/main" id="{F1B980FB-FB8E-4414-A296-B56BAEB3A2AD}"/>
                  </a:ext>
                </a:extLst>
              </p:cNvPr>
              <p:cNvSpPr>
                <a:spLocks noChangeArrowheads="1"/>
              </p:cNvSpPr>
              <p:nvPr/>
            </p:nvSpPr>
            <p:spPr bwMode="auto">
              <a:xfrm rot="2700000" flipH="1">
                <a:off x="675260" y="1117465"/>
                <a:ext cx="438567" cy="1437838"/>
              </a:xfrm>
              <a:prstGeom prst="homePlate">
                <a:avLst>
                  <a:gd name="adj" fmla="val 25000"/>
                </a:avLst>
              </a:prstGeom>
              <a:solidFill>
                <a:schemeClr val="tx2">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charset="0"/>
                  <a:buNone/>
                </a:pPr>
                <a:endParaRPr lang="zh-CN" altLang="en-US" sz="1200" dirty="0">
                  <a:solidFill>
                    <a:srgbClr val="FFFFFF"/>
                  </a:solidFill>
                  <a:cs typeface="+mn-ea"/>
                  <a:sym typeface="+mn-lt"/>
                </a:endParaRPr>
              </a:p>
            </p:txBody>
          </p:sp>
          <p:sp>
            <p:nvSpPr>
              <p:cNvPr id="35" name="任意多边形 45">
                <a:extLst>
                  <a:ext uri="{FF2B5EF4-FFF2-40B4-BE49-F238E27FC236}">
                    <a16:creationId xmlns:a16="http://schemas.microsoft.com/office/drawing/2014/main" id="{307880F3-03F2-4D7A-8FBE-FE3FB8EB0766}"/>
                  </a:ext>
                </a:extLst>
              </p:cNvPr>
              <p:cNvSpPr>
                <a:spLocks/>
              </p:cNvSpPr>
              <p:nvPr/>
            </p:nvSpPr>
            <p:spPr bwMode="auto">
              <a:xfrm rot="8100000" flipH="1" flipV="1">
                <a:off x="4318" y="778320"/>
                <a:ext cx="1248964" cy="438568"/>
              </a:xfrm>
              <a:custGeom>
                <a:avLst/>
                <a:gdLst>
                  <a:gd name="T0" fmla="*/ 0 w 1618735"/>
                  <a:gd name="T1" fmla="*/ 201446 h 568411"/>
                  <a:gd name="T2" fmla="*/ 0 w 1618735"/>
                  <a:gd name="T3" fmla="*/ 0 h 568411"/>
                  <a:gd name="T4" fmla="*/ 573684 w 1618735"/>
                  <a:gd name="T5" fmla="*/ 0 h 568411"/>
                  <a:gd name="T6" fmla="*/ 573684 w 1618735"/>
                  <a:gd name="T7" fmla="*/ 201446 h 568411"/>
                  <a:gd name="T8" fmla="*/ 200517 w 1618735"/>
                  <a:gd name="T9" fmla="*/ 201446 h 568411"/>
                  <a:gd name="T10" fmla="*/ 100723 w 1618735"/>
                  <a:gd name="T11" fmla="*/ 101653 h 568411"/>
                  <a:gd name="T12" fmla="*/ 929 w 1618735"/>
                  <a:gd name="T13" fmla="*/ 201446 h 568411"/>
                  <a:gd name="T14" fmla="*/ 0 60000 65536"/>
                  <a:gd name="T15" fmla="*/ 0 60000 65536"/>
                  <a:gd name="T16" fmla="*/ 0 60000 65536"/>
                  <a:gd name="T17" fmla="*/ 0 60000 65536"/>
                  <a:gd name="T18" fmla="*/ 0 60000 65536"/>
                  <a:gd name="T19" fmla="*/ 0 60000 65536"/>
                  <a:gd name="T20" fmla="*/ 0 60000 65536"/>
                  <a:gd name="T21" fmla="*/ 0 w 1618735"/>
                  <a:gd name="T22" fmla="*/ 0 h 568411"/>
                  <a:gd name="T23" fmla="*/ 1618735 w 1618735"/>
                  <a:gd name="T24" fmla="*/ 568411 h 5684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18735" h="568411">
                    <a:moveTo>
                      <a:pt x="0" y="568411"/>
                    </a:moveTo>
                    <a:lnTo>
                      <a:pt x="0" y="0"/>
                    </a:lnTo>
                    <a:lnTo>
                      <a:pt x="1618735" y="0"/>
                    </a:lnTo>
                    <a:lnTo>
                      <a:pt x="1618735" y="568411"/>
                    </a:lnTo>
                    <a:lnTo>
                      <a:pt x="565788" y="568411"/>
                    </a:lnTo>
                    <a:lnTo>
                      <a:pt x="284205" y="286828"/>
                    </a:lnTo>
                    <a:lnTo>
                      <a:pt x="2622" y="568411"/>
                    </a:lnTo>
                    <a:lnTo>
                      <a:pt x="0" y="568411"/>
                    </a:ln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sz="1200" dirty="0">
                  <a:cs typeface="+mn-ea"/>
                  <a:sym typeface="+mn-lt"/>
                </a:endParaRPr>
              </a:p>
            </p:txBody>
          </p:sp>
        </p:grpSp>
        <p:grpSp>
          <p:nvGrpSpPr>
            <p:cNvPr id="15" name="组合 70">
              <a:extLst>
                <a:ext uri="{FF2B5EF4-FFF2-40B4-BE49-F238E27FC236}">
                  <a16:creationId xmlns:a16="http://schemas.microsoft.com/office/drawing/2014/main" id="{03FD848B-2969-458B-8E82-70A77BB98035}"/>
                </a:ext>
              </a:extLst>
            </p:cNvPr>
            <p:cNvGrpSpPr>
              <a:grpSpLocks/>
            </p:cNvGrpSpPr>
            <p:nvPr/>
          </p:nvGrpSpPr>
          <p:grpSpPr bwMode="auto">
            <a:xfrm>
              <a:off x="4884738" y="1994576"/>
              <a:ext cx="2217736" cy="1818476"/>
              <a:chOff x="0" y="-2"/>
              <a:chExt cx="1825665" cy="1497533"/>
            </a:xfrm>
            <a:solidFill>
              <a:schemeClr val="tx2">
                <a:lumMod val="50000"/>
              </a:schemeClr>
            </a:solidFill>
          </p:grpSpPr>
          <p:sp>
            <p:nvSpPr>
              <p:cNvPr id="24" name="任意多边形 58">
                <a:extLst>
                  <a:ext uri="{FF2B5EF4-FFF2-40B4-BE49-F238E27FC236}">
                    <a16:creationId xmlns:a16="http://schemas.microsoft.com/office/drawing/2014/main" id="{B3B88663-FC60-4D32-BAD7-50847776A459}"/>
                  </a:ext>
                </a:extLst>
              </p:cNvPr>
              <p:cNvSpPr>
                <a:spLocks/>
              </p:cNvSpPr>
              <p:nvPr/>
            </p:nvSpPr>
            <p:spPr bwMode="auto">
              <a:xfrm rot="8100000">
                <a:off x="915517" y="981115"/>
                <a:ext cx="910148" cy="319594"/>
              </a:xfrm>
              <a:custGeom>
                <a:avLst/>
                <a:gdLst>
                  <a:gd name="T0" fmla="*/ 0 w 1618735"/>
                  <a:gd name="T1" fmla="*/ 56808 h 568411"/>
                  <a:gd name="T2" fmla="*/ 0 w 1618735"/>
                  <a:gd name="T3" fmla="*/ 0 h 568411"/>
                  <a:gd name="T4" fmla="*/ 161779 w 1618735"/>
                  <a:gd name="T5" fmla="*/ 0 h 568411"/>
                  <a:gd name="T6" fmla="*/ 161779 w 1618735"/>
                  <a:gd name="T7" fmla="*/ 56808 h 568411"/>
                  <a:gd name="T8" fmla="*/ 56545 w 1618735"/>
                  <a:gd name="T9" fmla="*/ 56808 h 568411"/>
                  <a:gd name="T10" fmla="*/ 28404 w 1618735"/>
                  <a:gd name="T11" fmla="*/ 28666 h 568411"/>
                  <a:gd name="T12" fmla="*/ 262 w 1618735"/>
                  <a:gd name="T13" fmla="*/ 56808 h 568411"/>
                  <a:gd name="T14" fmla="*/ 0 60000 65536"/>
                  <a:gd name="T15" fmla="*/ 0 60000 65536"/>
                  <a:gd name="T16" fmla="*/ 0 60000 65536"/>
                  <a:gd name="T17" fmla="*/ 0 60000 65536"/>
                  <a:gd name="T18" fmla="*/ 0 60000 65536"/>
                  <a:gd name="T19" fmla="*/ 0 60000 65536"/>
                  <a:gd name="T20" fmla="*/ 0 60000 65536"/>
                  <a:gd name="T21" fmla="*/ 0 w 1618735"/>
                  <a:gd name="T22" fmla="*/ 0 h 568411"/>
                  <a:gd name="T23" fmla="*/ 1618735 w 1618735"/>
                  <a:gd name="T24" fmla="*/ 568411 h 5684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18735" h="568411">
                    <a:moveTo>
                      <a:pt x="0" y="568411"/>
                    </a:moveTo>
                    <a:lnTo>
                      <a:pt x="0" y="0"/>
                    </a:lnTo>
                    <a:lnTo>
                      <a:pt x="1618735" y="0"/>
                    </a:lnTo>
                    <a:lnTo>
                      <a:pt x="1618735" y="568411"/>
                    </a:lnTo>
                    <a:lnTo>
                      <a:pt x="565788" y="568411"/>
                    </a:lnTo>
                    <a:lnTo>
                      <a:pt x="284205" y="286828"/>
                    </a:lnTo>
                    <a:lnTo>
                      <a:pt x="2622" y="568411"/>
                    </a:lnTo>
                    <a:lnTo>
                      <a:pt x="0" y="568411"/>
                    </a:ln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sz="1200" dirty="0">
                  <a:cs typeface="+mn-ea"/>
                  <a:sym typeface="+mn-lt"/>
                </a:endParaRPr>
              </a:p>
            </p:txBody>
          </p:sp>
          <p:sp>
            <p:nvSpPr>
              <p:cNvPr id="25" name="五边形 59">
                <a:extLst>
                  <a:ext uri="{FF2B5EF4-FFF2-40B4-BE49-F238E27FC236}">
                    <a16:creationId xmlns:a16="http://schemas.microsoft.com/office/drawing/2014/main" id="{4481B303-5632-49F5-A0B3-3C4E54E04E9E}"/>
                  </a:ext>
                </a:extLst>
              </p:cNvPr>
              <p:cNvSpPr>
                <a:spLocks noChangeArrowheads="1"/>
              </p:cNvSpPr>
              <p:nvPr/>
            </p:nvSpPr>
            <p:spPr bwMode="auto">
              <a:xfrm rot="2700000">
                <a:off x="647263" y="366535"/>
                <a:ext cx="1052668" cy="319593"/>
              </a:xfrm>
              <a:prstGeom prst="homePlate">
                <a:avLst>
                  <a:gd name="adj" fmla="val 82344"/>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charset="0"/>
                  <a:buNone/>
                </a:pPr>
                <a:endParaRPr lang="zh-CN" altLang="en-US" sz="1200" dirty="0">
                  <a:solidFill>
                    <a:srgbClr val="FFFFFF"/>
                  </a:solidFill>
                  <a:cs typeface="+mn-ea"/>
                  <a:sym typeface="+mn-lt"/>
                </a:endParaRPr>
              </a:p>
            </p:txBody>
          </p:sp>
          <p:sp>
            <p:nvSpPr>
              <p:cNvPr id="26" name="五边形 60">
                <a:extLst>
                  <a:ext uri="{FF2B5EF4-FFF2-40B4-BE49-F238E27FC236}">
                    <a16:creationId xmlns:a16="http://schemas.microsoft.com/office/drawing/2014/main" id="{3576D503-B69F-4CD1-9586-54C8B71C6204}"/>
                  </a:ext>
                </a:extLst>
              </p:cNvPr>
              <p:cNvSpPr>
                <a:spLocks noChangeArrowheads="1"/>
              </p:cNvSpPr>
              <p:nvPr/>
            </p:nvSpPr>
            <p:spPr bwMode="auto">
              <a:xfrm rot="2700000" flipH="1">
                <a:off x="488931" y="813842"/>
                <a:ext cx="319593" cy="1047785"/>
              </a:xfrm>
              <a:prstGeom prst="homePlate">
                <a:avLst>
                  <a:gd name="adj" fmla="val 25000"/>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charset="0"/>
                  <a:buNone/>
                </a:pPr>
                <a:endParaRPr lang="zh-CN" altLang="en-US" sz="1200" dirty="0">
                  <a:solidFill>
                    <a:srgbClr val="FFFFFF"/>
                  </a:solidFill>
                  <a:cs typeface="+mn-ea"/>
                  <a:sym typeface="+mn-lt"/>
                </a:endParaRPr>
              </a:p>
            </p:txBody>
          </p:sp>
          <p:sp>
            <p:nvSpPr>
              <p:cNvPr id="27" name="任意多边形 61">
                <a:extLst>
                  <a:ext uri="{FF2B5EF4-FFF2-40B4-BE49-F238E27FC236}">
                    <a16:creationId xmlns:a16="http://schemas.microsoft.com/office/drawing/2014/main" id="{D51D8ACD-F808-4842-B0F6-AE9D3373EDFC}"/>
                  </a:ext>
                </a:extLst>
              </p:cNvPr>
              <p:cNvSpPr>
                <a:spLocks/>
              </p:cNvSpPr>
              <p:nvPr/>
            </p:nvSpPr>
            <p:spPr bwMode="auto">
              <a:xfrm rot="8100000" flipH="1" flipV="1">
                <a:off x="0" y="566700"/>
                <a:ext cx="910148" cy="319594"/>
              </a:xfrm>
              <a:custGeom>
                <a:avLst/>
                <a:gdLst>
                  <a:gd name="T0" fmla="*/ 0 w 1618735"/>
                  <a:gd name="T1" fmla="*/ 56808 h 568411"/>
                  <a:gd name="T2" fmla="*/ 0 w 1618735"/>
                  <a:gd name="T3" fmla="*/ 0 h 568411"/>
                  <a:gd name="T4" fmla="*/ 161779 w 1618735"/>
                  <a:gd name="T5" fmla="*/ 0 h 568411"/>
                  <a:gd name="T6" fmla="*/ 161779 w 1618735"/>
                  <a:gd name="T7" fmla="*/ 56808 h 568411"/>
                  <a:gd name="T8" fmla="*/ 56545 w 1618735"/>
                  <a:gd name="T9" fmla="*/ 56808 h 568411"/>
                  <a:gd name="T10" fmla="*/ 28404 w 1618735"/>
                  <a:gd name="T11" fmla="*/ 28666 h 568411"/>
                  <a:gd name="T12" fmla="*/ 262 w 1618735"/>
                  <a:gd name="T13" fmla="*/ 56808 h 568411"/>
                  <a:gd name="T14" fmla="*/ 0 60000 65536"/>
                  <a:gd name="T15" fmla="*/ 0 60000 65536"/>
                  <a:gd name="T16" fmla="*/ 0 60000 65536"/>
                  <a:gd name="T17" fmla="*/ 0 60000 65536"/>
                  <a:gd name="T18" fmla="*/ 0 60000 65536"/>
                  <a:gd name="T19" fmla="*/ 0 60000 65536"/>
                  <a:gd name="T20" fmla="*/ 0 60000 65536"/>
                  <a:gd name="T21" fmla="*/ 0 w 1618735"/>
                  <a:gd name="T22" fmla="*/ 0 h 568411"/>
                  <a:gd name="T23" fmla="*/ 1618735 w 1618735"/>
                  <a:gd name="T24" fmla="*/ 568411 h 5684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18735" h="568411">
                    <a:moveTo>
                      <a:pt x="0" y="568411"/>
                    </a:moveTo>
                    <a:lnTo>
                      <a:pt x="0" y="0"/>
                    </a:lnTo>
                    <a:lnTo>
                      <a:pt x="1618735" y="0"/>
                    </a:lnTo>
                    <a:lnTo>
                      <a:pt x="1618735" y="568411"/>
                    </a:lnTo>
                    <a:lnTo>
                      <a:pt x="565788" y="568411"/>
                    </a:lnTo>
                    <a:lnTo>
                      <a:pt x="284205" y="286828"/>
                    </a:lnTo>
                    <a:lnTo>
                      <a:pt x="2622" y="568411"/>
                    </a:lnTo>
                    <a:lnTo>
                      <a:pt x="0" y="568411"/>
                    </a:ln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sz="1200" dirty="0">
                  <a:cs typeface="+mn-ea"/>
                  <a:sym typeface="+mn-lt"/>
                </a:endParaRPr>
              </a:p>
            </p:txBody>
          </p:sp>
        </p:grpSp>
        <p:sp>
          <p:nvSpPr>
            <p:cNvPr id="16" name="文本框 34">
              <a:extLst>
                <a:ext uri="{FF2B5EF4-FFF2-40B4-BE49-F238E27FC236}">
                  <a16:creationId xmlns:a16="http://schemas.microsoft.com/office/drawing/2014/main" id="{34EDBCF3-2D29-4619-805A-BF2E84D60CA3}"/>
                </a:ext>
              </a:extLst>
            </p:cNvPr>
            <p:cNvSpPr>
              <a:spLocks noChangeArrowheads="1"/>
            </p:cNvSpPr>
            <p:nvPr/>
          </p:nvSpPr>
          <p:spPr bwMode="auto">
            <a:xfrm>
              <a:off x="10148661" y="4504415"/>
              <a:ext cx="997211" cy="541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buFont typeface="Arial" charset="0"/>
                <a:buNone/>
              </a:pPr>
              <a:r>
                <a:rPr lang="en-US" altLang="zh-CN" sz="2400" b="1" dirty="0">
                  <a:solidFill>
                    <a:schemeClr val="bg1">
                      <a:lumMod val="50000"/>
                    </a:schemeClr>
                  </a:solidFill>
                  <a:cs typeface="+mn-ea"/>
                  <a:sym typeface="+mn-lt"/>
                </a:rPr>
                <a:t>30%</a:t>
              </a:r>
              <a:endParaRPr lang="zh-CN" altLang="en-US" sz="2400" b="1" dirty="0">
                <a:solidFill>
                  <a:schemeClr val="bg1">
                    <a:lumMod val="50000"/>
                  </a:schemeClr>
                </a:solidFill>
                <a:cs typeface="+mn-ea"/>
                <a:sym typeface="+mn-lt"/>
              </a:endParaRPr>
            </a:p>
          </p:txBody>
        </p:sp>
        <p:sp>
          <p:nvSpPr>
            <p:cNvPr id="17" name="文本框 35">
              <a:extLst>
                <a:ext uri="{FF2B5EF4-FFF2-40B4-BE49-F238E27FC236}">
                  <a16:creationId xmlns:a16="http://schemas.microsoft.com/office/drawing/2014/main" id="{E0CCB401-3595-4F17-B904-2F26A424954D}"/>
                </a:ext>
              </a:extLst>
            </p:cNvPr>
            <p:cNvSpPr>
              <a:spLocks noChangeArrowheads="1"/>
            </p:cNvSpPr>
            <p:nvPr/>
          </p:nvSpPr>
          <p:spPr bwMode="auto">
            <a:xfrm>
              <a:off x="7965850" y="4409164"/>
              <a:ext cx="1258644" cy="686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buFont typeface="Arial" charset="0"/>
                <a:buNone/>
              </a:pPr>
              <a:r>
                <a:rPr lang="en-US" altLang="zh-CN" sz="3200" b="1" dirty="0">
                  <a:solidFill>
                    <a:schemeClr val="bg1">
                      <a:lumMod val="50000"/>
                    </a:schemeClr>
                  </a:solidFill>
                  <a:cs typeface="+mn-ea"/>
                  <a:sym typeface="+mn-lt"/>
                </a:rPr>
                <a:t>40%</a:t>
              </a:r>
              <a:endParaRPr lang="zh-CN" altLang="en-US" sz="3200" b="1" dirty="0">
                <a:solidFill>
                  <a:schemeClr val="bg1">
                    <a:lumMod val="50000"/>
                  </a:schemeClr>
                </a:solidFill>
                <a:cs typeface="+mn-ea"/>
                <a:sym typeface="+mn-lt"/>
              </a:endParaRPr>
            </a:p>
          </p:txBody>
        </p:sp>
        <p:sp>
          <p:nvSpPr>
            <p:cNvPr id="18" name="文本框 36">
              <a:extLst>
                <a:ext uri="{FF2B5EF4-FFF2-40B4-BE49-F238E27FC236}">
                  <a16:creationId xmlns:a16="http://schemas.microsoft.com/office/drawing/2014/main" id="{8A025558-7C72-4517-ADA0-AF43F530B6E4}"/>
                </a:ext>
              </a:extLst>
            </p:cNvPr>
            <p:cNvSpPr>
              <a:spLocks noChangeArrowheads="1"/>
            </p:cNvSpPr>
            <p:nvPr/>
          </p:nvSpPr>
          <p:spPr bwMode="auto">
            <a:xfrm>
              <a:off x="5355997" y="4423453"/>
              <a:ext cx="1258644" cy="686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buFont typeface="Arial" charset="0"/>
                <a:buNone/>
              </a:pPr>
              <a:r>
                <a:rPr lang="en-US" altLang="zh-CN" sz="3200" b="1" dirty="0">
                  <a:solidFill>
                    <a:schemeClr val="bg1">
                      <a:lumMod val="50000"/>
                    </a:schemeClr>
                  </a:solidFill>
                  <a:cs typeface="+mn-ea"/>
                  <a:sym typeface="+mn-lt"/>
                </a:rPr>
                <a:t>50%</a:t>
              </a:r>
              <a:endParaRPr lang="zh-CN" altLang="en-US" sz="3200" b="1" dirty="0">
                <a:solidFill>
                  <a:schemeClr val="bg1">
                    <a:lumMod val="50000"/>
                  </a:schemeClr>
                </a:solidFill>
                <a:cs typeface="+mn-ea"/>
                <a:sym typeface="+mn-lt"/>
              </a:endParaRPr>
            </a:p>
          </p:txBody>
        </p:sp>
        <p:sp>
          <p:nvSpPr>
            <p:cNvPr id="19" name="文本框 37">
              <a:extLst>
                <a:ext uri="{FF2B5EF4-FFF2-40B4-BE49-F238E27FC236}">
                  <a16:creationId xmlns:a16="http://schemas.microsoft.com/office/drawing/2014/main" id="{B8F7AB83-D5FE-4EF7-9AA7-79C51D1B6E53}"/>
                </a:ext>
              </a:extLst>
            </p:cNvPr>
            <p:cNvSpPr>
              <a:spLocks noChangeArrowheads="1"/>
            </p:cNvSpPr>
            <p:nvPr/>
          </p:nvSpPr>
          <p:spPr bwMode="auto">
            <a:xfrm>
              <a:off x="1730152" y="4313915"/>
              <a:ext cx="1518197" cy="830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buFont typeface="Arial" charset="0"/>
                <a:buNone/>
              </a:pPr>
              <a:r>
                <a:rPr lang="en-US" altLang="zh-CN" sz="4000" b="1" dirty="0">
                  <a:solidFill>
                    <a:schemeClr val="bg1">
                      <a:lumMod val="50000"/>
                    </a:schemeClr>
                  </a:solidFill>
                  <a:cs typeface="+mn-ea"/>
                  <a:sym typeface="+mn-lt"/>
                </a:rPr>
                <a:t>60%</a:t>
              </a:r>
              <a:endParaRPr lang="zh-CN" altLang="en-US" sz="4000" b="1" dirty="0">
                <a:solidFill>
                  <a:schemeClr val="bg1">
                    <a:lumMod val="50000"/>
                  </a:schemeClr>
                </a:solidFill>
                <a:cs typeface="+mn-ea"/>
                <a:sym typeface="+mn-lt"/>
              </a:endParaRPr>
            </a:p>
          </p:txBody>
        </p:sp>
        <p:sp>
          <p:nvSpPr>
            <p:cNvPr id="20" name="文本框 64">
              <a:extLst>
                <a:ext uri="{FF2B5EF4-FFF2-40B4-BE49-F238E27FC236}">
                  <a16:creationId xmlns:a16="http://schemas.microsoft.com/office/drawing/2014/main" id="{60F3B50D-AA83-4567-AA3C-20B216F82220}"/>
                </a:ext>
              </a:extLst>
            </p:cNvPr>
            <p:cNvSpPr>
              <a:spLocks noChangeArrowheads="1"/>
            </p:cNvSpPr>
            <p:nvPr/>
          </p:nvSpPr>
          <p:spPr bwMode="auto">
            <a:xfrm>
              <a:off x="1628776" y="5299754"/>
              <a:ext cx="1749312" cy="975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buFont typeface="Arial" charset="0"/>
                <a:buNone/>
              </a:pPr>
              <a:r>
                <a:rPr lang="en-US" altLang="zh-CN" sz="1200" dirty="0">
                  <a:solidFill>
                    <a:schemeClr val="bg1">
                      <a:lumMod val="50000"/>
                    </a:schemeClr>
                  </a:solidFill>
                  <a:cs typeface="+mn-ea"/>
                  <a:sym typeface="+mn-lt"/>
                </a:rPr>
                <a:t>Click here to add </a:t>
              </a:r>
            </a:p>
            <a:p>
              <a:pPr eaLnBrk="1" hangingPunct="1">
                <a:buFont typeface="Arial" charset="0"/>
                <a:buNone/>
              </a:pPr>
              <a:r>
                <a:rPr lang="en-US" altLang="zh-CN" sz="1200" dirty="0">
                  <a:solidFill>
                    <a:schemeClr val="bg1">
                      <a:lumMod val="50000"/>
                    </a:schemeClr>
                  </a:solidFill>
                  <a:cs typeface="+mn-ea"/>
                  <a:sym typeface="+mn-lt"/>
                </a:rPr>
                <a:t>you to the center </a:t>
              </a:r>
              <a:endParaRPr lang="zh-CN" altLang="en-US" sz="1200" dirty="0">
                <a:solidFill>
                  <a:schemeClr val="bg1">
                    <a:lumMod val="50000"/>
                  </a:schemeClr>
                </a:solidFill>
                <a:cs typeface="+mn-ea"/>
                <a:sym typeface="+mn-lt"/>
              </a:endParaRPr>
            </a:p>
            <a:p>
              <a:pPr eaLnBrk="1" hangingPunct="1">
                <a:buFont typeface="Arial" charset="0"/>
                <a:buNone/>
              </a:pPr>
              <a:r>
                <a:rPr lang="en-US" altLang="zh-CN" sz="1200" dirty="0">
                  <a:solidFill>
                    <a:schemeClr val="bg1">
                      <a:lumMod val="50000"/>
                    </a:schemeClr>
                  </a:solidFill>
                  <a:cs typeface="+mn-ea"/>
                  <a:sym typeface="+mn-lt"/>
                </a:rPr>
                <a:t>of the narrative</a:t>
              </a:r>
              <a:endParaRPr lang="zh-CN" altLang="en-US" sz="1200" dirty="0">
                <a:solidFill>
                  <a:schemeClr val="bg1">
                    <a:lumMod val="50000"/>
                  </a:schemeClr>
                </a:solidFill>
                <a:cs typeface="+mn-ea"/>
                <a:sym typeface="+mn-lt"/>
              </a:endParaRPr>
            </a:p>
            <a:p>
              <a:pPr eaLnBrk="1" hangingPunct="1">
                <a:buFont typeface="Arial" charset="0"/>
                <a:buNone/>
              </a:pPr>
              <a:r>
                <a:rPr lang="en-US" altLang="zh-CN" sz="1200" dirty="0">
                  <a:solidFill>
                    <a:schemeClr val="bg1">
                      <a:lumMod val="50000"/>
                    </a:schemeClr>
                  </a:solidFill>
                  <a:cs typeface="+mn-ea"/>
                  <a:sym typeface="+mn-lt"/>
                </a:rPr>
                <a:t>thought</a:t>
              </a:r>
            </a:p>
          </p:txBody>
        </p:sp>
        <p:sp>
          <p:nvSpPr>
            <p:cNvPr id="21" name="文本框 65">
              <a:extLst>
                <a:ext uri="{FF2B5EF4-FFF2-40B4-BE49-F238E27FC236}">
                  <a16:creationId xmlns:a16="http://schemas.microsoft.com/office/drawing/2014/main" id="{C8009933-9191-494C-A425-BFCB646E7399}"/>
                </a:ext>
              </a:extLst>
            </p:cNvPr>
            <p:cNvSpPr>
              <a:spLocks noChangeArrowheads="1"/>
            </p:cNvSpPr>
            <p:nvPr/>
          </p:nvSpPr>
          <p:spPr bwMode="auto">
            <a:xfrm>
              <a:off x="5094288" y="5299753"/>
              <a:ext cx="1749312" cy="975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buFont typeface="Arial" charset="0"/>
                <a:buNone/>
              </a:pPr>
              <a:r>
                <a:rPr lang="en-US" altLang="zh-CN" sz="1200" dirty="0">
                  <a:solidFill>
                    <a:schemeClr val="bg1">
                      <a:lumMod val="50000"/>
                    </a:schemeClr>
                  </a:solidFill>
                  <a:cs typeface="+mn-ea"/>
                  <a:sym typeface="+mn-lt"/>
                </a:rPr>
                <a:t>Click here to add </a:t>
              </a:r>
            </a:p>
            <a:p>
              <a:pPr eaLnBrk="1" hangingPunct="1">
                <a:buFont typeface="Arial" charset="0"/>
                <a:buNone/>
              </a:pPr>
              <a:r>
                <a:rPr lang="en-US" altLang="zh-CN" sz="1200" dirty="0">
                  <a:solidFill>
                    <a:schemeClr val="bg1">
                      <a:lumMod val="50000"/>
                    </a:schemeClr>
                  </a:solidFill>
                  <a:cs typeface="+mn-ea"/>
                  <a:sym typeface="+mn-lt"/>
                </a:rPr>
                <a:t>you to the center </a:t>
              </a:r>
              <a:endParaRPr lang="zh-CN" altLang="en-US" sz="1200" dirty="0">
                <a:solidFill>
                  <a:schemeClr val="bg1">
                    <a:lumMod val="50000"/>
                  </a:schemeClr>
                </a:solidFill>
                <a:cs typeface="+mn-ea"/>
                <a:sym typeface="+mn-lt"/>
              </a:endParaRPr>
            </a:p>
            <a:p>
              <a:pPr eaLnBrk="1" hangingPunct="1">
                <a:buFont typeface="Arial" charset="0"/>
                <a:buNone/>
              </a:pPr>
              <a:r>
                <a:rPr lang="en-US" altLang="zh-CN" sz="1200" dirty="0">
                  <a:solidFill>
                    <a:schemeClr val="bg1">
                      <a:lumMod val="50000"/>
                    </a:schemeClr>
                  </a:solidFill>
                  <a:cs typeface="+mn-ea"/>
                  <a:sym typeface="+mn-lt"/>
                </a:rPr>
                <a:t>of the narrative</a:t>
              </a:r>
              <a:endParaRPr lang="zh-CN" altLang="en-US" sz="1200" dirty="0">
                <a:solidFill>
                  <a:schemeClr val="bg1">
                    <a:lumMod val="50000"/>
                  </a:schemeClr>
                </a:solidFill>
                <a:cs typeface="+mn-ea"/>
                <a:sym typeface="+mn-lt"/>
              </a:endParaRPr>
            </a:p>
            <a:p>
              <a:pPr eaLnBrk="1" hangingPunct="1">
                <a:buFont typeface="Arial" charset="0"/>
                <a:buNone/>
              </a:pPr>
              <a:r>
                <a:rPr lang="en-US" altLang="zh-CN" sz="1200" dirty="0">
                  <a:solidFill>
                    <a:schemeClr val="bg1">
                      <a:lumMod val="50000"/>
                    </a:schemeClr>
                  </a:solidFill>
                  <a:cs typeface="+mn-ea"/>
                  <a:sym typeface="+mn-lt"/>
                </a:rPr>
                <a:t>thought</a:t>
              </a:r>
            </a:p>
          </p:txBody>
        </p:sp>
        <p:sp>
          <p:nvSpPr>
            <p:cNvPr id="22" name="文本框 67">
              <a:extLst>
                <a:ext uri="{FF2B5EF4-FFF2-40B4-BE49-F238E27FC236}">
                  <a16:creationId xmlns:a16="http://schemas.microsoft.com/office/drawing/2014/main" id="{35BCEB43-E315-4D4F-BD4E-0FDB8004BF34}"/>
                </a:ext>
              </a:extLst>
            </p:cNvPr>
            <p:cNvSpPr>
              <a:spLocks noChangeArrowheads="1"/>
            </p:cNvSpPr>
            <p:nvPr/>
          </p:nvSpPr>
          <p:spPr bwMode="auto">
            <a:xfrm>
              <a:off x="7680328" y="5299755"/>
              <a:ext cx="1749312" cy="975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buFont typeface="Arial" charset="0"/>
                <a:buNone/>
              </a:pPr>
              <a:r>
                <a:rPr lang="en-US" altLang="zh-CN" sz="1200" dirty="0">
                  <a:solidFill>
                    <a:schemeClr val="bg1">
                      <a:lumMod val="50000"/>
                    </a:schemeClr>
                  </a:solidFill>
                  <a:cs typeface="+mn-ea"/>
                  <a:sym typeface="+mn-lt"/>
                </a:rPr>
                <a:t>Click here to add </a:t>
              </a:r>
            </a:p>
            <a:p>
              <a:pPr eaLnBrk="1" hangingPunct="1">
                <a:buFont typeface="Arial" charset="0"/>
                <a:buNone/>
              </a:pPr>
              <a:r>
                <a:rPr lang="en-US" altLang="zh-CN" sz="1200" dirty="0">
                  <a:solidFill>
                    <a:schemeClr val="bg1">
                      <a:lumMod val="50000"/>
                    </a:schemeClr>
                  </a:solidFill>
                  <a:cs typeface="+mn-ea"/>
                  <a:sym typeface="+mn-lt"/>
                </a:rPr>
                <a:t>you to the center </a:t>
              </a:r>
              <a:endParaRPr lang="zh-CN" altLang="en-US" sz="1200" dirty="0">
                <a:solidFill>
                  <a:schemeClr val="bg1">
                    <a:lumMod val="50000"/>
                  </a:schemeClr>
                </a:solidFill>
                <a:cs typeface="+mn-ea"/>
                <a:sym typeface="+mn-lt"/>
              </a:endParaRPr>
            </a:p>
            <a:p>
              <a:pPr eaLnBrk="1" hangingPunct="1">
                <a:buFont typeface="Arial" charset="0"/>
                <a:buNone/>
              </a:pPr>
              <a:r>
                <a:rPr lang="en-US" altLang="zh-CN" sz="1200" dirty="0">
                  <a:solidFill>
                    <a:schemeClr val="bg1">
                      <a:lumMod val="50000"/>
                    </a:schemeClr>
                  </a:solidFill>
                  <a:cs typeface="+mn-ea"/>
                  <a:sym typeface="+mn-lt"/>
                </a:rPr>
                <a:t>of the narrative</a:t>
              </a:r>
              <a:endParaRPr lang="zh-CN" altLang="en-US" sz="1200" dirty="0">
                <a:solidFill>
                  <a:schemeClr val="bg1">
                    <a:lumMod val="50000"/>
                  </a:schemeClr>
                </a:solidFill>
                <a:cs typeface="+mn-ea"/>
                <a:sym typeface="+mn-lt"/>
              </a:endParaRPr>
            </a:p>
            <a:p>
              <a:pPr eaLnBrk="1" hangingPunct="1">
                <a:buFont typeface="Arial" charset="0"/>
                <a:buNone/>
              </a:pPr>
              <a:r>
                <a:rPr lang="en-US" altLang="zh-CN" sz="1200" dirty="0">
                  <a:solidFill>
                    <a:schemeClr val="bg1">
                      <a:lumMod val="50000"/>
                    </a:schemeClr>
                  </a:solidFill>
                  <a:cs typeface="+mn-ea"/>
                  <a:sym typeface="+mn-lt"/>
                </a:rPr>
                <a:t>thought</a:t>
              </a:r>
            </a:p>
          </p:txBody>
        </p:sp>
        <p:sp>
          <p:nvSpPr>
            <p:cNvPr id="23" name="文本框 68">
              <a:extLst>
                <a:ext uri="{FF2B5EF4-FFF2-40B4-BE49-F238E27FC236}">
                  <a16:creationId xmlns:a16="http://schemas.microsoft.com/office/drawing/2014/main" id="{DF670585-5693-4D06-8298-54AB228E816B}"/>
                </a:ext>
              </a:extLst>
            </p:cNvPr>
            <p:cNvSpPr>
              <a:spLocks noChangeArrowheads="1"/>
            </p:cNvSpPr>
            <p:nvPr/>
          </p:nvSpPr>
          <p:spPr bwMode="auto">
            <a:xfrm>
              <a:off x="9859738" y="5299754"/>
              <a:ext cx="1749312" cy="975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buFont typeface="Arial" charset="0"/>
                <a:buNone/>
              </a:pPr>
              <a:r>
                <a:rPr lang="en-US" altLang="zh-CN" sz="1200" dirty="0">
                  <a:solidFill>
                    <a:schemeClr val="bg1">
                      <a:lumMod val="50000"/>
                    </a:schemeClr>
                  </a:solidFill>
                  <a:cs typeface="+mn-ea"/>
                  <a:sym typeface="+mn-lt"/>
                </a:rPr>
                <a:t>Click here to add </a:t>
              </a:r>
            </a:p>
            <a:p>
              <a:pPr eaLnBrk="1" hangingPunct="1">
                <a:buFont typeface="Arial" charset="0"/>
                <a:buNone/>
              </a:pPr>
              <a:r>
                <a:rPr lang="en-US" altLang="zh-CN" sz="1200" dirty="0">
                  <a:solidFill>
                    <a:schemeClr val="bg1">
                      <a:lumMod val="50000"/>
                    </a:schemeClr>
                  </a:solidFill>
                  <a:cs typeface="+mn-ea"/>
                  <a:sym typeface="+mn-lt"/>
                </a:rPr>
                <a:t>you to the center </a:t>
              </a:r>
              <a:endParaRPr lang="zh-CN" altLang="en-US" sz="1200" dirty="0">
                <a:solidFill>
                  <a:schemeClr val="bg1">
                    <a:lumMod val="50000"/>
                  </a:schemeClr>
                </a:solidFill>
                <a:cs typeface="+mn-ea"/>
                <a:sym typeface="+mn-lt"/>
              </a:endParaRPr>
            </a:p>
            <a:p>
              <a:pPr eaLnBrk="1" hangingPunct="1">
                <a:buFont typeface="Arial" charset="0"/>
                <a:buNone/>
              </a:pPr>
              <a:r>
                <a:rPr lang="en-US" altLang="zh-CN" sz="1200" dirty="0">
                  <a:solidFill>
                    <a:schemeClr val="bg1">
                      <a:lumMod val="50000"/>
                    </a:schemeClr>
                  </a:solidFill>
                  <a:cs typeface="+mn-ea"/>
                  <a:sym typeface="+mn-lt"/>
                </a:rPr>
                <a:t>of the narrative</a:t>
              </a:r>
              <a:endParaRPr lang="zh-CN" altLang="en-US" sz="1200" dirty="0">
                <a:solidFill>
                  <a:schemeClr val="bg1">
                    <a:lumMod val="50000"/>
                  </a:schemeClr>
                </a:solidFill>
                <a:cs typeface="+mn-ea"/>
                <a:sym typeface="+mn-lt"/>
              </a:endParaRPr>
            </a:p>
            <a:p>
              <a:pPr eaLnBrk="1" hangingPunct="1">
                <a:buFont typeface="Arial" charset="0"/>
                <a:buNone/>
              </a:pPr>
              <a:r>
                <a:rPr lang="en-US" altLang="zh-CN" sz="1200" dirty="0">
                  <a:solidFill>
                    <a:schemeClr val="bg1">
                      <a:lumMod val="50000"/>
                    </a:schemeClr>
                  </a:solidFill>
                  <a:cs typeface="+mn-ea"/>
                  <a:sym typeface="+mn-lt"/>
                </a:rPr>
                <a:t>thought</a:t>
              </a:r>
            </a:p>
          </p:txBody>
        </p:sp>
      </p:grpSp>
    </p:spTree>
    <p:extLst>
      <p:ext uri="{BB962C8B-B14F-4D97-AF65-F5344CB8AC3E}">
        <p14:creationId xmlns:p14="http://schemas.microsoft.com/office/powerpoint/2010/main" val="406622366"/>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750"/>
                                        <p:tgtEl>
                                          <p:spTgt spid="10"/>
                                        </p:tgtEl>
                                      </p:cBhvr>
                                    </p:animEffect>
                                    <p:anim calcmode="lin" valueType="num">
                                      <p:cBhvr>
                                        <p:cTn id="8" dur="750" fill="hold"/>
                                        <p:tgtEl>
                                          <p:spTgt spid="10"/>
                                        </p:tgtEl>
                                        <p:attrNameLst>
                                          <p:attrName>ppt_x</p:attrName>
                                        </p:attrNameLst>
                                      </p:cBhvr>
                                      <p:tavLst>
                                        <p:tav tm="0">
                                          <p:val>
                                            <p:strVal val="#ppt_x"/>
                                          </p:val>
                                        </p:tav>
                                        <p:tav tm="100000">
                                          <p:val>
                                            <p:strVal val="#ppt_x"/>
                                          </p:val>
                                        </p:tav>
                                      </p:tavLst>
                                    </p:anim>
                                    <p:anim calcmode="lin" valueType="num">
                                      <p:cBhvr>
                                        <p:cTn id="9" dur="75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2" presetClass="entr" presetSubtype="8"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1000" fill="hold"/>
                                        <p:tgtEl>
                                          <p:spTgt spid="11"/>
                                        </p:tgtEl>
                                        <p:attrNameLst>
                                          <p:attrName>ppt_x</p:attrName>
                                        </p:attrNameLst>
                                      </p:cBhvr>
                                      <p:tavLst>
                                        <p:tav tm="0">
                                          <p:val>
                                            <p:strVal val="0-#ppt_w/2"/>
                                          </p:val>
                                        </p:tav>
                                        <p:tav tm="100000">
                                          <p:val>
                                            <p:strVal val="#ppt_x"/>
                                          </p:val>
                                        </p:tav>
                                      </p:tavLst>
                                    </p:anim>
                                    <p:anim calcmode="lin" valueType="num">
                                      <p:cBhvr additive="base">
                                        <p:cTn id="14" dur="1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a:extLst>
              <a:ext uri="{FF2B5EF4-FFF2-40B4-BE49-F238E27FC236}">
                <a16:creationId xmlns:a16="http://schemas.microsoft.com/office/drawing/2014/main" id="{A09ABD18-E0F6-43B9-BA06-155BE8737909}"/>
              </a:ext>
            </a:extLst>
          </p:cNvPr>
          <p:cNvGrpSpPr/>
          <p:nvPr/>
        </p:nvGrpSpPr>
        <p:grpSpPr>
          <a:xfrm>
            <a:off x="0" y="220275"/>
            <a:ext cx="12190413" cy="941775"/>
            <a:chOff x="0" y="220275"/>
            <a:chExt cx="12190413" cy="941775"/>
          </a:xfrm>
        </p:grpSpPr>
        <p:grpSp>
          <p:nvGrpSpPr>
            <p:cNvPr id="7" name="组合 6">
              <a:extLst>
                <a:ext uri="{FF2B5EF4-FFF2-40B4-BE49-F238E27FC236}">
                  <a16:creationId xmlns:a16="http://schemas.microsoft.com/office/drawing/2014/main" id="{91A78D73-1534-4CEC-A1A8-97E5AD40ECCB}"/>
                </a:ext>
              </a:extLst>
            </p:cNvPr>
            <p:cNvGrpSpPr/>
            <p:nvPr/>
          </p:nvGrpSpPr>
          <p:grpSpPr>
            <a:xfrm>
              <a:off x="0" y="223297"/>
              <a:ext cx="12190413" cy="938753"/>
              <a:chOff x="0" y="223297"/>
              <a:chExt cx="12190413" cy="938753"/>
            </a:xfrm>
          </p:grpSpPr>
          <p:grpSp>
            <p:nvGrpSpPr>
              <p:cNvPr id="3" name="组合 2">
                <a:extLst>
                  <a:ext uri="{FF2B5EF4-FFF2-40B4-BE49-F238E27FC236}">
                    <a16:creationId xmlns:a16="http://schemas.microsoft.com/office/drawing/2014/main" id="{221BB330-C659-4041-8497-81889502ABCF}"/>
                  </a:ext>
                </a:extLst>
              </p:cNvPr>
              <p:cNvGrpSpPr/>
              <p:nvPr/>
            </p:nvGrpSpPr>
            <p:grpSpPr>
              <a:xfrm>
                <a:off x="4470555" y="223297"/>
                <a:ext cx="3255324" cy="750249"/>
                <a:chOff x="1143155" y="278633"/>
                <a:chExt cx="3255324" cy="750249"/>
              </a:xfrm>
            </p:grpSpPr>
            <p:sp>
              <p:nvSpPr>
                <p:cNvPr id="4" name="TextBox 8">
                  <a:extLst>
                    <a:ext uri="{FF2B5EF4-FFF2-40B4-BE49-F238E27FC236}">
                      <a16:creationId xmlns:a16="http://schemas.microsoft.com/office/drawing/2014/main" id="{FAD4A74A-6089-42C7-80E6-C3319B374D80}"/>
                    </a:ext>
                  </a:extLst>
                </p:cNvPr>
                <p:cNvSpPr txBox="1">
                  <a:spLocks noChangeArrowheads="1"/>
                </p:cNvSpPr>
                <p:nvPr/>
              </p:nvSpPr>
              <p:spPr bwMode="auto">
                <a:xfrm>
                  <a:off x="1143156" y="278633"/>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en-US" altLang="zh-CN" sz="3200" dirty="0">
                      <a:solidFill>
                        <a:schemeClr val="tx2">
                          <a:lumMod val="50000"/>
                        </a:schemeClr>
                      </a:solidFill>
                      <a:cs typeface="+mn-ea"/>
                      <a:sym typeface="+mn-lt"/>
                    </a:rPr>
                    <a:t>Add title text</a:t>
                  </a:r>
                  <a:endParaRPr lang="zh-CN" altLang="en-US" sz="3200" dirty="0">
                    <a:solidFill>
                      <a:schemeClr val="tx2">
                        <a:lumMod val="50000"/>
                      </a:schemeClr>
                    </a:solidFill>
                    <a:cs typeface="+mn-ea"/>
                    <a:sym typeface="+mn-lt"/>
                  </a:endParaRPr>
                </a:p>
              </p:txBody>
            </p:sp>
            <p:sp>
              <p:nvSpPr>
                <p:cNvPr id="5" name="TextBox 8">
                  <a:extLst>
                    <a:ext uri="{FF2B5EF4-FFF2-40B4-BE49-F238E27FC236}">
                      <a16:creationId xmlns:a16="http://schemas.microsoft.com/office/drawing/2014/main" id="{CBE39269-C6CD-4C9B-B3BE-3D41352680AF}"/>
                    </a:ext>
                  </a:extLst>
                </p:cNvPr>
                <p:cNvSpPr txBox="1">
                  <a:spLocks noChangeArrowheads="1"/>
                </p:cNvSpPr>
                <p:nvPr/>
              </p:nvSpPr>
              <p:spPr bwMode="auto">
                <a:xfrm>
                  <a:off x="1143155" y="844216"/>
                  <a:ext cx="325532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algn="ctr" eaLnBrk="1" hangingPunct="1"/>
                  <a:r>
                    <a:rPr lang="en-US" altLang="zh-CN" sz="1200" dirty="0">
                      <a:solidFill>
                        <a:srgbClr val="C00000"/>
                      </a:solidFill>
                      <a:cs typeface="+mn-ea"/>
                      <a:sym typeface="+mn-lt"/>
                    </a:rPr>
                    <a:t>CLICK TO ADD CAPTION TEXT</a:t>
                  </a:r>
                  <a:endParaRPr lang="zh-CN" altLang="en-US" sz="1200" dirty="0">
                    <a:solidFill>
                      <a:srgbClr val="C00000"/>
                    </a:solidFill>
                    <a:cs typeface="+mn-ea"/>
                    <a:sym typeface="+mn-lt"/>
                  </a:endParaRPr>
                </a:p>
              </p:txBody>
            </p:sp>
          </p:grpSp>
          <p:cxnSp>
            <p:nvCxnSpPr>
              <p:cNvPr id="6" name="直接连接符 5">
                <a:extLst>
                  <a:ext uri="{FF2B5EF4-FFF2-40B4-BE49-F238E27FC236}">
                    <a16:creationId xmlns:a16="http://schemas.microsoft.com/office/drawing/2014/main" id="{A04BADEE-C3C6-4893-B473-ED048E7FD8D5}"/>
                  </a:ext>
                </a:extLst>
              </p:cNvPr>
              <p:cNvCxnSpPr/>
              <p:nvPr/>
            </p:nvCxnSpPr>
            <p:spPr>
              <a:xfrm>
                <a:off x="0" y="1162050"/>
                <a:ext cx="12190413" cy="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grpSp>
        <p:pic>
          <p:nvPicPr>
            <p:cNvPr id="8" name="图片 7">
              <a:extLst>
                <a:ext uri="{FF2B5EF4-FFF2-40B4-BE49-F238E27FC236}">
                  <a16:creationId xmlns:a16="http://schemas.microsoft.com/office/drawing/2014/main" id="{ED40208C-728E-41BE-A1F2-E848D5A4A6C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7457829" y="220275"/>
              <a:ext cx="1101533" cy="742005"/>
            </a:xfrm>
            <a:prstGeom prst="rect">
              <a:avLst/>
            </a:prstGeom>
          </p:spPr>
        </p:pic>
        <p:pic>
          <p:nvPicPr>
            <p:cNvPr id="9" name="图片 8">
              <a:extLst>
                <a:ext uri="{FF2B5EF4-FFF2-40B4-BE49-F238E27FC236}">
                  <a16:creationId xmlns:a16="http://schemas.microsoft.com/office/drawing/2014/main" id="{6B068F9C-E5BD-4227-B27E-F423175EF4F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58697" y="220275"/>
              <a:ext cx="1101533" cy="742005"/>
            </a:xfrm>
            <a:prstGeom prst="rect">
              <a:avLst/>
            </a:prstGeom>
          </p:spPr>
        </p:pic>
      </p:grpSp>
      <p:sp>
        <p:nvSpPr>
          <p:cNvPr id="12" name="Oval 167">
            <a:extLst>
              <a:ext uri="{FF2B5EF4-FFF2-40B4-BE49-F238E27FC236}">
                <a16:creationId xmlns:a16="http://schemas.microsoft.com/office/drawing/2014/main" id="{9702333B-BA71-47B7-8F12-1BAC73D35EDA}"/>
              </a:ext>
            </a:extLst>
          </p:cNvPr>
          <p:cNvSpPr/>
          <p:nvPr/>
        </p:nvSpPr>
        <p:spPr>
          <a:xfrm>
            <a:off x="5001253" y="1984896"/>
            <a:ext cx="2383936" cy="2433950"/>
          </a:xfrm>
          <a:prstGeom prst="ellipse">
            <a:avLst/>
          </a:prstGeom>
          <a:solidFill>
            <a:srgbClr val="C00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rgbClr val="FF0000"/>
              </a:solidFill>
              <a:cs typeface="+mn-ea"/>
              <a:sym typeface="+mn-lt"/>
            </a:endParaRPr>
          </a:p>
        </p:txBody>
      </p:sp>
      <p:sp>
        <p:nvSpPr>
          <p:cNvPr id="15" name="Oval 180">
            <a:extLst>
              <a:ext uri="{FF2B5EF4-FFF2-40B4-BE49-F238E27FC236}">
                <a16:creationId xmlns:a16="http://schemas.microsoft.com/office/drawing/2014/main" id="{1CC8F02B-F8EB-4FB9-9FAD-C80CE1E467ED}"/>
              </a:ext>
            </a:extLst>
          </p:cNvPr>
          <p:cNvSpPr/>
          <p:nvPr/>
        </p:nvSpPr>
        <p:spPr>
          <a:xfrm>
            <a:off x="8098433" y="1984896"/>
            <a:ext cx="2383936" cy="2433950"/>
          </a:xfrm>
          <a:prstGeom prst="ellipse">
            <a:avLst/>
          </a:prstGeom>
          <a:solidFill>
            <a:schemeClr val="tx2">
              <a:lumMod val="5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rgbClr val="FF0000"/>
              </a:solidFill>
              <a:cs typeface="+mn-ea"/>
              <a:sym typeface="+mn-lt"/>
            </a:endParaRPr>
          </a:p>
        </p:txBody>
      </p:sp>
      <p:sp>
        <p:nvSpPr>
          <p:cNvPr id="18" name="Oval 18">
            <a:extLst>
              <a:ext uri="{FF2B5EF4-FFF2-40B4-BE49-F238E27FC236}">
                <a16:creationId xmlns:a16="http://schemas.microsoft.com/office/drawing/2014/main" id="{AAE7538F-D648-436C-B254-5EEFF418FA5B}"/>
              </a:ext>
            </a:extLst>
          </p:cNvPr>
          <p:cNvSpPr/>
          <p:nvPr/>
        </p:nvSpPr>
        <p:spPr>
          <a:xfrm>
            <a:off x="1886383" y="1997740"/>
            <a:ext cx="2383936" cy="2433950"/>
          </a:xfrm>
          <a:prstGeom prst="ellipse">
            <a:avLst/>
          </a:prstGeom>
          <a:solidFill>
            <a:schemeClr val="tx2">
              <a:lumMod val="5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rgbClr val="FF0000"/>
              </a:solidFill>
              <a:cs typeface="+mn-ea"/>
              <a:sym typeface="+mn-lt"/>
            </a:endParaRPr>
          </a:p>
        </p:txBody>
      </p:sp>
      <p:grpSp>
        <p:nvGrpSpPr>
          <p:cNvPr id="20" name="组合 19">
            <a:extLst>
              <a:ext uri="{FF2B5EF4-FFF2-40B4-BE49-F238E27FC236}">
                <a16:creationId xmlns:a16="http://schemas.microsoft.com/office/drawing/2014/main" id="{49445B19-6F62-4B53-B8D6-06E0A1FCFC61}"/>
              </a:ext>
            </a:extLst>
          </p:cNvPr>
          <p:cNvGrpSpPr/>
          <p:nvPr/>
        </p:nvGrpSpPr>
        <p:grpSpPr>
          <a:xfrm>
            <a:off x="2274555" y="4676257"/>
            <a:ext cx="1437329" cy="353944"/>
            <a:chOff x="3477359" y="8032286"/>
            <a:chExt cx="2534423" cy="611280"/>
          </a:xfrm>
          <a:solidFill>
            <a:schemeClr val="tx2">
              <a:lumMod val="50000"/>
            </a:schemeClr>
          </a:solidFill>
        </p:grpSpPr>
        <p:sp>
          <p:nvSpPr>
            <p:cNvPr id="21" name="流程图: 可选过程 20">
              <a:extLst>
                <a:ext uri="{FF2B5EF4-FFF2-40B4-BE49-F238E27FC236}">
                  <a16:creationId xmlns:a16="http://schemas.microsoft.com/office/drawing/2014/main" id="{87DE5C79-12CD-4862-8D33-850D236F13D0}"/>
                </a:ext>
              </a:extLst>
            </p:cNvPr>
            <p:cNvSpPr/>
            <p:nvPr/>
          </p:nvSpPr>
          <p:spPr>
            <a:xfrm>
              <a:off x="3477359" y="8032286"/>
              <a:ext cx="2534423" cy="584775"/>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2" name="TextBox 21">
              <a:extLst>
                <a:ext uri="{FF2B5EF4-FFF2-40B4-BE49-F238E27FC236}">
                  <a16:creationId xmlns:a16="http://schemas.microsoft.com/office/drawing/2014/main" id="{FFD4F737-71BE-4C8D-9F49-0B897D5D58DA}"/>
                </a:ext>
              </a:extLst>
            </p:cNvPr>
            <p:cNvSpPr txBox="1"/>
            <p:nvPr/>
          </p:nvSpPr>
          <p:spPr>
            <a:xfrm>
              <a:off x="3781849" y="8032288"/>
              <a:ext cx="1925449" cy="611278"/>
            </a:xfrm>
            <a:prstGeom prst="rect">
              <a:avLst/>
            </a:prstGeom>
            <a:grpFill/>
          </p:spPr>
          <p:txBody>
            <a:bodyPr wrap="none" rtlCol="0">
              <a:spAutoFit/>
            </a:bodyPr>
            <a:lstStyle/>
            <a:p>
              <a:pPr lvl="0" algn="ctr"/>
              <a:r>
                <a:rPr lang="en-US" altLang="zh-CN" sz="1500" dirty="0">
                  <a:solidFill>
                    <a:schemeClr val="bg1"/>
                  </a:solidFill>
                  <a:cs typeface="+mn-ea"/>
                  <a:sym typeface="+mn-lt"/>
                </a:rPr>
                <a:t>name</a:t>
              </a:r>
              <a:r>
                <a:rPr lang="zh-CN" altLang="en-US" sz="1700" dirty="0">
                  <a:solidFill>
                    <a:schemeClr val="bg1"/>
                  </a:solidFill>
                  <a:cs typeface="+mn-ea"/>
                  <a:sym typeface="+mn-lt"/>
                </a:rPr>
                <a:t> </a:t>
              </a:r>
              <a:r>
                <a:rPr lang="en-US" altLang="zh-CN" sz="1000" dirty="0">
                  <a:solidFill>
                    <a:schemeClr val="bg1"/>
                  </a:solidFill>
                  <a:cs typeface="+mn-ea"/>
                  <a:sym typeface="+mn-lt"/>
                </a:rPr>
                <a:t>posts</a:t>
              </a:r>
              <a:endParaRPr lang="zh-CN" altLang="en-US" sz="1000" dirty="0">
                <a:solidFill>
                  <a:schemeClr val="bg1"/>
                </a:solidFill>
                <a:cs typeface="+mn-ea"/>
                <a:sym typeface="+mn-lt"/>
              </a:endParaRPr>
            </a:p>
          </p:txBody>
        </p:sp>
      </p:grpSp>
      <p:grpSp>
        <p:nvGrpSpPr>
          <p:cNvPr id="23" name="组合 22">
            <a:extLst>
              <a:ext uri="{FF2B5EF4-FFF2-40B4-BE49-F238E27FC236}">
                <a16:creationId xmlns:a16="http://schemas.microsoft.com/office/drawing/2014/main" id="{2170C946-BF3C-4DC4-BEBE-AC5E3A59F2AC}"/>
              </a:ext>
            </a:extLst>
          </p:cNvPr>
          <p:cNvGrpSpPr/>
          <p:nvPr/>
        </p:nvGrpSpPr>
        <p:grpSpPr>
          <a:xfrm>
            <a:off x="5474558" y="4676257"/>
            <a:ext cx="1437329" cy="353944"/>
            <a:chOff x="8515249" y="8032286"/>
            <a:chExt cx="2534423" cy="611280"/>
          </a:xfrm>
          <a:solidFill>
            <a:srgbClr val="C00000"/>
          </a:solidFill>
        </p:grpSpPr>
        <p:sp>
          <p:nvSpPr>
            <p:cNvPr id="24" name="流程图: 可选过程 23">
              <a:extLst>
                <a:ext uri="{FF2B5EF4-FFF2-40B4-BE49-F238E27FC236}">
                  <a16:creationId xmlns:a16="http://schemas.microsoft.com/office/drawing/2014/main" id="{AD30EF5F-457D-4B0F-A8AB-31DA353BFB12}"/>
                </a:ext>
              </a:extLst>
            </p:cNvPr>
            <p:cNvSpPr/>
            <p:nvPr/>
          </p:nvSpPr>
          <p:spPr>
            <a:xfrm>
              <a:off x="8515249" y="8032286"/>
              <a:ext cx="2534423" cy="584775"/>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5" name="TextBox 24">
              <a:extLst>
                <a:ext uri="{FF2B5EF4-FFF2-40B4-BE49-F238E27FC236}">
                  <a16:creationId xmlns:a16="http://schemas.microsoft.com/office/drawing/2014/main" id="{C56686F8-BF9A-41E9-9448-212232BD02F1}"/>
                </a:ext>
              </a:extLst>
            </p:cNvPr>
            <p:cNvSpPr txBox="1"/>
            <p:nvPr/>
          </p:nvSpPr>
          <p:spPr>
            <a:xfrm>
              <a:off x="8819739" y="8032288"/>
              <a:ext cx="1925449" cy="611278"/>
            </a:xfrm>
            <a:prstGeom prst="rect">
              <a:avLst/>
            </a:prstGeom>
            <a:grpFill/>
          </p:spPr>
          <p:txBody>
            <a:bodyPr wrap="none" rtlCol="0">
              <a:spAutoFit/>
            </a:bodyPr>
            <a:lstStyle/>
            <a:p>
              <a:pPr lvl="0" algn="ctr"/>
              <a:r>
                <a:rPr lang="en-US" altLang="zh-CN" sz="1500" dirty="0">
                  <a:solidFill>
                    <a:schemeClr val="bg1"/>
                  </a:solidFill>
                  <a:cs typeface="+mn-ea"/>
                  <a:sym typeface="+mn-lt"/>
                </a:rPr>
                <a:t>name</a:t>
              </a:r>
              <a:r>
                <a:rPr lang="zh-CN" altLang="en-US" sz="1700" dirty="0">
                  <a:solidFill>
                    <a:schemeClr val="bg1"/>
                  </a:solidFill>
                  <a:cs typeface="+mn-ea"/>
                  <a:sym typeface="+mn-lt"/>
                </a:rPr>
                <a:t> </a:t>
              </a:r>
              <a:r>
                <a:rPr lang="en-US" altLang="zh-CN" sz="1000" dirty="0">
                  <a:solidFill>
                    <a:schemeClr val="bg1"/>
                  </a:solidFill>
                  <a:cs typeface="+mn-ea"/>
                  <a:sym typeface="+mn-lt"/>
                </a:rPr>
                <a:t>posts</a:t>
              </a:r>
              <a:endParaRPr lang="zh-CN" altLang="en-US" sz="1000" dirty="0">
                <a:solidFill>
                  <a:schemeClr val="bg1"/>
                </a:solidFill>
                <a:cs typeface="+mn-ea"/>
                <a:sym typeface="+mn-lt"/>
              </a:endParaRPr>
            </a:p>
          </p:txBody>
        </p:sp>
      </p:grpSp>
      <p:grpSp>
        <p:nvGrpSpPr>
          <p:cNvPr id="26" name="组合 25">
            <a:extLst>
              <a:ext uri="{FF2B5EF4-FFF2-40B4-BE49-F238E27FC236}">
                <a16:creationId xmlns:a16="http://schemas.microsoft.com/office/drawing/2014/main" id="{D7E451D1-D552-4A7A-A8EF-9A9CDF745C77}"/>
              </a:ext>
            </a:extLst>
          </p:cNvPr>
          <p:cNvGrpSpPr/>
          <p:nvPr/>
        </p:nvGrpSpPr>
        <p:grpSpPr>
          <a:xfrm>
            <a:off x="8585984" y="4676257"/>
            <a:ext cx="1437329" cy="353944"/>
            <a:chOff x="13486526" y="8032286"/>
            <a:chExt cx="2534423" cy="611280"/>
          </a:xfrm>
          <a:solidFill>
            <a:schemeClr val="tx2">
              <a:lumMod val="50000"/>
            </a:schemeClr>
          </a:solidFill>
        </p:grpSpPr>
        <p:sp>
          <p:nvSpPr>
            <p:cNvPr id="27" name="流程图: 可选过程 26">
              <a:extLst>
                <a:ext uri="{FF2B5EF4-FFF2-40B4-BE49-F238E27FC236}">
                  <a16:creationId xmlns:a16="http://schemas.microsoft.com/office/drawing/2014/main" id="{B059E84D-0245-426D-A2A7-9372FB322472}"/>
                </a:ext>
              </a:extLst>
            </p:cNvPr>
            <p:cNvSpPr/>
            <p:nvPr/>
          </p:nvSpPr>
          <p:spPr>
            <a:xfrm>
              <a:off x="13486526" y="8032286"/>
              <a:ext cx="2534423" cy="584775"/>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8" name="TextBox 27">
              <a:extLst>
                <a:ext uri="{FF2B5EF4-FFF2-40B4-BE49-F238E27FC236}">
                  <a16:creationId xmlns:a16="http://schemas.microsoft.com/office/drawing/2014/main" id="{CDD6114E-B61B-4C38-9E7D-7C225FA80063}"/>
                </a:ext>
              </a:extLst>
            </p:cNvPr>
            <p:cNvSpPr txBox="1"/>
            <p:nvPr/>
          </p:nvSpPr>
          <p:spPr>
            <a:xfrm>
              <a:off x="13791016" y="8032288"/>
              <a:ext cx="1925449" cy="611278"/>
            </a:xfrm>
            <a:prstGeom prst="rect">
              <a:avLst/>
            </a:prstGeom>
            <a:grpFill/>
          </p:spPr>
          <p:txBody>
            <a:bodyPr wrap="none" rtlCol="0">
              <a:spAutoFit/>
            </a:bodyPr>
            <a:lstStyle/>
            <a:p>
              <a:pPr lvl="0" algn="ctr"/>
              <a:r>
                <a:rPr lang="en-US" altLang="zh-CN" sz="1500" dirty="0">
                  <a:solidFill>
                    <a:schemeClr val="bg1"/>
                  </a:solidFill>
                  <a:cs typeface="+mn-ea"/>
                  <a:sym typeface="+mn-lt"/>
                </a:rPr>
                <a:t>name</a:t>
              </a:r>
              <a:r>
                <a:rPr lang="zh-CN" altLang="en-US" sz="1700" dirty="0">
                  <a:solidFill>
                    <a:schemeClr val="bg1"/>
                  </a:solidFill>
                  <a:cs typeface="+mn-ea"/>
                  <a:sym typeface="+mn-lt"/>
                </a:rPr>
                <a:t> </a:t>
              </a:r>
              <a:r>
                <a:rPr lang="en-US" altLang="zh-CN" sz="1000" dirty="0">
                  <a:solidFill>
                    <a:schemeClr val="bg1"/>
                  </a:solidFill>
                  <a:cs typeface="+mn-ea"/>
                  <a:sym typeface="+mn-lt"/>
                </a:rPr>
                <a:t>posts</a:t>
              </a:r>
              <a:endParaRPr lang="zh-CN" altLang="en-US" sz="1000" dirty="0">
                <a:solidFill>
                  <a:schemeClr val="bg1"/>
                </a:solidFill>
                <a:cs typeface="+mn-ea"/>
                <a:sym typeface="+mn-lt"/>
              </a:endParaRPr>
            </a:p>
          </p:txBody>
        </p:sp>
      </p:grpSp>
      <p:grpSp>
        <p:nvGrpSpPr>
          <p:cNvPr id="29" name="组合 28">
            <a:extLst>
              <a:ext uri="{FF2B5EF4-FFF2-40B4-BE49-F238E27FC236}">
                <a16:creationId xmlns:a16="http://schemas.microsoft.com/office/drawing/2014/main" id="{C9F17681-77D2-4D4A-9BFE-EE0002E536AD}"/>
              </a:ext>
            </a:extLst>
          </p:cNvPr>
          <p:cNvGrpSpPr/>
          <p:nvPr/>
        </p:nvGrpSpPr>
        <p:grpSpPr>
          <a:xfrm>
            <a:off x="1983315" y="5210661"/>
            <a:ext cx="8376001" cy="890693"/>
            <a:chOff x="2359185" y="8955232"/>
            <a:chExt cx="14769289" cy="1538275"/>
          </a:xfrm>
        </p:grpSpPr>
        <p:sp>
          <p:nvSpPr>
            <p:cNvPr id="30" name="矩形 29">
              <a:extLst>
                <a:ext uri="{FF2B5EF4-FFF2-40B4-BE49-F238E27FC236}">
                  <a16:creationId xmlns:a16="http://schemas.microsoft.com/office/drawing/2014/main" id="{E8E413CA-93E3-4173-80C9-FF0D7F30CD47}"/>
                </a:ext>
              </a:extLst>
            </p:cNvPr>
            <p:cNvSpPr/>
            <p:nvPr/>
          </p:nvSpPr>
          <p:spPr>
            <a:xfrm>
              <a:off x="8037318" y="8955232"/>
              <a:ext cx="3674573" cy="1538275"/>
            </a:xfrm>
            <a:prstGeom prst="rect">
              <a:avLst/>
            </a:prstGeom>
          </p:spPr>
          <p:txBody>
            <a:bodyPr wrap="square">
              <a:spAutoFit/>
            </a:bodyPr>
            <a:lstStyle/>
            <a:p>
              <a:pPr algn="ctr">
                <a:lnSpc>
                  <a:spcPct val="150000"/>
                </a:lnSpc>
              </a:pPr>
              <a:r>
                <a:rPr lang="en-US" altLang="zh-CN" sz="1200" dirty="0">
                  <a:solidFill>
                    <a:schemeClr val="bg1">
                      <a:lumMod val="50000"/>
                    </a:schemeClr>
                  </a:solidFill>
                  <a:cs typeface="+mn-ea"/>
                  <a:sym typeface="+mn-lt"/>
                </a:rPr>
                <a:t>Click here to add content that matches the title.</a:t>
              </a:r>
              <a:endParaRPr lang="id-ID" altLang="zh-CN" sz="1200" dirty="0">
                <a:solidFill>
                  <a:schemeClr val="bg1">
                    <a:lumMod val="50000"/>
                  </a:schemeClr>
                </a:solidFill>
                <a:cs typeface="+mn-ea"/>
                <a:sym typeface="+mn-lt"/>
              </a:endParaRPr>
            </a:p>
            <a:p>
              <a:pPr algn="ctr">
                <a:lnSpc>
                  <a:spcPct val="150000"/>
                </a:lnSpc>
              </a:pPr>
              <a:endParaRPr lang="id-ID" altLang="zh-CN" sz="1200" dirty="0">
                <a:solidFill>
                  <a:schemeClr val="bg1">
                    <a:lumMod val="50000"/>
                  </a:schemeClr>
                </a:solidFill>
                <a:cs typeface="+mn-ea"/>
                <a:sym typeface="+mn-lt"/>
              </a:endParaRPr>
            </a:p>
          </p:txBody>
        </p:sp>
        <p:sp>
          <p:nvSpPr>
            <p:cNvPr id="31" name="矩形 30">
              <a:extLst>
                <a:ext uri="{FF2B5EF4-FFF2-40B4-BE49-F238E27FC236}">
                  <a16:creationId xmlns:a16="http://schemas.microsoft.com/office/drawing/2014/main" id="{F2D47DE7-47E4-4FAB-A1C0-46B3DF20771F}"/>
                </a:ext>
              </a:extLst>
            </p:cNvPr>
            <p:cNvSpPr/>
            <p:nvPr/>
          </p:nvSpPr>
          <p:spPr>
            <a:xfrm>
              <a:off x="2359185" y="8955232"/>
              <a:ext cx="3674573" cy="1538275"/>
            </a:xfrm>
            <a:prstGeom prst="rect">
              <a:avLst/>
            </a:prstGeom>
          </p:spPr>
          <p:txBody>
            <a:bodyPr wrap="square">
              <a:spAutoFit/>
            </a:bodyPr>
            <a:lstStyle/>
            <a:p>
              <a:pPr algn="ctr">
                <a:lnSpc>
                  <a:spcPct val="150000"/>
                </a:lnSpc>
              </a:pPr>
              <a:r>
                <a:rPr lang="en-US" altLang="zh-CN" sz="1200" dirty="0">
                  <a:solidFill>
                    <a:schemeClr val="bg1">
                      <a:lumMod val="50000"/>
                    </a:schemeClr>
                  </a:solidFill>
                  <a:cs typeface="+mn-ea"/>
                  <a:sym typeface="+mn-lt"/>
                </a:rPr>
                <a:t>Click here to add content that matches the title.</a:t>
              </a:r>
              <a:endParaRPr lang="id-ID" altLang="zh-CN" sz="1200" dirty="0">
                <a:solidFill>
                  <a:schemeClr val="bg1">
                    <a:lumMod val="50000"/>
                  </a:schemeClr>
                </a:solidFill>
                <a:cs typeface="+mn-ea"/>
                <a:sym typeface="+mn-lt"/>
              </a:endParaRPr>
            </a:p>
            <a:p>
              <a:pPr algn="ctr">
                <a:lnSpc>
                  <a:spcPct val="150000"/>
                </a:lnSpc>
              </a:pPr>
              <a:endParaRPr lang="id-ID" altLang="zh-CN" sz="1200" dirty="0">
                <a:solidFill>
                  <a:schemeClr val="bg1">
                    <a:lumMod val="50000"/>
                  </a:schemeClr>
                </a:solidFill>
                <a:cs typeface="+mn-ea"/>
                <a:sym typeface="+mn-lt"/>
              </a:endParaRPr>
            </a:p>
          </p:txBody>
        </p:sp>
        <p:sp>
          <p:nvSpPr>
            <p:cNvPr id="32" name="矩形 31">
              <a:extLst>
                <a:ext uri="{FF2B5EF4-FFF2-40B4-BE49-F238E27FC236}">
                  <a16:creationId xmlns:a16="http://schemas.microsoft.com/office/drawing/2014/main" id="{16C05C04-2DE1-4EAF-A503-DE66AFE9587A}"/>
                </a:ext>
              </a:extLst>
            </p:cNvPr>
            <p:cNvSpPr/>
            <p:nvPr/>
          </p:nvSpPr>
          <p:spPr>
            <a:xfrm>
              <a:off x="13453901" y="8955232"/>
              <a:ext cx="3674573" cy="1538275"/>
            </a:xfrm>
            <a:prstGeom prst="rect">
              <a:avLst/>
            </a:prstGeom>
          </p:spPr>
          <p:txBody>
            <a:bodyPr wrap="square">
              <a:spAutoFit/>
            </a:bodyPr>
            <a:lstStyle/>
            <a:p>
              <a:pPr algn="ctr">
                <a:lnSpc>
                  <a:spcPct val="150000"/>
                </a:lnSpc>
              </a:pPr>
              <a:r>
                <a:rPr lang="en-US" altLang="zh-CN" sz="1200" dirty="0">
                  <a:solidFill>
                    <a:schemeClr val="bg1">
                      <a:lumMod val="50000"/>
                    </a:schemeClr>
                  </a:solidFill>
                  <a:cs typeface="+mn-ea"/>
                  <a:sym typeface="+mn-lt"/>
                </a:rPr>
                <a:t>Click here to add content that matches the title.</a:t>
              </a:r>
              <a:endParaRPr lang="id-ID" altLang="zh-CN" sz="1200" dirty="0">
                <a:solidFill>
                  <a:schemeClr val="bg1">
                    <a:lumMod val="50000"/>
                  </a:schemeClr>
                </a:solidFill>
                <a:cs typeface="+mn-ea"/>
                <a:sym typeface="+mn-lt"/>
              </a:endParaRPr>
            </a:p>
            <a:p>
              <a:pPr algn="ctr">
                <a:lnSpc>
                  <a:spcPct val="150000"/>
                </a:lnSpc>
              </a:pPr>
              <a:endParaRPr lang="id-ID" altLang="zh-CN" sz="1200" dirty="0">
                <a:solidFill>
                  <a:schemeClr val="bg1">
                    <a:lumMod val="50000"/>
                  </a:schemeClr>
                </a:solidFill>
                <a:cs typeface="+mn-ea"/>
                <a:sym typeface="+mn-lt"/>
              </a:endParaRPr>
            </a:p>
          </p:txBody>
        </p:sp>
      </p:grpSp>
    </p:spTree>
    <p:extLst>
      <p:ext uri="{BB962C8B-B14F-4D97-AF65-F5344CB8AC3E}">
        <p14:creationId xmlns:p14="http://schemas.microsoft.com/office/powerpoint/2010/main" val="1838674995"/>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750"/>
                                        <p:tgtEl>
                                          <p:spTgt spid="10"/>
                                        </p:tgtEl>
                                      </p:cBhvr>
                                    </p:animEffect>
                                    <p:anim calcmode="lin" valueType="num">
                                      <p:cBhvr>
                                        <p:cTn id="8" dur="750" fill="hold"/>
                                        <p:tgtEl>
                                          <p:spTgt spid="10"/>
                                        </p:tgtEl>
                                        <p:attrNameLst>
                                          <p:attrName>ppt_x</p:attrName>
                                        </p:attrNameLst>
                                      </p:cBhvr>
                                      <p:tavLst>
                                        <p:tav tm="0">
                                          <p:val>
                                            <p:strVal val="#ppt_x"/>
                                          </p:val>
                                        </p:tav>
                                        <p:tav tm="100000">
                                          <p:val>
                                            <p:strVal val="#ppt_x"/>
                                          </p:val>
                                        </p:tav>
                                      </p:tavLst>
                                    </p:anim>
                                    <p:anim calcmode="lin" valueType="num">
                                      <p:cBhvr>
                                        <p:cTn id="9" dur="75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47" presetClass="entr" presetSubtype="0" fill="hold"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anim calcmode="lin" valueType="num">
                                      <p:cBhvr>
                                        <p:cTn id="14" dur="500" fill="hold"/>
                                        <p:tgtEl>
                                          <p:spTgt spid="20"/>
                                        </p:tgtEl>
                                        <p:attrNameLst>
                                          <p:attrName>ppt_x</p:attrName>
                                        </p:attrNameLst>
                                      </p:cBhvr>
                                      <p:tavLst>
                                        <p:tav tm="0">
                                          <p:val>
                                            <p:strVal val="#ppt_x"/>
                                          </p:val>
                                        </p:tav>
                                        <p:tav tm="100000">
                                          <p:val>
                                            <p:strVal val="#ppt_x"/>
                                          </p:val>
                                        </p:tav>
                                      </p:tavLst>
                                    </p:anim>
                                    <p:anim calcmode="lin" valueType="num">
                                      <p:cBhvr>
                                        <p:cTn id="15" dur="500" fill="hold"/>
                                        <p:tgtEl>
                                          <p:spTgt spid="20"/>
                                        </p:tgtEl>
                                        <p:attrNameLst>
                                          <p:attrName>ppt_y</p:attrName>
                                        </p:attrNameLst>
                                      </p:cBhvr>
                                      <p:tavLst>
                                        <p:tav tm="0">
                                          <p:val>
                                            <p:strVal val="#ppt_y-.1"/>
                                          </p:val>
                                        </p:tav>
                                        <p:tav tm="100000">
                                          <p:val>
                                            <p:strVal val="#ppt_y"/>
                                          </p:val>
                                        </p:tav>
                                      </p:tavLst>
                                    </p:anim>
                                  </p:childTnLst>
                                </p:cTn>
                              </p:par>
                              <p:par>
                                <p:cTn id="16" presetID="47" presetClass="entr" presetSubtype="0" fill="hold"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500"/>
                                        <p:tgtEl>
                                          <p:spTgt spid="26"/>
                                        </p:tgtEl>
                                      </p:cBhvr>
                                    </p:animEffect>
                                    <p:anim calcmode="lin" valueType="num">
                                      <p:cBhvr>
                                        <p:cTn id="24" dur="500" fill="hold"/>
                                        <p:tgtEl>
                                          <p:spTgt spid="26"/>
                                        </p:tgtEl>
                                        <p:attrNameLst>
                                          <p:attrName>ppt_x</p:attrName>
                                        </p:attrNameLst>
                                      </p:cBhvr>
                                      <p:tavLst>
                                        <p:tav tm="0">
                                          <p:val>
                                            <p:strVal val="#ppt_x"/>
                                          </p:val>
                                        </p:tav>
                                        <p:tav tm="100000">
                                          <p:val>
                                            <p:strVal val="#ppt_x"/>
                                          </p:val>
                                        </p:tav>
                                      </p:tavLst>
                                    </p:anim>
                                    <p:anim calcmode="lin" valueType="num">
                                      <p:cBhvr>
                                        <p:cTn id="25" dur="500" fill="hold"/>
                                        <p:tgtEl>
                                          <p:spTgt spid="26"/>
                                        </p:tgtEl>
                                        <p:attrNameLst>
                                          <p:attrName>ppt_y</p:attrName>
                                        </p:attrNameLst>
                                      </p:cBhvr>
                                      <p:tavLst>
                                        <p:tav tm="0">
                                          <p:val>
                                            <p:strVal val="#ppt_y-.1"/>
                                          </p:val>
                                        </p:tav>
                                        <p:tav tm="100000">
                                          <p:val>
                                            <p:strVal val="#ppt_y"/>
                                          </p:val>
                                        </p:tav>
                                      </p:tavLst>
                                    </p:anim>
                                  </p:childTnLst>
                                </p:cTn>
                              </p:par>
                            </p:childTnLst>
                          </p:cTn>
                        </p:par>
                        <p:par>
                          <p:cTn id="26" fill="hold">
                            <p:stCondLst>
                              <p:cond delay="1250"/>
                            </p:stCondLst>
                            <p:childTnLst>
                              <p:par>
                                <p:cTn id="27" presetID="22" presetClass="entr" presetSubtype="4" fill="hold" nodeType="after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wipe(down)">
                                      <p:cBhvr>
                                        <p:cTn id="29" dur="500"/>
                                        <p:tgtEl>
                                          <p:spTgt spid="29"/>
                                        </p:tgtEl>
                                      </p:cBhvr>
                                    </p:animEffect>
                                  </p:childTnLst>
                                </p:cTn>
                              </p:par>
                            </p:childTnLst>
                          </p:cTn>
                        </p:par>
                        <p:par>
                          <p:cTn id="30" fill="hold">
                            <p:stCondLst>
                              <p:cond delay="1750"/>
                            </p:stCondLst>
                            <p:childTnLst>
                              <p:par>
                                <p:cTn id="31" presetID="2" presetClass="entr" presetSubtype="1"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ppt_x"/>
                                          </p:val>
                                        </p:tav>
                                        <p:tav tm="100000">
                                          <p:val>
                                            <p:strVal val="#ppt_x"/>
                                          </p:val>
                                        </p:tav>
                                      </p:tavLst>
                                    </p:anim>
                                    <p:anim calcmode="lin" valueType="num">
                                      <p:cBhvr additive="base">
                                        <p:cTn id="34" dur="500" fill="hold"/>
                                        <p:tgtEl>
                                          <p:spTgt spid="18"/>
                                        </p:tgtEl>
                                        <p:attrNameLst>
                                          <p:attrName>ppt_y</p:attrName>
                                        </p:attrNameLst>
                                      </p:cBhvr>
                                      <p:tavLst>
                                        <p:tav tm="0">
                                          <p:val>
                                            <p:strVal val="0-#ppt_h/2"/>
                                          </p:val>
                                        </p:tav>
                                        <p:tav tm="100000">
                                          <p:val>
                                            <p:strVal val="#ppt_y"/>
                                          </p:val>
                                        </p:tav>
                                      </p:tavLst>
                                    </p:anim>
                                  </p:childTnLst>
                                </p:cTn>
                              </p:par>
                            </p:childTnLst>
                          </p:cTn>
                        </p:par>
                        <p:par>
                          <p:cTn id="35" fill="hold">
                            <p:stCondLst>
                              <p:cond delay="2250"/>
                            </p:stCondLst>
                            <p:childTnLst>
                              <p:par>
                                <p:cTn id="36" presetID="2" presetClass="entr" presetSubtype="1"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additive="base">
                                        <p:cTn id="38" dur="500" fill="hold"/>
                                        <p:tgtEl>
                                          <p:spTgt spid="12"/>
                                        </p:tgtEl>
                                        <p:attrNameLst>
                                          <p:attrName>ppt_x</p:attrName>
                                        </p:attrNameLst>
                                      </p:cBhvr>
                                      <p:tavLst>
                                        <p:tav tm="0">
                                          <p:val>
                                            <p:strVal val="#ppt_x"/>
                                          </p:val>
                                        </p:tav>
                                        <p:tav tm="100000">
                                          <p:val>
                                            <p:strVal val="#ppt_x"/>
                                          </p:val>
                                        </p:tav>
                                      </p:tavLst>
                                    </p:anim>
                                    <p:anim calcmode="lin" valueType="num">
                                      <p:cBhvr additive="base">
                                        <p:cTn id="39" dur="500" fill="hold"/>
                                        <p:tgtEl>
                                          <p:spTgt spid="12"/>
                                        </p:tgtEl>
                                        <p:attrNameLst>
                                          <p:attrName>ppt_y</p:attrName>
                                        </p:attrNameLst>
                                      </p:cBhvr>
                                      <p:tavLst>
                                        <p:tav tm="0">
                                          <p:val>
                                            <p:strVal val="0-#ppt_h/2"/>
                                          </p:val>
                                        </p:tav>
                                        <p:tav tm="100000">
                                          <p:val>
                                            <p:strVal val="#ppt_y"/>
                                          </p:val>
                                        </p:tav>
                                      </p:tavLst>
                                    </p:anim>
                                  </p:childTnLst>
                                </p:cTn>
                              </p:par>
                            </p:childTnLst>
                          </p:cTn>
                        </p:par>
                        <p:par>
                          <p:cTn id="40" fill="hold">
                            <p:stCondLst>
                              <p:cond delay="2750"/>
                            </p:stCondLst>
                            <p:childTnLst>
                              <p:par>
                                <p:cTn id="41" presetID="2" presetClass="entr" presetSubtype="1"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ppt_x"/>
                                          </p:val>
                                        </p:tav>
                                        <p:tav tm="100000">
                                          <p:val>
                                            <p:strVal val="#ppt_x"/>
                                          </p:val>
                                        </p:tav>
                                      </p:tavLst>
                                    </p:anim>
                                    <p:anim calcmode="lin" valueType="num">
                                      <p:cBhvr additive="base">
                                        <p:cTn id="44"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P spid="1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a:extLst>
              <a:ext uri="{FF2B5EF4-FFF2-40B4-BE49-F238E27FC236}">
                <a16:creationId xmlns:a16="http://schemas.microsoft.com/office/drawing/2014/main" id="{E258752C-6C25-4DD6-BD85-1152CA1B4FB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240"/>
            <a:ext cx="12190413" cy="6857107"/>
          </a:xfrm>
          <a:prstGeom prst="rect">
            <a:avLst/>
          </a:prstGeom>
        </p:spPr>
      </p:pic>
      <p:sp>
        <p:nvSpPr>
          <p:cNvPr id="21" name="_14">
            <a:extLst>
              <a:ext uri="{FF2B5EF4-FFF2-40B4-BE49-F238E27FC236}">
                <a16:creationId xmlns:a16="http://schemas.microsoft.com/office/drawing/2014/main" id="{5C246086-CB87-4DDB-89EC-8C9C7568ABC7}"/>
              </a:ext>
            </a:extLst>
          </p:cNvPr>
          <p:cNvSpPr txBox="1">
            <a:spLocks noChangeArrowheads="1"/>
          </p:cNvSpPr>
          <p:nvPr/>
        </p:nvSpPr>
        <p:spPr bwMode="auto">
          <a:xfrm>
            <a:off x="4905682" y="1396166"/>
            <a:ext cx="2598224" cy="13798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itchFamily="34" charset="0"/>
                <a:ea typeface="微软雅黑" pitchFamily="34" charset="-122"/>
              </a:defRPr>
            </a:lvl2pPr>
            <a:lvl3pPr algn="l" rtl="0" fontAlgn="base">
              <a:spcBef>
                <a:spcPct val="0"/>
              </a:spcBef>
              <a:spcAft>
                <a:spcPct val="0"/>
              </a:spcAft>
              <a:defRPr sz="2400">
                <a:solidFill>
                  <a:schemeClr val="tx2"/>
                </a:solidFill>
                <a:latin typeface="Arial" pitchFamily="34" charset="0"/>
                <a:ea typeface="微软雅黑" pitchFamily="34" charset="-122"/>
              </a:defRPr>
            </a:lvl3pPr>
            <a:lvl4pPr algn="l" rtl="0" fontAlgn="base">
              <a:spcBef>
                <a:spcPct val="0"/>
              </a:spcBef>
              <a:spcAft>
                <a:spcPct val="0"/>
              </a:spcAft>
              <a:defRPr sz="2400">
                <a:solidFill>
                  <a:schemeClr val="tx2"/>
                </a:solidFill>
                <a:latin typeface="Arial" pitchFamily="34" charset="0"/>
                <a:ea typeface="微软雅黑" pitchFamily="34" charset="-122"/>
              </a:defRPr>
            </a:lvl4pPr>
            <a:lvl5pPr algn="l" rtl="0" fontAlgn="base">
              <a:spcBef>
                <a:spcPct val="0"/>
              </a:spcBef>
              <a:spcAft>
                <a:spcPct val="0"/>
              </a:spcAft>
              <a:defRPr sz="2400">
                <a:solidFill>
                  <a:schemeClr val="tx2"/>
                </a:solidFill>
                <a:latin typeface="Arial" pitchFamily="34" charset="0"/>
                <a:ea typeface="微软雅黑" pitchFamily="34" charset="-122"/>
              </a:defRPr>
            </a:lvl5pPr>
            <a:lvl6pPr marL="457200" algn="l" rtl="0" fontAlgn="base">
              <a:spcBef>
                <a:spcPct val="0"/>
              </a:spcBef>
              <a:spcAft>
                <a:spcPct val="0"/>
              </a:spcAft>
              <a:defRPr sz="2400">
                <a:solidFill>
                  <a:schemeClr val="tx2"/>
                </a:solidFill>
                <a:latin typeface="Arial" pitchFamily="34" charset="0"/>
                <a:ea typeface="微软雅黑" pitchFamily="34" charset="-122"/>
              </a:defRPr>
            </a:lvl6pPr>
            <a:lvl7pPr marL="914400" algn="l" rtl="0" fontAlgn="base">
              <a:spcBef>
                <a:spcPct val="0"/>
              </a:spcBef>
              <a:spcAft>
                <a:spcPct val="0"/>
              </a:spcAft>
              <a:defRPr sz="2400">
                <a:solidFill>
                  <a:schemeClr val="tx2"/>
                </a:solidFill>
                <a:latin typeface="Arial" pitchFamily="34" charset="0"/>
                <a:ea typeface="微软雅黑" pitchFamily="34" charset="-122"/>
              </a:defRPr>
            </a:lvl7pPr>
            <a:lvl8pPr marL="1371600" algn="l" rtl="0" fontAlgn="base">
              <a:spcBef>
                <a:spcPct val="0"/>
              </a:spcBef>
              <a:spcAft>
                <a:spcPct val="0"/>
              </a:spcAft>
              <a:defRPr sz="2400">
                <a:solidFill>
                  <a:schemeClr val="tx2"/>
                </a:solidFill>
                <a:latin typeface="Arial" pitchFamily="34" charset="0"/>
                <a:ea typeface="微软雅黑" pitchFamily="34" charset="-122"/>
              </a:defRPr>
            </a:lvl8pPr>
            <a:lvl9pPr marL="1828800" algn="l" rtl="0" fontAlgn="base">
              <a:spcBef>
                <a:spcPct val="0"/>
              </a:spcBef>
              <a:spcAft>
                <a:spcPct val="0"/>
              </a:spcAft>
              <a:defRPr sz="2400">
                <a:solidFill>
                  <a:schemeClr val="tx2"/>
                </a:solidFill>
                <a:latin typeface="Arial" pitchFamily="34" charset="0"/>
                <a:ea typeface="微软雅黑" pitchFamily="34" charset="-122"/>
              </a:defRPr>
            </a:lvl9pPr>
          </a:lstStyle>
          <a:p>
            <a:pPr algn="ctr"/>
            <a:r>
              <a:rPr lang="en-US" altLang="zh-CN" sz="6600" spc="600" dirty="0">
                <a:solidFill>
                  <a:schemeClr val="tx2">
                    <a:lumMod val="50000"/>
                  </a:schemeClr>
                </a:solidFill>
                <a:latin typeface="+mn-lt"/>
                <a:ea typeface="+mn-ea"/>
                <a:cs typeface="+mn-ea"/>
                <a:sym typeface="+mn-lt"/>
              </a:rPr>
              <a:t>03</a:t>
            </a:r>
          </a:p>
        </p:txBody>
      </p:sp>
      <p:pic>
        <p:nvPicPr>
          <p:cNvPr id="31" name="图片 30">
            <a:extLst>
              <a:ext uri="{FF2B5EF4-FFF2-40B4-BE49-F238E27FC236}">
                <a16:creationId xmlns:a16="http://schemas.microsoft.com/office/drawing/2014/main" id="{908FEEB8-4BD2-447D-BC47-371A5BA2B42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7076829" y="1649025"/>
            <a:ext cx="1101533" cy="742005"/>
          </a:xfrm>
          <a:prstGeom prst="rect">
            <a:avLst/>
          </a:prstGeom>
        </p:spPr>
      </p:pic>
      <p:pic>
        <p:nvPicPr>
          <p:cNvPr id="32" name="图片 31">
            <a:extLst>
              <a:ext uri="{FF2B5EF4-FFF2-40B4-BE49-F238E27FC236}">
                <a16:creationId xmlns:a16="http://schemas.microsoft.com/office/drawing/2014/main" id="{4BA8990E-E75A-4C40-9985-148D63E8843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153997" y="1649025"/>
            <a:ext cx="1101533" cy="742005"/>
          </a:xfrm>
          <a:prstGeom prst="rect">
            <a:avLst/>
          </a:prstGeom>
        </p:spPr>
      </p:pic>
      <p:grpSp>
        <p:nvGrpSpPr>
          <p:cNvPr id="36" name="组合 35">
            <a:extLst>
              <a:ext uri="{FF2B5EF4-FFF2-40B4-BE49-F238E27FC236}">
                <a16:creationId xmlns:a16="http://schemas.microsoft.com/office/drawing/2014/main" id="{F21FB080-25FD-4FF9-B0D3-DFEB0B57D6CD}"/>
              </a:ext>
            </a:extLst>
          </p:cNvPr>
          <p:cNvGrpSpPr/>
          <p:nvPr/>
        </p:nvGrpSpPr>
        <p:grpSpPr>
          <a:xfrm>
            <a:off x="4069422" y="2972966"/>
            <a:ext cx="4051571" cy="1614727"/>
            <a:chOff x="1110677" y="3364746"/>
            <a:chExt cx="3240000" cy="1291281"/>
          </a:xfrm>
        </p:grpSpPr>
        <p:sp>
          <p:nvSpPr>
            <p:cNvPr id="37" name="文本框 36">
              <a:extLst>
                <a:ext uri="{FF2B5EF4-FFF2-40B4-BE49-F238E27FC236}">
                  <a16:creationId xmlns:a16="http://schemas.microsoft.com/office/drawing/2014/main" id="{37DB2C07-0242-4BB3-B2A1-D84B3482A4AA}"/>
                </a:ext>
              </a:extLst>
            </p:cNvPr>
            <p:cNvSpPr txBox="1"/>
            <p:nvPr/>
          </p:nvSpPr>
          <p:spPr>
            <a:xfrm>
              <a:off x="1664646" y="4360676"/>
              <a:ext cx="2132065" cy="295351"/>
            </a:xfrm>
            <a:prstGeom prst="rect">
              <a:avLst/>
            </a:prstGeom>
            <a:noFill/>
          </p:spPr>
          <p:txBody>
            <a:bodyPr wrap="none" rtlCol="0">
              <a:spAutoFit/>
            </a:bodyPr>
            <a:lstStyle/>
            <a:p>
              <a:pPr algn="ctr"/>
              <a:r>
                <a:rPr lang="en-US" altLang="zh-CN" cap="all" dirty="0">
                  <a:solidFill>
                    <a:schemeClr val="tx2">
                      <a:lumMod val="50000"/>
                    </a:schemeClr>
                  </a:solidFill>
                  <a:cs typeface="+mn-ea"/>
                  <a:sym typeface="+mn-lt"/>
                </a:rPr>
                <a:t>THE Scenery DESIGN</a:t>
              </a:r>
              <a:endParaRPr lang="zh-CN" altLang="en-US" cap="all" dirty="0">
                <a:solidFill>
                  <a:schemeClr val="tx2">
                    <a:lumMod val="50000"/>
                  </a:schemeClr>
                </a:solidFill>
                <a:cs typeface="+mn-ea"/>
                <a:sym typeface="+mn-lt"/>
              </a:endParaRPr>
            </a:p>
          </p:txBody>
        </p:sp>
        <p:sp>
          <p:nvSpPr>
            <p:cNvPr id="38" name="文本框 12">
              <a:extLst>
                <a:ext uri="{FF2B5EF4-FFF2-40B4-BE49-F238E27FC236}">
                  <a16:creationId xmlns:a16="http://schemas.microsoft.com/office/drawing/2014/main" id="{D0E2F349-87A7-431D-85CA-67F2F1463C36}"/>
                </a:ext>
              </a:extLst>
            </p:cNvPr>
            <p:cNvSpPr txBox="1"/>
            <p:nvPr/>
          </p:nvSpPr>
          <p:spPr>
            <a:xfrm>
              <a:off x="1122525" y="3364746"/>
              <a:ext cx="3216300" cy="664540"/>
            </a:xfrm>
            <a:prstGeom prst="rect">
              <a:avLst/>
            </a:prstGeom>
            <a:noFill/>
          </p:spPr>
          <p:txBody>
            <a:bodyPr wrap="none" rtlCol="0">
              <a:spAutoFit/>
            </a:bodyPr>
            <a:lstStyle/>
            <a:p>
              <a:pPr algn="ctr"/>
              <a:r>
                <a:rPr lang="en-US" altLang="zh-CN" sz="4800" dirty="0">
                  <a:solidFill>
                    <a:schemeClr val="tx2">
                      <a:lumMod val="50000"/>
                    </a:schemeClr>
                  </a:solidFill>
                  <a:cs typeface="+mn-ea"/>
                  <a:sym typeface="+mn-lt"/>
                </a:rPr>
                <a:t>Add title text</a:t>
              </a:r>
              <a:endParaRPr lang="zh-CN" altLang="en-US" sz="4800" dirty="0">
                <a:solidFill>
                  <a:schemeClr val="tx2">
                    <a:lumMod val="50000"/>
                  </a:schemeClr>
                </a:solidFill>
                <a:cs typeface="+mn-ea"/>
                <a:sym typeface="+mn-lt"/>
              </a:endParaRPr>
            </a:p>
          </p:txBody>
        </p:sp>
        <p:sp>
          <p:nvSpPr>
            <p:cNvPr id="39" name="矩形 38">
              <a:extLst>
                <a:ext uri="{FF2B5EF4-FFF2-40B4-BE49-F238E27FC236}">
                  <a16:creationId xmlns:a16="http://schemas.microsoft.com/office/drawing/2014/main" id="{E5D68019-5F12-4929-BA4F-2716F568E165}"/>
                </a:ext>
              </a:extLst>
            </p:cNvPr>
            <p:cNvSpPr/>
            <p:nvPr/>
          </p:nvSpPr>
          <p:spPr>
            <a:xfrm>
              <a:off x="1110677" y="4182637"/>
              <a:ext cx="3240000" cy="18000"/>
            </a:xfrm>
            <a:prstGeom prst="rect">
              <a:avLst/>
            </a:prstGeom>
            <a:solidFill>
              <a:schemeClr val="tx2">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cs typeface="+mn-ea"/>
                <a:sym typeface="+mn-lt"/>
              </a:endParaRPr>
            </a:p>
          </p:txBody>
        </p:sp>
      </p:grpSp>
    </p:spTree>
    <p:extLst>
      <p:ext uri="{BB962C8B-B14F-4D97-AF65-F5344CB8AC3E}">
        <p14:creationId xmlns:p14="http://schemas.microsoft.com/office/powerpoint/2010/main" val="3633183417"/>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750"/>
                                        <p:tgtEl>
                                          <p:spTgt spid="16"/>
                                        </p:tgtEl>
                                      </p:cBhvr>
                                    </p:animEffect>
                                  </p:childTnLst>
                                </p:cTn>
                              </p:par>
                            </p:childTnLst>
                          </p:cTn>
                        </p:par>
                        <p:par>
                          <p:cTn id="8" fill="hold">
                            <p:stCondLst>
                              <p:cond delay="750"/>
                            </p:stCondLst>
                            <p:childTnLst>
                              <p:par>
                                <p:cTn id="9" presetID="56" presetClass="entr" presetSubtype="0" fill="hold" grpId="0" nodeType="afterEffect">
                                  <p:stCondLst>
                                    <p:cond delay="0"/>
                                  </p:stCondLst>
                                  <p:iterate type="lt">
                                    <p:tmPct val="10000"/>
                                  </p:iterate>
                                  <p:childTnLst>
                                    <p:set>
                                      <p:cBhvr>
                                        <p:cTn id="10" dur="1" fill="hold">
                                          <p:stCondLst>
                                            <p:cond delay="0"/>
                                          </p:stCondLst>
                                        </p:cTn>
                                        <p:tgtEl>
                                          <p:spTgt spid="21"/>
                                        </p:tgtEl>
                                        <p:attrNameLst>
                                          <p:attrName>style.visibility</p:attrName>
                                        </p:attrNameLst>
                                      </p:cBhvr>
                                      <p:to>
                                        <p:strVal val="visible"/>
                                      </p:to>
                                    </p:set>
                                    <p:anim by="(-#ppt_w*2)" calcmode="lin" valueType="num">
                                      <p:cBhvr rctx="PPT">
                                        <p:cTn id="11" dur="500" autoRev="1" fill="hold">
                                          <p:stCondLst>
                                            <p:cond delay="0"/>
                                          </p:stCondLst>
                                        </p:cTn>
                                        <p:tgtEl>
                                          <p:spTgt spid="21"/>
                                        </p:tgtEl>
                                        <p:attrNameLst>
                                          <p:attrName>ppt_w</p:attrName>
                                        </p:attrNameLst>
                                      </p:cBhvr>
                                    </p:anim>
                                    <p:anim by="(#ppt_w*0.50)" calcmode="lin" valueType="num">
                                      <p:cBhvr>
                                        <p:cTn id="12" dur="500" decel="50000" autoRev="1" fill="hold">
                                          <p:stCondLst>
                                            <p:cond delay="0"/>
                                          </p:stCondLst>
                                        </p:cTn>
                                        <p:tgtEl>
                                          <p:spTgt spid="21"/>
                                        </p:tgtEl>
                                        <p:attrNameLst>
                                          <p:attrName>ppt_x</p:attrName>
                                        </p:attrNameLst>
                                      </p:cBhvr>
                                    </p:anim>
                                    <p:anim from="(-#ppt_h/2)" to="(#ppt_y)" calcmode="lin" valueType="num">
                                      <p:cBhvr>
                                        <p:cTn id="13" dur="1000" fill="hold">
                                          <p:stCondLst>
                                            <p:cond delay="0"/>
                                          </p:stCondLst>
                                        </p:cTn>
                                        <p:tgtEl>
                                          <p:spTgt spid="21"/>
                                        </p:tgtEl>
                                        <p:attrNameLst>
                                          <p:attrName>ppt_y</p:attrName>
                                        </p:attrNameLst>
                                      </p:cBhvr>
                                    </p:anim>
                                    <p:animRot by="21600000">
                                      <p:cBhvr>
                                        <p:cTn id="14" dur="1000" fill="hold">
                                          <p:stCondLst>
                                            <p:cond delay="0"/>
                                          </p:stCondLst>
                                        </p:cTn>
                                        <p:tgtEl>
                                          <p:spTgt spid="21"/>
                                        </p:tgtEl>
                                        <p:attrNameLst>
                                          <p:attrName>r</p:attrName>
                                        </p:attrNameLst>
                                      </p:cBhvr>
                                    </p:animRot>
                                  </p:childTnLst>
                                </p:cTn>
                              </p:par>
                              <p:par>
                                <p:cTn id="15" presetID="42" presetClass="entr" presetSubtype="0" fill="hold" nodeType="withEffect">
                                  <p:stCondLst>
                                    <p:cond delay="25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750"/>
                                        <p:tgtEl>
                                          <p:spTgt spid="31"/>
                                        </p:tgtEl>
                                      </p:cBhvr>
                                    </p:animEffect>
                                    <p:anim calcmode="lin" valueType="num">
                                      <p:cBhvr>
                                        <p:cTn id="18" dur="750" fill="hold"/>
                                        <p:tgtEl>
                                          <p:spTgt spid="31"/>
                                        </p:tgtEl>
                                        <p:attrNameLst>
                                          <p:attrName>ppt_x</p:attrName>
                                        </p:attrNameLst>
                                      </p:cBhvr>
                                      <p:tavLst>
                                        <p:tav tm="0">
                                          <p:val>
                                            <p:strVal val="#ppt_x"/>
                                          </p:val>
                                        </p:tav>
                                        <p:tav tm="100000">
                                          <p:val>
                                            <p:strVal val="#ppt_x"/>
                                          </p:val>
                                        </p:tav>
                                      </p:tavLst>
                                    </p:anim>
                                    <p:anim calcmode="lin" valueType="num">
                                      <p:cBhvr>
                                        <p:cTn id="19" dur="750" fill="hold"/>
                                        <p:tgtEl>
                                          <p:spTgt spid="31"/>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25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750"/>
                                        <p:tgtEl>
                                          <p:spTgt spid="32"/>
                                        </p:tgtEl>
                                      </p:cBhvr>
                                    </p:animEffect>
                                    <p:anim calcmode="lin" valueType="num">
                                      <p:cBhvr>
                                        <p:cTn id="23" dur="750" fill="hold"/>
                                        <p:tgtEl>
                                          <p:spTgt spid="32"/>
                                        </p:tgtEl>
                                        <p:attrNameLst>
                                          <p:attrName>ppt_x</p:attrName>
                                        </p:attrNameLst>
                                      </p:cBhvr>
                                      <p:tavLst>
                                        <p:tav tm="0">
                                          <p:val>
                                            <p:strVal val="#ppt_x"/>
                                          </p:val>
                                        </p:tav>
                                        <p:tav tm="100000">
                                          <p:val>
                                            <p:strVal val="#ppt_x"/>
                                          </p:val>
                                        </p:tav>
                                      </p:tavLst>
                                    </p:anim>
                                    <p:anim calcmode="lin" valueType="num">
                                      <p:cBhvr>
                                        <p:cTn id="24" dur="75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1850"/>
                            </p:stCondLst>
                            <p:childTnLst>
                              <p:par>
                                <p:cTn id="26" presetID="22" presetClass="entr" presetSubtype="8" fill="hold"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a:extLst>
              <a:ext uri="{FF2B5EF4-FFF2-40B4-BE49-F238E27FC236}">
                <a16:creationId xmlns:a16="http://schemas.microsoft.com/office/drawing/2014/main" id="{A09ABD18-E0F6-43B9-BA06-155BE8737909}"/>
              </a:ext>
            </a:extLst>
          </p:cNvPr>
          <p:cNvGrpSpPr/>
          <p:nvPr/>
        </p:nvGrpSpPr>
        <p:grpSpPr>
          <a:xfrm>
            <a:off x="0" y="220275"/>
            <a:ext cx="12190413" cy="941775"/>
            <a:chOff x="0" y="220275"/>
            <a:chExt cx="12190413" cy="941775"/>
          </a:xfrm>
        </p:grpSpPr>
        <p:grpSp>
          <p:nvGrpSpPr>
            <p:cNvPr id="7" name="组合 6">
              <a:extLst>
                <a:ext uri="{FF2B5EF4-FFF2-40B4-BE49-F238E27FC236}">
                  <a16:creationId xmlns:a16="http://schemas.microsoft.com/office/drawing/2014/main" id="{91A78D73-1534-4CEC-A1A8-97E5AD40ECCB}"/>
                </a:ext>
              </a:extLst>
            </p:cNvPr>
            <p:cNvGrpSpPr/>
            <p:nvPr/>
          </p:nvGrpSpPr>
          <p:grpSpPr>
            <a:xfrm>
              <a:off x="0" y="223297"/>
              <a:ext cx="12190413" cy="938753"/>
              <a:chOff x="0" y="223297"/>
              <a:chExt cx="12190413" cy="938753"/>
            </a:xfrm>
          </p:grpSpPr>
          <p:grpSp>
            <p:nvGrpSpPr>
              <p:cNvPr id="3" name="组合 2">
                <a:extLst>
                  <a:ext uri="{FF2B5EF4-FFF2-40B4-BE49-F238E27FC236}">
                    <a16:creationId xmlns:a16="http://schemas.microsoft.com/office/drawing/2014/main" id="{221BB330-C659-4041-8497-81889502ABCF}"/>
                  </a:ext>
                </a:extLst>
              </p:cNvPr>
              <p:cNvGrpSpPr/>
              <p:nvPr/>
            </p:nvGrpSpPr>
            <p:grpSpPr>
              <a:xfrm>
                <a:off x="4470555" y="223297"/>
                <a:ext cx="3255324" cy="750249"/>
                <a:chOff x="1143155" y="278633"/>
                <a:chExt cx="3255324" cy="750249"/>
              </a:xfrm>
            </p:grpSpPr>
            <p:sp>
              <p:nvSpPr>
                <p:cNvPr id="4" name="TextBox 8">
                  <a:extLst>
                    <a:ext uri="{FF2B5EF4-FFF2-40B4-BE49-F238E27FC236}">
                      <a16:creationId xmlns:a16="http://schemas.microsoft.com/office/drawing/2014/main" id="{FAD4A74A-6089-42C7-80E6-C3319B374D80}"/>
                    </a:ext>
                  </a:extLst>
                </p:cNvPr>
                <p:cNvSpPr txBox="1">
                  <a:spLocks noChangeArrowheads="1"/>
                </p:cNvSpPr>
                <p:nvPr/>
              </p:nvSpPr>
              <p:spPr bwMode="auto">
                <a:xfrm>
                  <a:off x="1143156" y="278633"/>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en-US" altLang="zh-CN" sz="3200" dirty="0">
                      <a:solidFill>
                        <a:schemeClr val="tx2">
                          <a:lumMod val="50000"/>
                        </a:schemeClr>
                      </a:solidFill>
                      <a:cs typeface="+mn-ea"/>
                      <a:sym typeface="+mn-lt"/>
                    </a:rPr>
                    <a:t>Add title text</a:t>
                  </a:r>
                  <a:endParaRPr lang="zh-CN" altLang="en-US" sz="3200" dirty="0">
                    <a:solidFill>
                      <a:schemeClr val="tx2">
                        <a:lumMod val="50000"/>
                      </a:schemeClr>
                    </a:solidFill>
                    <a:cs typeface="+mn-ea"/>
                    <a:sym typeface="+mn-lt"/>
                  </a:endParaRPr>
                </a:p>
              </p:txBody>
            </p:sp>
            <p:sp>
              <p:nvSpPr>
                <p:cNvPr id="5" name="TextBox 8">
                  <a:extLst>
                    <a:ext uri="{FF2B5EF4-FFF2-40B4-BE49-F238E27FC236}">
                      <a16:creationId xmlns:a16="http://schemas.microsoft.com/office/drawing/2014/main" id="{CBE39269-C6CD-4C9B-B3BE-3D41352680AF}"/>
                    </a:ext>
                  </a:extLst>
                </p:cNvPr>
                <p:cNvSpPr txBox="1">
                  <a:spLocks noChangeArrowheads="1"/>
                </p:cNvSpPr>
                <p:nvPr/>
              </p:nvSpPr>
              <p:spPr bwMode="auto">
                <a:xfrm>
                  <a:off x="1143155" y="844216"/>
                  <a:ext cx="325532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algn="ctr" eaLnBrk="1" hangingPunct="1"/>
                  <a:r>
                    <a:rPr lang="en-US" altLang="zh-CN" sz="1200" dirty="0">
                      <a:solidFill>
                        <a:srgbClr val="C00000"/>
                      </a:solidFill>
                      <a:cs typeface="+mn-ea"/>
                      <a:sym typeface="+mn-lt"/>
                    </a:rPr>
                    <a:t>CLICK TO ADD CAPTION TEXT</a:t>
                  </a:r>
                  <a:endParaRPr lang="zh-CN" altLang="en-US" sz="1200" dirty="0">
                    <a:solidFill>
                      <a:srgbClr val="C00000"/>
                    </a:solidFill>
                    <a:cs typeface="+mn-ea"/>
                    <a:sym typeface="+mn-lt"/>
                  </a:endParaRPr>
                </a:p>
              </p:txBody>
            </p:sp>
          </p:grpSp>
          <p:cxnSp>
            <p:nvCxnSpPr>
              <p:cNvPr id="6" name="直接连接符 5">
                <a:extLst>
                  <a:ext uri="{FF2B5EF4-FFF2-40B4-BE49-F238E27FC236}">
                    <a16:creationId xmlns:a16="http://schemas.microsoft.com/office/drawing/2014/main" id="{A04BADEE-C3C6-4893-B473-ED048E7FD8D5}"/>
                  </a:ext>
                </a:extLst>
              </p:cNvPr>
              <p:cNvCxnSpPr/>
              <p:nvPr/>
            </p:nvCxnSpPr>
            <p:spPr>
              <a:xfrm>
                <a:off x="0" y="1162050"/>
                <a:ext cx="12190413" cy="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grpSp>
        <p:pic>
          <p:nvPicPr>
            <p:cNvPr id="8" name="图片 7">
              <a:extLst>
                <a:ext uri="{FF2B5EF4-FFF2-40B4-BE49-F238E27FC236}">
                  <a16:creationId xmlns:a16="http://schemas.microsoft.com/office/drawing/2014/main" id="{ED40208C-728E-41BE-A1F2-E848D5A4A6C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7457829" y="220275"/>
              <a:ext cx="1101533" cy="742005"/>
            </a:xfrm>
            <a:prstGeom prst="rect">
              <a:avLst/>
            </a:prstGeom>
          </p:spPr>
        </p:pic>
        <p:pic>
          <p:nvPicPr>
            <p:cNvPr id="9" name="图片 8">
              <a:extLst>
                <a:ext uri="{FF2B5EF4-FFF2-40B4-BE49-F238E27FC236}">
                  <a16:creationId xmlns:a16="http://schemas.microsoft.com/office/drawing/2014/main" id="{6B068F9C-E5BD-4227-B27E-F423175EF4F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58697" y="220275"/>
              <a:ext cx="1101533" cy="742005"/>
            </a:xfrm>
            <a:prstGeom prst="rect">
              <a:avLst/>
            </a:prstGeom>
          </p:spPr>
        </p:pic>
      </p:grpSp>
      <p:grpSp>
        <p:nvGrpSpPr>
          <p:cNvPr id="11" name="组合 10">
            <a:extLst>
              <a:ext uri="{FF2B5EF4-FFF2-40B4-BE49-F238E27FC236}">
                <a16:creationId xmlns:a16="http://schemas.microsoft.com/office/drawing/2014/main" id="{1C49E7C2-D183-42B5-9791-BB770A0ED22E}"/>
              </a:ext>
            </a:extLst>
          </p:cNvPr>
          <p:cNvGrpSpPr/>
          <p:nvPr/>
        </p:nvGrpSpPr>
        <p:grpSpPr>
          <a:xfrm>
            <a:off x="1431741" y="1891239"/>
            <a:ext cx="9326930" cy="4068127"/>
            <a:chOff x="304800" y="960150"/>
            <a:chExt cx="8259616" cy="3602599"/>
          </a:xfrm>
        </p:grpSpPr>
        <p:cxnSp>
          <p:nvCxnSpPr>
            <p:cNvPr id="18" name="Straight Connector 11">
              <a:extLst>
                <a:ext uri="{FF2B5EF4-FFF2-40B4-BE49-F238E27FC236}">
                  <a16:creationId xmlns:a16="http://schemas.microsoft.com/office/drawing/2014/main" id="{8915805E-24C3-4E53-A8E2-1240236C202B}"/>
                </a:ext>
              </a:extLst>
            </p:cNvPr>
            <p:cNvCxnSpPr>
              <a:stCxn id="13" idx="6"/>
              <a:endCxn id="14" idx="3"/>
            </p:cNvCxnSpPr>
            <p:nvPr/>
          </p:nvCxnSpPr>
          <p:spPr>
            <a:xfrm flipV="1">
              <a:off x="3525272" y="2573463"/>
              <a:ext cx="1376255" cy="1137108"/>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3">
              <a:extLst>
                <a:ext uri="{FF2B5EF4-FFF2-40B4-BE49-F238E27FC236}">
                  <a16:creationId xmlns:a16="http://schemas.microsoft.com/office/drawing/2014/main" id="{FC4FA206-31BA-444B-B756-CDCDB2604F6F}"/>
                </a:ext>
              </a:extLst>
            </p:cNvPr>
            <p:cNvCxnSpPr>
              <a:stCxn id="14" idx="5"/>
              <a:endCxn id="15" idx="1"/>
            </p:cNvCxnSpPr>
            <p:nvPr/>
          </p:nvCxnSpPr>
          <p:spPr>
            <a:xfrm>
              <a:off x="5278697" y="2573463"/>
              <a:ext cx="716825" cy="579736"/>
            </a:xfrm>
            <a:prstGeom prst="line">
              <a:avLst/>
            </a:prstGeom>
            <a:ln w="762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9">
              <a:extLst>
                <a:ext uri="{FF2B5EF4-FFF2-40B4-BE49-F238E27FC236}">
                  <a16:creationId xmlns:a16="http://schemas.microsoft.com/office/drawing/2014/main" id="{393A91E5-D088-4B1F-B095-B09CC9792CE6}"/>
                </a:ext>
              </a:extLst>
            </p:cNvPr>
            <p:cNvCxnSpPr>
              <a:stCxn id="12" idx="5"/>
              <a:endCxn id="13" idx="2"/>
            </p:cNvCxnSpPr>
            <p:nvPr/>
          </p:nvCxnSpPr>
          <p:spPr>
            <a:xfrm>
              <a:off x="1877826" y="2968544"/>
              <a:ext cx="1114046" cy="742027"/>
            </a:xfrm>
            <a:prstGeom prst="line">
              <a:avLst/>
            </a:prstGeom>
            <a:ln w="762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12" name="Oval 3">
              <a:extLst>
                <a:ext uri="{FF2B5EF4-FFF2-40B4-BE49-F238E27FC236}">
                  <a16:creationId xmlns:a16="http://schemas.microsoft.com/office/drawing/2014/main" id="{160D62CF-10DA-4D7A-8C90-EB5D27261E44}"/>
                </a:ext>
              </a:extLst>
            </p:cNvPr>
            <p:cNvSpPr/>
            <p:nvPr/>
          </p:nvSpPr>
          <p:spPr>
            <a:xfrm>
              <a:off x="1422541" y="2513259"/>
              <a:ext cx="533400" cy="533400"/>
            </a:xfrm>
            <a:prstGeom prst="ellipse">
              <a:avLst/>
            </a:prstGeom>
            <a:noFill/>
            <a:ln w="762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50000"/>
                  </a:schemeClr>
                </a:solidFill>
                <a:cs typeface="+mn-ea"/>
                <a:sym typeface="+mn-lt"/>
              </a:endParaRPr>
            </a:p>
          </p:txBody>
        </p:sp>
        <p:sp>
          <p:nvSpPr>
            <p:cNvPr id="13" name="Oval 4">
              <a:extLst>
                <a:ext uri="{FF2B5EF4-FFF2-40B4-BE49-F238E27FC236}">
                  <a16:creationId xmlns:a16="http://schemas.microsoft.com/office/drawing/2014/main" id="{9DB70BCD-9F3B-4037-B7AB-2F471F959F7D}"/>
                </a:ext>
              </a:extLst>
            </p:cNvPr>
            <p:cNvSpPr/>
            <p:nvPr/>
          </p:nvSpPr>
          <p:spPr>
            <a:xfrm>
              <a:off x="2991872" y="3443871"/>
              <a:ext cx="533400" cy="533400"/>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50000"/>
                  </a:schemeClr>
                </a:solidFill>
                <a:cs typeface="+mn-ea"/>
                <a:sym typeface="+mn-lt"/>
              </a:endParaRPr>
            </a:p>
          </p:txBody>
        </p:sp>
        <p:sp>
          <p:nvSpPr>
            <p:cNvPr id="14" name="Oval 5">
              <a:extLst>
                <a:ext uri="{FF2B5EF4-FFF2-40B4-BE49-F238E27FC236}">
                  <a16:creationId xmlns:a16="http://schemas.microsoft.com/office/drawing/2014/main" id="{93E4D383-4FB0-44FF-BE1E-5A8B363F29B0}"/>
                </a:ext>
              </a:extLst>
            </p:cNvPr>
            <p:cNvSpPr/>
            <p:nvPr/>
          </p:nvSpPr>
          <p:spPr>
            <a:xfrm>
              <a:off x="4823412" y="2118178"/>
              <a:ext cx="533400" cy="533400"/>
            </a:xfrm>
            <a:prstGeom prst="ellipse">
              <a:avLst/>
            </a:prstGeom>
            <a:noFill/>
            <a:ln w="762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50000"/>
                  </a:schemeClr>
                </a:solidFill>
                <a:cs typeface="+mn-ea"/>
                <a:sym typeface="+mn-lt"/>
              </a:endParaRPr>
            </a:p>
          </p:txBody>
        </p:sp>
        <p:sp>
          <p:nvSpPr>
            <p:cNvPr id="15" name="Oval 6">
              <a:extLst>
                <a:ext uri="{FF2B5EF4-FFF2-40B4-BE49-F238E27FC236}">
                  <a16:creationId xmlns:a16="http://schemas.microsoft.com/office/drawing/2014/main" id="{821B001F-D24D-42CD-AB73-82C12878F6D8}"/>
                </a:ext>
              </a:extLst>
            </p:cNvPr>
            <p:cNvSpPr/>
            <p:nvPr/>
          </p:nvSpPr>
          <p:spPr>
            <a:xfrm>
              <a:off x="5917407" y="3075084"/>
              <a:ext cx="533400" cy="533400"/>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50000"/>
                  </a:schemeClr>
                </a:solidFill>
                <a:cs typeface="+mn-ea"/>
                <a:sym typeface="+mn-lt"/>
              </a:endParaRPr>
            </a:p>
          </p:txBody>
        </p:sp>
        <p:sp>
          <p:nvSpPr>
            <p:cNvPr id="16" name="Oval 7">
              <a:extLst>
                <a:ext uri="{FF2B5EF4-FFF2-40B4-BE49-F238E27FC236}">
                  <a16:creationId xmlns:a16="http://schemas.microsoft.com/office/drawing/2014/main" id="{A63EAFB7-D85D-4631-BFA6-D31A38DDB9A3}"/>
                </a:ext>
              </a:extLst>
            </p:cNvPr>
            <p:cNvSpPr/>
            <p:nvPr/>
          </p:nvSpPr>
          <p:spPr>
            <a:xfrm>
              <a:off x="8031016" y="1658918"/>
              <a:ext cx="533400" cy="533400"/>
            </a:xfrm>
            <a:prstGeom prst="ellipse">
              <a:avLst/>
            </a:prstGeom>
            <a:noFill/>
            <a:ln w="762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50000"/>
                  </a:schemeClr>
                </a:solidFill>
                <a:cs typeface="+mn-ea"/>
                <a:sym typeface="+mn-lt"/>
              </a:endParaRPr>
            </a:p>
          </p:txBody>
        </p:sp>
        <p:cxnSp>
          <p:nvCxnSpPr>
            <p:cNvPr id="20" name="Straight Connector 15">
              <a:extLst>
                <a:ext uri="{FF2B5EF4-FFF2-40B4-BE49-F238E27FC236}">
                  <a16:creationId xmlns:a16="http://schemas.microsoft.com/office/drawing/2014/main" id="{9E6C7634-8DB8-43BE-A4BD-99C35E7D30A4}"/>
                </a:ext>
              </a:extLst>
            </p:cNvPr>
            <p:cNvCxnSpPr>
              <a:stCxn id="15" idx="6"/>
              <a:endCxn id="16" idx="3"/>
            </p:cNvCxnSpPr>
            <p:nvPr/>
          </p:nvCxnSpPr>
          <p:spPr>
            <a:xfrm flipV="1">
              <a:off x="6450807" y="2114203"/>
              <a:ext cx="1658324" cy="1227581"/>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21" name="Text Box 10">
              <a:extLst>
                <a:ext uri="{FF2B5EF4-FFF2-40B4-BE49-F238E27FC236}">
                  <a16:creationId xmlns:a16="http://schemas.microsoft.com/office/drawing/2014/main" id="{A3F528BA-69A6-4275-84A1-E809BB83ACC4}"/>
                </a:ext>
              </a:extLst>
            </p:cNvPr>
            <p:cNvSpPr txBox="1">
              <a:spLocks noChangeArrowheads="1"/>
            </p:cNvSpPr>
            <p:nvPr/>
          </p:nvSpPr>
          <p:spPr bwMode="auto">
            <a:xfrm>
              <a:off x="304800" y="1107534"/>
              <a:ext cx="1718154" cy="1076599"/>
            </a:xfrm>
            <a:prstGeom prst="rect">
              <a:avLst/>
            </a:prstGeom>
            <a:noFill/>
            <a:ln w="9525">
              <a:noFill/>
              <a:miter lim="800000"/>
              <a:headEnd/>
              <a:tailEnd/>
            </a:ln>
          </p:spPr>
          <p:txBody>
            <a:bodyPr wrap="square" lIns="45720" tIns="22860" rIns="45720" bIns="22860">
              <a:spAutoFit/>
            </a:bodyPr>
            <a:lstStyle/>
            <a:p>
              <a:pPr algn="r" defTabSz="1088232"/>
              <a:r>
                <a:rPr lang="en-US" sz="3200" dirty="0">
                  <a:solidFill>
                    <a:schemeClr val="bg1">
                      <a:lumMod val="50000"/>
                    </a:schemeClr>
                  </a:solidFill>
                  <a:cs typeface="+mn-ea"/>
                  <a:sym typeface="+mn-lt"/>
                </a:rPr>
                <a:t>01</a:t>
              </a:r>
              <a:endParaRPr lang="en-US" sz="1400" dirty="0">
                <a:solidFill>
                  <a:schemeClr val="bg1">
                    <a:lumMod val="50000"/>
                  </a:schemeClr>
                </a:solidFill>
                <a:cs typeface="+mn-ea"/>
                <a:sym typeface="+mn-lt"/>
              </a:endParaRPr>
            </a:p>
            <a:p>
              <a:pPr algn="r" defTabSz="1088232"/>
              <a:r>
                <a:rPr lang="en-US" sz="1400" b="1" dirty="0">
                  <a:solidFill>
                    <a:schemeClr val="bg1">
                      <a:lumMod val="50000"/>
                    </a:schemeClr>
                  </a:solidFill>
                  <a:cs typeface="+mn-ea"/>
                  <a:sym typeface="+mn-lt"/>
                </a:rPr>
                <a:t>Planning</a:t>
              </a:r>
            </a:p>
            <a:p>
              <a:pPr algn="r" defTabSz="1088232"/>
              <a:endParaRPr lang="en-US" sz="900" b="1" dirty="0">
                <a:solidFill>
                  <a:schemeClr val="bg1">
                    <a:lumMod val="50000"/>
                  </a:schemeClr>
                </a:solidFill>
                <a:cs typeface="+mn-ea"/>
                <a:sym typeface="+mn-lt"/>
              </a:endParaRPr>
            </a:p>
            <a:p>
              <a:pPr algn="r" defTabSz="1088232"/>
              <a:r>
                <a:rPr lang="en-US" sz="1050" dirty="0">
                  <a:solidFill>
                    <a:schemeClr val="bg1">
                      <a:lumMod val="50000"/>
                    </a:schemeClr>
                  </a:solidFill>
                  <a:cs typeface="+mn-ea"/>
                  <a:sym typeface="+mn-lt"/>
                </a:rPr>
                <a:t>Click here to add content that matches the title.</a:t>
              </a:r>
              <a:endParaRPr lang="en-US" sz="1000" dirty="0">
                <a:solidFill>
                  <a:schemeClr val="bg1">
                    <a:lumMod val="50000"/>
                  </a:schemeClr>
                </a:solidFill>
                <a:cs typeface="+mn-ea"/>
                <a:sym typeface="+mn-lt"/>
              </a:endParaRPr>
            </a:p>
          </p:txBody>
        </p:sp>
        <p:sp>
          <p:nvSpPr>
            <p:cNvPr id="22" name="Text Box 10">
              <a:extLst>
                <a:ext uri="{FF2B5EF4-FFF2-40B4-BE49-F238E27FC236}">
                  <a16:creationId xmlns:a16="http://schemas.microsoft.com/office/drawing/2014/main" id="{5513AA83-A0EF-4B37-AC40-CC477E6403C8}"/>
                </a:ext>
              </a:extLst>
            </p:cNvPr>
            <p:cNvSpPr txBox="1">
              <a:spLocks noChangeArrowheads="1"/>
            </p:cNvSpPr>
            <p:nvPr/>
          </p:nvSpPr>
          <p:spPr bwMode="auto">
            <a:xfrm>
              <a:off x="1101246" y="3486150"/>
              <a:ext cx="1718154" cy="1076599"/>
            </a:xfrm>
            <a:prstGeom prst="rect">
              <a:avLst/>
            </a:prstGeom>
            <a:noFill/>
            <a:ln w="9525">
              <a:noFill/>
              <a:miter lim="800000"/>
              <a:headEnd/>
              <a:tailEnd/>
            </a:ln>
          </p:spPr>
          <p:txBody>
            <a:bodyPr wrap="square" lIns="45720" tIns="22860" rIns="45720" bIns="22860">
              <a:spAutoFit/>
            </a:bodyPr>
            <a:lstStyle/>
            <a:p>
              <a:pPr algn="r" defTabSz="1088232"/>
              <a:r>
                <a:rPr lang="en-US" sz="3200" dirty="0">
                  <a:solidFill>
                    <a:schemeClr val="bg1">
                      <a:lumMod val="50000"/>
                    </a:schemeClr>
                  </a:solidFill>
                  <a:cs typeface="+mn-ea"/>
                  <a:sym typeface="+mn-lt"/>
                </a:rPr>
                <a:t>02</a:t>
              </a:r>
              <a:endParaRPr lang="en-US" sz="1400" dirty="0">
                <a:solidFill>
                  <a:schemeClr val="bg1">
                    <a:lumMod val="50000"/>
                  </a:schemeClr>
                </a:solidFill>
                <a:cs typeface="+mn-ea"/>
                <a:sym typeface="+mn-lt"/>
              </a:endParaRPr>
            </a:p>
            <a:p>
              <a:pPr algn="r" defTabSz="1088232"/>
              <a:r>
                <a:rPr lang="en-US" sz="1400" b="1" dirty="0">
                  <a:solidFill>
                    <a:schemeClr val="bg1">
                      <a:lumMod val="50000"/>
                    </a:schemeClr>
                  </a:solidFill>
                  <a:cs typeface="+mn-ea"/>
                  <a:sym typeface="+mn-lt"/>
                </a:rPr>
                <a:t>Designing</a:t>
              </a:r>
            </a:p>
            <a:p>
              <a:pPr algn="r" defTabSz="1088232"/>
              <a:endParaRPr lang="en-US" sz="900" b="1" dirty="0">
                <a:solidFill>
                  <a:schemeClr val="bg1">
                    <a:lumMod val="50000"/>
                  </a:schemeClr>
                </a:solidFill>
                <a:cs typeface="+mn-ea"/>
                <a:sym typeface="+mn-lt"/>
              </a:endParaRPr>
            </a:p>
            <a:p>
              <a:pPr algn="r" defTabSz="1088232"/>
              <a:r>
                <a:rPr lang="en-US" sz="1050" dirty="0">
                  <a:solidFill>
                    <a:schemeClr val="bg1">
                      <a:lumMod val="50000"/>
                    </a:schemeClr>
                  </a:solidFill>
                  <a:cs typeface="+mn-ea"/>
                  <a:sym typeface="+mn-lt"/>
                </a:rPr>
                <a:t>Click here to add content that matches the title.</a:t>
              </a:r>
              <a:endParaRPr lang="en-US" sz="1000" dirty="0">
                <a:solidFill>
                  <a:schemeClr val="bg1">
                    <a:lumMod val="50000"/>
                  </a:schemeClr>
                </a:solidFill>
                <a:cs typeface="+mn-ea"/>
                <a:sym typeface="+mn-lt"/>
              </a:endParaRPr>
            </a:p>
          </p:txBody>
        </p:sp>
        <p:sp>
          <p:nvSpPr>
            <p:cNvPr id="23" name="Text Box 10">
              <a:extLst>
                <a:ext uri="{FF2B5EF4-FFF2-40B4-BE49-F238E27FC236}">
                  <a16:creationId xmlns:a16="http://schemas.microsoft.com/office/drawing/2014/main" id="{25A8B1CF-C80E-4A4E-909A-EEA77CF8E30F}"/>
                </a:ext>
              </a:extLst>
            </p:cNvPr>
            <p:cNvSpPr txBox="1">
              <a:spLocks noChangeArrowheads="1"/>
            </p:cNvSpPr>
            <p:nvPr/>
          </p:nvSpPr>
          <p:spPr bwMode="auto">
            <a:xfrm>
              <a:off x="2930046" y="1276350"/>
              <a:ext cx="1718154" cy="1076599"/>
            </a:xfrm>
            <a:prstGeom prst="rect">
              <a:avLst/>
            </a:prstGeom>
            <a:noFill/>
            <a:ln w="9525">
              <a:noFill/>
              <a:miter lim="800000"/>
              <a:headEnd/>
              <a:tailEnd/>
            </a:ln>
          </p:spPr>
          <p:txBody>
            <a:bodyPr wrap="square" lIns="45720" tIns="22860" rIns="45720" bIns="22860">
              <a:spAutoFit/>
            </a:bodyPr>
            <a:lstStyle/>
            <a:p>
              <a:pPr algn="r" defTabSz="1088232"/>
              <a:r>
                <a:rPr lang="en-US" sz="3200" dirty="0">
                  <a:solidFill>
                    <a:schemeClr val="bg1">
                      <a:lumMod val="50000"/>
                    </a:schemeClr>
                  </a:solidFill>
                  <a:cs typeface="+mn-ea"/>
                  <a:sym typeface="+mn-lt"/>
                </a:rPr>
                <a:t>03</a:t>
              </a:r>
              <a:endParaRPr lang="en-US" sz="1400" dirty="0">
                <a:solidFill>
                  <a:schemeClr val="bg1">
                    <a:lumMod val="50000"/>
                  </a:schemeClr>
                </a:solidFill>
                <a:cs typeface="+mn-ea"/>
                <a:sym typeface="+mn-lt"/>
              </a:endParaRPr>
            </a:p>
            <a:p>
              <a:pPr algn="r" defTabSz="1088232"/>
              <a:r>
                <a:rPr lang="en-US" sz="1400" b="1" dirty="0">
                  <a:solidFill>
                    <a:schemeClr val="bg1">
                      <a:lumMod val="50000"/>
                    </a:schemeClr>
                  </a:solidFill>
                  <a:cs typeface="+mn-ea"/>
                  <a:sym typeface="+mn-lt"/>
                </a:rPr>
                <a:t>Controlling</a:t>
              </a:r>
            </a:p>
            <a:p>
              <a:pPr algn="r" defTabSz="1088232"/>
              <a:endParaRPr lang="en-US" sz="900" b="1" dirty="0">
                <a:solidFill>
                  <a:schemeClr val="bg1">
                    <a:lumMod val="50000"/>
                  </a:schemeClr>
                </a:solidFill>
                <a:cs typeface="+mn-ea"/>
                <a:sym typeface="+mn-lt"/>
              </a:endParaRPr>
            </a:p>
            <a:p>
              <a:pPr algn="r" defTabSz="1088232"/>
              <a:r>
                <a:rPr lang="en-US" sz="1050" dirty="0">
                  <a:solidFill>
                    <a:schemeClr val="bg1">
                      <a:lumMod val="50000"/>
                    </a:schemeClr>
                  </a:solidFill>
                  <a:cs typeface="+mn-ea"/>
                  <a:sym typeface="+mn-lt"/>
                </a:rPr>
                <a:t>Click here to add content that matches the title.</a:t>
              </a:r>
              <a:endParaRPr lang="en-US" sz="1000" dirty="0">
                <a:solidFill>
                  <a:schemeClr val="bg1">
                    <a:lumMod val="50000"/>
                  </a:schemeClr>
                </a:solidFill>
                <a:cs typeface="+mn-ea"/>
                <a:sym typeface="+mn-lt"/>
              </a:endParaRPr>
            </a:p>
          </p:txBody>
        </p:sp>
        <p:sp>
          <p:nvSpPr>
            <p:cNvPr id="24" name="Text Box 10">
              <a:extLst>
                <a:ext uri="{FF2B5EF4-FFF2-40B4-BE49-F238E27FC236}">
                  <a16:creationId xmlns:a16="http://schemas.microsoft.com/office/drawing/2014/main" id="{42CBF206-1FB3-4EA2-B6E8-8282CCAABC3D}"/>
                </a:ext>
              </a:extLst>
            </p:cNvPr>
            <p:cNvSpPr txBox="1">
              <a:spLocks noChangeArrowheads="1"/>
            </p:cNvSpPr>
            <p:nvPr/>
          </p:nvSpPr>
          <p:spPr bwMode="auto">
            <a:xfrm>
              <a:off x="6019800" y="960150"/>
              <a:ext cx="1718154" cy="1076599"/>
            </a:xfrm>
            <a:prstGeom prst="rect">
              <a:avLst/>
            </a:prstGeom>
            <a:noFill/>
            <a:ln w="9525">
              <a:noFill/>
              <a:miter lim="800000"/>
              <a:headEnd/>
              <a:tailEnd/>
            </a:ln>
          </p:spPr>
          <p:txBody>
            <a:bodyPr wrap="square" lIns="45720" tIns="22860" rIns="45720" bIns="22860">
              <a:spAutoFit/>
            </a:bodyPr>
            <a:lstStyle/>
            <a:p>
              <a:pPr algn="r" defTabSz="1088232"/>
              <a:r>
                <a:rPr lang="en-US" sz="3200" dirty="0">
                  <a:solidFill>
                    <a:schemeClr val="bg1">
                      <a:lumMod val="50000"/>
                    </a:schemeClr>
                  </a:solidFill>
                  <a:cs typeface="+mn-ea"/>
                  <a:sym typeface="+mn-lt"/>
                </a:rPr>
                <a:t>05</a:t>
              </a:r>
              <a:endParaRPr lang="en-US" sz="1400" dirty="0">
                <a:solidFill>
                  <a:schemeClr val="bg1">
                    <a:lumMod val="50000"/>
                  </a:schemeClr>
                </a:solidFill>
                <a:cs typeface="+mn-ea"/>
                <a:sym typeface="+mn-lt"/>
              </a:endParaRPr>
            </a:p>
            <a:p>
              <a:pPr algn="r" defTabSz="1088232"/>
              <a:r>
                <a:rPr lang="en-US" sz="1400" b="1" dirty="0">
                  <a:solidFill>
                    <a:schemeClr val="bg1">
                      <a:lumMod val="50000"/>
                    </a:schemeClr>
                  </a:solidFill>
                  <a:cs typeface="+mn-ea"/>
                  <a:sym typeface="+mn-lt"/>
                </a:rPr>
                <a:t>To the Market</a:t>
              </a:r>
            </a:p>
            <a:p>
              <a:pPr algn="r" defTabSz="1088232"/>
              <a:endParaRPr lang="en-US" sz="900" b="1" dirty="0">
                <a:solidFill>
                  <a:schemeClr val="bg1">
                    <a:lumMod val="50000"/>
                  </a:schemeClr>
                </a:solidFill>
                <a:cs typeface="+mn-ea"/>
                <a:sym typeface="+mn-lt"/>
              </a:endParaRPr>
            </a:p>
            <a:p>
              <a:pPr algn="r" defTabSz="1088232"/>
              <a:r>
                <a:rPr lang="en-US" sz="1050" dirty="0">
                  <a:solidFill>
                    <a:schemeClr val="bg1">
                      <a:lumMod val="50000"/>
                    </a:schemeClr>
                  </a:solidFill>
                  <a:cs typeface="+mn-ea"/>
                  <a:sym typeface="+mn-lt"/>
                </a:rPr>
                <a:t>Click here to add content that matches the title.</a:t>
              </a:r>
              <a:endParaRPr lang="en-US" sz="1000" dirty="0">
                <a:solidFill>
                  <a:schemeClr val="bg1">
                    <a:lumMod val="50000"/>
                  </a:schemeClr>
                </a:solidFill>
                <a:cs typeface="+mn-ea"/>
                <a:sym typeface="+mn-lt"/>
              </a:endParaRPr>
            </a:p>
          </p:txBody>
        </p:sp>
        <p:sp>
          <p:nvSpPr>
            <p:cNvPr id="25" name="Text Box 10">
              <a:extLst>
                <a:ext uri="{FF2B5EF4-FFF2-40B4-BE49-F238E27FC236}">
                  <a16:creationId xmlns:a16="http://schemas.microsoft.com/office/drawing/2014/main" id="{3FECE20C-7F94-4B31-8D9C-28BD910C6FEE}"/>
                </a:ext>
              </a:extLst>
            </p:cNvPr>
            <p:cNvSpPr txBox="1">
              <a:spLocks noChangeArrowheads="1"/>
            </p:cNvSpPr>
            <p:nvPr/>
          </p:nvSpPr>
          <p:spPr bwMode="auto">
            <a:xfrm>
              <a:off x="6553200" y="3328050"/>
              <a:ext cx="1718154" cy="1076599"/>
            </a:xfrm>
            <a:prstGeom prst="rect">
              <a:avLst/>
            </a:prstGeom>
            <a:noFill/>
            <a:ln w="9525">
              <a:noFill/>
              <a:miter lim="800000"/>
              <a:headEnd/>
              <a:tailEnd/>
            </a:ln>
          </p:spPr>
          <p:txBody>
            <a:bodyPr wrap="square" lIns="45720" tIns="22860" rIns="45720" bIns="22860">
              <a:spAutoFit/>
            </a:bodyPr>
            <a:lstStyle/>
            <a:p>
              <a:pPr defTabSz="1088232"/>
              <a:r>
                <a:rPr lang="en-US" sz="3200" dirty="0">
                  <a:solidFill>
                    <a:schemeClr val="bg1">
                      <a:lumMod val="50000"/>
                    </a:schemeClr>
                  </a:solidFill>
                  <a:cs typeface="+mn-ea"/>
                  <a:sym typeface="+mn-lt"/>
                </a:rPr>
                <a:t>04</a:t>
              </a:r>
              <a:endParaRPr lang="en-US" sz="1400" dirty="0">
                <a:solidFill>
                  <a:schemeClr val="bg1">
                    <a:lumMod val="50000"/>
                  </a:schemeClr>
                </a:solidFill>
                <a:cs typeface="+mn-ea"/>
                <a:sym typeface="+mn-lt"/>
              </a:endParaRPr>
            </a:p>
            <a:p>
              <a:pPr defTabSz="1088232"/>
              <a:r>
                <a:rPr lang="en-US" sz="1400" b="1" dirty="0">
                  <a:solidFill>
                    <a:schemeClr val="bg1">
                      <a:lumMod val="50000"/>
                    </a:schemeClr>
                  </a:solidFill>
                  <a:cs typeface="+mn-ea"/>
                  <a:sym typeface="+mn-lt"/>
                </a:rPr>
                <a:t>Factory</a:t>
              </a:r>
            </a:p>
            <a:p>
              <a:pPr defTabSz="1088232"/>
              <a:endParaRPr lang="en-US" sz="900" b="1" dirty="0">
                <a:solidFill>
                  <a:schemeClr val="bg1">
                    <a:lumMod val="50000"/>
                  </a:schemeClr>
                </a:solidFill>
                <a:cs typeface="+mn-ea"/>
                <a:sym typeface="+mn-lt"/>
              </a:endParaRPr>
            </a:p>
            <a:p>
              <a:pPr defTabSz="1088232"/>
              <a:r>
                <a:rPr lang="en-US" sz="1050" dirty="0">
                  <a:solidFill>
                    <a:schemeClr val="bg1">
                      <a:lumMod val="50000"/>
                    </a:schemeClr>
                  </a:solidFill>
                  <a:cs typeface="+mn-ea"/>
                  <a:sym typeface="+mn-lt"/>
                </a:rPr>
                <a:t>Click here to add content that matches the title.</a:t>
              </a:r>
              <a:endParaRPr lang="en-US" sz="1000" dirty="0">
                <a:solidFill>
                  <a:schemeClr val="bg1">
                    <a:lumMod val="50000"/>
                  </a:schemeClr>
                </a:solidFill>
                <a:cs typeface="+mn-ea"/>
                <a:sym typeface="+mn-lt"/>
              </a:endParaRPr>
            </a:p>
          </p:txBody>
        </p:sp>
        <p:sp>
          <p:nvSpPr>
            <p:cNvPr id="26" name="Freeform 10">
              <a:extLst>
                <a:ext uri="{FF2B5EF4-FFF2-40B4-BE49-F238E27FC236}">
                  <a16:creationId xmlns:a16="http://schemas.microsoft.com/office/drawing/2014/main" id="{9355BC00-A149-4045-B814-AD0ADA6A0211}"/>
                </a:ext>
              </a:extLst>
            </p:cNvPr>
            <p:cNvSpPr>
              <a:spLocks noEditPoints="1"/>
            </p:cNvSpPr>
            <p:nvPr/>
          </p:nvSpPr>
          <p:spPr bwMode="auto">
            <a:xfrm>
              <a:off x="8183130" y="1824909"/>
              <a:ext cx="229172" cy="201418"/>
            </a:xfrm>
            <a:custGeom>
              <a:avLst/>
              <a:gdLst>
                <a:gd name="T0" fmla="*/ 121 w 122"/>
                <a:gd name="T1" fmla="*/ 103 h 107"/>
                <a:gd name="T2" fmla="*/ 63 w 122"/>
                <a:gd name="T3" fmla="*/ 1 h 107"/>
                <a:gd name="T4" fmla="*/ 61 w 122"/>
                <a:gd name="T5" fmla="*/ 0 h 107"/>
                <a:gd name="T6" fmla="*/ 59 w 122"/>
                <a:gd name="T7" fmla="*/ 1 h 107"/>
                <a:gd name="T8" fmla="*/ 1 w 122"/>
                <a:gd name="T9" fmla="*/ 103 h 107"/>
                <a:gd name="T10" fmla="*/ 0 w 122"/>
                <a:gd name="T11" fmla="*/ 105 h 107"/>
                <a:gd name="T12" fmla="*/ 0 w 122"/>
                <a:gd name="T13" fmla="*/ 106 h 107"/>
                <a:gd name="T14" fmla="*/ 3 w 122"/>
                <a:gd name="T15" fmla="*/ 107 h 107"/>
                <a:gd name="T16" fmla="*/ 119 w 122"/>
                <a:gd name="T17" fmla="*/ 107 h 107"/>
                <a:gd name="T18" fmla="*/ 121 w 122"/>
                <a:gd name="T19" fmla="*/ 106 h 107"/>
                <a:gd name="T20" fmla="*/ 121 w 122"/>
                <a:gd name="T21" fmla="*/ 103 h 107"/>
                <a:gd name="T22" fmla="*/ 55 w 122"/>
                <a:gd name="T23" fmla="*/ 38 h 107"/>
                <a:gd name="T24" fmla="*/ 67 w 122"/>
                <a:gd name="T25" fmla="*/ 38 h 107"/>
                <a:gd name="T26" fmla="*/ 67 w 122"/>
                <a:gd name="T27" fmla="*/ 76 h 107"/>
                <a:gd name="T28" fmla="*/ 55 w 122"/>
                <a:gd name="T29" fmla="*/ 76 h 107"/>
                <a:gd name="T30" fmla="*/ 55 w 122"/>
                <a:gd name="T31" fmla="*/ 38 h 107"/>
                <a:gd name="T32" fmla="*/ 61 w 122"/>
                <a:gd name="T33" fmla="*/ 97 h 107"/>
                <a:gd name="T34" fmla="*/ 55 w 122"/>
                <a:gd name="T35" fmla="*/ 91 h 107"/>
                <a:gd name="T36" fmla="*/ 61 w 122"/>
                <a:gd name="T37" fmla="*/ 86 h 107"/>
                <a:gd name="T38" fmla="*/ 67 w 122"/>
                <a:gd name="T39" fmla="*/ 91 h 107"/>
                <a:gd name="T40" fmla="*/ 61 w 122"/>
                <a:gd name="T41" fmla="*/ 9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2" h="107">
                  <a:moveTo>
                    <a:pt x="121" y="103"/>
                  </a:moveTo>
                  <a:cubicBezTo>
                    <a:pt x="63" y="1"/>
                    <a:pt x="63" y="1"/>
                    <a:pt x="63" y="1"/>
                  </a:cubicBezTo>
                  <a:cubicBezTo>
                    <a:pt x="63" y="1"/>
                    <a:pt x="62" y="0"/>
                    <a:pt x="61" y="0"/>
                  </a:cubicBezTo>
                  <a:cubicBezTo>
                    <a:pt x="60" y="0"/>
                    <a:pt x="59" y="1"/>
                    <a:pt x="59" y="1"/>
                  </a:cubicBezTo>
                  <a:cubicBezTo>
                    <a:pt x="1" y="103"/>
                    <a:pt x="1" y="103"/>
                    <a:pt x="1" y="103"/>
                  </a:cubicBezTo>
                  <a:cubicBezTo>
                    <a:pt x="0" y="104"/>
                    <a:pt x="0" y="104"/>
                    <a:pt x="0" y="105"/>
                  </a:cubicBezTo>
                  <a:cubicBezTo>
                    <a:pt x="0" y="106"/>
                    <a:pt x="0" y="106"/>
                    <a:pt x="0" y="106"/>
                  </a:cubicBezTo>
                  <a:cubicBezTo>
                    <a:pt x="1" y="107"/>
                    <a:pt x="2" y="107"/>
                    <a:pt x="3" y="107"/>
                  </a:cubicBezTo>
                  <a:cubicBezTo>
                    <a:pt x="119" y="107"/>
                    <a:pt x="119" y="107"/>
                    <a:pt x="119" y="107"/>
                  </a:cubicBezTo>
                  <a:cubicBezTo>
                    <a:pt x="120" y="107"/>
                    <a:pt x="121" y="107"/>
                    <a:pt x="121" y="106"/>
                  </a:cubicBezTo>
                  <a:cubicBezTo>
                    <a:pt x="122" y="105"/>
                    <a:pt x="122" y="104"/>
                    <a:pt x="121" y="103"/>
                  </a:cubicBezTo>
                  <a:close/>
                  <a:moveTo>
                    <a:pt x="55" y="38"/>
                  </a:moveTo>
                  <a:cubicBezTo>
                    <a:pt x="67" y="38"/>
                    <a:pt x="67" y="38"/>
                    <a:pt x="67" y="38"/>
                  </a:cubicBezTo>
                  <a:cubicBezTo>
                    <a:pt x="67" y="76"/>
                    <a:pt x="67" y="76"/>
                    <a:pt x="67" y="76"/>
                  </a:cubicBezTo>
                  <a:cubicBezTo>
                    <a:pt x="55" y="76"/>
                    <a:pt x="55" y="76"/>
                    <a:pt x="55" y="76"/>
                  </a:cubicBezTo>
                  <a:lnTo>
                    <a:pt x="55" y="38"/>
                  </a:lnTo>
                  <a:close/>
                  <a:moveTo>
                    <a:pt x="61" y="97"/>
                  </a:moveTo>
                  <a:cubicBezTo>
                    <a:pt x="57" y="97"/>
                    <a:pt x="55" y="95"/>
                    <a:pt x="55" y="91"/>
                  </a:cubicBezTo>
                  <a:cubicBezTo>
                    <a:pt x="55" y="88"/>
                    <a:pt x="57" y="86"/>
                    <a:pt x="61" y="86"/>
                  </a:cubicBezTo>
                  <a:cubicBezTo>
                    <a:pt x="65" y="86"/>
                    <a:pt x="67" y="88"/>
                    <a:pt x="67" y="91"/>
                  </a:cubicBezTo>
                  <a:cubicBezTo>
                    <a:pt x="67" y="95"/>
                    <a:pt x="65" y="97"/>
                    <a:pt x="61" y="97"/>
                  </a:cubicBezTo>
                  <a:close/>
                </a:path>
              </a:pathLst>
            </a:custGeom>
            <a:solidFill>
              <a:schemeClr val="tx2">
                <a:lumMod val="50000"/>
              </a:schemeClr>
            </a:solidFill>
            <a:ln>
              <a:noFill/>
            </a:ln>
          </p:spPr>
          <p:txBody>
            <a:bodyPr vert="horz" wrap="square" lIns="91440" tIns="45720" rIns="91440" bIns="45720" numCol="1" anchor="t" anchorCtr="0" compatLnSpc="1">
              <a:prstTxWarp prst="textNoShape">
                <a:avLst/>
              </a:prstTxWarp>
            </a:bodyPr>
            <a:lstStyle/>
            <a:p>
              <a:endParaRPr lang="en-US" dirty="0">
                <a:solidFill>
                  <a:schemeClr val="bg1">
                    <a:lumMod val="50000"/>
                  </a:schemeClr>
                </a:solidFill>
                <a:cs typeface="+mn-ea"/>
                <a:sym typeface="+mn-lt"/>
              </a:endParaRPr>
            </a:p>
          </p:txBody>
        </p:sp>
        <p:sp>
          <p:nvSpPr>
            <p:cNvPr id="27" name="Freeform 13">
              <a:extLst>
                <a:ext uri="{FF2B5EF4-FFF2-40B4-BE49-F238E27FC236}">
                  <a16:creationId xmlns:a16="http://schemas.microsoft.com/office/drawing/2014/main" id="{EC40E969-05ED-4242-97CD-ABF99507CD97}"/>
                </a:ext>
              </a:extLst>
            </p:cNvPr>
            <p:cNvSpPr>
              <a:spLocks noEditPoints="1"/>
            </p:cNvSpPr>
            <p:nvPr/>
          </p:nvSpPr>
          <p:spPr bwMode="auto">
            <a:xfrm>
              <a:off x="6030366" y="3205988"/>
              <a:ext cx="307482" cy="271593"/>
            </a:xfrm>
            <a:custGeom>
              <a:avLst/>
              <a:gdLst>
                <a:gd name="T0" fmla="*/ 132 w 134"/>
                <a:gd name="T1" fmla="*/ 16 h 118"/>
                <a:gd name="T2" fmla="*/ 120 w 134"/>
                <a:gd name="T3" fmla="*/ 4 h 118"/>
                <a:gd name="T4" fmla="*/ 115 w 134"/>
                <a:gd name="T5" fmla="*/ 4 h 118"/>
                <a:gd name="T6" fmla="*/ 113 w 134"/>
                <a:gd name="T7" fmla="*/ 8 h 118"/>
                <a:gd name="T8" fmla="*/ 111 w 134"/>
                <a:gd name="T9" fmla="*/ 8 h 118"/>
                <a:gd name="T10" fmla="*/ 111 w 134"/>
                <a:gd name="T11" fmla="*/ 8 h 118"/>
                <a:gd name="T12" fmla="*/ 80 w 134"/>
                <a:gd name="T13" fmla="*/ 39 h 118"/>
                <a:gd name="T14" fmla="*/ 78 w 134"/>
                <a:gd name="T15" fmla="*/ 47 h 118"/>
                <a:gd name="T16" fmla="*/ 82 w 134"/>
                <a:gd name="T17" fmla="*/ 50 h 118"/>
                <a:gd name="T18" fmla="*/ 82 w 134"/>
                <a:gd name="T19" fmla="*/ 50 h 118"/>
                <a:gd name="T20" fmla="*/ 82 w 134"/>
                <a:gd name="T21" fmla="*/ 50 h 118"/>
                <a:gd name="T22" fmla="*/ 75 w 134"/>
                <a:gd name="T23" fmla="*/ 57 h 118"/>
                <a:gd name="T24" fmla="*/ 53 w 134"/>
                <a:gd name="T25" fmla="*/ 35 h 118"/>
                <a:gd name="T26" fmla="*/ 46 w 134"/>
                <a:gd name="T27" fmla="*/ 9 h 118"/>
                <a:gd name="T28" fmla="*/ 21 w 134"/>
                <a:gd name="T29" fmla="*/ 2 h 118"/>
                <a:gd name="T30" fmla="*/ 36 w 134"/>
                <a:gd name="T31" fmla="*/ 17 h 118"/>
                <a:gd name="T32" fmla="*/ 32 w 134"/>
                <a:gd name="T33" fmla="*/ 32 h 118"/>
                <a:gd name="T34" fmla="*/ 17 w 134"/>
                <a:gd name="T35" fmla="*/ 36 h 118"/>
                <a:gd name="T36" fmla="*/ 2 w 134"/>
                <a:gd name="T37" fmla="*/ 21 h 118"/>
                <a:gd name="T38" fmla="*/ 9 w 134"/>
                <a:gd name="T39" fmla="*/ 46 h 118"/>
                <a:gd name="T40" fmla="*/ 36 w 134"/>
                <a:gd name="T41" fmla="*/ 53 h 118"/>
                <a:gd name="T42" fmla="*/ 36 w 134"/>
                <a:gd name="T43" fmla="*/ 53 h 118"/>
                <a:gd name="T44" fmla="*/ 58 w 134"/>
                <a:gd name="T45" fmla="*/ 74 h 118"/>
                <a:gd name="T46" fmla="*/ 37 w 134"/>
                <a:gd name="T47" fmla="*/ 95 h 118"/>
                <a:gd name="T48" fmla="*/ 36 w 134"/>
                <a:gd name="T49" fmla="*/ 94 h 118"/>
                <a:gd name="T50" fmla="*/ 30 w 134"/>
                <a:gd name="T51" fmla="*/ 99 h 118"/>
                <a:gd name="T52" fmla="*/ 20 w 134"/>
                <a:gd name="T53" fmla="*/ 114 h 118"/>
                <a:gd name="T54" fmla="*/ 23 w 134"/>
                <a:gd name="T55" fmla="*/ 116 h 118"/>
                <a:gd name="T56" fmla="*/ 38 w 134"/>
                <a:gd name="T57" fmla="*/ 107 h 118"/>
                <a:gd name="T58" fmla="*/ 43 w 134"/>
                <a:gd name="T59" fmla="*/ 101 h 118"/>
                <a:gd name="T60" fmla="*/ 42 w 134"/>
                <a:gd name="T61" fmla="*/ 100 h 118"/>
                <a:gd name="T62" fmla="*/ 62 w 134"/>
                <a:gd name="T63" fmla="*/ 79 h 118"/>
                <a:gd name="T64" fmla="*/ 98 w 134"/>
                <a:gd name="T65" fmla="*/ 114 h 118"/>
                <a:gd name="T66" fmla="*/ 106 w 134"/>
                <a:gd name="T67" fmla="*/ 118 h 118"/>
                <a:gd name="T68" fmla="*/ 115 w 134"/>
                <a:gd name="T69" fmla="*/ 114 h 118"/>
                <a:gd name="T70" fmla="*/ 115 w 134"/>
                <a:gd name="T71" fmla="*/ 97 h 118"/>
                <a:gd name="T72" fmla="*/ 80 w 134"/>
                <a:gd name="T73" fmla="*/ 62 h 118"/>
                <a:gd name="T74" fmla="*/ 87 w 134"/>
                <a:gd name="T75" fmla="*/ 55 h 118"/>
                <a:gd name="T76" fmla="*/ 90 w 134"/>
                <a:gd name="T77" fmla="*/ 58 h 118"/>
                <a:gd name="T78" fmla="*/ 97 w 134"/>
                <a:gd name="T79" fmla="*/ 56 h 118"/>
                <a:gd name="T80" fmla="*/ 127 w 134"/>
                <a:gd name="T81" fmla="*/ 26 h 118"/>
                <a:gd name="T82" fmla="*/ 128 w 134"/>
                <a:gd name="T83" fmla="*/ 25 h 118"/>
                <a:gd name="T84" fmla="*/ 128 w 134"/>
                <a:gd name="T85" fmla="*/ 25 h 118"/>
                <a:gd name="T86" fmla="*/ 129 w 134"/>
                <a:gd name="T87" fmla="*/ 23 h 118"/>
                <a:gd name="T88" fmla="*/ 132 w 134"/>
                <a:gd name="T89" fmla="*/ 22 h 118"/>
                <a:gd name="T90" fmla="*/ 132 w 134"/>
                <a:gd name="T91" fmla="*/ 16 h 118"/>
                <a:gd name="T92" fmla="*/ 108 w 134"/>
                <a:gd name="T93" fmla="*/ 103 h 118"/>
                <a:gd name="T94" fmla="*/ 112 w 134"/>
                <a:gd name="T95" fmla="*/ 108 h 118"/>
                <a:gd name="T96" fmla="*/ 108 w 134"/>
                <a:gd name="T97" fmla="*/ 112 h 118"/>
                <a:gd name="T98" fmla="*/ 103 w 134"/>
                <a:gd name="T99" fmla="*/ 108 h 118"/>
                <a:gd name="T100" fmla="*/ 108 w 134"/>
                <a:gd name="T101" fmla="*/ 103 h 118"/>
                <a:gd name="T102" fmla="*/ 90 w 134"/>
                <a:gd name="T103" fmla="*/ 41 h 118"/>
                <a:gd name="T104" fmla="*/ 88 w 134"/>
                <a:gd name="T105" fmla="*/ 39 h 118"/>
                <a:gd name="T106" fmla="*/ 111 w 134"/>
                <a:gd name="T107" fmla="*/ 16 h 118"/>
                <a:gd name="T108" fmla="*/ 113 w 134"/>
                <a:gd name="T109" fmla="*/ 18 h 118"/>
                <a:gd name="T110" fmla="*/ 90 w 134"/>
                <a:gd name="T111" fmla="*/ 41 h 118"/>
                <a:gd name="T112" fmla="*/ 98 w 134"/>
                <a:gd name="T113" fmla="*/ 48 h 118"/>
                <a:gd name="T114" fmla="*/ 96 w 134"/>
                <a:gd name="T115" fmla="*/ 46 h 118"/>
                <a:gd name="T116" fmla="*/ 118 w 134"/>
                <a:gd name="T117" fmla="*/ 23 h 118"/>
                <a:gd name="T118" fmla="*/ 120 w 134"/>
                <a:gd name="T119" fmla="*/ 25 h 118"/>
                <a:gd name="T120" fmla="*/ 98 w 134"/>
                <a:gd name="T121" fmla="*/ 4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4" h="118">
                  <a:moveTo>
                    <a:pt x="132" y="16"/>
                  </a:moveTo>
                  <a:cubicBezTo>
                    <a:pt x="120" y="4"/>
                    <a:pt x="120" y="4"/>
                    <a:pt x="120" y="4"/>
                  </a:cubicBezTo>
                  <a:cubicBezTo>
                    <a:pt x="119" y="2"/>
                    <a:pt x="116" y="2"/>
                    <a:pt x="115" y="4"/>
                  </a:cubicBezTo>
                  <a:cubicBezTo>
                    <a:pt x="114" y="5"/>
                    <a:pt x="113" y="6"/>
                    <a:pt x="113" y="8"/>
                  </a:cubicBezTo>
                  <a:cubicBezTo>
                    <a:pt x="113" y="8"/>
                    <a:pt x="112" y="8"/>
                    <a:pt x="111" y="8"/>
                  </a:cubicBezTo>
                  <a:cubicBezTo>
                    <a:pt x="111" y="8"/>
                    <a:pt x="111" y="8"/>
                    <a:pt x="111" y="8"/>
                  </a:cubicBezTo>
                  <a:cubicBezTo>
                    <a:pt x="80" y="39"/>
                    <a:pt x="80" y="39"/>
                    <a:pt x="80" y="39"/>
                  </a:cubicBezTo>
                  <a:cubicBezTo>
                    <a:pt x="81" y="42"/>
                    <a:pt x="80" y="44"/>
                    <a:pt x="78" y="47"/>
                  </a:cubicBezTo>
                  <a:cubicBezTo>
                    <a:pt x="82" y="50"/>
                    <a:pt x="82" y="50"/>
                    <a:pt x="82" y="50"/>
                  </a:cubicBezTo>
                  <a:cubicBezTo>
                    <a:pt x="82" y="50"/>
                    <a:pt x="82" y="50"/>
                    <a:pt x="82" y="50"/>
                  </a:cubicBezTo>
                  <a:cubicBezTo>
                    <a:pt x="82" y="50"/>
                    <a:pt x="82" y="50"/>
                    <a:pt x="82" y="50"/>
                  </a:cubicBezTo>
                  <a:cubicBezTo>
                    <a:pt x="75" y="57"/>
                    <a:pt x="75" y="57"/>
                    <a:pt x="75" y="57"/>
                  </a:cubicBezTo>
                  <a:cubicBezTo>
                    <a:pt x="53" y="35"/>
                    <a:pt x="53" y="35"/>
                    <a:pt x="53" y="35"/>
                  </a:cubicBezTo>
                  <a:cubicBezTo>
                    <a:pt x="56" y="26"/>
                    <a:pt x="53" y="16"/>
                    <a:pt x="46" y="9"/>
                  </a:cubicBezTo>
                  <a:cubicBezTo>
                    <a:pt x="39" y="2"/>
                    <a:pt x="30" y="0"/>
                    <a:pt x="21" y="2"/>
                  </a:cubicBezTo>
                  <a:cubicBezTo>
                    <a:pt x="36" y="17"/>
                    <a:pt x="36" y="17"/>
                    <a:pt x="36" y="17"/>
                  </a:cubicBezTo>
                  <a:cubicBezTo>
                    <a:pt x="32" y="32"/>
                    <a:pt x="32" y="32"/>
                    <a:pt x="32" y="32"/>
                  </a:cubicBezTo>
                  <a:cubicBezTo>
                    <a:pt x="17" y="36"/>
                    <a:pt x="17" y="36"/>
                    <a:pt x="17" y="36"/>
                  </a:cubicBezTo>
                  <a:cubicBezTo>
                    <a:pt x="2" y="21"/>
                    <a:pt x="2" y="21"/>
                    <a:pt x="2" y="21"/>
                  </a:cubicBezTo>
                  <a:cubicBezTo>
                    <a:pt x="0" y="30"/>
                    <a:pt x="2" y="39"/>
                    <a:pt x="9" y="46"/>
                  </a:cubicBezTo>
                  <a:cubicBezTo>
                    <a:pt x="16" y="54"/>
                    <a:pt x="27" y="56"/>
                    <a:pt x="36" y="53"/>
                  </a:cubicBezTo>
                  <a:cubicBezTo>
                    <a:pt x="36" y="53"/>
                    <a:pt x="36" y="53"/>
                    <a:pt x="36" y="53"/>
                  </a:cubicBezTo>
                  <a:cubicBezTo>
                    <a:pt x="58" y="74"/>
                    <a:pt x="58" y="74"/>
                    <a:pt x="58" y="74"/>
                  </a:cubicBezTo>
                  <a:cubicBezTo>
                    <a:pt x="37" y="95"/>
                    <a:pt x="37" y="95"/>
                    <a:pt x="37" y="95"/>
                  </a:cubicBezTo>
                  <a:cubicBezTo>
                    <a:pt x="36" y="94"/>
                    <a:pt x="36" y="94"/>
                    <a:pt x="36" y="94"/>
                  </a:cubicBezTo>
                  <a:cubicBezTo>
                    <a:pt x="30" y="99"/>
                    <a:pt x="30" y="99"/>
                    <a:pt x="30" y="99"/>
                  </a:cubicBezTo>
                  <a:cubicBezTo>
                    <a:pt x="20" y="114"/>
                    <a:pt x="20" y="114"/>
                    <a:pt x="20" y="114"/>
                  </a:cubicBezTo>
                  <a:cubicBezTo>
                    <a:pt x="23" y="116"/>
                    <a:pt x="23" y="116"/>
                    <a:pt x="23" y="116"/>
                  </a:cubicBezTo>
                  <a:cubicBezTo>
                    <a:pt x="38" y="107"/>
                    <a:pt x="38" y="107"/>
                    <a:pt x="38" y="107"/>
                  </a:cubicBezTo>
                  <a:cubicBezTo>
                    <a:pt x="43" y="101"/>
                    <a:pt x="43" y="101"/>
                    <a:pt x="43" y="101"/>
                  </a:cubicBezTo>
                  <a:cubicBezTo>
                    <a:pt x="42" y="100"/>
                    <a:pt x="42" y="100"/>
                    <a:pt x="42" y="100"/>
                  </a:cubicBezTo>
                  <a:cubicBezTo>
                    <a:pt x="62" y="79"/>
                    <a:pt x="62" y="79"/>
                    <a:pt x="62" y="79"/>
                  </a:cubicBezTo>
                  <a:cubicBezTo>
                    <a:pt x="98" y="114"/>
                    <a:pt x="98" y="114"/>
                    <a:pt x="98" y="114"/>
                  </a:cubicBezTo>
                  <a:cubicBezTo>
                    <a:pt x="100" y="117"/>
                    <a:pt x="103" y="118"/>
                    <a:pt x="106" y="118"/>
                  </a:cubicBezTo>
                  <a:cubicBezTo>
                    <a:pt x="110" y="118"/>
                    <a:pt x="113" y="117"/>
                    <a:pt x="115" y="114"/>
                  </a:cubicBezTo>
                  <a:cubicBezTo>
                    <a:pt x="120" y="110"/>
                    <a:pt x="120" y="102"/>
                    <a:pt x="115" y="97"/>
                  </a:cubicBezTo>
                  <a:cubicBezTo>
                    <a:pt x="80" y="62"/>
                    <a:pt x="80" y="62"/>
                    <a:pt x="80" y="62"/>
                  </a:cubicBezTo>
                  <a:cubicBezTo>
                    <a:pt x="87" y="55"/>
                    <a:pt x="87" y="55"/>
                    <a:pt x="87" y="55"/>
                  </a:cubicBezTo>
                  <a:cubicBezTo>
                    <a:pt x="90" y="58"/>
                    <a:pt x="90" y="58"/>
                    <a:pt x="90" y="58"/>
                  </a:cubicBezTo>
                  <a:cubicBezTo>
                    <a:pt x="92" y="56"/>
                    <a:pt x="95" y="56"/>
                    <a:pt x="97" y="56"/>
                  </a:cubicBezTo>
                  <a:cubicBezTo>
                    <a:pt x="127" y="26"/>
                    <a:pt x="127" y="26"/>
                    <a:pt x="127" y="26"/>
                  </a:cubicBezTo>
                  <a:cubicBezTo>
                    <a:pt x="128" y="25"/>
                    <a:pt x="128" y="25"/>
                    <a:pt x="128" y="25"/>
                  </a:cubicBezTo>
                  <a:cubicBezTo>
                    <a:pt x="128" y="25"/>
                    <a:pt x="128" y="25"/>
                    <a:pt x="128" y="25"/>
                  </a:cubicBezTo>
                  <a:cubicBezTo>
                    <a:pt x="128" y="25"/>
                    <a:pt x="129" y="24"/>
                    <a:pt x="129" y="23"/>
                  </a:cubicBezTo>
                  <a:cubicBezTo>
                    <a:pt x="130" y="23"/>
                    <a:pt x="131" y="23"/>
                    <a:pt x="132" y="22"/>
                  </a:cubicBezTo>
                  <a:cubicBezTo>
                    <a:pt x="134" y="20"/>
                    <a:pt x="134" y="17"/>
                    <a:pt x="132" y="16"/>
                  </a:cubicBezTo>
                  <a:close/>
                  <a:moveTo>
                    <a:pt x="108" y="103"/>
                  </a:moveTo>
                  <a:cubicBezTo>
                    <a:pt x="110" y="103"/>
                    <a:pt x="112" y="105"/>
                    <a:pt x="112" y="108"/>
                  </a:cubicBezTo>
                  <a:cubicBezTo>
                    <a:pt x="112" y="110"/>
                    <a:pt x="110" y="112"/>
                    <a:pt x="108" y="112"/>
                  </a:cubicBezTo>
                  <a:cubicBezTo>
                    <a:pt x="105" y="112"/>
                    <a:pt x="103" y="110"/>
                    <a:pt x="103" y="108"/>
                  </a:cubicBezTo>
                  <a:cubicBezTo>
                    <a:pt x="103" y="105"/>
                    <a:pt x="105" y="103"/>
                    <a:pt x="108" y="103"/>
                  </a:cubicBezTo>
                  <a:close/>
                  <a:moveTo>
                    <a:pt x="90" y="41"/>
                  </a:moveTo>
                  <a:cubicBezTo>
                    <a:pt x="88" y="39"/>
                    <a:pt x="88" y="39"/>
                    <a:pt x="88" y="39"/>
                  </a:cubicBezTo>
                  <a:cubicBezTo>
                    <a:pt x="111" y="16"/>
                    <a:pt x="111" y="16"/>
                    <a:pt x="111" y="16"/>
                  </a:cubicBezTo>
                  <a:cubicBezTo>
                    <a:pt x="113" y="18"/>
                    <a:pt x="113" y="18"/>
                    <a:pt x="113" y="18"/>
                  </a:cubicBezTo>
                  <a:lnTo>
                    <a:pt x="90" y="41"/>
                  </a:lnTo>
                  <a:close/>
                  <a:moveTo>
                    <a:pt x="98" y="48"/>
                  </a:moveTo>
                  <a:cubicBezTo>
                    <a:pt x="96" y="46"/>
                    <a:pt x="96" y="46"/>
                    <a:pt x="96" y="46"/>
                  </a:cubicBezTo>
                  <a:cubicBezTo>
                    <a:pt x="118" y="23"/>
                    <a:pt x="118" y="23"/>
                    <a:pt x="118" y="23"/>
                  </a:cubicBezTo>
                  <a:cubicBezTo>
                    <a:pt x="120" y="25"/>
                    <a:pt x="120" y="25"/>
                    <a:pt x="120" y="25"/>
                  </a:cubicBezTo>
                  <a:lnTo>
                    <a:pt x="98" y="48"/>
                  </a:ln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endParaRPr lang="en-US" dirty="0">
                <a:solidFill>
                  <a:schemeClr val="bg1">
                    <a:lumMod val="50000"/>
                  </a:schemeClr>
                </a:solidFill>
                <a:cs typeface="+mn-ea"/>
                <a:sym typeface="+mn-lt"/>
              </a:endParaRPr>
            </a:p>
          </p:txBody>
        </p:sp>
        <p:grpSp>
          <p:nvGrpSpPr>
            <p:cNvPr id="28" name="Group 62">
              <a:extLst>
                <a:ext uri="{FF2B5EF4-FFF2-40B4-BE49-F238E27FC236}">
                  <a16:creationId xmlns:a16="http://schemas.microsoft.com/office/drawing/2014/main" id="{4F961594-A9EB-460F-A037-B121FA9A66FF}"/>
                </a:ext>
              </a:extLst>
            </p:cNvPr>
            <p:cNvGrpSpPr/>
            <p:nvPr/>
          </p:nvGrpSpPr>
          <p:grpSpPr>
            <a:xfrm>
              <a:off x="3130935" y="3619339"/>
              <a:ext cx="255274" cy="182465"/>
              <a:chOff x="1585913" y="1584325"/>
              <a:chExt cx="461963" cy="330201"/>
            </a:xfrm>
            <a:solidFill>
              <a:srgbClr val="45C1A4"/>
            </a:solidFill>
          </p:grpSpPr>
          <p:sp>
            <p:nvSpPr>
              <p:cNvPr id="34" name="Freeform 13">
                <a:extLst>
                  <a:ext uri="{FF2B5EF4-FFF2-40B4-BE49-F238E27FC236}">
                    <a16:creationId xmlns:a16="http://schemas.microsoft.com/office/drawing/2014/main" id="{FFF7F376-ED78-4D9C-8DFF-17240F17E2A8}"/>
                  </a:ext>
                </a:extLst>
              </p:cNvPr>
              <p:cNvSpPr>
                <a:spLocks/>
              </p:cNvSpPr>
              <p:nvPr/>
            </p:nvSpPr>
            <p:spPr bwMode="auto">
              <a:xfrm>
                <a:off x="1585913" y="1646238"/>
                <a:ext cx="461963" cy="268288"/>
              </a:xfrm>
              <a:custGeom>
                <a:avLst/>
                <a:gdLst>
                  <a:gd name="T0" fmla="*/ 0 w 291"/>
                  <a:gd name="T1" fmla="*/ 0 h 169"/>
                  <a:gd name="T2" fmla="*/ 0 w 291"/>
                  <a:gd name="T3" fmla="*/ 169 h 169"/>
                  <a:gd name="T4" fmla="*/ 291 w 291"/>
                  <a:gd name="T5" fmla="*/ 169 h 169"/>
                  <a:gd name="T6" fmla="*/ 291 w 291"/>
                  <a:gd name="T7" fmla="*/ 0 h 169"/>
                  <a:gd name="T8" fmla="*/ 146 w 291"/>
                  <a:gd name="T9" fmla="*/ 105 h 169"/>
                  <a:gd name="T10" fmla="*/ 0 w 291"/>
                  <a:gd name="T11" fmla="*/ 0 h 169"/>
                </a:gdLst>
                <a:ahLst/>
                <a:cxnLst>
                  <a:cxn ang="0">
                    <a:pos x="T0" y="T1"/>
                  </a:cxn>
                  <a:cxn ang="0">
                    <a:pos x="T2" y="T3"/>
                  </a:cxn>
                  <a:cxn ang="0">
                    <a:pos x="T4" y="T5"/>
                  </a:cxn>
                  <a:cxn ang="0">
                    <a:pos x="T6" y="T7"/>
                  </a:cxn>
                  <a:cxn ang="0">
                    <a:pos x="T8" y="T9"/>
                  </a:cxn>
                  <a:cxn ang="0">
                    <a:pos x="T10" y="T11"/>
                  </a:cxn>
                </a:cxnLst>
                <a:rect l="0" t="0" r="r" b="b"/>
                <a:pathLst>
                  <a:path w="291" h="169">
                    <a:moveTo>
                      <a:pt x="0" y="0"/>
                    </a:moveTo>
                    <a:lnTo>
                      <a:pt x="0" y="169"/>
                    </a:lnTo>
                    <a:lnTo>
                      <a:pt x="291" y="169"/>
                    </a:lnTo>
                    <a:lnTo>
                      <a:pt x="291" y="0"/>
                    </a:lnTo>
                    <a:lnTo>
                      <a:pt x="146" y="105"/>
                    </a:lnTo>
                    <a:lnTo>
                      <a:pt x="0" y="0"/>
                    </a:ln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lumMod val="50000"/>
                    </a:schemeClr>
                  </a:solidFill>
                  <a:cs typeface="+mn-ea"/>
                  <a:sym typeface="+mn-lt"/>
                </a:endParaRPr>
              </a:p>
            </p:txBody>
          </p:sp>
          <p:sp>
            <p:nvSpPr>
              <p:cNvPr id="35" name="Freeform 14">
                <a:extLst>
                  <a:ext uri="{FF2B5EF4-FFF2-40B4-BE49-F238E27FC236}">
                    <a16:creationId xmlns:a16="http://schemas.microsoft.com/office/drawing/2014/main" id="{3BA3F78D-6D24-42A0-B5C2-BF914A015343}"/>
                  </a:ext>
                </a:extLst>
              </p:cNvPr>
              <p:cNvSpPr>
                <a:spLocks/>
              </p:cNvSpPr>
              <p:nvPr/>
            </p:nvSpPr>
            <p:spPr bwMode="auto">
              <a:xfrm>
                <a:off x="1585913" y="1584325"/>
                <a:ext cx="461963" cy="192088"/>
              </a:xfrm>
              <a:custGeom>
                <a:avLst/>
                <a:gdLst>
                  <a:gd name="T0" fmla="*/ 291 w 291"/>
                  <a:gd name="T1" fmla="*/ 17 h 121"/>
                  <a:gd name="T2" fmla="*/ 291 w 291"/>
                  <a:gd name="T3" fmla="*/ 0 h 121"/>
                  <a:gd name="T4" fmla="*/ 0 w 291"/>
                  <a:gd name="T5" fmla="*/ 0 h 121"/>
                  <a:gd name="T6" fmla="*/ 0 w 291"/>
                  <a:gd name="T7" fmla="*/ 17 h 121"/>
                  <a:gd name="T8" fmla="*/ 146 w 291"/>
                  <a:gd name="T9" fmla="*/ 121 h 121"/>
                  <a:gd name="T10" fmla="*/ 291 w 291"/>
                  <a:gd name="T11" fmla="*/ 17 h 121"/>
                </a:gdLst>
                <a:ahLst/>
                <a:cxnLst>
                  <a:cxn ang="0">
                    <a:pos x="T0" y="T1"/>
                  </a:cxn>
                  <a:cxn ang="0">
                    <a:pos x="T2" y="T3"/>
                  </a:cxn>
                  <a:cxn ang="0">
                    <a:pos x="T4" y="T5"/>
                  </a:cxn>
                  <a:cxn ang="0">
                    <a:pos x="T6" y="T7"/>
                  </a:cxn>
                  <a:cxn ang="0">
                    <a:pos x="T8" y="T9"/>
                  </a:cxn>
                  <a:cxn ang="0">
                    <a:pos x="T10" y="T11"/>
                  </a:cxn>
                </a:cxnLst>
                <a:rect l="0" t="0" r="r" b="b"/>
                <a:pathLst>
                  <a:path w="291" h="121">
                    <a:moveTo>
                      <a:pt x="291" y="17"/>
                    </a:moveTo>
                    <a:lnTo>
                      <a:pt x="291" y="0"/>
                    </a:lnTo>
                    <a:lnTo>
                      <a:pt x="0" y="0"/>
                    </a:lnTo>
                    <a:lnTo>
                      <a:pt x="0" y="17"/>
                    </a:lnTo>
                    <a:lnTo>
                      <a:pt x="146" y="121"/>
                    </a:lnTo>
                    <a:lnTo>
                      <a:pt x="291" y="17"/>
                    </a:ln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lumMod val="50000"/>
                    </a:schemeClr>
                  </a:solidFill>
                  <a:cs typeface="+mn-ea"/>
                  <a:sym typeface="+mn-lt"/>
                </a:endParaRPr>
              </a:p>
            </p:txBody>
          </p:sp>
        </p:grpSp>
        <p:sp>
          <p:nvSpPr>
            <p:cNvPr id="29" name="Freeform 23">
              <a:extLst>
                <a:ext uri="{FF2B5EF4-FFF2-40B4-BE49-F238E27FC236}">
                  <a16:creationId xmlns:a16="http://schemas.microsoft.com/office/drawing/2014/main" id="{F34EAAFD-44FD-4D0D-B20F-339831A2E7C2}"/>
                </a:ext>
              </a:extLst>
            </p:cNvPr>
            <p:cNvSpPr>
              <a:spLocks/>
            </p:cNvSpPr>
            <p:nvPr/>
          </p:nvSpPr>
          <p:spPr bwMode="auto">
            <a:xfrm>
              <a:off x="1571203" y="2657366"/>
              <a:ext cx="236075" cy="245186"/>
            </a:xfrm>
            <a:custGeom>
              <a:avLst/>
              <a:gdLst>
                <a:gd name="T0" fmla="*/ 100 w 137"/>
                <a:gd name="T1" fmla="*/ 57 h 142"/>
                <a:gd name="T2" fmla="*/ 137 w 137"/>
                <a:gd name="T3" fmla="*/ 57 h 142"/>
                <a:gd name="T4" fmla="*/ 76 w 137"/>
                <a:gd name="T5" fmla="*/ 4 h 142"/>
                <a:gd name="T6" fmla="*/ 70 w 137"/>
                <a:gd name="T7" fmla="*/ 0 h 142"/>
                <a:gd name="T8" fmla="*/ 63 w 137"/>
                <a:gd name="T9" fmla="*/ 4 h 142"/>
                <a:gd name="T10" fmla="*/ 0 w 137"/>
                <a:gd name="T11" fmla="*/ 57 h 142"/>
                <a:gd name="T12" fmla="*/ 40 w 137"/>
                <a:gd name="T13" fmla="*/ 57 h 142"/>
                <a:gd name="T14" fmla="*/ 63 w 137"/>
                <a:gd name="T15" fmla="*/ 4 h 142"/>
                <a:gd name="T16" fmla="*/ 62 w 137"/>
                <a:gd name="T17" fmla="*/ 5 h 142"/>
                <a:gd name="T18" fmla="*/ 44 w 137"/>
                <a:gd name="T19" fmla="*/ 57 h 142"/>
                <a:gd name="T20" fmla="*/ 65 w 137"/>
                <a:gd name="T21" fmla="*/ 57 h 142"/>
                <a:gd name="T22" fmla="*/ 65 w 137"/>
                <a:gd name="T23" fmla="*/ 122 h 142"/>
                <a:gd name="T24" fmla="*/ 65 w 137"/>
                <a:gd name="T25" fmla="*/ 125 h 142"/>
                <a:gd name="T26" fmla="*/ 65 w 137"/>
                <a:gd name="T27" fmla="*/ 130 h 142"/>
                <a:gd name="T28" fmla="*/ 76 w 137"/>
                <a:gd name="T29" fmla="*/ 142 h 142"/>
                <a:gd name="T30" fmla="*/ 88 w 137"/>
                <a:gd name="T31" fmla="*/ 130 h 142"/>
                <a:gd name="T32" fmla="*/ 88 w 137"/>
                <a:gd name="T33" fmla="*/ 125 h 142"/>
                <a:gd name="T34" fmla="*/ 80 w 137"/>
                <a:gd name="T35" fmla="*/ 125 h 142"/>
                <a:gd name="T36" fmla="*/ 80 w 137"/>
                <a:gd name="T37" fmla="*/ 127 h 142"/>
                <a:gd name="T38" fmla="*/ 80 w 137"/>
                <a:gd name="T39" fmla="*/ 129 h 142"/>
                <a:gd name="T40" fmla="*/ 76 w 137"/>
                <a:gd name="T41" fmla="*/ 133 h 142"/>
                <a:gd name="T42" fmla="*/ 73 w 137"/>
                <a:gd name="T43" fmla="*/ 129 h 142"/>
                <a:gd name="T44" fmla="*/ 73 w 137"/>
                <a:gd name="T45" fmla="*/ 127 h 142"/>
                <a:gd name="T46" fmla="*/ 73 w 137"/>
                <a:gd name="T47" fmla="*/ 125 h 142"/>
                <a:gd name="T48" fmla="*/ 73 w 137"/>
                <a:gd name="T49" fmla="*/ 111 h 142"/>
                <a:gd name="T50" fmla="*/ 73 w 137"/>
                <a:gd name="T51" fmla="*/ 57 h 142"/>
                <a:gd name="T52" fmla="*/ 95 w 137"/>
                <a:gd name="T53" fmla="*/ 57 h 142"/>
                <a:gd name="T54" fmla="*/ 77 w 137"/>
                <a:gd name="T55" fmla="*/ 5 h 142"/>
                <a:gd name="T56" fmla="*/ 76 w 137"/>
                <a:gd name="T57" fmla="*/ 4 h 142"/>
                <a:gd name="T58" fmla="*/ 100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100" y="57"/>
                  </a:moveTo>
                  <a:cubicBezTo>
                    <a:pt x="137" y="57"/>
                    <a:pt x="137" y="57"/>
                    <a:pt x="137" y="57"/>
                  </a:cubicBezTo>
                  <a:cubicBezTo>
                    <a:pt x="130" y="28"/>
                    <a:pt x="106" y="7"/>
                    <a:pt x="76" y="4"/>
                  </a:cubicBezTo>
                  <a:cubicBezTo>
                    <a:pt x="75" y="1"/>
                    <a:pt x="73" y="0"/>
                    <a:pt x="70" y="0"/>
                  </a:cubicBezTo>
                  <a:cubicBezTo>
                    <a:pt x="67" y="0"/>
                    <a:pt x="64" y="1"/>
                    <a:pt x="63" y="4"/>
                  </a:cubicBezTo>
                  <a:cubicBezTo>
                    <a:pt x="33" y="6"/>
                    <a:pt x="8" y="28"/>
                    <a:pt x="0" y="57"/>
                  </a:cubicBezTo>
                  <a:cubicBezTo>
                    <a:pt x="40" y="57"/>
                    <a:pt x="40" y="57"/>
                    <a:pt x="40" y="57"/>
                  </a:cubicBezTo>
                  <a:cubicBezTo>
                    <a:pt x="40" y="24"/>
                    <a:pt x="58" y="7"/>
                    <a:pt x="63" y="4"/>
                  </a:cubicBezTo>
                  <a:cubicBezTo>
                    <a:pt x="63" y="4"/>
                    <a:pt x="62" y="5"/>
                    <a:pt x="62" y="5"/>
                  </a:cubicBezTo>
                  <a:cubicBezTo>
                    <a:pt x="41" y="31"/>
                    <a:pt x="44" y="57"/>
                    <a:pt x="44" y="57"/>
                  </a:cubicBezTo>
                  <a:cubicBezTo>
                    <a:pt x="65" y="57"/>
                    <a:pt x="65" y="57"/>
                    <a:pt x="65" y="57"/>
                  </a:cubicBezTo>
                  <a:cubicBezTo>
                    <a:pt x="65" y="122"/>
                    <a:pt x="65" y="122"/>
                    <a:pt x="65" y="122"/>
                  </a:cubicBezTo>
                  <a:cubicBezTo>
                    <a:pt x="65" y="125"/>
                    <a:pt x="65" y="125"/>
                    <a:pt x="65" y="125"/>
                  </a:cubicBezTo>
                  <a:cubicBezTo>
                    <a:pt x="65" y="130"/>
                    <a:pt x="65" y="130"/>
                    <a:pt x="65" y="130"/>
                  </a:cubicBezTo>
                  <a:cubicBezTo>
                    <a:pt x="65" y="136"/>
                    <a:pt x="70" y="142"/>
                    <a:pt x="76" y="142"/>
                  </a:cubicBezTo>
                  <a:cubicBezTo>
                    <a:pt x="83" y="142"/>
                    <a:pt x="88" y="136"/>
                    <a:pt x="88" y="130"/>
                  </a:cubicBezTo>
                  <a:cubicBezTo>
                    <a:pt x="88" y="125"/>
                    <a:pt x="88" y="125"/>
                    <a:pt x="88" y="125"/>
                  </a:cubicBezTo>
                  <a:cubicBezTo>
                    <a:pt x="80" y="125"/>
                    <a:pt x="80" y="125"/>
                    <a:pt x="80" y="125"/>
                  </a:cubicBezTo>
                  <a:cubicBezTo>
                    <a:pt x="80" y="127"/>
                    <a:pt x="80" y="127"/>
                    <a:pt x="80" y="127"/>
                  </a:cubicBezTo>
                  <a:cubicBezTo>
                    <a:pt x="80" y="129"/>
                    <a:pt x="80" y="129"/>
                    <a:pt x="80" y="129"/>
                  </a:cubicBezTo>
                  <a:cubicBezTo>
                    <a:pt x="80" y="131"/>
                    <a:pt x="78" y="133"/>
                    <a:pt x="76" y="133"/>
                  </a:cubicBezTo>
                  <a:cubicBezTo>
                    <a:pt x="74" y="133"/>
                    <a:pt x="73" y="131"/>
                    <a:pt x="73" y="129"/>
                  </a:cubicBezTo>
                  <a:cubicBezTo>
                    <a:pt x="73" y="127"/>
                    <a:pt x="73" y="127"/>
                    <a:pt x="73" y="127"/>
                  </a:cubicBezTo>
                  <a:cubicBezTo>
                    <a:pt x="73" y="125"/>
                    <a:pt x="73" y="125"/>
                    <a:pt x="73" y="125"/>
                  </a:cubicBezTo>
                  <a:cubicBezTo>
                    <a:pt x="73" y="111"/>
                    <a:pt x="73" y="111"/>
                    <a:pt x="73" y="111"/>
                  </a:cubicBezTo>
                  <a:cubicBezTo>
                    <a:pt x="73" y="57"/>
                    <a:pt x="73" y="57"/>
                    <a:pt x="73" y="57"/>
                  </a:cubicBezTo>
                  <a:cubicBezTo>
                    <a:pt x="95" y="57"/>
                    <a:pt x="95" y="57"/>
                    <a:pt x="95" y="57"/>
                  </a:cubicBezTo>
                  <a:cubicBezTo>
                    <a:pt x="95" y="57"/>
                    <a:pt x="98" y="31"/>
                    <a:pt x="77" y="5"/>
                  </a:cubicBezTo>
                  <a:cubicBezTo>
                    <a:pt x="77" y="5"/>
                    <a:pt x="77" y="4"/>
                    <a:pt x="76" y="4"/>
                  </a:cubicBezTo>
                  <a:cubicBezTo>
                    <a:pt x="81" y="7"/>
                    <a:pt x="100" y="24"/>
                    <a:pt x="100" y="57"/>
                  </a:cubicBezTo>
                  <a:close/>
                </a:path>
              </a:pathLst>
            </a:custGeom>
            <a:solidFill>
              <a:schemeClr val="tx2">
                <a:lumMod val="50000"/>
              </a:schemeClr>
            </a:solidFill>
            <a:ln>
              <a:noFill/>
            </a:ln>
          </p:spPr>
          <p:txBody>
            <a:bodyPr vert="horz" wrap="square" lIns="91440" tIns="45720" rIns="91440" bIns="45720" numCol="1" anchor="t" anchorCtr="0" compatLnSpc="1">
              <a:prstTxWarp prst="textNoShape">
                <a:avLst/>
              </a:prstTxWarp>
            </a:bodyPr>
            <a:lstStyle/>
            <a:p>
              <a:endParaRPr lang="en-US" dirty="0">
                <a:solidFill>
                  <a:schemeClr val="bg1">
                    <a:lumMod val="50000"/>
                  </a:schemeClr>
                </a:solidFill>
                <a:cs typeface="+mn-ea"/>
                <a:sym typeface="+mn-lt"/>
              </a:endParaRPr>
            </a:p>
          </p:txBody>
        </p:sp>
        <p:grpSp>
          <p:nvGrpSpPr>
            <p:cNvPr id="30" name="Group 66">
              <a:extLst>
                <a:ext uri="{FF2B5EF4-FFF2-40B4-BE49-F238E27FC236}">
                  <a16:creationId xmlns:a16="http://schemas.microsoft.com/office/drawing/2014/main" id="{159948C7-2971-4970-A484-A6CEAE80AF66}"/>
                </a:ext>
              </a:extLst>
            </p:cNvPr>
            <p:cNvGrpSpPr/>
            <p:nvPr/>
          </p:nvGrpSpPr>
          <p:grpSpPr>
            <a:xfrm>
              <a:off x="4944270" y="2284564"/>
              <a:ext cx="291684" cy="181689"/>
              <a:chOff x="5172076" y="1938338"/>
              <a:chExt cx="471488" cy="293688"/>
            </a:xfrm>
            <a:solidFill>
              <a:srgbClr val="45C1A4"/>
            </a:solidFill>
          </p:grpSpPr>
          <p:sp>
            <p:nvSpPr>
              <p:cNvPr id="31" name="Freeform 8">
                <a:extLst>
                  <a:ext uri="{FF2B5EF4-FFF2-40B4-BE49-F238E27FC236}">
                    <a16:creationId xmlns:a16="http://schemas.microsoft.com/office/drawing/2014/main" id="{23B2F93A-4D53-41CE-B99F-124DB823D326}"/>
                  </a:ext>
                </a:extLst>
              </p:cNvPr>
              <p:cNvSpPr>
                <a:spLocks noEditPoints="1"/>
              </p:cNvSpPr>
              <p:nvPr/>
            </p:nvSpPr>
            <p:spPr bwMode="auto">
              <a:xfrm>
                <a:off x="5172076" y="1938338"/>
                <a:ext cx="471488" cy="293688"/>
              </a:xfrm>
              <a:custGeom>
                <a:avLst/>
                <a:gdLst>
                  <a:gd name="T0" fmla="*/ 113 w 125"/>
                  <a:gd name="T1" fmla="*/ 18 h 78"/>
                  <a:gd name="T2" fmla="*/ 113 w 125"/>
                  <a:gd name="T3" fmla="*/ 0 h 78"/>
                  <a:gd name="T4" fmla="*/ 0 w 125"/>
                  <a:gd name="T5" fmla="*/ 0 h 78"/>
                  <a:gd name="T6" fmla="*/ 0 w 125"/>
                  <a:gd name="T7" fmla="*/ 78 h 78"/>
                  <a:gd name="T8" fmla="*/ 113 w 125"/>
                  <a:gd name="T9" fmla="*/ 78 h 78"/>
                  <a:gd name="T10" fmla="*/ 113 w 125"/>
                  <a:gd name="T11" fmla="*/ 60 h 78"/>
                  <a:gd name="T12" fmla="*/ 125 w 125"/>
                  <a:gd name="T13" fmla="*/ 54 h 78"/>
                  <a:gd name="T14" fmla="*/ 125 w 125"/>
                  <a:gd name="T15" fmla="*/ 26 h 78"/>
                  <a:gd name="T16" fmla="*/ 113 w 125"/>
                  <a:gd name="T17" fmla="*/ 18 h 78"/>
                  <a:gd name="T18" fmla="*/ 104 w 125"/>
                  <a:gd name="T19" fmla="*/ 69 h 78"/>
                  <a:gd name="T20" fmla="*/ 10 w 125"/>
                  <a:gd name="T21" fmla="*/ 69 h 78"/>
                  <a:gd name="T22" fmla="*/ 10 w 125"/>
                  <a:gd name="T23" fmla="*/ 10 h 78"/>
                  <a:gd name="T24" fmla="*/ 104 w 125"/>
                  <a:gd name="T25" fmla="*/ 10 h 78"/>
                  <a:gd name="T26" fmla="*/ 104 w 125"/>
                  <a:gd name="T27" fmla="*/ 6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78">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6"/>
                      <a:pt x="125" y="26"/>
                      <a:pt x="125" y="26"/>
                    </a:cubicBezTo>
                    <a:cubicBezTo>
                      <a:pt x="125" y="17"/>
                      <a:pt x="116" y="18"/>
                      <a:pt x="113" y="18"/>
                    </a:cubicBezTo>
                    <a:close/>
                    <a:moveTo>
                      <a:pt x="104" y="69"/>
                    </a:moveTo>
                    <a:cubicBezTo>
                      <a:pt x="10" y="69"/>
                      <a:pt x="10" y="69"/>
                      <a:pt x="10" y="69"/>
                    </a:cubicBezTo>
                    <a:cubicBezTo>
                      <a:pt x="10" y="10"/>
                      <a:pt x="10" y="10"/>
                      <a:pt x="10" y="10"/>
                    </a:cubicBezTo>
                    <a:cubicBezTo>
                      <a:pt x="104" y="10"/>
                      <a:pt x="104" y="10"/>
                      <a:pt x="104" y="10"/>
                    </a:cubicBezTo>
                    <a:lnTo>
                      <a:pt x="104" y="69"/>
                    </a:ln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lumMod val="50000"/>
                    </a:schemeClr>
                  </a:solidFill>
                  <a:cs typeface="+mn-ea"/>
                  <a:sym typeface="+mn-lt"/>
                </a:endParaRPr>
              </a:p>
            </p:txBody>
          </p:sp>
          <p:sp>
            <p:nvSpPr>
              <p:cNvPr id="32" name="Rectangle 9">
                <a:extLst>
                  <a:ext uri="{FF2B5EF4-FFF2-40B4-BE49-F238E27FC236}">
                    <a16:creationId xmlns:a16="http://schemas.microsoft.com/office/drawing/2014/main" id="{517F186D-2A3C-4735-8A04-432EE8431612}"/>
                  </a:ext>
                </a:extLst>
              </p:cNvPr>
              <p:cNvSpPr>
                <a:spLocks noChangeArrowheads="1"/>
              </p:cNvSpPr>
              <p:nvPr/>
            </p:nvSpPr>
            <p:spPr bwMode="auto">
              <a:xfrm>
                <a:off x="5235576" y="2001838"/>
                <a:ext cx="90488" cy="166688"/>
              </a:xfrm>
              <a:prstGeom prst="rect">
                <a:avLst/>
              </a:prstGeom>
              <a:solidFill>
                <a:schemeClr val="tx2">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lumMod val="50000"/>
                    </a:schemeClr>
                  </a:solidFill>
                  <a:cs typeface="+mn-ea"/>
                  <a:sym typeface="+mn-lt"/>
                </a:endParaRPr>
              </a:p>
            </p:txBody>
          </p:sp>
          <p:sp>
            <p:nvSpPr>
              <p:cNvPr id="33" name="Rectangle 10">
                <a:extLst>
                  <a:ext uri="{FF2B5EF4-FFF2-40B4-BE49-F238E27FC236}">
                    <a16:creationId xmlns:a16="http://schemas.microsoft.com/office/drawing/2014/main" id="{969A960E-96A3-4069-BD45-F919E3F7E222}"/>
                  </a:ext>
                </a:extLst>
              </p:cNvPr>
              <p:cNvSpPr>
                <a:spLocks noChangeArrowheads="1"/>
              </p:cNvSpPr>
              <p:nvPr/>
            </p:nvSpPr>
            <p:spPr bwMode="auto">
              <a:xfrm>
                <a:off x="5341938" y="2001838"/>
                <a:ext cx="85725" cy="166688"/>
              </a:xfrm>
              <a:prstGeom prst="rect">
                <a:avLst/>
              </a:prstGeom>
              <a:solidFill>
                <a:schemeClr val="tx2">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1">
                      <a:lumMod val="50000"/>
                    </a:schemeClr>
                  </a:solidFill>
                  <a:cs typeface="+mn-ea"/>
                  <a:sym typeface="+mn-lt"/>
                </a:endParaRPr>
              </a:p>
            </p:txBody>
          </p:sp>
        </p:grpSp>
      </p:grpSp>
    </p:spTree>
    <p:extLst>
      <p:ext uri="{BB962C8B-B14F-4D97-AF65-F5344CB8AC3E}">
        <p14:creationId xmlns:p14="http://schemas.microsoft.com/office/powerpoint/2010/main" val="1116249470"/>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750"/>
                                        <p:tgtEl>
                                          <p:spTgt spid="10"/>
                                        </p:tgtEl>
                                      </p:cBhvr>
                                    </p:animEffect>
                                    <p:anim calcmode="lin" valueType="num">
                                      <p:cBhvr>
                                        <p:cTn id="8" dur="750" fill="hold"/>
                                        <p:tgtEl>
                                          <p:spTgt spid="10"/>
                                        </p:tgtEl>
                                        <p:attrNameLst>
                                          <p:attrName>ppt_x</p:attrName>
                                        </p:attrNameLst>
                                      </p:cBhvr>
                                      <p:tavLst>
                                        <p:tav tm="0">
                                          <p:val>
                                            <p:strVal val="#ppt_x"/>
                                          </p:val>
                                        </p:tav>
                                        <p:tav tm="100000">
                                          <p:val>
                                            <p:strVal val="#ppt_x"/>
                                          </p:val>
                                        </p:tav>
                                      </p:tavLst>
                                    </p:anim>
                                    <p:anim calcmode="lin" valueType="num">
                                      <p:cBhvr>
                                        <p:cTn id="9" dur="75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42" presetClass="entr" presetSubtype="0"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a:extLst>
              <a:ext uri="{FF2B5EF4-FFF2-40B4-BE49-F238E27FC236}">
                <a16:creationId xmlns:a16="http://schemas.microsoft.com/office/drawing/2014/main" id="{A09ABD18-E0F6-43B9-BA06-155BE8737909}"/>
              </a:ext>
            </a:extLst>
          </p:cNvPr>
          <p:cNvGrpSpPr/>
          <p:nvPr/>
        </p:nvGrpSpPr>
        <p:grpSpPr>
          <a:xfrm>
            <a:off x="0" y="220275"/>
            <a:ext cx="12190413" cy="941775"/>
            <a:chOff x="0" y="220275"/>
            <a:chExt cx="12190413" cy="941775"/>
          </a:xfrm>
        </p:grpSpPr>
        <p:grpSp>
          <p:nvGrpSpPr>
            <p:cNvPr id="7" name="组合 6">
              <a:extLst>
                <a:ext uri="{FF2B5EF4-FFF2-40B4-BE49-F238E27FC236}">
                  <a16:creationId xmlns:a16="http://schemas.microsoft.com/office/drawing/2014/main" id="{91A78D73-1534-4CEC-A1A8-97E5AD40ECCB}"/>
                </a:ext>
              </a:extLst>
            </p:cNvPr>
            <p:cNvGrpSpPr/>
            <p:nvPr/>
          </p:nvGrpSpPr>
          <p:grpSpPr>
            <a:xfrm>
              <a:off x="0" y="223297"/>
              <a:ext cx="12190413" cy="938753"/>
              <a:chOff x="0" y="223297"/>
              <a:chExt cx="12190413" cy="938753"/>
            </a:xfrm>
          </p:grpSpPr>
          <p:grpSp>
            <p:nvGrpSpPr>
              <p:cNvPr id="3" name="组合 2">
                <a:extLst>
                  <a:ext uri="{FF2B5EF4-FFF2-40B4-BE49-F238E27FC236}">
                    <a16:creationId xmlns:a16="http://schemas.microsoft.com/office/drawing/2014/main" id="{221BB330-C659-4041-8497-81889502ABCF}"/>
                  </a:ext>
                </a:extLst>
              </p:cNvPr>
              <p:cNvGrpSpPr/>
              <p:nvPr/>
            </p:nvGrpSpPr>
            <p:grpSpPr>
              <a:xfrm>
                <a:off x="4470555" y="223297"/>
                <a:ext cx="3255324" cy="750249"/>
                <a:chOff x="1143155" y="278633"/>
                <a:chExt cx="3255324" cy="750249"/>
              </a:xfrm>
            </p:grpSpPr>
            <p:sp>
              <p:nvSpPr>
                <p:cNvPr id="4" name="TextBox 8">
                  <a:extLst>
                    <a:ext uri="{FF2B5EF4-FFF2-40B4-BE49-F238E27FC236}">
                      <a16:creationId xmlns:a16="http://schemas.microsoft.com/office/drawing/2014/main" id="{FAD4A74A-6089-42C7-80E6-C3319B374D80}"/>
                    </a:ext>
                  </a:extLst>
                </p:cNvPr>
                <p:cNvSpPr txBox="1">
                  <a:spLocks noChangeArrowheads="1"/>
                </p:cNvSpPr>
                <p:nvPr/>
              </p:nvSpPr>
              <p:spPr bwMode="auto">
                <a:xfrm>
                  <a:off x="1143156" y="278633"/>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en-US" altLang="zh-CN" sz="3200" dirty="0">
                      <a:solidFill>
                        <a:schemeClr val="tx2">
                          <a:lumMod val="50000"/>
                        </a:schemeClr>
                      </a:solidFill>
                      <a:cs typeface="+mn-ea"/>
                      <a:sym typeface="+mn-lt"/>
                    </a:rPr>
                    <a:t>Add title text</a:t>
                  </a:r>
                  <a:endParaRPr lang="zh-CN" altLang="en-US" sz="3200" dirty="0">
                    <a:solidFill>
                      <a:schemeClr val="tx2">
                        <a:lumMod val="50000"/>
                      </a:schemeClr>
                    </a:solidFill>
                    <a:cs typeface="+mn-ea"/>
                    <a:sym typeface="+mn-lt"/>
                  </a:endParaRPr>
                </a:p>
              </p:txBody>
            </p:sp>
            <p:sp>
              <p:nvSpPr>
                <p:cNvPr id="5" name="TextBox 8">
                  <a:extLst>
                    <a:ext uri="{FF2B5EF4-FFF2-40B4-BE49-F238E27FC236}">
                      <a16:creationId xmlns:a16="http://schemas.microsoft.com/office/drawing/2014/main" id="{CBE39269-C6CD-4C9B-B3BE-3D41352680AF}"/>
                    </a:ext>
                  </a:extLst>
                </p:cNvPr>
                <p:cNvSpPr txBox="1">
                  <a:spLocks noChangeArrowheads="1"/>
                </p:cNvSpPr>
                <p:nvPr/>
              </p:nvSpPr>
              <p:spPr bwMode="auto">
                <a:xfrm>
                  <a:off x="1143155" y="844216"/>
                  <a:ext cx="325532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algn="ctr" eaLnBrk="1" hangingPunct="1"/>
                  <a:r>
                    <a:rPr lang="en-US" altLang="zh-CN" sz="1200" dirty="0">
                      <a:solidFill>
                        <a:srgbClr val="C00000"/>
                      </a:solidFill>
                      <a:cs typeface="+mn-ea"/>
                      <a:sym typeface="+mn-lt"/>
                    </a:rPr>
                    <a:t>CLICK TO ADD CAPTION TEXT</a:t>
                  </a:r>
                  <a:endParaRPr lang="zh-CN" altLang="en-US" sz="1200" dirty="0">
                    <a:solidFill>
                      <a:srgbClr val="C00000"/>
                    </a:solidFill>
                    <a:cs typeface="+mn-ea"/>
                    <a:sym typeface="+mn-lt"/>
                  </a:endParaRPr>
                </a:p>
              </p:txBody>
            </p:sp>
          </p:grpSp>
          <p:cxnSp>
            <p:nvCxnSpPr>
              <p:cNvPr id="6" name="直接连接符 5">
                <a:extLst>
                  <a:ext uri="{FF2B5EF4-FFF2-40B4-BE49-F238E27FC236}">
                    <a16:creationId xmlns:a16="http://schemas.microsoft.com/office/drawing/2014/main" id="{A04BADEE-C3C6-4893-B473-ED048E7FD8D5}"/>
                  </a:ext>
                </a:extLst>
              </p:cNvPr>
              <p:cNvCxnSpPr/>
              <p:nvPr/>
            </p:nvCxnSpPr>
            <p:spPr>
              <a:xfrm>
                <a:off x="0" y="1162050"/>
                <a:ext cx="12190413" cy="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grpSp>
        <p:pic>
          <p:nvPicPr>
            <p:cNvPr id="8" name="图片 7">
              <a:extLst>
                <a:ext uri="{FF2B5EF4-FFF2-40B4-BE49-F238E27FC236}">
                  <a16:creationId xmlns:a16="http://schemas.microsoft.com/office/drawing/2014/main" id="{ED40208C-728E-41BE-A1F2-E848D5A4A6C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7457829" y="220275"/>
              <a:ext cx="1101533" cy="742005"/>
            </a:xfrm>
            <a:prstGeom prst="rect">
              <a:avLst/>
            </a:prstGeom>
          </p:spPr>
        </p:pic>
        <p:pic>
          <p:nvPicPr>
            <p:cNvPr id="9" name="图片 8">
              <a:extLst>
                <a:ext uri="{FF2B5EF4-FFF2-40B4-BE49-F238E27FC236}">
                  <a16:creationId xmlns:a16="http://schemas.microsoft.com/office/drawing/2014/main" id="{6B068F9C-E5BD-4227-B27E-F423175EF4F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58697" y="220275"/>
              <a:ext cx="1101533" cy="742005"/>
            </a:xfrm>
            <a:prstGeom prst="rect">
              <a:avLst/>
            </a:prstGeom>
          </p:spPr>
        </p:pic>
      </p:grpSp>
      <p:grpSp>
        <p:nvGrpSpPr>
          <p:cNvPr id="11" name="组合 10">
            <a:extLst>
              <a:ext uri="{FF2B5EF4-FFF2-40B4-BE49-F238E27FC236}">
                <a16:creationId xmlns:a16="http://schemas.microsoft.com/office/drawing/2014/main" id="{3FA8E9DB-8AAE-410C-906E-EA3FCAE224F2}"/>
              </a:ext>
            </a:extLst>
          </p:cNvPr>
          <p:cNvGrpSpPr/>
          <p:nvPr/>
        </p:nvGrpSpPr>
        <p:grpSpPr>
          <a:xfrm>
            <a:off x="1505509" y="2164021"/>
            <a:ext cx="9255418" cy="4102601"/>
            <a:chOff x="964043" y="1750741"/>
            <a:chExt cx="10316048" cy="4572741"/>
          </a:xfrm>
        </p:grpSpPr>
        <p:grpSp>
          <p:nvGrpSpPr>
            <p:cNvPr id="12" name="组合 11">
              <a:extLst>
                <a:ext uri="{FF2B5EF4-FFF2-40B4-BE49-F238E27FC236}">
                  <a16:creationId xmlns:a16="http://schemas.microsoft.com/office/drawing/2014/main" id="{27F751DF-79E5-42A5-9517-AD1165B8C335}"/>
                </a:ext>
              </a:extLst>
            </p:cNvPr>
            <p:cNvGrpSpPr/>
            <p:nvPr/>
          </p:nvGrpSpPr>
          <p:grpSpPr>
            <a:xfrm>
              <a:off x="3923638" y="2054324"/>
              <a:ext cx="1653822" cy="1437322"/>
              <a:chOff x="3329423" y="1479822"/>
              <a:chExt cx="1202036" cy="1044679"/>
            </a:xfrm>
          </p:grpSpPr>
          <p:sp>
            <p:nvSpPr>
              <p:cNvPr id="61" name="Freeform 5">
                <a:extLst>
                  <a:ext uri="{FF2B5EF4-FFF2-40B4-BE49-F238E27FC236}">
                    <a16:creationId xmlns:a16="http://schemas.microsoft.com/office/drawing/2014/main" id="{D7BB3317-00D4-4E8B-96AC-757519E7F392}"/>
                  </a:ext>
                </a:extLst>
              </p:cNvPr>
              <p:cNvSpPr>
                <a:spLocks/>
              </p:cNvSpPr>
              <p:nvPr/>
            </p:nvSpPr>
            <p:spPr bwMode="auto">
              <a:xfrm>
                <a:off x="3329423" y="1479822"/>
                <a:ext cx="1202036" cy="1044679"/>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chemeClr val="tx2">
                  <a:lumMod val="50000"/>
                </a:schemeClr>
              </a:solidFill>
              <a:ln w="28575" cap="flat">
                <a:noFill/>
                <a:prstDash val="solid"/>
                <a:miter lim="800000"/>
                <a:headEnd/>
                <a:tailEnd/>
              </a:ln>
            </p:spPr>
            <p:txBody>
              <a:bodyPr lIns="72585" tIns="36293" rIns="72585" bIns="36293"/>
              <a:lstStyle/>
              <a:p>
                <a:pPr fontAlgn="auto">
                  <a:spcBef>
                    <a:spcPts val="0"/>
                  </a:spcBef>
                  <a:spcAft>
                    <a:spcPts val="0"/>
                  </a:spcAft>
                  <a:defRPr/>
                </a:pPr>
                <a:endParaRPr lang="zh-CN" altLang="en-US" sz="1600" dirty="0">
                  <a:solidFill>
                    <a:schemeClr val="bg1">
                      <a:lumMod val="50000"/>
                    </a:schemeClr>
                  </a:solidFill>
                  <a:cs typeface="+mn-ea"/>
                  <a:sym typeface="+mn-lt"/>
                </a:endParaRPr>
              </a:p>
            </p:txBody>
          </p:sp>
          <p:grpSp>
            <p:nvGrpSpPr>
              <p:cNvPr id="62" name="组合 47">
                <a:extLst>
                  <a:ext uri="{FF2B5EF4-FFF2-40B4-BE49-F238E27FC236}">
                    <a16:creationId xmlns:a16="http://schemas.microsoft.com/office/drawing/2014/main" id="{06484820-CA9D-4596-BF7B-8E2D1DE2394C}"/>
                  </a:ext>
                </a:extLst>
              </p:cNvPr>
              <p:cNvGrpSpPr>
                <a:grpSpLocks/>
              </p:cNvGrpSpPr>
              <p:nvPr/>
            </p:nvGrpSpPr>
            <p:grpSpPr bwMode="auto">
              <a:xfrm>
                <a:off x="3754548" y="1808481"/>
                <a:ext cx="295362" cy="381037"/>
                <a:chOff x="12327414" y="858402"/>
                <a:chExt cx="370336" cy="484095"/>
              </a:xfrm>
            </p:grpSpPr>
            <p:sp>
              <p:nvSpPr>
                <p:cNvPr id="63" name="Freeform 56">
                  <a:extLst>
                    <a:ext uri="{FF2B5EF4-FFF2-40B4-BE49-F238E27FC236}">
                      <a16:creationId xmlns:a16="http://schemas.microsoft.com/office/drawing/2014/main" id="{D566EABB-C045-45B3-BE75-0D4B032BD30D}"/>
                    </a:ext>
                  </a:extLst>
                </p:cNvPr>
                <p:cNvSpPr>
                  <a:spLocks noEditPoints="1"/>
                </p:cNvSpPr>
                <p:nvPr/>
              </p:nvSpPr>
              <p:spPr bwMode="auto">
                <a:xfrm>
                  <a:off x="12327414" y="858402"/>
                  <a:ext cx="193109" cy="484093"/>
                </a:xfrm>
                <a:custGeom>
                  <a:avLst/>
                  <a:gdLst>
                    <a:gd name="T0" fmla="*/ 105898 w 31"/>
                    <a:gd name="T1" fmla="*/ 0 h 77"/>
                    <a:gd name="T2" fmla="*/ 174421 w 31"/>
                    <a:gd name="T3" fmla="*/ 31435 h 77"/>
                    <a:gd name="T4" fmla="*/ 193109 w 31"/>
                    <a:gd name="T5" fmla="*/ 113165 h 77"/>
                    <a:gd name="T6" fmla="*/ 193109 w 31"/>
                    <a:gd name="T7" fmla="*/ 396076 h 77"/>
                    <a:gd name="T8" fmla="*/ 168192 w 31"/>
                    <a:gd name="T9" fmla="*/ 465232 h 77"/>
                    <a:gd name="T10" fmla="*/ 99669 w 31"/>
                    <a:gd name="T11" fmla="*/ 484093 h 77"/>
                    <a:gd name="T12" fmla="*/ 12459 w 31"/>
                    <a:gd name="T13" fmla="*/ 452658 h 77"/>
                    <a:gd name="T14" fmla="*/ 0 w 31"/>
                    <a:gd name="T15" fmla="*/ 358355 h 77"/>
                    <a:gd name="T16" fmla="*/ 0 w 31"/>
                    <a:gd name="T17" fmla="*/ 132025 h 77"/>
                    <a:gd name="T18" fmla="*/ 18688 w 31"/>
                    <a:gd name="T19" fmla="*/ 37722 h 77"/>
                    <a:gd name="T20" fmla="*/ 105898 w 31"/>
                    <a:gd name="T21" fmla="*/ 0 h 77"/>
                    <a:gd name="T22" fmla="*/ 99669 w 31"/>
                    <a:gd name="T23" fmla="*/ 440085 h 77"/>
                    <a:gd name="T24" fmla="*/ 137045 w 31"/>
                    <a:gd name="T25" fmla="*/ 370928 h 77"/>
                    <a:gd name="T26" fmla="*/ 137045 w 31"/>
                    <a:gd name="T27" fmla="*/ 106878 h 77"/>
                    <a:gd name="T28" fmla="*/ 99669 w 31"/>
                    <a:gd name="T29" fmla="*/ 44008 h 77"/>
                    <a:gd name="T30" fmla="*/ 56064 w 31"/>
                    <a:gd name="T31" fmla="*/ 106878 h 77"/>
                    <a:gd name="T32" fmla="*/ 56064 w 31"/>
                    <a:gd name="T33" fmla="*/ 125738 h 77"/>
                    <a:gd name="T34" fmla="*/ 56064 w 31"/>
                    <a:gd name="T35" fmla="*/ 144599 h 77"/>
                    <a:gd name="T36" fmla="*/ 56064 w 31"/>
                    <a:gd name="T37" fmla="*/ 220042 h 77"/>
                    <a:gd name="T38" fmla="*/ 56064 w 31"/>
                    <a:gd name="T39" fmla="*/ 301772 h 77"/>
                    <a:gd name="T40" fmla="*/ 56064 w 31"/>
                    <a:gd name="T41" fmla="*/ 370928 h 77"/>
                    <a:gd name="T42" fmla="*/ 99669 w 31"/>
                    <a:gd name="T43" fmla="*/ 440085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cap="flat">
                      <a:solidFill>
                        <a:srgbClr val="000000"/>
                      </a:solidFill>
                      <a:prstDash val="solid"/>
                      <a:miter lim="800000"/>
                      <a:headEnd/>
                      <a:tailEnd/>
                    </a14:hiddenLine>
                  </a:ext>
                </a:extLst>
              </p:spPr>
              <p:txBody>
                <a:bodyPr/>
                <a:lstStyle/>
                <a:p>
                  <a:endParaRPr lang="zh-CN" altLang="en-US" dirty="0">
                    <a:solidFill>
                      <a:schemeClr val="bg1">
                        <a:lumMod val="50000"/>
                      </a:schemeClr>
                    </a:solidFill>
                    <a:cs typeface="+mn-ea"/>
                    <a:sym typeface="+mn-lt"/>
                  </a:endParaRPr>
                </a:p>
              </p:txBody>
            </p:sp>
            <p:sp>
              <p:nvSpPr>
                <p:cNvPr id="64" name="Freeform 57">
                  <a:extLst>
                    <a:ext uri="{FF2B5EF4-FFF2-40B4-BE49-F238E27FC236}">
                      <a16:creationId xmlns:a16="http://schemas.microsoft.com/office/drawing/2014/main" id="{A4B5C271-AFA3-4F33-8919-2F7470A4B063}"/>
                    </a:ext>
                  </a:extLst>
                </p:cNvPr>
                <p:cNvSpPr>
                  <a:spLocks/>
                </p:cNvSpPr>
                <p:nvPr/>
              </p:nvSpPr>
              <p:spPr bwMode="auto">
                <a:xfrm>
                  <a:off x="12584001" y="863694"/>
                  <a:ext cx="113749" cy="478803"/>
                </a:xfrm>
                <a:custGeom>
                  <a:avLst/>
                  <a:gdLst>
                    <a:gd name="T0" fmla="*/ 0 w 18"/>
                    <a:gd name="T1" fmla="*/ 69300 h 76"/>
                    <a:gd name="T2" fmla="*/ 69513 w 18"/>
                    <a:gd name="T3" fmla="*/ 0 h 76"/>
                    <a:gd name="T4" fmla="*/ 113749 w 18"/>
                    <a:gd name="T5" fmla="*/ 0 h 76"/>
                    <a:gd name="T6" fmla="*/ 113749 w 18"/>
                    <a:gd name="T7" fmla="*/ 478803 h 76"/>
                    <a:gd name="T8" fmla="*/ 50555 w 18"/>
                    <a:gd name="T9" fmla="*/ 478803 h 76"/>
                    <a:gd name="T10" fmla="*/ 50555 w 18"/>
                    <a:gd name="T11" fmla="*/ 119701 h 76"/>
                    <a:gd name="T12" fmla="*/ 0 w 18"/>
                    <a:gd name="T13" fmla="*/ 119701 h 76"/>
                    <a:gd name="T14" fmla="*/ 0 w 18"/>
                    <a:gd name="T15" fmla="*/ 69300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FFFFFF"/>
                </a:solidFill>
                <a:ln>
                  <a:noFill/>
                </a:ln>
                <a:extLst>
                  <a:ext uri="{91240B29-F687-4F45-9708-019B960494DF}">
                    <a14:hiddenLine xmlns:a14="http://schemas.microsoft.com/office/drawing/2010/main" w="15875" cap="flat">
                      <a:solidFill>
                        <a:srgbClr val="000000"/>
                      </a:solidFill>
                      <a:prstDash val="solid"/>
                      <a:miter lim="800000"/>
                      <a:headEnd/>
                      <a:tailEnd/>
                    </a14:hiddenLine>
                  </a:ext>
                </a:extLst>
              </p:spPr>
              <p:txBody>
                <a:bodyPr/>
                <a:lstStyle/>
                <a:p>
                  <a:endParaRPr lang="zh-CN" altLang="en-US" sz="1600" dirty="0">
                    <a:solidFill>
                      <a:schemeClr val="bg1">
                        <a:lumMod val="50000"/>
                      </a:schemeClr>
                    </a:solidFill>
                    <a:cs typeface="+mn-ea"/>
                    <a:sym typeface="+mn-lt"/>
                  </a:endParaRPr>
                </a:p>
              </p:txBody>
            </p:sp>
          </p:grpSp>
        </p:grpSp>
        <p:grpSp>
          <p:nvGrpSpPr>
            <p:cNvPr id="13" name="组合 12">
              <a:extLst>
                <a:ext uri="{FF2B5EF4-FFF2-40B4-BE49-F238E27FC236}">
                  <a16:creationId xmlns:a16="http://schemas.microsoft.com/office/drawing/2014/main" id="{ED810B21-B8CC-4F0F-903A-8BA69FD84A60}"/>
                </a:ext>
              </a:extLst>
            </p:cNvPr>
            <p:cNvGrpSpPr/>
            <p:nvPr/>
          </p:nvGrpSpPr>
          <p:grpSpPr>
            <a:xfrm>
              <a:off x="6533202" y="2032363"/>
              <a:ext cx="1653822" cy="1437322"/>
              <a:chOff x="5226114" y="1463860"/>
              <a:chExt cx="1202036" cy="1044679"/>
            </a:xfrm>
          </p:grpSpPr>
          <p:sp>
            <p:nvSpPr>
              <p:cNvPr id="57" name="Freeform 5">
                <a:extLst>
                  <a:ext uri="{FF2B5EF4-FFF2-40B4-BE49-F238E27FC236}">
                    <a16:creationId xmlns:a16="http://schemas.microsoft.com/office/drawing/2014/main" id="{28790A22-6505-4DEE-B8C6-0DA81A965C02}"/>
                  </a:ext>
                </a:extLst>
              </p:cNvPr>
              <p:cNvSpPr>
                <a:spLocks/>
              </p:cNvSpPr>
              <p:nvPr/>
            </p:nvSpPr>
            <p:spPr bwMode="auto">
              <a:xfrm>
                <a:off x="5226114" y="1463860"/>
                <a:ext cx="1202036" cy="1044679"/>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C00000"/>
              </a:solidFill>
              <a:ln w="28575" cap="flat">
                <a:noFill/>
                <a:prstDash val="solid"/>
                <a:miter lim="800000"/>
                <a:headEnd/>
                <a:tailEnd/>
              </a:ln>
            </p:spPr>
            <p:txBody>
              <a:bodyPr lIns="72585" tIns="36293" rIns="72585" bIns="36293"/>
              <a:lstStyle/>
              <a:p>
                <a:pPr fontAlgn="auto">
                  <a:spcBef>
                    <a:spcPts val="0"/>
                  </a:spcBef>
                  <a:spcAft>
                    <a:spcPts val="0"/>
                  </a:spcAft>
                  <a:defRPr/>
                </a:pPr>
                <a:endParaRPr lang="zh-CN" altLang="en-US" sz="1600" dirty="0">
                  <a:solidFill>
                    <a:schemeClr val="bg1">
                      <a:lumMod val="50000"/>
                    </a:schemeClr>
                  </a:solidFill>
                  <a:cs typeface="+mn-ea"/>
                  <a:sym typeface="+mn-lt"/>
                </a:endParaRPr>
              </a:p>
            </p:txBody>
          </p:sp>
          <p:grpSp>
            <p:nvGrpSpPr>
              <p:cNvPr id="58" name="组合 51">
                <a:extLst>
                  <a:ext uri="{FF2B5EF4-FFF2-40B4-BE49-F238E27FC236}">
                    <a16:creationId xmlns:a16="http://schemas.microsoft.com/office/drawing/2014/main" id="{7A1607F6-4C49-43AD-9A55-F0DC2F1BC7A0}"/>
                  </a:ext>
                </a:extLst>
              </p:cNvPr>
              <p:cNvGrpSpPr>
                <a:grpSpLocks/>
              </p:cNvGrpSpPr>
              <p:nvPr/>
            </p:nvGrpSpPr>
            <p:grpSpPr bwMode="auto">
              <a:xfrm>
                <a:off x="5628039" y="1804737"/>
                <a:ext cx="339884" cy="381036"/>
                <a:chOff x="952501" y="6013451"/>
                <a:chExt cx="255587" cy="290513"/>
              </a:xfrm>
            </p:grpSpPr>
            <p:sp>
              <p:nvSpPr>
                <p:cNvPr id="59" name="Freeform 59">
                  <a:extLst>
                    <a:ext uri="{FF2B5EF4-FFF2-40B4-BE49-F238E27FC236}">
                      <a16:creationId xmlns:a16="http://schemas.microsoft.com/office/drawing/2014/main" id="{D9C782F5-A550-4919-8026-BBB6889FFBA4}"/>
                    </a:ext>
                  </a:extLst>
                </p:cNvPr>
                <p:cNvSpPr>
                  <a:spLocks noEditPoints="1"/>
                </p:cNvSpPr>
                <p:nvPr/>
              </p:nvSpPr>
              <p:spPr bwMode="auto">
                <a:xfrm>
                  <a:off x="952501" y="6013451"/>
                  <a:ext cx="115888" cy="290513"/>
                </a:xfrm>
                <a:custGeom>
                  <a:avLst/>
                  <a:gdLst>
                    <a:gd name="T0" fmla="*/ 63551 w 31"/>
                    <a:gd name="T1" fmla="*/ 0 h 77"/>
                    <a:gd name="T2" fmla="*/ 104673 w 31"/>
                    <a:gd name="T3" fmla="*/ 18864 h 77"/>
                    <a:gd name="T4" fmla="*/ 115888 w 31"/>
                    <a:gd name="T5" fmla="*/ 67912 h 77"/>
                    <a:gd name="T6" fmla="*/ 115888 w 31"/>
                    <a:gd name="T7" fmla="*/ 233920 h 77"/>
                    <a:gd name="T8" fmla="*/ 100935 w 31"/>
                    <a:gd name="T9" fmla="*/ 275421 h 77"/>
                    <a:gd name="T10" fmla="*/ 59813 w 31"/>
                    <a:gd name="T11" fmla="*/ 290513 h 77"/>
                    <a:gd name="T12" fmla="*/ 11215 w 31"/>
                    <a:gd name="T13" fmla="*/ 267876 h 77"/>
                    <a:gd name="T14" fmla="*/ 0 w 31"/>
                    <a:gd name="T15" fmla="*/ 211282 h 77"/>
                    <a:gd name="T16" fmla="*/ 0 w 31"/>
                    <a:gd name="T17" fmla="*/ 79231 h 77"/>
                    <a:gd name="T18" fmla="*/ 11215 w 31"/>
                    <a:gd name="T19" fmla="*/ 18864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cap="flat">
                      <a:solidFill>
                        <a:srgbClr val="000000"/>
                      </a:solidFill>
                      <a:prstDash val="solid"/>
                      <a:miter lim="800000"/>
                      <a:headEnd/>
                      <a:tailEnd/>
                    </a14:hiddenLine>
                  </a:ext>
                </a:extLst>
              </p:spPr>
              <p:txBody>
                <a:bodyPr/>
                <a:lstStyle/>
                <a:p>
                  <a:endParaRPr lang="zh-CN" altLang="en-US" sz="1600" dirty="0">
                    <a:solidFill>
                      <a:schemeClr val="bg1">
                        <a:lumMod val="50000"/>
                      </a:schemeClr>
                    </a:solidFill>
                    <a:cs typeface="+mn-ea"/>
                    <a:sym typeface="+mn-lt"/>
                  </a:endParaRPr>
                </a:p>
              </p:txBody>
            </p:sp>
            <p:sp>
              <p:nvSpPr>
                <p:cNvPr id="60" name="Freeform 60">
                  <a:extLst>
                    <a:ext uri="{FF2B5EF4-FFF2-40B4-BE49-F238E27FC236}">
                      <a16:creationId xmlns:a16="http://schemas.microsoft.com/office/drawing/2014/main" id="{F2EED441-67D2-4EE7-90E9-9FA0967EC89F}"/>
                    </a:ext>
                  </a:extLst>
                </p:cNvPr>
                <p:cNvSpPr>
                  <a:spLocks/>
                </p:cNvSpPr>
                <p:nvPr/>
              </p:nvSpPr>
              <p:spPr bwMode="auto">
                <a:xfrm>
                  <a:off x="1090613" y="6013451"/>
                  <a:ext cx="117475" cy="290513"/>
                </a:xfrm>
                <a:custGeom>
                  <a:avLst/>
                  <a:gdLst>
                    <a:gd name="T0" fmla="*/ 0 w 31"/>
                    <a:gd name="T1" fmla="*/ 60366 h 77"/>
                    <a:gd name="T2" fmla="*/ 15158 w 31"/>
                    <a:gd name="T3" fmla="*/ 15092 h 77"/>
                    <a:gd name="T4" fmla="*/ 60632 w 31"/>
                    <a:gd name="T5" fmla="*/ 0 h 77"/>
                    <a:gd name="T6" fmla="*/ 109896 w 31"/>
                    <a:gd name="T7" fmla="*/ 22637 h 77"/>
                    <a:gd name="T8" fmla="*/ 117475 w 31"/>
                    <a:gd name="T9" fmla="*/ 83004 h 77"/>
                    <a:gd name="T10" fmla="*/ 113685 w 31"/>
                    <a:gd name="T11" fmla="*/ 113187 h 77"/>
                    <a:gd name="T12" fmla="*/ 102317 w 31"/>
                    <a:gd name="T13" fmla="*/ 143370 h 77"/>
                    <a:gd name="T14" fmla="*/ 68211 w 31"/>
                    <a:gd name="T15" fmla="*/ 196191 h 77"/>
                    <a:gd name="T16" fmla="*/ 41685 w 31"/>
                    <a:gd name="T17" fmla="*/ 256557 h 77"/>
                    <a:gd name="T18" fmla="*/ 117475 w 31"/>
                    <a:gd name="T19" fmla="*/ 256557 h 77"/>
                    <a:gd name="T20" fmla="*/ 117475 w 31"/>
                    <a:gd name="T21" fmla="*/ 286740 h 77"/>
                    <a:gd name="T22" fmla="*/ 30316 w 31"/>
                    <a:gd name="T23" fmla="*/ 290513 h 77"/>
                    <a:gd name="T24" fmla="*/ 0 w 31"/>
                    <a:gd name="T25" fmla="*/ 286740 h 77"/>
                    <a:gd name="T26" fmla="*/ 0 w 31"/>
                    <a:gd name="T27" fmla="*/ 286740 h 77"/>
                    <a:gd name="T28" fmla="*/ 18948 w 31"/>
                    <a:gd name="T29" fmla="*/ 207509 h 77"/>
                    <a:gd name="T30" fmla="*/ 64422 w 31"/>
                    <a:gd name="T31" fmla="*/ 139597 h 77"/>
                    <a:gd name="T32" fmla="*/ 79580 w 31"/>
                    <a:gd name="T33" fmla="*/ 75458 h 77"/>
                    <a:gd name="T34" fmla="*/ 79580 w 31"/>
                    <a:gd name="T35" fmla="*/ 71685 h 77"/>
                    <a:gd name="T36" fmla="*/ 79580 w 31"/>
                    <a:gd name="T37" fmla="*/ 64139 h 77"/>
                    <a:gd name="T38" fmla="*/ 79580 w 31"/>
                    <a:gd name="T39" fmla="*/ 45275 h 77"/>
                    <a:gd name="T40" fmla="*/ 56843 w 31"/>
                    <a:gd name="T41" fmla="*/ 26410 h 77"/>
                    <a:gd name="T42" fmla="*/ 37895 w 31"/>
                    <a:gd name="T43" fmla="*/ 60366 h 77"/>
                    <a:gd name="T44" fmla="*/ 37895 w 31"/>
                    <a:gd name="T45" fmla="*/ 71685 h 77"/>
                    <a:gd name="T46" fmla="*/ 37895 w 31"/>
                    <a:gd name="T47" fmla="*/ 79231 h 77"/>
                    <a:gd name="T48" fmla="*/ 37895 w 31"/>
                    <a:gd name="T49" fmla="*/ 86777 h 77"/>
                    <a:gd name="T50" fmla="*/ 37895 w 31"/>
                    <a:gd name="T51" fmla="*/ 98095 h 77"/>
                    <a:gd name="T52" fmla="*/ 0 w 31"/>
                    <a:gd name="T53" fmla="*/ 98095 h 77"/>
                    <a:gd name="T54" fmla="*/ 0 w 31"/>
                    <a:gd name="T55" fmla="*/ 60366 h 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FFFFFF"/>
                </a:solidFill>
                <a:ln>
                  <a:noFill/>
                </a:ln>
                <a:extLst>
                  <a:ext uri="{91240B29-F687-4F45-9708-019B960494DF}">
                    <a14:hiddenLine xmlns:a14="http://schemas.microsoft.com/office/drawing/2010/main" w="15875" cap="flat">
                      <a:solidFill>
                        <a:srgbClr val="000000"/>
                      </a:solidFill>
                      <a:prstDash val="solid"/>
                      <a:miter lim="800000"/>
                      <a:headEnd/>
                      <a:tailEnd/>
                    </a14:hiddenLine>
                  </a:ext>
                </a:extLst>
              </p:spPr>
              <p:txBody>
                <a:bodyPr/>
                <a:lstStyle/>
                <a:p>
                  <a:endParaRPr lang="zh-CN" altLang="en-US" sz="1600" dirty="0">
                    <a:solidFill>
                      <a:schemeClr val="bg1">
                        <a:lumMod val="50000"/>
                      </a:schemeClr>
                    </a:solidFill>
                    <a:cs typeface="+mn-ea"/>
                    <a:sym typeface="+mn-lt"/>
                  </a:endParaRPr>
                </a:p>
              </p:txBody>
            </p:sp>
          </p:grpSp>
        </p:grpSp>
        <p:grpSp>
          <p:nvGrpSpPr>
            <p:cNvPr id="14" name="组合 13">
              <a:extLst>
                <a:ext uri="{FF2B5EF4-FFF2-40B4-BE49-F238E27FC236}">
                  <a16:creationId xmlns:a16="http://schemas.microsoft.com/office/drawing/2014/main" id="{50779C47-51C8-4E96-86C0-57594F8343C3}"/>
                </a:ext>
              </a:extLst>
            </p:cNvPr>
            <p:cNvGrpSpPr/>
            <p:nvPr/>
          </p:nvGrpSpPr>
          <p:grpSpPr>
            <a:xfrm>
              <a:off x="6533202" y="4528487"/>
              <a:ext cx="1653822" cy="1437322"/>
              <a:chOff x="5226114" y="3278100"/>
              <a:chExt cx="1202036" cy="1044679"/>
            </a:xfrm>
          </p:grpSpPr>
          <p:sp>
            <p:nvSpPr>
              <p:cNvPr id="53" name="Freeform 5">
                <a:extLst>
                  <a:ext uri="{FF2B5EF4-FFF2-40B4-BE49-F238E27FC236}">
                    <a16:creationId xmlns:a16="http://schemas.microsoft.com/office/drawing/2014/main" id="{DBC86C97-B74D-47E5-B50A-EF4E8CC69A6D}"/>
                  </a:ext>
                </a:extLst>
              </p:cNvPr>
              <p:cNvSpPr>
                <a:spLocks/>
              </p:cNvSpPr>
              <p:nvPr/>
            </p:nvSpPr>
            <p:spPr bwMode="auto">
              <a:xfrm>
                <a:off x="5226114" y="3278100"/>
                <a:ext cx="1202036" cy="1044679"/>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chemeClr val="tx2">
                  <a:lumMod val="50000"/>
                </a:schemeClr>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sz="1600" dirty="0">
                  <a:solidFill>
                    <a:schemeClr val="bg1">
                      <a:lumMod val="50000"/>
                    </a:schemeClr>
                  </a:solidFill>
                  <a:cs typeface="+mn-ea"/>
                  <a:sym typeface="+mn-lt"/>
                </a:endParaRPr>
              </a:p>
            </p:txBody>
          </p:sp>
          <p:grpSp>
            <p:nvGrpSpPr>
              <p:cNvPr id="54" name="组合 55">
                <a:extLst>
                  <a:ext uri="{FF2B5EF4-FFF2-40B4-BE49-F238E27FC236}">
                    <a16:creationId xmlns:a16="http://schemas.microsoft.com/office/drawing/2014/main" id="{42A7B178-124F-44DC-A887-78E5F2E4AAD5}"/>
                  </a:ext>
                </a:extLst>
              </p:cNvPr>
              <p:cNvGrpSpPr>
                <a:grpSpLocks/>
              </p:cNvGrpSpPr>
              <p:nvPr/>
            </p:nvGrpSpPr>
            <p:grpSpPr bwMode="auto">
              <a:xfrm>
                <a:off x="5640688" y="3590456"/>
                <a:ext cx="335663" cy="381036"/>
                <a:chOff x="5405438" y="6815138"/>
                <a:chExt cx="252413" cy="290513"/>
              </a:xfrm>
            </p:grpSpPr>
            <p:sp>
              <p:nvSpPr>
                <p:cNvPr id="55" name="Freeform 62">
                  <a:extLst>
                    <a:ext uri="{FF2B5EF4-FFF2-40B4-BE49-F238E27FC236}">
                      <a16:creationId xmlns:a16="http://schemas.microsoft.com/office/drawing/2014/main" id="{E428C5D8-BACA-45BF-9FFB-40BE27563379}"/>
                    </a:ext>
                  </a:extLst>
                </p:cNvPr>
                <p:cNvSpPr>
                  <a:spLocks noEditPoints="1"/>
                </p:cNvSpPr>
                <p:nvPr/>
              </p:nvSpPr>
              <p:spPr bwMode="auto">
                <a:xfrm>
                  <a:off x="5405438" y="6815138"/>
                  <a:ext cx="117475" cy="290513"/>
                </a:xfrm>
                <a:custGeom>
                  <a:avLst/>
                  <a:gdLst>
                    <a:gd name="T0" fmla="*/ 64422 w 31"/>
                    <a:gd name="T1" fmla="*/ 0 h 77"/>
                    <a:gd name="T2" fmla="*/ 109896 w 31"/>
                    <a:gd name="T3" fmla="*/ 18864 h 77"/>
                    <a:gd name="T4" fmla="*/ 117475 w 31"/>
                    <a:gd name="T5" fmla="*/ 67912 h 77"/>
                    <a:gd name="T6" fmla="*/ 117475 w 31"/>
                    <a:gd name="T7" fmla="*/ 233920 h 77"/>
                    <a:gd name="T8" fmla="*/ 102317 w 31"/>
                    <a:gd name="T9" fmla="*/ 275421 h 77"/>
                    <a:gd name="T10" fmla="*/ 60632 w 31"/>
                    <a:gd name="T11" fmla="*/ 290513 h 77"/>
                    <a:gd name="T12" fmla="*/ 11369 w 31"/>
                    <a:gd name="T13" fmla="*/ 271649 h 77"/>
                    <a:gd name="T14" fmla="*/ 0 w 31"/>
                    <a:gd name="T15" fmla="*/ 211282 h 77"/>
                    <a:gd name="T16" fmla="*/ 0 w 31"/>
                    <a:gd name="T17" fmla="*/ 79231 h 77"/>
                    <a:gd name="T18" fmla="*/ 11369 w 31"/>
                    <a:gd name="T19" fmla="*/ 18864 h 77"/>
                    <a:gd name="T20" fmla="*/ 64422 w 31"/>
                    <a:gd name="T21" fmla="*/ 0 h 77"/>
                    <a:gd name="T22" fmla="*/ 60632 w 31"/>
                    <a:gd name="T23" fmla="*/ 264103 h 77"/>
                    <a:gd name="T24" fmla="*/ 87159 w 31"/>
                    <a:gd name="T25" fmla="*/ 222601 h 77"/>
                    <a:gd name="T26" fmla="*/ 87159 w 31"/>
                    <a:gd name="T27" fmla="*/ 64139 h 77"/>
                    <a:gd name="T28" fmla="*/ 60632 w 31"/>
                    <a:gd name="T29" fmla="*/ 26410 h 77"/>
                    <a:gd name="T30" fmla="*/ 34106 w 31"/>
                    <a:gd name="T31" fmla="*/ 64139 h 77"/>
                    <a:gd name="T32" fmla="*/ 34106 w 31"/>
                    <a:gd name="T33" fmla="*/ 75458 h 77"/>
                    <a:gd name="T34" fmla="*/ 34106 w 31"/>
                    <a:gd name="T35" fmla="*/ 86777 h 77"/>
                    <a:gd name="T36" fmla="*/ 34106 w 31"/>
                    <a:gd name="T37" fmla="*/ 132051 h 77"/>
                    <a:gd name="T38" fmla="*/ 34106 w 31"/>
                    <a:gd name="T39" fmla="*/ 181099 h 77"/>
                    <a:gd name="T40" fmla="*/ 34106 w 31"/>
                    <a:gd name="T41" fmla="*/ 222601 h 77"/>
                    <a:gd name="T42" fmla="*/ 60632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9" y="5"/>
                      </a:cubicBezTo>
                      <a:cubicBezTo>
                        <a:pt x="30" y="8"/>
                        <a:pt x="31" y="12"/>
                        <a:pt x="31" y="18"/>
                      </a:cubicBezTo>
                      <a:cubicBezTo>
                        <a:pt x="31" y="62"/>
                        <a:pt x="31" y="62"/>
                        <a:pt x="31" y="62"/>
                      </a:cubicBezTo>
                      <a:cubicBezTo>
                        <a:pt x="31" y="67"/>
                        <a:pt x="30" y="71"/>
                        <a:pt x="27" y="73"/>
                      </a:cubicBezTo>
                      <a:cubicBezTo>
                        <a:pt x="25" y="76"/>
                        <a:pt x="21" y="77"/>
                        <a:pt x="16" y="77"/>
                      </a:cubicBezTo>
                      <a:cubicBezTo>
                        <a:pt x="10" y="77"/>
                        <a:pt x="5" y="75"/>
                        <a:pt x="3" y="72"/>
                      </a:cubicBezTo>
                      <a:cubicBezTo>
                        <a:pt x="1" y="69"/>
                        <a:pt x="0" y="64"/>
                        <a:pt x="0" y="56"/>
                      </a:cubicBezTo>
                      <a:cubicBezTo>
                        <a:pt x="0" y="21"/>
                        <a:pt x="0" y="21"/>
                        <a:pt x="0" y="21"/>
                      </a:cubicBezTo>
                      <a:cubicBezTo>
                        <a:pt x="0" y="14"/>
                        <a:pt x="1" y="8"/>
                        <a:pt x="3" y="5"/>
                      </a:cubicBezTo>
                      <a:cubicBezTo>
                        <a:pt x="5" y="2"/>
                        <a:pt x="10" y="0"/>
                        <a:pt x="17" y="0"/>
                      </a:cubicBezTo>
                      <a:close/>
                      <a:moveTo>
                        <a:pt x="16" y="70"/>
                      </a:moveTo>
                      <a:cubicBezTo>
                        <a:pt x="20" y="70"/>
                        <a:pt x="23" y="66"/>
                        <a:pt x="23" y="59"/>
                      </a:cubicBezTo>
                      <a:cubicBezTo>
                        <a:pt x="23" y="17"/>
                        <a:pt x="23" y="17"/>
                        <a:pt x="23" y="17"/>
                      </a:cubicBezTo>
                      <a:cubicBezTo>
                        <a:pt x="23" y="10"/>
                        <a:pt x="20" y="7"/>
                        <a:pt x="16" y="7"/>
                      </a:cubicBezTo>
                      <a:cubicBezTo>
                        <a:pt x="12"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2" y="70"/>
                        <a:pt x="16" y="70"/>
                      </a:cubicBezTo>
                      <a:close/>
                    </a:path>
                  </a:pathLst>
                </a:custGeom>
                <a:solidFill>
                  <a:srgbClr val="FFFFFF"/>
                </a:solidFill>
                <a:ln>
                  <a:noFill/>
                </a:ln>
                <a:extLst>
                  <a:ext uri="{91240B29-F687-4F45-9708-019B960494DF}">
                    <a14:hiddenLine xmlns:a14="http://schemas.microsoft.com/office/drawing/2010/main" w="15875" cap="flat">
                      <a:solidFill>
                        <a:srgbClr val="000000"/>
                      </a:solidFill>
                      <a:prstDash val="solid"/>
                      <a:miter lim="800000"/>
                      <a:headEnd/>
                      <a:tailEnd/>
                    </a14:hiddenLine>
                  </a:ext>
                </a:extLst>
              </p:spPr>
              <p:txBody>
                <a:bodyPr/>
                <a:lstStyle/>
                <a:p>
                  <a:endParaRPr lang="zh-CN" altLang="en-US" sz="1600" dirty="0">
                    <a:solidFill>
                      <a:schemeClr val="bg1">
                        <a:lumMod val="50000"/>
                      </a:schemeClr>
                    </a:solidFill>
                    <a:cs typeface="+mn-ea"/>
                    <a:sym typeface="+mn-lt"/>
                  </a:endParaRPr>
                </a:p>
              </p:txBody>
            </p:sp>
            <p:sp>
              <p:nvSpPr>
                <p:cNvPr id="56" name="Freeform 63">
                  <a:extLst>
                    <a:ext uri="{FF2B5EF4-FFF2-40B4-BE49-F238E27FC236}">
                      <a16:creationId xmlns:a16="http://schemas.microsoft.com/office/drawing/2014/main" id="{3EDF751D-94E4-4A41-A34C-5336B49C77BD}"/>
                    </a:ext>
                  </a:extLst>
                </p:cNvPr>
                <p:cNvSpPr>
                  <a:spLocks/>
                </p:cNvSpPr>
                <p:nvPr/>
              </p:nvSpPr>
              <p:spPr bwMode="auto">
                <a:xfrm>
                  <a:off x="5545138" y="6815138"/>
                  <a:ext cx="112713" cy="290513"/>
                </a:xfrm>
                <a:custGeom>
                  <a:avLst/>
                  <a:gdLst>
                    <a:gd name="T0" fmla="*/ 33814 w 30"/>
                    <a:gd name="T1" fmla="*/ 203736 h 77"/>
                    <a:gd name="T2" fmla="*/ 33814 w 30"/>
                    <a:gd name="T3" fmla="*/ 233920 h 77"/>
                    <a:gd name="T4" fmla="*/ 37571 w 30"/>
                    <a:gd name="T5" fmla="*/ 256557 h 77"/>
                    <a:gd name="T6" fmla="*/ 60114 w 30"/>
                    <a:gd name="T7" fmla="*/ 264103 h 77"/>
                    <a:gd name="T8" fmla="*/ 78899 w 30"/>
                    <a:gd name="T9" fmla="*/ 245238 h 77"/>
                    <a:gd name="T10" fmla="*/ 78899 w 30"/>
                    <a:gd name="T11" fmla="*/ 218828 h 77"/>
                    <a:gd name="T12" fmla="*/ 78899 w 30"/>
                    <a:gd name="T13" fmla="*/ 196191 h 77"/>
                    <a:gd name="T14" fmla="*/ 75142 w 30"/>
                    <a:gd name="T15" fmla="*/ 162235 h 77"/>
                    <a:gd name="T16" fmla="*/ 45085 w 30"/>
                    <a:gd name="T17" fmla="*/ 147143 h 77"/>
                    <a:gd name="T18" fmla="*/ 37571 w 30"/>
                    <a:gd name="T19" fmla="*/ 147143 h 77"/>
                    <a:gd name="T20" fmla="*/ 26300 w 30"/>
                    <a:gd name="T21" fmla="*/ 150916 h 77"/>
                    <a:gd name="T22" fmla="*/ 26300 w 30"/>
                    <a:gd name="T23" fmla="*/ 116960 h 77"/>
                    <a:gd name="T24" fmla="*/ 33814 w 30"/>
                    <a:gd name="T25" fmla="*/ 116960 h 77"/>
                    <a:gd name="T26" fmla="*/ 71385 w 30"/>
                    <a:gd name="T27" fmla="*/ 83004 h 77"/>
                    <a:gd name="T28" fmla="*/ 71385 w 30"/>
                    <a:gd name="T29" fmla="*/ 52821 h 77"/>
                    <a:gd name="T30" fmla="*/ 52599 w 30"/>
                    <a:gd name="T31" fmla="*/ 26410 h 77"/>
                    <a:gd name="T32" fmla="*/ 33814 w 30"/>
                    <a:gd name="T33" fmla="*/ 56593 h 77"/>
                    <a:gd name="T34" fmla="*/ 33814 w 30"/>
                    <a:gd name="T35" fmla="*/ 64139 h 77"/>
                    <a:gd name="T36" fmla="*/ 33814 w 30"/>
                    <a:gd name="T37" fmla="*/ 71685 h 77"/>
                    <a:gd name="T38" fmla="*/ 0 w 30"/>
                    <a:gd name="T39" fmla="*/ 71685 h 77"/>
                    <a:gd name="T40" fmla="*/ 0 w 30"/>
                    <a:gd name="T41" fmla="*/ 45275 h 77"/>
                    <a:gd name="T42" fmla="*/ 56357 w 30"/>
                    <a:gd name="T43" fmla="*/ 0 h 77"/>
                    <a:gd name="T44" fmla="*/ 108956 w 30"/>
                    <a:gd name="T45" fmla="*/ 49048 h 77"/>
                    <a:gd name="T46" fmla="*/ 108956 w 30"/>
                    <a:gd name="T47" fmla="*/ 64139 h 77"/>
                    <a:gd name="T48" fmla="*/ 108956 w 30"/>
                    <a:gd name="T49" fmla="*/ 75458 h 77"/>
                    <a:gd name="T50" fmla="*/ 82656 w 30"/>
                    <a:gd name="T51" fmla="*/ 128278 h 77"/>
                    <a:gd name="T52" fmla="*/ 105199 w 30"/>
                    <a:gd name="T53" fmla="*/ 147143 h 77"/>
                    <a:gd name="T54" fmla="*/ 112713 w 30"/>
                    <a:gd name="T55" fmla="*/ 181099 h 77"/>
                    <a:gd name="T56" fmla="*/ 112713 w 30"/>
                    <a:gd name="T57" fmla="*/ 241465 h 77"/>
                    <a:gd name="T58" fmla="*/ 52599 w 30"/>
                    <a:gd name="T59" fmla="*/ 290513 h 77"/>
                    <a:gd name="T60" fmla="*/ 0 w 30"/>
                    <a:gd name="T61" fmla="*/ 241465 h 77"/>
                    <a:gd name="T62" fmla="*/ 0 w 30"/>
                    <a:gd name="T63" fmla="*/ 203736 h 77"/>
                    <a:gd name="T64" fmla="*/ 33814 w 30"/>
                    <a:gd name="T65" fmla="*/ 203736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0" h="77">
                      <a:moveTo>
                        <a:pt x="9" y="54"/>
                      </a:moveTo>
                      <a:cubicBezTo>
                        <a:pt x="9" y="62"/>
                        <a:pt x="9" y="62"/>
                        <a:pt x="9" y="62"/>
                      </a:cubicBezTo>
                      <a:cubicBezTo>
                        <a:pt x="9" y="65"/>
                        <a:pt x="9" y="67"/>
                        <a:pt x="10" y="68"/>
                      </a:cubicBezTo>
                      <a:cubicBezTo>
                        <a:pt x="11" y="69"/>
                        <a:pt x="13" y="70"/>
                        <a:pt x="16" y="70"/>
                      </a:cubicBezTo>
                      <a:cubicBezTo>
                        <a:pt x="18" y="70"/>
                        <a:pt x="20" y="68"/>
                        <a:pt x="21" y="65"/>
                      </a:cubicBezTo>
                      <a:cubicBezTo>
                        <a:pt x="21" y="64"/>
                        <a:pt x="21" y="62"/>
                        <a:pt x="21" y="58"/>
                      </a:cubicBezTo>
                      <a:cubicBezTo>
                        <a:pt x="21" y="52"/>
                        <a:pt x="21" y="52"/>
                        <a:pt x="21" y="52"/>
                      </a:cubicBezTo>
                      <a:cubicBezTo>
                        <a:pt x="21" y="48"/>
                        <a:pt x="21" y="45"/>
                        <a:pt x="20" y="43"/>
                      </a:cubicBezTo>
                      <a:cubicBezTo>
                        <a:pt x="18" y="41"/>
                        <a:pt x="16" y="39"/>
                        <a:pt x="12" y="39"/>
                      </a:cubicBezTo>
                      <a:cubicBezTo>
                        <a:pt x="11" y="39"/>
                        <a:pt x="11" y="39"/>
                        <a:pt x="10" y="39"/>
                      </a:cubicBezTo>
                      <a:cubicBezTo>
                        <a:pt x="9" y="39"/>
                        <a:pt x="8" y="40"/>
                        <a:pt x="7" y="40"/>
                      </a:cubicBezTo>
                      <a:cubicBezTo>
                        <a:pt x="7" y="31"/>
                        <a:pt x="7" y="31"/>
                        <a:pt x="7" y="31"/>
                      </a:cubicBezTo>
                      <a:cubicBezTo>
                        <a:pt x="9" y="31"/>
                        <a:pt x="9" y="31"/>
                        <a:pt x="9" y="31"/>
                      </a:cubicBezTo>
                      <a:cubicBezTo>
                        <a:pt x="16" y="31"/>
                        <a:pt x="19" y="28"/>
                        <a:pt x="19" y="22"/>
                      </a:cubicBezTo>
                      <a:cubicBezTo>
                        <a:pt x="19" y="14"/>
                        <a:pt x="19" y="14"/>
                        <a:pt x="19" y="14"/>
                      </a:cubicBezTo>
                      <a:cubicBezTo>
                        <a:pt x="19" y="9"/>
                        <a:pt x="18" y="7"/>
                        <a:pt x="14" y="7"/>
                      </a:cubicBezTo>
                      <a:cubicBezTo>
                        <a:pt x="11" y="7"/>
                        <a:pt x="9" y="10"/>
                        <a:pt x="9" y="15"/>
                      </a:cubicBezTo>
                      <a:cubicBezTo>
                        <a:pt x="9" y="17"/>
                        <a:pt x="9" y="17"/>
                        <a:pt x="9" y="17"/>
                      </a:cubicBezTo>
                      <a:cubicBezTo>
                        <a:pt x="9" y="19"/>
                        <a:pt x="9" y="19"/>
                        <a:pt x="9" y="19"/>
                      </a:cubicBezTo>
                      <a:cubicBezTo>
                        <a:pt x="0" y="19"/>
                        <a:pt x="0" y="19"/>
                        <a:pt x="0" y="19"/>
                      </a:cubicBezTo>
                      <a:cubicBezTo>
                        <a:pt x="0" y="12"/>
                        <a:pt x="0" y="12"/>
                        <a:pt x="0" y="12"/>
                      </a:cubicBezTo>
                      <a:cubicBezTo>
                        <a:pt x="0" y="4"/>
                        <a:pt x="5" y="0"/>
                        <a:pt x="15" y="0"/>
                      </a:cubicBezTo>
                      <a:cubicBezTo>
                        <a:pt x="24" y="0"/>
                        <a:pt x="29" y="4"/>
                        <a:pt x="29" y="13"/>
                      </a:cubicBezTo>
                      <a:cubicBezTo>
                        <a:pt x="29" y="17"/>
                        <a:pt x="29" y="17"/>
                        <a:pt x="29" y="17"/>
                      </a:cubicBezTo>
                      <a:cubicBezTo>
                        <a:pt x="29" y="20"/>
                        <a:pt x="29" y="20"/>
                        <a:pt x="29" y="20"/>
                      </a:cubicBezTo>
                      <a:cubicBezTo>
                        <a:pt x="29" y="27"/>
                        <a:pt x="26" y="31"/>
                        <a:pt x="22" y="34"/>
                      </a:cubicBezTo>
                      <a:cubicBezTo>
                        <a:pt x="25" y="35"/>
                        <a:pt x="27" y="36"/>
                        <a:pt x="28" y="39"/>
                      </a:cubicBezTo>
                      <a:cubicBezTo>
                        <a:pt x="29" y="41"/>
                        <a:pt x="30" y="44"/>
                        <a:pt x="30" y="48"/>
                      </a:cubicBezTo>
                      <a:cubicBezTo>
                        <a:pt x="30" y="64"/>
                        <a:pt x="30" y="64"/>
                        <a:pt x="30" y="64"/>
                      </a:cubicBezTo>
                      <a:cubicBezTo>
                        <a:pt x="30" y="73"/>
                        <a:pt x="25" y="77"/>
                        <a:pt x="14" y="77"/>
                      </a:cubicBezTo>
                      <a:cubicBezTo>
                        <a:pt x="5" y="77"/>
                        <a:pt x="0" y="73"/>
                        <a:pt x="0" y="64"/>
                      </a:cubicBezTo>
                      <a:cubicBezTo>
                        <a:pt x="0" y="54"/>
                        <a:pt x="0" y="54"/>
                        <a:pt x="0" y="54"/>
                      </a:cubicBezTo>
                      <a:lnTo>
                        <a:pt x="9" y="54"/>
                      </a:lnTo>
                      <a:close/>
                    </a:path>
                  </a:pathLst>
                </a:custGeom>
                <a:solidFill>
                  <a:srgbClr val="FFFFFF"/>
                </a:solidFill>
                <a:ln>
                  <a:noFill/>
                </a:ln>
                <a:extLst>
                  <a:ext uri="{91240B29-F687-4F45-9708-019B960494DF}">
                    <a14:hiddenLine xmlns:a14="http://schemas.microsoft.com/office/drawing/2010/main" w="15875" cap="flat">
                      <a:solidFill>
                        <a:srgbClr val="000000"/>
                      </a:solidFill>
                      <a:prstDash val="solid"/>
                      <a:miter lim="800000"/>
                      <a:headEnd/>
                      <a:tailEnd/>
                    </a14:hiddenLine>
                  </a:ext>
                </a:extLst>
              </p:spPr>
              <p:txBody>
                <a:bodyPr/>
                <a:lstStyle/>
                <a:p>
                  <a:endParaRPr lang="zh-CN" altLang="en-US" sz="1600" dirty="0">
                    <a:solidFill>
                      <a:schemeClr val="bg1">
                        <a:lumMod val="50000"/>
                      </a:schemeClr>
                    </a:solidFill>
                    <a:cs typeface="+mn-ea"/>
                    <a:sym typeface="+mn-lt"/>
                  </a:endParaRPr>
                </a:p>
              </p:txBody>
            </p:sp>
          </p:grpSp>
        </p:grpSp>
        <p:grpSp>
          <p:nvGrpSpPr>
            <p:cNvPr id="15" name="组合 14">
              <a:extLst>
                <a:ext uri="{FF2B5EF4-FFF2-40B4-BE49-F238E27FC236}">
                  <a16:creationId xmlns:a16="http://schemas.microsoft.com/office/drawing/2014/main" id="{5FF7A93B-CAEE-4621-9A1E-4238C4FAECD2}"/>
                </a:ext>
              </a:extLst>
            </p:cNvPr>
            <p:cNvGrpSpPr/>
            <p:nvPr/>
          </p:nvGrpSpPr>
          <p:grpSpPr>
            <a:xfrm>
              <a:off x="3927207" y="4515456"/>
              <a:ext cx="1653822" cy="1437322"/>
              <a:chOff x="3332017" y="3268629"/>
              <a:chExt cx="1202036" cy="1044679"/>
            </a:xfrm>
          </p:grpSpPr>
          <p:sp>
            <p:nvSpPr>
              <p:cNvPr id="49" name="Freeform 5">
                <a:extLst>
                  <a:ext uri="{FF2B5EF4-FFF2-40B4-BE49-F238E27FC236}">
                    <a16:creationId xmlns:a16="http://schemas.microsoft.com/office/drawing/2014/main" id="{60BDF139-5D73-4657-85E7-D7B126053C87}"/>
                  </a:ext>
                </a:extLst>
              </p:cNvPr>
              <p:cNvSpPr>
                <a:spLocks/>
              </p:cNvSpPr>
              <p:nvPr/>
            </p:nvSpPr>
            <p:spPr bwMode="auto">
              <a:xfrm>
                <a:off x="3332017" y="3268629"/>
                <a:ext cx="1202036" cy="1044679"/>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C00000"/>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lIns="72585" tIns="36293" rIns="72585" bIns="36293" anchor="ctr"/>
              <a:lstStyle/>
              <a:p>
                <a:pPr algn="ctr" fontAlgn="auto">
                  <a:spcBef>
                    <a:spcPts val="0"/>
                  </a:spcBef>
                  <a:spcAft>
                    <a:spcPts val="0"/>
                  </a:spcAft>
                  <a:defRPr/>
                </a:pPr>
                <a:endParaRPr lang="zh-CN" altLang="en-US" sz="1600" dirty="0">
                  <a:solidFill>
                    <a:schemeClr val="bg1">
                      <a:lumMod val="50000"/>
                    </a:schemeClr>
                  </a:solidFill>
                  <a:cs typeface="+mn-ea"/>
                  <a:sym typeface="+mn-lt"/>
                </a:endParaRPr>
              </a:p>
            </p:txBody>
          </p:sp>
          <p:grpSp>
            <p:nvGrpSpPr>
              <p:cNvPr id="50" name="组合 59">
                <a:extLst>
                  <a:ext uri="{FF2B5EF4-FFF2-40B4-BE49-F238E27FC236}">
                    <a16:creationId xmlns:a16="http://schemas.microsoft.com/office/drawing/2014/main" id="{DCF1ADFD-1C59-4391-9CD5-35EB0B0E0EFB}"/>
                  </a:ext>
                </a:extLst>
              </p:cNvPr>
              <p:cNvGrpSpPr>
                <a:grpSpLocks/>
              </p:cNvGrpSpPr>
              <p:nvPr/>
            </p:nvGrpSpPr>
            <p:grpSpPr bwMode="auto">
              <a:xfrm>
                <a:off x="3724179" y="3599213"/>
                <a:ext cx="350223" cy="387548"/>
                <a:chOff x="688976" y="7240588"/>
                <a:chExt cx="263525" cy="295275"/>
              </a:xfrm>
            </p:grpSpPr>
            <p:sp>
              <p:nvSpPr>
                <p:cNvPr id="51" name="Freeform 65">
                  <a:extLst>
                    <a:ext uri="{FF2B5EF4-FFF2-40B4-BE49-F238E27FC236}">
                      <a16:creationId xmlns:a16="http://schemas.microsoft.com/office/drawing/2014/main" id="{7D9A6E18-ABFC-426A-B4A1-065DD5C4E5D7}"/>
                    </a:ext>
                  </a:extLst>
                </p:cNvPr>
                <p:cNvSpPr>
                  <a:spLocks noEditPoints="1"/>
                </p:cNvSpPr>
                <p:nvPr/>
              </p:nvSpPr>
              <p:spPr bwMode="auto">
                <a:xfrm>
                  <a:off x="688976" y="7240588"/>
                  <a:ext cx="115888" cy="295275"/>
                </a:xfrm>
                <a:custGeom>
                  <a:avLst/>
                  <a:gdLst>
                    <a:gd name="T0" fmla="*/ 63551 w 31"/>
                    <a:gd name="T1" fmla="*/ 0 h 78"/>
                    <a:gd name="T2" fmla="*/ 108411 w 31"/>
                    <a:gd name="T3" fmla="*/ 18928 h 78"/>
                    <a:gd name="T4" fmla="*/ 115888 w 31"/>
                    <a:gd name="T5" fmla="*/ 68140 h 78"/>
                    <a:gd name="T6" fmla="*/ 115888 w 31"/>
                    <a:gd name="T7" fmla="*/ 238491 h 78"/>
                    <a:gd name="T8" fmla="*/ 100935 w 31"/>
                    <a:gd name="T9" fmla="*/ 280133 h 78"/>
                    <a:gd name="T10" fmla="*/ 59813 w 31"/>
                    <a:gd name="T11" fmla="*/ 295275 h 78"/>
                    <a:gd name="T12" fmla="*/ 11215 w 31"/>
                    <a:gd name="T13" fmla="*/ 272562 h 78"/>
                    <a:gd name="T14" fmla="*/ 0 w 31"/>
                    <a:gd name="T15" fmla="*/ 215778 h 78"/>
                    <a:gd name="T16" fmla="*/ 0 w 31"/>
                    <a:gd name="T17" fmla="*/ 79497 h 78"/>
                    <a:gd name="T18" fmla="*/ 11215 w 31"/>
                    <a:gd name="T19" fmla="*/ 22713 h 78"/>
                    <a:gd name="T20" fmla="*/ 63551 w 31"/>
                    <a:gd name="T21" fmla="*/ 0 h 78"/>
                    <a:gd name="T22" fmla="*/ 59813 w 31"/>
                    <a:gd name="T23" fmla="*/ 264990 h 78"/>
                    <a:gd name="T24" fmla="*/ 85981 w 31"/>
                    <a:gd name="T25" fmla="*/ 227135 h 78"/>
                    <a:gd name="T26" fmla="*/ 85981 w 31"/>
                    <a:gd name="T27" fmla="*/ 64355 h 78"/>
                    <a:gd name="T28" fmla="*/ 59813 w 31"/>
                    <a:gd name="T29" fmla="*/ 26499 h 78"/>
                    <a:gd name="T30" fmla="*/ 33645 w 31"/>
                    <a:gd name="T31" fmla="*/ 64355 h 78"/>
                    <a:gd name="T32" fmla="*/ 33645 w 31"/>
                    <a:gd name="T33" fmla="*/ 75712 h 78"/>
                    <a:gd name="T34" fmla="*/ 33645 w 31"/>
                    <a:gd name="T35" fmla="*/ 87068 h 78"/>
                    <a:gd name="T36" fmla="*/ 33645 w 31"/>
                    <a:gd name="T37" fmla="*/ 136281 h 78"/>
                    <a:gd name="T38" fmla="*/ 33645 w 31"/>
                    <a:gd name="T39" fmla="*/ 181708 h 78"/>
                    <a:gd name="T40" fmla="*/ 33645 w 31"/>
                    <a:gd name="T41" fmla="*/ 223349 h 78"/>
                    <a:gd name="T42" fmla="*/ 59813 w 31"/>
                    <a:gd name="T43" fmla="*/ 264990 h 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8">
                      <a:moveTo>
                        <a:pt x="17" y="0"/>
                      </a:moveTo>
                      <a:cubicBezTo>
                        <a:pt x="22" y="0"/>
                        <a:pt x="26" y="2"/>
                        <a:pt x="29" y="5"/>
                      </a:cubicBezTo>
                      <a:cubicBezTo>
                        <a:pt x="31" y="8"/>
                        <a:pt x="31" y="12"/>
                        <a:pt x="31" y="18"/>
                      </a:cubicBezTo>
                      <a:cubicBezTo>
                        <a:pt x="31" y="63"/>
                        <a:pt x="31" y="63"/>
                        <a:pt x="31" y="63"/>
                      </a:cubicBezTo>
                      <a:cubicBezTo>
                        <a:pt x="31" y="67"/>
                        <a:pt x="30" y="71"/>
                        <a:pt x="27" y="74"/>
                      </a:cubicBezTo>
                      <a:cubicBezTo>
                        <a:pt x="25" y="76"/>
                        <a:pt x="21" y="78"/>
                        <a:pt x="16" y="78"/>
                      </a:cubicBezTo>
                      <a:cubicBezTo>
                        <a:pt x="10" y="78"/>
                        <a:pt x="5" y="76"/>
                        <a:pt x="3" y="72"/>
                      </a:cubicBezTo>
                      <a:cubicBezTo>
                        <a:pt x="1" y="69"/>
                        <a:pt x="0" y="64"/>
                        <a:pt x="0" y="57"/>
                      </a:cubicBezTo>
                      <a:cubicBezTo>
                        <a:pt x="0" y="21"/>
                        <a:pt x="0" y="21"/>
                        <a:pt x="0" y="21"/>
                      </a:cubicBezTo>
                      <a:cubicBezTo>
                        <a:pt x="0" y="14"/>
                        <a:pt x="1" y="9"/>
                        <a:pt x="3" y="6"/>
                      </a:cubicBezTo>
                      <a:cubicBezTo>
                        <a:pt x="5" y="2"/>
                        <a:pt x="10" y="0"/>
                        <a:pt x="17" y="0"/>
                      </a:cubicBezTo>
                      <a:close/>
                      <a:moveTo>
                        <a:pt x="16" y="70"/>
                      </a:moveTo>
                      <a:cubicBezTo>
                        <a:pt x="20" y="70"/>
                        <a:pt x="23" y="67"/>
                        <a:pt x="23" y="60"/>
                      </a:cubicBezTo>
                      <a:cubicBezTo>
                        <a:pt x="23" y="17"/>
                        <a:pt x="23" y="17"/>
                        <a:pt x="23" y="17"/>
                      </a:cubicBezTo>
                      <a:cubicBezTo>
                        <a:pt x="23" y="11"/>
                        <a:pt x="20" y="7"/>
                        <a:pt x="16" y="7"/>
                      </a:cubicBezTo>
                      <a:cubicBezTo>
                        <a:pt x="12" y="7"/>
                        <a:pt x="9" y="11"/>
                        <a:pt x="9" y="17"/>
                      </a:cubicBezTo>
                      <a:cubicBezTo>
                        <a:pt x="9" y="20"/>
                        <a:pt x="9" y="20"/>
                        <a:pt x="9" y="20"/>
                      </a:cubicBezTo>
                      <a:cubicBezTo>
                        <a:pt x="9" y="23"/>
                        <a:pt x="9" y="23"/>
                        <a:pt x="9" y="23"/>
                      </a:cubicBezTo>
                      <a:cubicBezTo>
                        <a:pt x="9" y="36"/>
                        <a:pt x="9" y="36"/>
                        <a:pt x="9" y="36"/>
                      </a:cubicBezTo>
                      <a:cubicBezTo>
                        <a:pt x="9" y="48"/>
                        <a:pt x="9" y="48"/>
                        <a:pt x="9" y="48"/>
                      </a:cubicBezTo>
                      <a:cubicBezTo>
                        <a:pt x="9" y="59"/>
                        <a:pt x="9" y="59"/>
                        <a:pt x="9" y="59"/>
                      </a:cubicBezTo>
                      <a:cubicBezTo>
                        <a:pt x="9" y="67"/>
                        <a:pt x="12" y="70"/>
                        <a:pt x="16" y="70"/>
                      </a:cubicBezTo>
                      <a:close/>
                    </a:path>
                  </a:pathLst>
                </a:custGeom>
                <a:solidFill>
                  <a:srgbClr val="FFFFFF"/>
                </a:solidFill>
                <a:ln>
                  <a:noFill/>
                </a:ln>
                <a:extLst>
                  <a:ext uri="{91240B29-F687-4F45-9708-019B960494DF}">
                    <a14:hiddenLine xmlns:a14="http://schemas.microsoft.com/office/drawing/2010/main" w="15875" cap="flat">
                      <a:solidFill>
                        <a:srgbClr val="000000"/>
                      </a:solidFill>
                      <a:prstDash val="solid"/>
                      <a:miter lim="800000"/>
                      <a:headEnd/>
                      <a:tailEnd/>
                    </a14:hiddenLine>
                  </a:ext>
                </a:extLst>
              </p:spPr>
              <p:txBody>
                <a:bodyPr/>
                <a:lstStyle/>
                <a:p>
                  <a:endParaRPr lang="zh-CN" altLang="en-US" sz="1600" dirty="0">
                    <a:solidFill>
                      <a:schemeClr val="bg1">
                        <a:lumMod val="50000"/>
                      </a:schemeClr>
                    </a:solidFill>
                    <a:cs typeface="+mn-ea"/>
                    <a:sym typeface="+mn-lt"/>
                  </a:endParaRPr>
                </a:p>
              </p:txBody>
            </p:sp>
            <p:sp>
              <p:nvSpPr>
                <p:cNvPr id="52" name="Freeform 66">
                  <a:extLst>
                    <a:ext uri="{FF2B5EF4-FFF2-40B4-BE49-F238E27FC236}">
                      <a16:creationId xmlns:a16="http://schemas.microsoft.com/office/drawing/2014/main" id="{7C947DC3-E0A4-426C-99F4-73EB7663F8CA}"/>
                    </a:ext>
                  </a:extLst>
                </p:cNvPr>
                <p:cNvSpPr>
                  <a:spLocks noEditPoints="1"/>
                </p:cNvSpPr>
                <p:nvPr/>
              </p:nvSpPr>
              <p:spPr bwMode="auto">
                <a:xfrm>
                  <a:off x="817563" y="7245351"/>
                  <a:ext cx="134938" cy="287338"/>
                </a:xfrm>
                <a:custGeom>
                  <a:avLst/>
                  <a:gdLst>
                    <a:gd name="T0" fmla="*/ 63721 w 36"/>
                    <a:gd name="T1" fmla="*/ 0 h 76"/>
                    <a:gd name="T2" fmla="*/ 112448 w 36"/>
                    <a:gd name="T3" fmla="*/ 0 h 76"/>
                    <a:gd name="T4" fmla="*/ 112448 w 36"/>
                    <a:gd name="T5" fmla="*/ 192819 h 76"/>
                    <a:gd name="T6" fmla="*/ 134938 w 36"/>
                    <a:gd name="T7" fmla="*/ 192819 h 76"/>
                    <a:gd name="T8" fmla="*/ 134938 w 36"/>
                    <a:gd name="T9" fmla="*/ 219284 h 76"/>
                    <a:gd name="T10" fmla="*/ 112448 w 36"/>
                    <a:gd name="T11" fmla="*/ 219284 h 76"/>
                    <a:gd name="T12" fmla="*/ 112448 w 36"/>
                    <a:gd name="T13" fmla="*/ 287338 h 76"/>
                    <a:gd name="T14" fmla="*/ 78714 w 36"/>
                    <a:gd name="T15" fmla="*/ 287338 h 76"/>
                    <a:gd name="T16" fmla="*/ 78714 w 36"/>
                    <a:gd name="T17" fmla="*/ 219284 h 76"/>
                    <a:gd name="T18" fmla="*/ 0 w 36"/>
                    <a:gd name="T19" fmla="*/ 219284 h 76"/>
                    <a:gd name="T20" fmla="*/ 0 w 36"/>
                    <a:gd name="T21" fmla="*/ 192819 h 76"/>
                    <a:gd name="T22" fmla="*/ 63721 w 36"/>
                    <a:gd name="T23" fmla="*/ 0 h 76"/>
                    <a:gd name="T24" fmla="*/ 78714 w 36"/>
                    <a:gd name="T25" fmla="*/ 192819 h 76"/>
                    <a:gd name="T26" fmla="*/ 78714 w 36"/>
                    <a:gd name="T27" fmla="*/ 41588 h 76"/>
                    <a:gd name="T28" fmla="*/ 56224 w 36"/>
                    <a:gd name="T29" fmla="*/ 117204 h 76"/>
                    <a:gd name="T30" fmla="*/ 33735 w 36"/>
                    <a:gd name="T31" fmla="*/ 192819 h 76"/>
                    <a:gd name="T32" fmla="*/ 78714 w 36"/>
                    <a:gd name="T33" fmla="*/ 192819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 h="76">
                      <a:moveTo>
                        <a:pt x="17" y="0"/>
                      </a:moveTo>
                      <a:cubicBezTo>
                        <a:pt x="30" y="0"/>
                        <a:pt x="30" y="0"/>
                        <a:pt x="30" y="0"/>
                      </a:cubicBezTo>
                      <a:cubicBezTo>
                        <a:pt x="30" y="51"/>
                        <a:pt x="30" y="51"/>
                        <a:pt x="30" y="51"/>
                      </a:cubicBezTo>
                      <a:cubicBezTo>
                        <a:pt x="36" y="51"/>
                        <a:pt x="36" y="51"/>
                        <a:pt x="36" y="51"/>
                      </a:cubicBezTo>
                      <a:cubicBezTo>
                        <a:pt x="36" y="58"/>
                        <a:pt x="36" y="58"/>
                        <a:pt x="36" y="58"/>
                      </a:cubicBezTo>
                      <a:cubicBezTo>
                        <a:pt x="30" y="58"/>
                        <a:pt x="30" y="58"/>
                        <a:pt x="30" y="58"/>
                      </a:cubicBezTo>
                      <a:cubicBezTo>
                        <a:pt x="30" y="76"/>
                        <a:pt x="30" y="76"/>
                        <a:pt x="30" y="76"/>
                      </a:cubicBezTo>
                      <a:cubicBezTo>
                        <a:pt x="21" y="76"/>
                        <a:pt x="21" y="76"/>
                        <a:pt x="21" y="76"/>
                      </a:cubicBezTo>
                      <a:cubicBezTo>
                        <a:pt x="21" y="58"/>
                        <a:pt x="21" y="58"/>
                        <a:pt x="21" y="58"/>
                      </a:cubicBezTo>
                      <a:cubicBezTo>
                        <a:pt x="0" y="58"/>
                        <a:pt x="0" y="58"/>
                        <a:pt x="0" y="58"/>
                      </a:cubicBezTo>
                      <a:cubicBezTo>
                        <a:pt x="0" y="51"/>
                        <a:pt x="0" y="51"/>
                        <a:pt x="0" y="51"/>
                      </a:cubicBezTo>
                      <a:lnTo>
                        <a:pt x="17" y="0"/>
                      </a:lnTo>
                      <a:close/>
                      <a:moveTo>
                        <a:pt x="21" y="51"/>
                      </a:moveTo>
                      <a:cubicBezTo>
                        <a:pt x="21" y="11"/>
                        <a:pt x="21" y="11"/>
                        <a:pt x="21" y="11"/>
                      </a:cubicBezTo>
                      <a:cubicBezTo>
                        <a:pt x="20" y="15"/>
                        <a:pt x="17" y="22"/>
                        <a:pt x="15" y="31"/>
                      </a:cubicBezTo>
                      <a:cubicBezTo>
                        <a:pt x="12" y="40"/>
                        <a:pt x="10" y="47"/>
                        <a:pt x="9" y="51"/>
                      </a:cubicBezTo>
                      <a:lnTo>
                        <a:pt x="21" y="51"/>
                      </a:lnTo>
                      <a:close/>
                    </a:path>
                  </a:pathLst>
                </a:custGeom>
                <a:solidFill>
                  <a:srgbClr val="FFFFFF"/>
                </a:solidFill>
                <a:ln>
                  <a:noFill/>
                </a:ln>
                <a:extLst>
                  <a:ext uri="{91240B29-F687-4F45-9708-019B960494DF}">
                    <a14:hiddenLine xmlns:a14="http://schemas.microsoft.com/office/drawing/2010/main" w="15875" cap="flat">
                      <a:solidFill>
                        <a:srgbClr val="000000"/>
                      </a:solidFill>
                      <a:prstDash val="solid"/>
                      <a:miter lim="800000"/>
                      <a:headEnd/>
                      <a:tailEnd/>
                    </a14:hiddenLine>
                  </a:ext>
                </a:extLst>
              </p:spPr>
              <p:txBody>
                <a:bodyPr/>
                <a:lstStyle/>
                <a:p>
                  <a:endParaRPr lang="zh-CN" altLang="en-US" sz="1600" dirty="0">
                    <a:solidFill>
                      <a:schemeClr val="bg1">
                        <a:lumMod val="50000"/>
                      </a:schemeClr>
                    </a:solidFill>
                    <a:cs typeface="+mn-ea"/>
                    <a:sym typeface="+mn-lt"/>
                  </a:endParaRPr>
                </a:p>
              </p:txBody>
            </p:sp>
          </p:grpSp>
        </p:grpSp>
        <p:grpSp>
          <p:nvGrpSpPr>
            <p:cNvPr id="16" name="组合 15">
              <a:extLst>
                <a:ext uri="{FF2B5EF4-FFF2-40B4-BE49-F238E27FC236}">
                  <a16:creationId xmlns:a16="http://schemas.microsoft.com/office/drawing/2014/main" id="{0D01514A-418F-4A6B-85B7-4006886EC5CB}"/>
                </a:ext>
              </a:extLst>
            </p:cNvPr>
            <p:cNvGrpSpPr/>
            <p:nvPr/>
          </p:nvGrpSpPr>
          <p:grpSpPr>
            <a:xfrm>
              <a:off x="2167447" y="4270985"/>
              <a:ext cx="767257" cy="855405"/>
              <a:chOff x="7156451" y="4826087"/>
              <a:chExt cx="763588" cy="862012"/>
            </a:xfrm>
            <a:solidFill>
              <a:srgbClr val="0B4166"/>
            </a:solidFill>
          </p:grpSpPr>
          <p:sp>
            <p:nvSpPr>
              <p:cNvPr id="46" name="Freeform 78">
                <a:extLst>
                  <a:ext uri="{FF2B5EF4-FFF2-40B4-BE49-F238E27FC236}">
                    <a16:creationId xmlns:a16="http://schemas.microsoft.com/office/drawing/2014/main" id="{F526E45C-DB1A-4E82-A311-A24190599985}"/>
                  </a:ext>
                </a:extLst>
              </p:cNvPr>
              <p:cNvSpPr>
                <a:spLocks/>
              </p:cNvSpPr>
              <p:nvPr/>
            </p:nvSpPr>
            <p:spPr bwMode="auto">
              <a:xfrm>
                <a:off x="7375526" y="5242012"/>
                <a:ext cx="230188" cy="230187"/>
              </a:xfrm>
              <a:custGeom>
                <a:avLst/>
                <a:gdLst>
                  <a:gd name="T0" fmla="*/ 37 w 47"/>
                  <a:gd name="T1" fmla="*/ 25 h 47"/>
                  <a:gd name="T2" fmla="*/ 16 w 47"/>
                  <a:gd name="T3" fmla="*/ 27 h 47"/>
                  <a:gd name="T4" fmla="*/ 36 w 47"/>
                  <a:gd name="T5" fmla="*/ 3 h 47"/>
                  <a:gd name="T6" fmla="*/ 23 w 47"/>
                  <a:gd name="T7" fmla="*/ 0 h 47"/>
                  <a:gd name="T8" fmla="*/ 0 w 47"/>
                  <a:gd name="T9" fmla="*/ 23 h 47"/>
                  <a:gd name="T10" fmla="*/ 23 w 47"/>
                  <a:gd name="T11" fmla="*/ 47 h 47"/>
                  <a:gd name="T12" fmla="*/ 47 w 47"/>
                  <a:gd name="T13" fmla="*/ 23 h 47"/>
                  <a:gd name="T14" fmla="*/ 45 w 47"/>
                  <a:gd name="T15" fmla="*/ 16 h 47"/>
                  <a:gd name="T16" fmla="*/ 37 w 47"/>
                  <a:gd name="T17" fmla="*/ 2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47">
                    <a:moveTo>
                      <a:pt x="37" y="25"/>
                    </a:moveTo>
                    <a:cubicBezTo>
                      <a:pt x="16" y="27"/>
                      <a:pt x="16" y="27"/>
                      <a:pt x="16" y="27"/>
                    </a:cubicBezTo>
                    <a:cubicBezTo>
                      <a:pt x="36" y="3"/>
                      <a:pt x="36" y="3"/>
                      <a:pt x="36" y="3"/>
                    </a:cubicBezTo>
                    <a:cubicBezTo>
                      <a:pt x="32" y="1"/>
                      <a:pt x="28" y="0"/>
                      <a:pt x="23" y="0"/>
                    </a:cubicBezTo>
                    <a:cubicBezTo>
                      <a:pt x="10" y="0"/>
                      <a:pt x="0" y="10"/>
                      <a:pt x="0" y="23"/>
                    </a:cubicBezTo>
                    <a:cubicBezTo>
                      <a:pt x="0" y="36"/>
                      <a:pt x="10" y="47"/>
                      <a:pt x="23" y="47"/>
                    </a:cubicBezTo>
                    <a:cubicBezTo>
                      <a:pt x="36" y="47"/>
                      <a:pt x="47" y="36"/>
                      <a:pt x="47" y="23"/>
                    </a:cubicBezTo>
                    <a:cubicBezTo>
                      <a:pt x="47" y="21"/>
                      <a:pt x="46" y="18"/>
                      <a:pt x="45" y="16"/>
                    </a:cubicBezTo>
                    <a:lnTo>
                      <a:pt x="37" y="25"/>
                    </a:ln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sz="1600" dirty="0">
                  <a:solidFill>
                    <a:schemeClr val="bg1">
                      <a:lumMod val="50000"/>
                    </a:schemeClr>
                  </a:solidFill>
                  <a:cs typeface="+mn-ea"/>
                  <a:sym typeface="+mn-lt"/>
                </a:endParaRPr>
              </a:p>
            </p:txBody>
          </p:sp>
          <p:sp>
            <p:nvSpPr>
              <p:cNvPr id="47" name="Freeform 79">
                <a:extLst>
                  <a:ext uri="{FF2B5EF4-FFF2-40B4-BE49-F238E27FC236}">
                    <a16:creationId xmlns:a16="http://schemas.microsoft.com/office/drawing/2014/main" id="{BC40697C-0107-407D-ADA2-E8888A097F16}"/>
                  </a:ext>
                </a:extLst>
              </p:cNvPr>
              <p:cNvSpPr>
                <a:spLocks/>
              </p:cNvSpPr>
              <p:nvPr/>
            </p:nvSpPr>
            <p:spPr bwMode="auto">
              <a:xfrm>
                <a:off x="7156451" y="5022937"/>
                <a:ext cx="669925" cy="665162"/>
              </a:xfrm>
              <a:custGeom>
                <a:avLst/>
                <a:gdLst>
                  <a:gd name="T0" fmla="*/ 108 w 137"/>
                  <a:gd name="T1" fmla="*/ 43 h 136"/>
                  <a:gd name="T2" fmla="*/ 115 w 137"/>
                  <a:gd name="T3" fmla="*/ 68 h 136"/>
                  <a:gd name="T4" fmla="*/ 68 w 137"/>
                  <a:gd name="T5" fmla="*/ 115 h 136"/>
                  <a:gd name="T6" fmla="*/ 22 w 137"/>
                  <a:gd name="T7" fmla="*/ 68 h 136"/>
                  <a:gd name="T8" fmla="*/ 68 w 137"/>
                  <a:gd name="T9" fmla="*/ 22 h 136"/>
                  <a:gd name="T10" fmla="*/ 98 w 137"/>
                  <a:gd name="T11" fmla="*/ 32 h 136"/>
                  <a:gd name="T12" fmla="*/ 111 w 137"/>
                  <a:gd name="T13" fmla="*/ 15 h 136"/>
                  <a:gd name="T14" fmla="*/ 68 w 137"/>
                  <a:gd name="T15" fmla="*/ 0 h 136"/>
                  <a:gd name="T16" fmla="*/ 0 w 137"/>
                  <a:gd name="T17" fmla="*/ 68 h 136"/>
                  <a:gd name="T18" fmla="*/ 68 w 137"/>
                  <a:gd name="T19" fmla="*/ 136 h 136"/>
                  <a:gd name="T20" fmla="*/ 137 w 137"/>
                  <a:gd name="T21" fmla="*/ 68 h 136"/>
                  <a:gd name="T22" fmla="*/ 121 w 137"/>
                  <a:gd name="T23" fmla="*/ 26 h 136"/>
                  <a:gd name="T24" fmla="*/ 108 w 137"/>
                  <a:gd name="T25" fmla="*/ 4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 h="136">
                    <a:moveTo>
                      <a:pt x="108" y="43"/>
                    </a:moveTo>
                    <a:cubicBezTo>
                      <a:pt x="112" y="50"/>
                      <a:pt x="115" y="59"/>
                      <a:pt x="115" y="68"/>
                    </a:cubicBezTo>
                    <a:cubicBezTo>
                      <a:pt x="115" y="94"/>
                      <a:pt x="94" y="115"/>
                      <a:pt x="68" y="115"/>
                    </a:cubicBezTo>
                    <a:cubicBezTo>
                      <a:pt x="43" y="115"/>
                      <a:pt x="22" y="94"/>
                      <a:pt x="22" y="68"/>
                    </a:cubicBezTo>
                    <a:cubicBezTo>
                      <a:pt x="22" y="42"/>
                      <a:pt x="43" y="22"/>
                      <a:pt x="68" y="22"/>
                    </a:cubicBezTo>
                    <a:cubicBezTo>
                      <a:pt x="80" y="22"/>
                      <a:pt x="90" y="25"/>
                      <a:pt x="98" y="32"/>
                    </a:cubicBezTo>
                    <a:cubicBezTo>
                      <a:pt x="111" y="15"/>
                      <a:pt x="111" y="15"/>
                      <a:pt x="111" y="15"/>
                    </a:cubicBezTo>
                    <a:cubicBezTo>
                      <a:pt x="100" y="6"/>
                      <a:pt x="85" y="0"/>
                      <a:pt x="68" y="0"/>
                    </a:cubicBezTo>
                    <a:cubicBezTo>
                      <a:pt x="31" y="0"/>
                      <a:pt x="0" y="31"/>
                      <a:pt x="0" y="68"/>
                    </a:cubicBezTo>
                    <a:cubicBezTo>
                      <a:pt x="0" y="106"/>
                      <a:pt x="31" y="136"/>
                      <a:pt x="68" y="136"/>
                    </a:cubicBezTo>
                    <a:cubicBezTo>
                      <a:pt x="106" y="136"/>
                      <a:pt x="137" y="106"/>
                      <a:pt x="137" y="68"/>
                    </a:cubicBezTo>
                    <a:cubicBezTo>
                      <a:pt x="137" y="52"/>
                      <a:pt x="131" y="37"/>
                      <a:pt x="121" y="26"/>
                    </a:cubicBezTo>
                    <a:lnTo>
                      <a:pt x="108" y="43"/>
                    </a:ln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sz="1600" dirty="0">
                  <a:solidFill>
                    <a:schemeClr val="bg1">
                      <a:lumMod val="50000"/>
                    </a:schemeClr>
                  </a:solidFill>
                  <a:cs typeface="+mn-ea"/>
                  <a:sym typeface="+mn-lt"/>
                </a:endParaRPr>
              </a:p>
            </p:txBody>
          </p:sp>
          <p:sp>
            <p:nvSpPr>
              <p:cNvPr id="48" name="Freeform 80">
                <a:extLst>
                  <a:ext uri="{FF2B5EF4-FFF2-40B4-BE49-F238E27FC236}">
                    <a16:creationId xmlns:a16="http://schemas.microsoft.com/office/drawing/2014/main" id="{8F330E5B-CCC9-4944-9268-22A320F2DF0F}"/>
                  </a:ext>
                </a:extLst>
              </p:cNvPr>
              <p:cNvSpPr>
                <a:spLocks/>
              </p:cNvSpPr>
              <p:nvPr/>
            </p:nvSpPr>
            <p:spPr bwMode="auto">
              <a:xfrm>
                <a:off x="7454901" y="4826087"/>
                <a:ext cx="465138" cy="549275"/>
              </a:xfrm>
              <a:custGeom>
                <a:avLst/>
                <a:gdLst>
                  <a:gd name="T0" fmla="*/ 293 w 293"/>
                  <a:gd name="T1" fmla="*/ 59 h 346"/>
                  <a:gd name="T2" fmla="*/ 225 w 293"/>
                  <a:gd name="T3" fmla="*/ 65 h 346"/>
                  <a:gd name="T4" fmla="*/ 219 w 293"/>
                  <a:gd name="T5" fmla="*/ 0 h 346"/>
                  <a:gd name="T6" fmla="*/ 163 w 293"/>
                  <a:gd name="T7" fmla="*/ 65 h 346"/>
                  <a:gd name="T8" fmla="*/ 157 w 293"/>
                  <a:gd name="T9" fmla="*/ 114 h 346"/>
                  <a:gd name="T10" fmla="*/ 6 w 293"/>
                  <a:gd name="T11" fmla="*/ 306 h 346"/>
                  <a:gd name="T12" fmla="*/ 0 w 293"/>
                  <a:gd name="T13" fmla="*/ 346 h 346"/>
                  <a:gd name="T14" fmla="*/ 40 w 293"/>
                  <a:gd name="T15" fmla="*/ 333 h 346"/>
                  <a:gd name="T16" fmla="*/ 194 w 293"/>
                  <a:gd name="T17" fmla="*/ 142 h 346"/>
                  <a:gd name="T18" fmla="*/ 240 w 293"/>
                  <a:gd name="T19" fmla="*/ 127 h 346"/>
                  <a:gd name="T20" fmla="*/ 293 w 293"/>
                  <a:gd name="T21" fmla="*/ 59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3" h="346">
                    <a:moveTo>
                      <a:pt x="293" y="59"/>
                    </a:moveTo>
                    <a:lnTo>
                      <a:pt x="225" y="65"/>
                    </a:lnTo>
                    <a:lnTo>
                      <a:pt x="219" y="0"/>
                    </a:lnTo>
                    <a:lnTo>
                      <a:pt x="163" y="65"/>
                    </a:lnTo>
                    <a:lnTo>
                      <a:pt x="157" y="114"/>
                    </a:lnTo>
                    <a:lnTo>
                      <a:pt x="6" y="306"/>
                    </a:lnTo>
                    <a:lnTo>
                      <a:pt x="0" y="346"/>
                    </a:lnTo>
                    <a:lnTo>
                      <a:pt x="40" y="333"/>
                    </a:lnTo>
                    <a:lnTo>
                      <a:pt x="194" y="142"/>
                    </a:lnTo>
                    <a:lnTo>
                      <a:pt x="240" y="127"/>
                    </a:lnTo>
                    <a:lnTo>
                      <a:pt x="293" y="59"/>
                    </a:ln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sz="1600" dirty="0">
                  <a:solidFill>
                    <a:schemeClr val="bg1">
                      <a:lumMod val="50000"/>
                    </a:schemeClr>
                  </a:solidFill>
                  <a:cs typeface="+mn-ea"/>
                  <a:sym typeface="+mn-lt"/>
                </a:endParaRPr>
              </a:p>
            </p:txBody>
          </p:sp>
        </p:grpSp>
        <p:grpSp>
          <p:nvGrpSpPr>
            <p:cNvPr id="17" name="组合 16">
              <a:extLst>
                <a:ext uri="{FF2B5EF4-FFF2-40B4-BE49-F238E27FC236}">
                  <a16:creationId xmlns:a16="http://schemas.microsoft.com/office/drawing/2014/main" id="{2C7FA1AC-5E94-4F1E-A86C-527B73AA957A}"/>
                </a:ext>
              </a:extLst>
            </p:cNvPr>
            <p:cNvGrpSpPr/>
            <p:nvPr/>
          </p:nvGrpSpPr>
          <p:grpSpPr>
            <a:xfrm>
              <a:off x="2226914" y="1905666"/>
              <a:ext cx="427371" cy="834879"/>
              <a:chOff x="8080376" y="1863812"/>
              <a:chExt cx="361950" cy="715962"/>
            </a:xfrm>
            <a:solidFill>
              <a:srgbClr val="6CAE43"/>
            </a:solidFill>
          </p:grpSpPr>
          <p:sp>
            <p:nvSpPr>
              <p:cNvPr id="40" name="Freeform 81">
                <a:extLst>
                  <a:ext uri="{FF2B5EF4-FFF2-40B4-BE49-F238E27FC236}">
                    <a16:creationId xmlns:a16="http://schemas.microsoft.com/office/drawing/2014/main" id="{CB5145C2-BA72-4E72-986B-E9CF1D5358DB}"/>
                  </a:ext>
                </a:extLst>
              </p:cNvPr>
              <p:cNvSpPr>
                <a:spLocks/>
              </p:cNvSpPr>
              <p:nvPr/>
            </p:nvSpPr>
            <p:spPr bwMode="auto">
              <a:xfrm>
                <a:off x="8159751" y="2500399"/>
                <a:ext cx="204788" cy="79375"/>
              </a:xfrm>
              <a:custGeom>
                <a:avLst/>
                <a:gdLst>
                  <a:gd name="T0" fmla="*/ 37 w 42"/>
                  <a:gd name="T1" fmla="*/ 0 h 16"/>
                  <a:gd name="T2" fmla="*/ 5 w 42"/>
                  <a:gd name="T3" fmla="*/ 0 h 16"/>
                  <a:gd name="T4" fmla="*/ 0 w 42"/>
                  <a:gd name="T5" fmla="*/ 4 h 16"/>
                  <a:gd name="T6" fmla="*/ 5 w 42"/>
                  <a:gd name="T7" fmla="*/ 9 h 16"/>
                  <a:gd name="T8" fmla="*/ 12 w 42"/>
                  <a:gd name="T9" fmla="*/ 9 h 16"/>
                  <a:gd name="T10" fmla="*/ 12 w 42"/>
                  <a:gd name="T11" fmla="*/ 9 h 16"/>
                  <a:gd name="T12" fmla="*/ 21 w 42"/>
                  <a:gd name="T13" fmla="*/ 16 h 16"/>
                  <a:gd name="T14" fmla="*/ 30 w 42"/>
                  <a:gd name="T15" fmla="*/ 9 h 16"/>
                  <a:gd name="T16" fmla="*/ 30 w 42"/>
                  <a:gd name="T17" fmla="*/ 9 h 16"/>
                  <a:gd name="T18" fmla="*/ 37 w 42"/>
                  <a:gd name="T19" fmla="*/ 9 h 16"/>
                  <a:gd name="T20" fmla="*/ 42 w 42"/>
                  <a:gd name="T21" fmla="*/ 4 h 16"/>
                  <a:gd name="T22" fmla="*/ 37 w 42"/>
                  <a:gd name="T23"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 h="16">
                    <a:moveTo>
                      <a:pt x="37" y="0"/>
                    </a:moveTo>
                    <a:cubicBezTo>
                      <a:pt x="5" y="0"/>
                      <a:pt x="5" y="0"/>
                      <a:pt x="5" y="0"/>
                    </a:cubicBezTo>
                    <a:cubicBezTo>
                      <a:pt x="2" y="0"/>
                      <a:pt x="0" y="2"/>
                      <a:pt x="0" y="4"/>
                    </a:cubicBezTo>
                    <a:cubicBezTo>
                      <a:pt x="0" y="7"/>
                      <a:pt x="2" y="9"/>
                      <a:pt x="5" y="9"/>
                    </a:cubicBezTo>
                    <a:cubicBezTo>
                      <a:pt x="12" y="9"/>
                      <a:pt x="12" y="9"/>
                      <a:pt x="12" y="9"/>
                    </a:cubicBezTo>
                    <a:cubicBezTo>
                      <a:pt x="12" y="9"/>
                      <a:pt x="12" y="9"/>
                      <a:pt x="12" y="9"/>
                    </a:cubicBezTo>
                    <a:cubicBezTo>
                      <a:pt x="12" y="13"/>
                      <a:pt x="16" y="16"/>
                      <a:pt x="21" y="16"/>
                    </a:cubicBezTo>
                    <a:cubicBezTo>
                      <a:pt x="26" y="16"/>
                      <a:pt x="30" y="13"/>
                      <a:pt x="30" y="9"/>
                    </a:cubicBezTo>
                    <a:cubicBezTo>
                      <a:pt x="30" y="9"/>
                      <a:pt x="30" y="9"/>
                      <a:pt x="30" y="9"/>
                    </a:cubicBezTo>
                    <a:cubicBezTo>
                      <a:pt x="37" y="9"/>
                      <a:pt x="37" y="9"/>
                      <a:pt x="37" y="9"/>
                    </a:cubicBezTo>
                    <a:cubicBezTo>
                      <a:pt x="40" y="9"/>
                      <a:pt x="42" y="7"/>
                      <a:pt x="42" y="4"/>
                    </a:cubicBezTo>
                    <a:cubicBezTo>
                      <a:pt x="42" y="2"/>
                      <a:pt x="40" y="0"/>
                      <a:pt x="37" y="0"/>
                    </a:cubicBez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sz="1600" dirty="0">
                  <a:solidFill>
                    <a:schemeClr val="bg1">
                      <a:lumMod val="50000"/>
                    </a:schemeClr>
                  </a:solidFill>
                  <a:cs typeface="+mn-ea"/>
                  <a:sym typeface="+mn-lt"/>
                </a:endParaRPr>
              </a:p>
            </p:txBody>
          </p:sp>
          <p:sp>
            <p:nvSpPr>
              <p:cNvPr id="41" name="Freeform 82">
                <a:extLst>
                  <a:ext uri="{FF2B5EF4-FFF2-40B4-BE49-F238E27FC236}">
                    <a16:creationId xmlns:a16="http://schemas.microsoft.com/office/drawing/2014/main" id="{FBF2EBBD-750B-4B15-804B-320CAD6CA665}"/>
                  </a:ext>
                </a:extLst>
              </p:cNvPr>
              <p:cNvSpPr>
                <a:spLocks noEditPoints="1"/>
              </p:cNvSpPr>
              <p:nvPr/>
            </p:nvSpPr>
            <p:spPr bwMode="auto">
              <a:xfrm>
                <a:off x="8080376" y="2040024"/>
                <a:ext cx="361950" cy="396875"/>
              </a:xfrm>
              <a:custGeom>
                <a:avLst/>
                <a:gdLst>
                  <a:gd name="T0" fmla="*/ 74 w 74"/>
                  <a:gd name="T1" fmla="*/ 36 h 81"/>
                  <a:gd name="T2" fmla="*/ 37 w 74"/>
                  <a:gd name="T3" fmla="*/ 0 h 81"/>
                  <a:gd name="T4" fmla="*/ 0 w 74"/>
                  <a:gd name="T5" fmla="*/ 36 h 81"/>
                  <a:gd name="T6" fmla="*/ 17 w 74"/>
                  <a:gd name="T7" fmla="*/ 81 h 81"/>
                  <a:gd name="T8" fmla="*/ 58 w 74"/>
                  <a:gd name="T9" fmla="*/ 81 h 81"/>
                  <a:gd name="T10" fmla="*/ 74 w 74"/>
                  <a:gd name="T11" fmla="*/ 36 h 81"/>
                  <a:gd name="T12" fmla="*/ 37 w 74"/>
                  <a:gd name="T13" fmla="*/ 9 h 81"/>
                  <a:gd name="T14" fmla="*/ 44 w 74"/>
                  <a:gd name="T15" fmla="*/ 16 h 81"/>
                  <a:gd name="T16" fmla="*/ 37 w 74"/>
                  <a:gd name="T17" fmla="*/ 24 h 81"/>
                  <a:gd name="T18" fmla="*/ 29 w 74"/>
                  <a:gd name="T19" fmla="*/ 16 h 81"/>
                  <a:gd name="T20" fmla="*/ 37 w 74"/>
                  <a:gd name="T21" fmla="*/ 9 h 81"/>
                  <a:gd name="T22" fmla="*/ 51 w 74"/>
                  <a:gd name="T23" fmla="*/ 46 h 81"/>
                  <a:gd name="T24" fmla="*/ 45 w 74"/>
                  <a:gd name="T25" fmla="*/ 52 h 81"/>
                  <a:gd name="T26" fmla="*/ 45 w 74"/>
                  <a:gd name="T27" fmla="*/ 52 h 81"/>
                  <a:gd name="T28" fmla="*/ 46 w 74"/>
                  <a:gd name="T29" fmla="*/ 53 h 81"/>
                  <a:gd name="T30" fmla="*/ 46 w 74"/>
                  <a:gd name="T31" fmla="*/ 75 h 81"/>
                  <a:gd name="T32" fmla="*/ 41 w 74"/>
                  <a:gd name="T33" fmla="*/ 79 h 81"/>
                  <a:gd name="T34" fmla="*/ 37 w 74"/>
                  <a:gd name="T35" fmla="*/ 75 h 81"/>
                  <a:gd name="T36" fmla="*/ 33 w 74"/>
                  <a:gd name="T37" fmla="*/ 79 h 81"/>
                  <a:gd name="T38" fmla="*/ 28 w 74"/>
                  <a:gd name="T39" fmla="*/ 75 h 81"/>
                  <a:gd name="T40" fmla="*/ 28 w 74"/>
                  <a:gd name="T41" fmla="*/ 53 h 81"/>
                  <a:gd name="T42" fmla="*/ 29 w 74"/>
                  <a:gd name="T43" fmla="*/ 52 h 81"/>
                  <a:gd name="T44" fmla="*/ 28 w 74"/>
                  <a:gd name="T45" fmla="*/ 52 h 81"/>
                  <a:gd name="T46" fmla="*/ 22 w 74"/>
                  <a:gd name="T47" fmla="*/ 46 h 81"/>
                  <a:gd name="T48" fmla="*/ 22 w 74"/>
                  <a:gd name="T49" fmla="*/ 32 h 81"/>
                  <a:gd name="T50" fmla="*/ 28 w 74"/>
                  <a:gd name="T51" fmla="*/ 26 h 81"/>
                  <a:gd name="T52" fmla="*/ 31 w 74"/>
                  <a:gd name="T53" fmla="*/ 26 h 81"/>
                  <a:gd name="T54" fmla="*/ 37 w 74"/>
                  <a:gd name="T55" fmla="*/ 33 h 81"/>
                  <a:gd name="T56" fmla="*/ 43 w 74"/>
                  <a:gd name="T57" fmla="*/ 26 h 81"/>
                  <a:gd name="T58" fmla="*/ 45 w 74"/>
                  <a:gd name="T59" fmla="*/ 26 h 81"/>
                  <a:gd name="T60" fmla="*/ 51 w 74"/>
                  <a:gd name="T61" fmla="*/ 32 h 81"/>
                  <a:gd name="T62" fmla="*/ 51 w 74"/>
                  <a:gd name="T63" fmla="*/ 4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 h="81">
                    <a:moveTo>
                      <a:pt x="74" y="36"/>
                    </a:moveTo>
                    <a:cubicBezTo>
                      <a:pt x="74" y="16"/>
                      <a:pt x="57" y="0"/>
                      <a:pt x="37" y="0"/>
                    </a:cubicBezTo>
                    <a:cubicBezTo>
                      <a:pt x="17" y="0"/>
                      <a:pt x="0" y="16"/>
                      <a:pt x="0" y="36"/>
                    </a:cubicBezTo>
                    <a:cubicBezTo>
                      <a:pt x="0" y="54"/>
                      <a:pt x="17" y="64"/>
                      <a:pt x="17" y="81"/>
                    </a:cubicBezTo>
                    <a:cubicBezTo>
                      <a:pt x="58" y="81"/>
                      <a:pt x="58" y="81"/>
                      <a:pt x="58" y="81"/>
                    </a:cubicBezTo>
                    <a:cubicBezTo>
                      <a:pt x="58" y="63"/>
                      <a:pt x="74" y="54"/>
                      <a:pt x="74" y="36"/>
                    </a:cubicBezTo>
                    <a:close/>
                    <a:moveTo>
                      <a:pt x="37" y="9"/>
                    </a:moveTo>
                    <a:cubicBezTo>
                      <a:pt x="41" y="9"/>
                      <a:pt x="44" y="12"/>
                      <a:pt x="44" y="16"/>
                    </a:cubicBezTo>
                    <a:cubicBezTo>
                      <a:pt x="44" y="20"/>
                      <a:pt x="41" y="24"/>
                      <a:pt x="37" y="24"/>
                    </a:cubicBezTo>
                    <a:cubicBezTo>
                      <a:pt x="33" y="24"/>
                      <a:pt x="29" y="20"/>
                      <a:pt x="29" y="16"/>
                    </a:cubicBezTo>
                    <a:cubicBezTo>
                      <a:pt x="29" y="12"/>
                      <a:pt x="33" y="9"/>
                      <a:pt x="37" y="9"/>
                    </a:cubicBezTo>
                    <a:close/>
                    <a:moveTo>
                      <a:pt x="51" y="46"/>
                    </a:moveTo>
                    <a:cubicBezTo>
                      <a:pt x="51" y="49"/>
                      <a:pt x="49" y="52"/>
                      <a:pt x="45" y="52"/>
                    </a:cubicBezTo>
                    <a:cubicBezTo>
                      <a:pt x="45" y="52"/>
                      <a:pt x="45" y="52"/>
                      <a:pt x="45" y="52"/>
                    </a:cubicBezTo>
                    <a:cubicBezTo>
                      <a:pt x="46" y="52"/>
                      <a:pt x="46" y="53"/>
                      <a:pt x="46" y="53"/>
                    </a:cubicBezTo>
                    <a:cubicBezTo>
                      <a:pt x="46" y="75"/>
                      <a:pt x="46" y="75"/>
                      <a:pt x="46" y="75"/>
                    </a:cubicBezTo>
                    <a:cubicBezTo>
                      <a:pt x="46" y="77"/>
                      <a:pt x="44" y="79"/>
                      <a:pt x="41" y="79"/>
                    </a:cubicBezTo>
                    <a:cubicBezTo>
                      <a:pt x="39" y="79"/>
                      <a:pt x="37" y="77"/>
                      <a:pt x="37" y="75"/>
                    </a:cubicBezTo>
                    <a:cubicBezTo>
                      <a:pt x="37" y="77"/>
                      <a:pt x="35" y="79"/>
                      <a:pt x="33" y="79"/>
                    </a:cubicBezTo>
                    <a:cubicBezTo>
                      <a:pt x="30" y="79"/>
                      <a:pt x="28" y="77"/>
                      <a:pt x="28" y="75"/>
                    </a:cubicBezTo>
                    <a:cubicBezTo>
                      <a:pt x="28" y="53"/>
                      <a:pt x="28" y="53"/>
                      <a:pt x="28" y="53"/>
                    </a:cubicBezTo>
                    <a:cubicBezTo>
                      <a:pt x="28" y="53"/>
                      <a:pt x="28" y="52"/>
                      <a:pt x="29" y="52"/>
                    </a:cubicBezTo>
                    <a:cubicBezTo>
                      <a:pt x="28" y="52"/>
                      <a:pt x="28" y="52"/>
                      <a:pt x="28" y="52"/>
                    </a:cubicBezTo>
                    <a:cubicBezTo>
                      <a:pt x="25" y="52"/>
                      <a:pt x="22" y="49"/>
                      <a:pt x="22" y="46"/>
                    </a:cubicBezTo>
                    <a:cubicBezTo>
                      <a:pt x="22" y="32"/>
                      <a:pt x="22" y="32"/>
                      <a:pt x="22" y="32"/>
                    </a:cubicBezTo>
                    <a:cubicBezTo>
                      <a:pt x="22" y="29"/>
                      <a:pt x="25" y="26"/>
                      <a:pt x="28" y="26"/>
                    </a:cubicBezTo>
                    <a:cubicBezTo>
                      <a:pt x="31" y="26"/>
                      <a:pt x="31" y="26"/>
                      <a:pt x="31" y="26"/>
                    </a:cubicBezTo>
                    <a:cubicBezTo>
                      <a:pt x="37" y="33"/>
                      <a:pt x="37" y="33"/>
                      <a:pt x="37" y="33"/>
                    </a:cubicBezTo>
                    <a:cubicBezTo>
                      <a:pt x="43" y="26"/>
                      <a:pt x="43" y="26"/>
                      <a:pt x="43" y="26"/>
                    </a:cubicBezTo>
                    <a:cubicBezTo>
                      <a:pt x="45" y="26"/>
                      <a:pt x="45" y="26"/>
                      <a:pt x="45" y="26"/>
                    </a:cubicBezTo>
                    <a:cubicBezTo>
                      <a:pt x="49" y="26"/>
                      <a:pt x="51" y="29"/>
                      <a:pt x="51" y="32"/>
                    </a:cubicBezTo>
                    <a:lnTo>
                      <a:pt x="51" y="46"/>
                    </a:ln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sz="1600" dirty="0">
                  <a:solidFill>
                    <a:schemeClr val="bg1">
                      <a:lumMod val="50000"/>
                    </a:schemeClr>
                  </a:solidFill>
                  <a:cs typeface="+mn-ea"/>
                  <a:sym typeface="+mn-lt"/>
                </a:endParaRPr>
              </a:p>
            </p:txBody>
          </p:sp>
          <p:sp>
            <p:nvSpPr>
              <p:cNvPr id="42" name="Freeform 83">
                <a:extLst>
                  <a:ext uri="{FF2B5EF4-FFF2-40B4-BE49-F238E27FC236}">
                    <a16:creationId xmlns:a16="http://schemas.microsoft.com/office/drawing/2014/main" id="{125F7407-1D2B-48E6-A83D-DAC12337CF80}"/>
                  </a:ext>
                </a:extLst>
              </p:cNvPr>
              <p:cNvSpPr>
                <a:spLocks/>
              </p:cNvSpPr>
              <p:nvPr/>
            </p:nvSpPr>
            <p:spPr bwMode="auto">
              <a:xfrm>
                <a:off x="8159751" y="2455949"/>
                <a:ext cx="204788" cy="30162"/>
              </a:xfrm>
              <a:custGeom>
                <a:avLst/>
                <a:gdLst>
                  <a:gd name="T0" fmla="*/ 42 w 42"/>
                  <a:gd name="T1" fmla="*/ 3 h 6"/>
                  <a:gd name="T2" fmla="*/ 39 w 42"/>
                  <a:gd name="T3" fmla="*/ 6 h 6"/>
                  <a:gd name="T4" fmla="*/ 3 w 42"/>
                  <a:gd name="T5" fmla="*/ 6 h 6"/>
                  <a:gd name="T6" fmla="*/ 0 w 42"/>
                  <a:gd name="T7" fmla="*/ 3 h 6"/>
                  <a:gd name="T8" fmla="*/ 0 w 42"/>
                  <a:gd name="T9" fmla="*/ 3 h 6"/>
                  <a:gd name="T10" fmla="*/ 3 w 42"/>
                  <a:gd name="T11" fmla="*/ 0 h 6"/>
                  <a:gd name="T12" fmla="*/ 39 w 42"/>
                  <a:gd name="T13" fmla="*/ 0 h 6"/>
                  <a:gd name="T14" fmla="*/ 42 w 42"/>
                  <a:gd name="T15" fmla="*/ 3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6">
                    <a:moveTo>
                      <a:pt x="42" y="3"/>
                    </a:moveTo>
                    <a:cubicBezTo>
                      <a:pt x="42" y="4"/>
                      <a:pt x="40" y="6"/>
                      <a:pt x="39" y="6"/>
                    </a:cubicBezTo>
                    <a:cubicBezTo>
                      <a:pt x="3" y="6"/>
                      <a:pt x="3" y="6"/>
                      <a:pt x="3" y="6"/>
                    </a:cubicBezTo>
                    <a:cubicBezTo>
                      <a:pt x="2" y="6"/>
                      <a:pt x="0" y="4"/>
                      <a:pt x="0" y="3"/>
                    </a:cubicBezTo>
                    <a:cubicBezTo>
                      <a:pt x="0" y="3"/>
                      <a:pt x="0" y="3"/>
                      <a:pt x="0" y="3"/>
                    </a:cubicBezTo>
                    <a:cubicBezTo>
                      <a:pt x="0" y="1"/>
                      <a:pt x="2" y="0"/>
                      <a:pt x="3" y="0"/>
                    </a:cubicBezTo>
                    <a:cubicBezTo>
                      <a:pt x="39" y="0"/>
                      <a:pt x="39" y="0"/>
                      <a:pt x="39" y="0"/>
                    </a:cubicBezTo>
                    <a:cubicBezTo>
                      <a:pt x="40" y="0"/>
                      <a:pt x="42" y="1"/>
                      <a:pt x="42" y="3"/>
                    </a:cubicBez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sz="1600" dirty="0">
                  <a:solidFill>
                    <a:schemeClr val="bg1">
                      <a:lumMod val="50000"/>
                    </a:schemeClr>
                  </a:solidFill>
                  <a:cs typeface="+mn-ea"/>
                  <a:sym typeface="+mn-lt"/>
                </a:endParaRPr>
              </a:p>
            </p:txBody>
          </p:sp>
          <p:sp>
            <p:nvSpPr>
              <p:cNvPr id="43" name="Freeform 84">
                <a:extLst>
                  <a:ext uri="{FF2B5EF4-FFF2-40B4-BE49-F238E27FC236}">
                    <a16:creationId xmlns:a16="http://schemas.microsoft.com/office/drawing/2014/main" id="{A5646094-339F-4D19-8C66-9D852D7E4204}"/>
                  </a:ext>
                </a:extLst>
              </p:cNvPr>
              <p:cNvSpPr>
                <a:spLocks/>
              </p:cNvSpPr>
              <p:nvPr/>
            </p:nvSpPr>
            <p:spPr bwMode="auto">
              <a:xfrm>
                <a:off x="8085138" y="1917787"/>
                <a:ext cx="84138" cy="77787"/>
              </a:xfrm>
              <a:custGeom>
                <a:avLst/>
                <a:gdLst>
                  <a:gd name="T0" fmla="*/ 13 w 17"/>
                  <a:gd name="T1" fmla="*/ 16 h 16"/>
                  <a:gd name="T2" fmla="*/ 10 w 17"/>
                  <a:gd name="T3" fmla="*/ 15 h 16"/>
                  <a:gd name="T4" fmla="*/ 2 w 17"/>
                  <a:gd name="T5" fmla="*/ 7 h 16"/>
                  <a:gd name="T6" fmla="*/ 2 w 17"/>
                  <a:gd name="T7" fmla="*/ 2 h 16"/>
                  <a:gd name="T8" fmla="*/ 7 w 17"/>
                  <a:gd name="T9" fmla="*/ 2 h 16"/>
                  <a:gd name="T10" fmla="*/ 15 w 17"/>
                  <a:gd name="T11" fmla="*/ 10 h 16"/>
                  <a:gd name="T12" fmla="*/ 15 w 17"/>
                  <a:gd name="T13" fmla="*/ 15 h 16"/>
                  <a:gd name="T14" fmla="*/ 13 w 17"/>
                  <a:gd name="T15" fmla="*/ 16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6">
                    <a:moveTo>
                      <a:pt x="13" y="16"/>
                    </a:moveTo>
                    <a:cubicBezTo>
                      <a:pt x="12" y="16"/>
                      <a:pt x="11" y="16"/>
                      <a:pt x="10" y="15"/>
                    </a:cubicBezTo>
                    <a:cubicBezTo>
                      <a:pt x="2" y="7"/>
                      <a:pt x="2" y="7"/>
                      <a:pt x="2" y="7"/>
                    </a:cubicBezTo>
                    <a:cubicBezTo>
                      <a:pt x="0" y="5"/>
                      <a:pt x="0" y="3"/>
                      <a:pt x="2" y="2"/>
                    </a:cubicBezTo>
                    <a:cubicBezTo>
                      <a:pt x="3" y="0"/>
                      <a:pt x="5" y="0"/>
                      <a:pt x="7" y="2"/>
                    </a:cubicBezTo>
                    <a:cubicBezTo>
                      <a:pt x="15" y="10"/>
                      <a:pt x="15" y="10"/>
                      <a:pt x="15" y="10"/>
                    </a:cubicBezTo>
                    <a:cubicBezTo>
                      <a:pt x="17" y="12"/>
                      <a:pt x="17" y="14"/>
                      <a:pt x="15" y="15"/>
                    </a:cubicBezTo>
                    <a:cubicBezTo>
                      <a:pt x="15" y="16"/>
                      <a:pt x="14" y="16"/>
                      <a:pt x="13" y="16"/>
                    </a:cubicBez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sz="1600" dirty="0">
                  <a:solidFill>
                    <a:schemeClr val="bg1">
                      <a:lumMod val="50000"/>
                    </a:schemeClr>
                  </a:solidFill>
                  <a:cs typeface="+mn-ea"/>
                  <a:sym typeface="+mn-lt"/>
                </a:endParaRPr>
              </a:p>
            </p:txBody>
          </p:sp>
          <p:sp>
            <p:nvSpPr>
              <p:cNvPr id="44" name="Freeform 85">
                <a:extLst>
                  <a:ext uri="{FF2B5EF4-FFF2-40B4-BE49-F238E27FC236}">
                    <a16:creationId xmlns:a16="http://schemas.microsoft.com/office/drawing/2014/main" id="{0359B310-4108-42D2-9E92-983AA8AE657B}"/>
                  </a:ext>
                </a:extLst>
              </p:cNvPr>
              <p:cNvSpPr>
                <a:spLocks/>
              </p:cNvSpPr>
              <p:nvPr/>
            </p:nvSpPr>
            <p:spPr bwMode="auto">
              <a:xfrm>
                <a:off x="8355013" y="1917787"/>
                <a:ext cx="82550" cy="84137"/>
              </a:xfrm>
              <a:custGeom>
                <a:avLst/>
                <a:gdLst>
                  <a:gd name="T0" fmla="*/ 4 w 17"/>
                  <a:gd name="T1" fmla="*/ 17 h 17"/>
                  <a:gd name="T2" fmla="*/ 2 w 17"/>
                  <a:gd name="T3" fmla="*/ 16 h 17"/>
                  <a:gd name="T4" fmla="*/ 2 w 17"/>
                  <a:gd name="T5" fmla="*/ 11 h 17"/>
                  <a:gd name="T6" fmla="*/ 10 w 17"/>
                  <a:gd name="T7" fmla="*/ 2 h 17"/>
                  <a:gd name="T8" fmla="*/ 15 w 17"/>
                  <a:gd name="T9" fmla="*/ 2 h 17"/>
                  <a:gd name="T10" fmla="*/ 15 w 17"/>
                  <a:gd name="T11" fmla="*/ 7 h 17"/>
                  <a:gd name="T12" fmla="*/ 7 w 17"/>
                  <a:gd name="T13" fmla="*/ 16 h 17"/>
                  <a:gd name="T14" fmla="*/ 4 w 17"/>
                  <a:gd name="T15" fmla="*/ 17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7">
                    <a:moveTo>
                      <a:pt x="4" y="17"/>
                    </a:moveTo>
                    <a:cubicBezTo>
                      <a:pt x="3" y="17"/>
                      <a:pt x="2" y="16"/>
                      <a:pt x="2" y="16"/>
                    </a:cubicBezTo>
                    <a:cubicBezTo>
                      <a:pt x="0" y="14"/>
                      <a:pt x="0" y="12"/>
                      <a:pt x="2" y="11"/>
                    </a:cubicBezTo>
                    <a:cubicBezTo>
                      <a:pt x="10" y="2"/>
                      <a:pt x="10" y="2"/>
                      <a:pt x="10" y="2"/>
                    </a:cubicBezTo>
                    <a:cubicBezTo>
                      <a:pt x="12" y="0"/>
                      <a:pt x="14" y="0"/>
                      <a:pt x="15" y="2"/>
                    </a:cubicBezTo>
                    <a:cubicBezTo>
                      <a:pt x="17" y="3"/>
                      <a:pt x="17" y="5"/>
                      <a:pt x="15" y="7"/>
                    </a:cubicBezTo>
                    <a:cubicBezTo>
                      <a:pt x="7" y="16"/>
                      <a:pt x="7" y="16"/>
                      <a:pt x="7" y="16"/>
                    </a:cubicBezTo>
                    <a:cubicBezTo>
                      <a:pt x="6" y="16"/>
                      <a:pt x="5" y="17"/>
                      <a:pt x="4" y="17"/>
                    </a:cubicBez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sz="1600" dirty="0">
                  <a:solidFill>
                    <a:schemeClr val="bg1">
                      <a:lumMod val="50000"/>
                    </a:schemeClr>
                  </a:solidFill>
                  <a:cs typeface="+mn-ea"/>
                  <a:sym typeface="+mn-lt"/>
                </a:endParaRPr>
              </a:p>
            </p:txBody>
          </p:sp>
          <p:sp>
            <p:nvSpPr>
              <p:cNvPr id="45" name="Freeform 86">
                <a:extLst>
                  <a:ext uri="{FF2B5EF4-FFF2-40B4-BE49-F238E27FC236}">
                    <a16:creationId xmlns:a16="http://schemas.microsoft.com/office/drawing/2014/main" id="{85427035-20FD-4E6F-A4E5-F3C8CAE5688B}"/>
                  </a:ext>
                </a:extLst>
              </p:cNvPr>
              <p:cNvSpPr>
                <a:spLocks/>
              </p:cNvSpPr>
              <p:nvPr/>
            </p:nvSpPr>
            <p:spPr bwMode="auto">
              <a:xfrm>
                <a:off x="8242301" y="1863812"/>
                <a:ext cx="34925" cy="98425"/>
              </a:xfrm>
              <a:custGeom>
                <a:avLst/>
                <a:gdLst>
                  <a:gd name="T0" fmla="*/ 3 w 7"/>
                  <a:gd name="T1" fmla="*/ 20 h 20"/>
                  <a:gd name="T2" fmla="*/ 0 w 7"/>
                  <a:gd name="T3" fmla="*/ 16 h 20"/>
                  <a:gd name="T4" fmla="*/ 0 w 7"/>
                  <a:gd name="T5" fmla="*/ 4 h 20"/>
                  <a:gd name="T6" fmla="*/ 3 w 7"/>
                  <a:gd name="T7" fmla="*/ 0 h 20"/>
                  <a:gd name="T8" fmla="*/ 7 w 7"/>
                  <a:gd name="T9" fmla="*/ 4 h 20"/>
                  <a:gd name="T10" fmla="*/ 7 w 7"/>
                  <a:gd name="T11" fmla="*/ 16 h 20"/>
                  <a:gd name="T12" fmla="*/ 3 w 7"/>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7" h="20">
                    <a:moveTo>
                      <a:pt x="3" y="20"/>
                    </a:moveTo>
                    <a:cubicBezTo>
                      <a:pt x="1" y="20"/>
                      <a:pt x="0" y="18"/>
                      <a:pt x="0" y="16"/>
                    </a:cubicBezTo>
                    <a:cubicBezTo>
                      <a:pt x="0" y="4"/>
                      <a:pt x="0" y="4"/>
                      <a:pt x="0" y="4"/>
                    </a:cubicBezTo>
                    <a:cubicBezTo>
                      <a:pt x="0" y="2"/>
                      <a:pt x="1" y="0"/>
                      <a:pt x="3" y="0"/>
                    </a:cubicBezTo>
                    <a:cubicBezTo>
                      <a:pt x="5" y="0"/>
                      <a:pt x="7" y="2"/>
                      <a:pt x="7" y="4"/>
                    </a:cubicBezTo>
                    <a:cubicBezTo>
                      <a:pt x="7" y="16"/>
                      <a:pt x="7" y="16"/>
                      <a:pt x="7" y="16"/>
                    </a:cubicBezTo>
                    <a:cubicBezTo>
                      <a:pt x="7" y="18"/>
                      <a:pt x="5" y="20"/>
                      <a:pt x="3" y="20"/>
                    </a:cubicBez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sz="1600" dirty="0">
                  <a:solidFill>
                    <a:schemeClr val="bg1">
                      <a:lumMod val="50000"/>
                    </a:schemeClr>
                  </a:solidFill>
                  <a:cs typeface="+mn-ea"/>
                  <a:sym typeface="+mn-lt"/>
                </a:endParaRPr>
              </a:p>
            </p:txBody>
          </p:sp>
        </p:grpSp>
        <p:grpSp>
          <p:nvGrpSpPr>
            <p:cNvPr id="18" name="组合 17">
              <a:extLst>
                <a:ext uri="{FF2B5EF4-FFF2-40B4-BE49-F238E27FC236}">
                  <a16:creationId xmlns:a16="http://schemas.microsoft.com/office/drawing/2014/main" id="{CECDD07E-41F4-44AB-863F-FFC80DBF0C08}"/>
                </a:ext>
              </a:extLst>
            </p:cNvPr>
            <p:cNvGrpSpPr/>
            <p:nvPr/>
          </p:nvGrpSpPr>
          <p:grpSpPr>
            <a:xfrm>
              <a:off x="9433860" y="4040870"/>
              <a:ext cx="732839" cy="1041095"/>
              <a:chOff x="10885488" y="4680037"/>
              <a:chExt cx="503238" cy="723900"/>
            </a:xfrm>
            <a:solidFill>
              <a:srgbClr val="6CAE43"/>
            </a:solidFill>
          </p:grpSpPr>
          <p:sp>
            <p:nvSpPr>
              <p:cNvPr id="32" name="Freeform 87">
                <a:extLst>
                  <a:ext uri="{FF2B5EF4-FFF2-40B4-BE49-F238E27FC236}">
                    <a16:creationId xmlns:a16="http://schemas.microsoft.com/office/drawing/2014/main" id="{97FCE9AF-4FFC-4311-BD29-E2643B08BF38}"/>
                  </a:ext>
                </a:extLst>
              </p:cNvPr>
              <p:cNvSpPr>
                <a:spLocks/>
              </p:cNvSpPr>
              <p:nvPr/>
            </p:nvSpPr>
            <p:spPr bwMode="auto">
              <a:xfrm>
                <a:off x="11071226" y="4680037"/>
                <a:ext cx="317500" cy="303212"/>
              </a:xfrm>
              <a:custGeom>
                <a:avLst/>
                <a:gdLst>
                  <a:gd name="T0" fmla="*/ 179 w 200"/>
                  <a:gd name="T1" fmla="*/ 145 h 191"/>
                  <a:gd name="T2" fmla="*/ 157 w 200"/>
                  <a:gd name="T3" fmla="*/ 145 h 191"/>
                  <a:gd name="T4" fmla="*/ 175 w 200"/>
                  <a:gd name="T5" fmla="*/ 160 h 191"/>
                  <a:gd name="T6" fmla="*/ 31 w 200"/>
                  <a:gd name="T7" fmla="*/ 160 h 191"/>
                  <a:gd name="T8" fmla="*/ 31 w 200"/>
                  <a:gd name="T9" fmla="*/ 24 h 191"/>
                  <a:gd name="T10" fmla="*/ 46 w 200"/>
                  <a:gd name="T11" fmla="*/ 43 h 191"/>
                  <a:gd name="T12" fmla="*/ 46 w 200"/>
                  <a:gd name="T13" fmla="*/ 21 h 191"/>
                  <a:gd name="T14" fmla="*/ 24 w 200"/>
                  <a:gd name="T15" fmla="*/ 0 h 191"/>
                  <a:gd name="T16" fmla="*/ 0 w 200"/>
                  <a:gd name="T17" fmla="*/ 21 h 191"/>
                  <a:gd name="T18" fmla="*/ 0 w 200"/>
                  <a:gd name="T19" fmla="*/ 43 h 191"/>
                  <a:gd name="T20" fmla="*/ 18 w 200"/>
                  <a:gd name="T21" fmla="*/ 24 h 191"/>
                  <a:gd name="T22" fmla="*/ 18 w 200"/>
                  <a:gd name="T23" fmla="*/ 175 h 191"/>
                  <a:gd name="T24" fmla="*/ 175 w 200"/>
                  <a:gd name="T25" fmla="*/ 175 h 191"/>
                  <a:gd name="T26" fmla="*/ 157 w 200"/>
                  <a:gd name="T27" fmla="*/ 191 h 191"/>
                  <a:gd name="T28" fmla="*/ 179 w 200"/>
                  <a:gd name="T29" fmla="*/ 191 h 191"/>
                  <a:gd name="T30" fmla="*/ 200 w 200"/>
                  <a:gd name="T31" fmla="*/ 166 h 191"/>
                  <a:gd name="T32" fmla="*/ 179 w 200"/>
                  <a:gd name="T33" fmla="*/ 145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0" h="191">
                    <a:moveTo>
                      <a:pt x="179" y="145"/>
                    </a:moveTo>
                    <a:lnTo>
                      <a:pt x="157" y="145"/>
                    </a:lnTo>
                    <a:lnTo>
                      <a:pt x="175" y="160"/>
                    </a:lnTo>
                    <a:lnTo>
                      <a:pt x="31" y="160"/>
                    </a:lnTo>
                    <a:lnTo>
                      <a:pt x="31" y="24"/>
                    </a:lnTo>
                    <a:lnTo>
                      <a:pt x="46" y="43"/>
                    </a:lnTo>
                    <a:lnTo>
                      <a:pt x="46" y="21"/>
                    </a:lnTo>
                    <a:lnTo>
                      <a:pt x="24" y="0"/>
                    </a:lnTo>
                    <a:lnTo>
                      <a:pt x="0" y="21"/>
                    </a:lnTo>
                    <a:lnTo>
                      <a:pt x="0" y="43"/>
                    </a:lnTo>
                    <a:lnTo>
                      <a:pt x="18" y="24"/>
                    </a:lnTo>
                    <a:lnTo>
                      <a:pt x="18" y="175"/>
                    </a:lnTo>
                    <a:lnTo>
                      <a:pt x="175" y="175"/>
                    </a:lnTo>
                    <a:lnTo>
                      <a:pt x="157" y="191"/>
                    </a:lnTo>
                    <a:lnTo>
                      <a:pt x="179" y="191"/>
                    </a:lnTo>
                    <a:lnTo>
                      <a:pt x="200" y="166"/>
                    </a:lnTo>
                    <a:lnTo>
                      <a:pt x="179" y="145"/>
                    </a:ln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sz="1600" dirty="0">
                  <a:solidFill>
                    <a:schemeClr val="bg1">
                      <a:lumMod val="50000"/>
                    </a:schemeClr>
                  </a:solidFill>
                  <a:cs typeface="+mn-ea"/>
                  <a:sym typeface="+mn-lt"/>
                </a:endParaRPr>
              </a:p>
            </p:txBody>
          </p:sp>
          <p:sp>
            <p:nvSpPr>
              <p:cNvPr id="33" name="Freeform 88">
                <a:extLst>
                  <a:ext uri="{FF2B5EF4-FFF2-40B4-BE49-F238E27FC236}">
                    <a16:creationId xmlns:a16="http://schemas.microsoft.com/office/drawing/2014/main" id="{F5F9FC5A-154F-43AD-ACBA-70469C357C73}"/>
                  </a:ext>
                </a:extLst>
              </p:cNvPr>
              <p:cNvSpPr>
                <a:spLocks/>
              </p:cNvSpPr>
              <p:nvPr/>
            </p:nvSpPr>
            <p:spPr bwMode="auto">
              <a:xfrm>
                <a:off x="11134726" y="4699087"/>
                <a:ext cx="204788" cy="220662"/>
              </a:xfrm>
              <a:custGeom>
                <a:avLst/>
                <a:gdLst>
                  <a:gd name="T0" fmla="*/ 0 w 129"/>
                  <a:gd name="T1" fmla="*/ 93 h 139"/>
                  <a:gd name="T2" fmla="*/ 37 w 129"/>
                  <a:gd name="T3" fmla="*/ 59 h 139"/>
                  <a:gd name="T4" fmla="*/ 46 w 129"/>
                  <a:gd name="T5" fmla="*/ 68 h 139"/>
                  <a:gd name="T6" fmla="*/ 0 w 129"/>
                  <a:gd name="T7" fmla="*/ 108 h 139"/>
                  <a:gd name="T8" fmla="*/ 0 w 129"/>
                  <a:gd name="T9" fmla="*/ 117 h 139"/>
                  <a:gd name="T10" fmla="*/ 52 w 129"/>
                  <a:gd name="T11" fmla="*/ 71 h 139"/>
                  <a:gd name="T12" fmla="*/ 58 w 129"/>
                  <a:gd name="T13" fmla="*/ 77 h 139"/>
                  <a:gd name="T14" fmla="*/ 0 w 129"/>
                  <a:gd name="T15" fmla="*/ 133 h 139"/>
                  <a:gd name="T16" fmla="*/ 0 w 129"/>
                  <a:gd name="T17" fmla="*/ 139 h 139"/>
                  <a:gd name="T18" fmla="*/ 3 w 129"/>
                  <a:gd name="T19" fmla="*/ 139 h 139"/>
                  <a:gd name="T20" fmla="*/ 129 w 129"/>
                  <a:gd name="T21" fmla="*/ 22 h 139"/>
                  <a:gd name="T22" fmla="*/ 129 w 129"/>
                  <a:gd name="T23" fmla="*/ 0 h 139"/>
                  <a:gd name="T24" fmla="*/ 65 w 129"/>
                  <a:gd name="T25" fmla="*/ 65 h 139"/>
                  <a:gd name="T26" fmla="*/ 37 w 129"/>
                  <a:gd name="T27" fmla="*/ 43 h 139"/>
                  <a:gd name="T28" fmla="*/ 0 w 129"/>
                  <a:gd name="T29" fmla="*/ 74 h 139"/>
                  <a:gd name="T30" fmla="*/ 0 w 129"/>
                  <a:gd name="T31" fmla="*/ 93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9" h="139">
                    <a:moveTo>
                      <a:pt x="0" y="93"/>
                    </a:moveTo>
                    <a:lnTo>
                      <a:pt x="37" y="59"/>
                    </a:lnTo>
                    <a:lnTo>
                      <a:pt x="46" y="68"/>
                    </a:lnTo>
                    <a:lnTo>
                      <a:pt x="0" y="108"/>
                    </a:lnTo>
                    <a:lnTo>
                      <a:pt x="0" y="117"/>
                    </a:lnTo>
                    <a:lnTo>
                      <a:pt x="52" y="71"/>
                    </a:lnTo>
                    <a:lnTo>
                      <a:pt x="58" y="77"/>
                    </a:lnTo>
                    <a:lnTo>
                      <a:pt x="0" y="133"/>
                    </a:lnTo>
                    <a:lnTo>
                      <a:pt x="0" y="139"/>
                    </a:lnTo>
                    <a:lnTo>
                      <a:pt x="3" y="139"/>
                    </a:lnTo>
                    <a:lnTo>
                      <a:pt x="129" y="22"/>
                    </a:lnTo>
                    <a:lnTo>
                      <a:pt x="129" y="0"/>
                    </a:lnTo>
                    <a:lnTo>
                      <a:pt x="65" y="65"/>
                    </a:lnTo>
                    <a:lnTo>
                      <a:pt x="37" y="43"/>
                    </a:lnTo>
                    <a:lnTo>
                      <a:pt x="0" y="74"/>
                    </a:lnTo>
                    <a:lnTo>
                      <a:pt x="0" y="93"/>
                    </a:ln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sz="1600" dirty="0">
                  <a:solidFill>
                    <a:schemeClr val="bg1">
                      <a:lumMod val="50000"/>
                    </a:schemeClr>
                  </a:solidFill>
                  <a:cs typeface="+mn-ea"/>
                  <a:sym typeface="+mn-lt"/>
                </a:endParaRPr>
              </a:p>
            </p:txBody>
          </p:sp>
          <p:sp>
            <p:nvSpPr>
              <p:cNvPr id="34" name="Freeform 89">
                <a:extLst>
                  <a:ext uri="{FF2B5EF4-FFF2-40B4-BE49-F238E27FC236}">
                    <a16:creationId xmlns:a16="http://schemas.microsoft.com/office/drawing/2014/main" id="{E618D0CC-98A8-41EA-8216-8D7AD2616798}"/>
                  </a:ext>
                </a:extLst>
              </p:cNvPr>
              <p:cNvSpPr>
                <a:spLocks/>
              </p:cNvSpPr>
              <p:nvPr/>
            </p:nvSpPr>
            <p:spPr bwMode="auto">
              <a:xfrm>
                <a:off x="11163301" y="4753062"/>
                <a:ext cx="176213" cy="166687"/>
              </a:xfrm>
              <a:custGeom>
                <a:avLst/>
                <a:gdLst>
                  <a:gd name="T0" fmla="*/ 111 w 111"/>
                  <a:gd name="T1" fmla="*/ 0 h 105"/>
                  <a:gd name="T2" fmla="*/ 0 w 111"/>
                  <a:gd name="T3" fmla="*/ 105 h 105"/>
                  <a:gd name="T4" fmla="*/ 10 w 111"/>
                  <a:gd name="T5" fmla="*/ 105 h 105"/>
                  <a:gd name="T6" fmla="*/ 111 w 111"/>
                  <a:gd name="T7" fmla="*/ 9 h 105"/>
                  <a:gd name="T8" fmla="*/ 111 w 111"/>
                  <a:gd name="T9" fmla="*/ 0 h 105"/>
                </a:gdLst>
                <a:ahLst/>
                <a:cxnLst>
                  <a:cxn ang="0">
                    <a:pos x="T0" y="T1"/>
                  </a:cxn>
                  <a:cxn ang="0">
                    <a:pos x="T2" y="T3"/>
                  </a:cxn>
                  <a:cxn ang="0">
                    <a:pos x="T4" y="T5"/>
                  </a:cxn>
                  <a:cxn ang="0">
                    <a:pos x="T6" y="T7"/>
                  </a:cxn>
                  <a:cxn ang="0">
                    <a:pos x="T8" y="T9"/>
                  </a:cxn>
                </a:cxnLst>
                <a:rect l="0" t="0" r="r" b="b"/>
                <a:pathLst>
                  <a:path w="111" h="105">
                    <a:moveTo>
                      <a:pt x="111" y="0"/>
                    </a:moveTo>
                    <a:lnTo>
                      <a:pt x="0" y="105"/>
                    </a:lnTo>
                    <a:lnTo>
                      <a:pt x="10" y="105"/>
                    </a:lnTo>
                    <a:lnTo>
                      <a:pt x="111" y="9"/>
                    </a:lnTo>
                    <a:lnTo>
                      <a:pt x="111" y="0"/>
                    </a:ln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sz="1600" dirty="0">
                  <a:solidFill>
                    <a:schemeClr val="bg1">
                      <a:lumMod val="50000"/>
                    </a:schemeClr>
                  </a:solidFill>
                  <a:cs typeface="+mn-ea"/>
                  <a:sym typeface="+mn-lt"/>
                </a:endParaRPr>
              </a:p>
            </p:txBody>
          </p:sp>
          <p:sp>
            <p:nvSpPr>
              <p:cNvPr id="35" name="Freeform 90">
                <a:extLst>
                  <a:ext uri="{FF2B5EF4-FFF2-40B4-BE49-F238E27FC236}">
                    <a16:creationId xmlns:a16="http://schemas.microsoft.com/office/drawing/2014/main" id="{4F2FA0CE-9759-4748-A787-7F50661E6E53}"/>
                  </a:ext>
                </a:extLst>
              </p:cNvPr>
              <p:cNvSpPr>
                <a:spLocks/>
              </p:cNvSpPr>
              <p:nvPr/>
            </p:nvSpPr>
            <p:spPr bwMode="auto">
              <a:xfrm>
                <a:off x="11202988" y="4792749"/>
                <a:ext cx="136525" cy="127000"/>
              </a:xfrm>
              <a:custGeom>
                <a:avLst/>
                <a:gdLst>
                  <a:gd name="T0" fmla="*/ 86 w 86"/>
                  <a:gd name="T1" fmla="*/ 0 h 80"/>
                  <a:gd name="T2" fmla="*/ 0 w 86"/>
                  <a:gd name="T3" fmla="*/ 80 h 80"/>
                  <a:gd name="T4" fmla="*/ 9 w 86"/>
                  <a:gd name="T5" fmla="*/ 80 h 80"/>
                  <a:gd name="T6" fmla="*/ 86 w 86"/>
                  <a:gd name="T7" fmla="*/ 9 h 80"/>
                  <a:gd name="T8" fmla="*/ 86 w 86"/>
                  <a:gd name="T9" fmla="*/ 0 h 80"/>
                </a:gdLst>
                <a:ahLst/>
                <a:cxnLst>
                  <a:cxn ang="0">
                    <a:pos x="T0" y="T1"/>
                  </a:cxn>
                  <a:cxn ang="0">
                    <a:pos x="T2" y="T3"/>
                  </a:cxn>
                  <a:cxn ang="0">
                    <a:pos x="T4" y="T5"/>
                  </a:cxn>
                  <a:cxn ang="0">
                    <a:pos x="T6" y="T7"/>
                  </a:cxn>
                  <a:cxn ang="0">
                    <a:pos x="T8" y="T9"/>
                  </a:cxn>
                </a:cxnLst>
                <a:rect l="0" t="0" r="r" b="b"/>
                <a:pathLst>
                  <a:path w="86" h="80">
                    <a:moveTo>
                      <a:pt x="86" y="0"/>
                    </a:moveTo>
                    <a:lnTo>
                      <a:pt x="0" y="80"/>
                    </a:lnTo>
                    <a:lnTo>
                      <a:pt x="9" y="80"/>
                    </a:lnTo>
                    <a:lnTo>
                      <a:pt x="86" y="9"/>
                    </a:lnTo>
                    <a:lnTo>
                      <a:pt x="86" y="0"/>
                    </a:ln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sz="1600" dirty="0">
                  <a:solidFill>
                    <a:schemeClr val="bg1">
                      <a:lumMod val="50000"/>
                    </a:schemeClr>
                  </a:solidFill>
                  <a:cs typeface="+mn-ea"/>
                  <a:sym typeface="+mn-lt"/>
                </a:endParaRPr>
              </a:p>
            </p:txBody>
          </p:sp>
          <p:sp>
            <p:nvSpPr>
              <p:cNvPr id="36" name="Freeform 91">
                <a:extLst>
                  <a:ext uri="{FF2B5EF4-FFF2-40B4-BE49-F238E27FC236}">
                    <a16:creationId xmlns:a16="http://schemas.microsoft.com/office/drawing/2014/main" id="{0036511C-0877-41DD-9A6A-5B997DE98FDC}"/>
                  </a:ext>
                </a:extLst>
              </p:cNvPr>
              <p:cNvSpPr>
                <a:spLocks/>
              </p:cNvSpPr>
              <p:nvPr/>
            </p:nvSpPr>
            <p:spPr bwMode="auto">
              <a:xfrm>
                <a:off x="11242676" y="4826087"/>
                <a:ext cx="96838" cy="93662"/>
              </a:xfrm>
              <a:custGeom>
                <a:avLst/>
                <a:gdLst>
                  <a:gd name="T0" fmla="*/ 61 w 61"/>
                  <a:gd name="T1" fmla="*/ 0 h 59"/>
                  <a:gd name="T2" fmla="*/ 0 w 61"/>
                  <a:gd name="T3" fmla="*/ 59 h 59"/>
                  <a:gd name="T4" fmla="*/ 9 w 61"/>
                  <a:gd name="T5" fmla="*/ 59 h 59"/>
                  <a:gd name="T6" fmla="*/ 61 w 61"/>
                  <a:gd name="T7" fmla="*/ 13 h 59"/>
                  <a:gd name="T8" fmla="*/ 61 w 61"/>
                  <a:gd name="T9" fmla="*/ 0 h 59"/>
                </a:gdLst>
                <a:ahLst/>
                <a:cxnLst>
                  <a:cxn ang="0">
                    <a:pos x="T0" y="T1"/>
                  </a:cxn>
                  <a:cxn ang="0">
                    <a:pos x="T2" y="T3"/>
                  </a:cxn>
                  <a:cxn ang="0">
                    <a:pos x="T4" y="T5"/>
                  </a:cxn>
                  <a:cxn ang="0">
                    <a:pos x="T6" y="T7"/>
                  </a:cxn>
                  <a:cxn ang="0">
                    <a:pos x="T8" y="T9"/>
                  </a:cxn>
                </a:cxnLst>
                <a:rect l="0" t="0" r="r" b="b"/>
                <a:pathLst>
                  <a:path w="61" h="59">
                    <a:moveTo>
                      <a:pt x="61" y="0"/>
                    </a:moveTo>
                    <a:lnTo>
                      <a:pt x="0" y="59"/>
                    </a:lnTo>
                    <a:lnTo>
                      <a:pt x="9" y="59"/>
                    </a:lnTo>
                    <a:lnTo>
                      <a:pt x="61" y="13"/>
                    </a:lnTo>
                    <a:lnTo>
                      <a:pt x="61" y="0"/>
                    </a:ln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sz="1600" dirty="0">
                  <a:solidFill>
                    <a:schemeClr val="bg1">
                      <a:lumMod val="50000"/>
                    </a:schemeClr>
                  </a:solidFill>
                  <a:cs typeface="+mn-ea"/>
                  <a:sym typeface="+mn-lt"/>
                </a:endParaRPr>
              </a:p>
            </p:txBody>
          </p:sp>
          <p:sp>
            <p:nvSpPr>
              <p:cNvPr id="37" name="Freeform 92">
                <a:extLst>
                  <a:ext uri="{FF2B5EF4-FFF2-40B4-BE49-F238E27FC236}">
                    <a16:creationId xmlns:a16="http://schemas.microsoft.com/office/drawing/2014/main" id="{21FBBC85-74AA-4EC2-B45C-33A3C70B7BAC}"/>
                  </a:ext>
                </a:extLst>
              </p:cNvPr>
              <p:cNvSpPr>
                <a:spLocks/>
              </p:cNvSpPr>
              <p:nvPr/>
            </p:nvSpPr>
            <p:spPr bwMode="auto">
              <a:xfrm>
                <a:off x="11280776" y="4865774"/>
                <a:ext cx="58738" cy="53975"/>
              </a:xfrm>
              <a:custGeom>
                <a:avLst/>
                <a:gdLst>
                  <a:gd name="T0" fmla="*/ 37 w 37"/>
                  <a:gd name="T1" fmla="*/ 9 h 34"/>
                  <a:gd name="T2" fmla="*/ 37 w 37"/>
                  <a:gd name="T3" fmla="*/ 0 h 34"/>
                  <a:gd name="T4" fmla="*/ 0 w 37"/>
                  <a:gd name="T5" fmla="*/ 34 h 34"/>
                  <a:gd name="T6" fmla="*/ 10 w 37"/>
                  <a:gd name="T7" fmla="*/ 34 h 34"/>
                  <a:gd name="T8" fmla="*/ 37 w 37"/>
                  <a:gd name="T9" fmla="*/ 9 h 34"/>
                </a:gdLst>
                <a:ahLst/>
                <a:cxnLst>
                  <a:cxn ang="0">
                    <a:pos x="T0" y="T1"/>
                  </a:cxn>
                  <a:cxn ang="0">
                    <a:pos x="T2" y="T3"/>
                  </a:cxn>
                  <a:cxn ang="0">
                    <a:pos x="T4" y="T5"/>
                  </a:cxn>
                  <a:cxn ang="0">
                    <a:pos x="T6" y="T7"/>
                  </a:cxn>
                  <a:cxn ang="0">
                    <a:pos x="T8" y="T9"/>
                  </a:cxn>
                </a:cxnLst>
                <a:rect l="0" t="0" r="r" b="b"/>
                <a:pathLst>
                  <a:path w="37" h="34">
                    <a:moveTo>
                      <a:pt x="37" y="9"/>
                    </a:moveTo>
                    <a:lnTo>
                      <a:pt x="37" y="0"/>
                    </a:lnTo>
                    <a:lnTo>
                      <a:pt x="0" y="34"/>
                    </a:lnTo>
                    <a:lnTo>
                      <a:pt x="10" y="34"/>
                    </a:lnTo>
                    <a:lnTo>
                      <a:pt x="37" y="9"/>
                    </a:ln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sz="1600" dirty="0">
                  <a:solidFill>
                    <a:schemeClr val="bg1">
                      <a:lumMod val="50000"/>
                    </a:schemeClr>
                  </a:solidFill>
                  <a:cs typeface="+mn-ea"/>
                  <a:sym typeface="+mn-lt"/>
                </a:endParaRPr>
              </a:p>
            </p:txBody>
          </p:sp>
          <p:sp>
            <p:nvSpPr>
              <p:cNvPr id="38" name="Oval 93">
                <a:extLst>
                  <a:ext uri="{FF2B5EF4-FFF2-40B4-BE49-F238E27FC236}">
                    <a16:creationId xmlns:a16="http://schemas.microsoft.com/office/drawing/2014/main" id="{77B57115-24B9-46E3-B3BF-29F35BE1049E}"/>
                  </a:ext>
                </a:extLst>
              </p:cNvPr>
              <p:cNvSpPr>
                <a:spLocks noChangeArrowheads="1"/>
              </p:cNvSpPr>
              <p:nvPr/>
            </p:nvSpPr>
            <p:spPr bwMode="auto">
              <a:xfrm>
                <a:off x="10939463" y="4856249"/>
                <a:ext cx="117475" cy="117475"/>
              </a:xfrm>
              <a:prstGeom prst="ellipse">
                <a:avLst/>
              </a:prstGeom>
              <a:solidFill>
                <a:schemeClr val="tx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sz="1600" dirty="0">
                  <a:solidFill>
                    <a:schemeClr val="bg1">
                      <a:lumMod val="50000"/>
                    </a:schemeClr>
                  </a:solidFill>
                  <a:cs typeface="+mn-ea"/>
                  <a:sym typeface="+mn-lt"/>
                </a:endParaRPr>
              </a:p>
            </p:txBody>
          </p:sp>
          <p:sp>
            <p:nvSpPr>
              <p:cNvPr id="39" name="Freeform 94">
                <a:extLst>
                  <a:ext uri="{FF2B5EF4-FFF2-40B4-BE49-F238E27FC236}">
                    <a16:creationId xmlns:a16="http://schemas.microsoft.com/office/drawing/2014/main" id="{88BE7921-6097-43F5-B5D9-7307F93E5CCF}"/>
                  </a:ext>
                </a:extLst>
              </p:cNvPr>
              <p:cNvSpPr>
                <a:spLocks/>
              </p:cNvSpPr>
              <p:nvPr/>
            </p:nvSpPr>
            <p:spPr bwMode="auto">
              <a:xfrm>
                <a:off x="10885488" y="4997537"/>
                <a:ext cx="336550" cy="406400"/>
              </a:xfrm>
              <a:custGeom>
                <a:avLst/>
                <a:gdLst>
                  <a:gd name="T0" fmla="*/ 69 w 69"/>
                  <a:gd name="T1" fmla="*/ 7 h 83"/>
                  <a:gd name="T2" fmla="*/ 61 w 69"/>
                  <a:gd name="T3" fmla="*/ 0 h 83"/>
                  <a:gd name="T4" fmla="*/ 33 w 69"/>
                  <a:gd name="T5" fmla="*/ 0 h 83"/>
                  <a:gd name="T6" fmla="*/ 23 w 69"/>
                  <a:gd name="T7" fmla="*/ 9 h 83"/>
                  <a:gd name="T8" fmla="*/ 23 w 69"/>
                  <a:gd name="T9" fmla="*/ 10 h 83"/>
                  <a:gd name="T10" fmla="*/ 13 w 69"/>
                  <a:gd name="T11" fmla="*/ 0 h 83"/>
                  <a:gd name="T12" fmla="*/ 10 w 69"/>
                  <a:gd name="T13" fmla="*/ 0 h 83"/>
                  <a:gd name="T14" fmla="*/ 0 w 69"/>
                  <a:gd name="T15" fmla="*/ 9 h 83"/>
                  <a:gd name="T16" fmla="*/ 0 w 69"/>
                  <a:gd name="T17" fmla="*/ 30 h 83"/>
                  <a:gd name="T18" fmla="*/ 10 w 69"/>
                  <a:gd name="T19" fmla="*/ 40 h 83"/>
                  <a:gd name="T20" fmla="*/ 10 w 69"/>
                  <a:gd name="T21" fmla="*/ 40 h 83"/>
                  <a:gd name="T22" fmla="*/ 9 w 69"/>
                  <a:gd name="T23" fmla="*/ 42 h 83"/>
                  <a:gd name="T24" fmla="*/ 9 w 69"/>
                  <a:gd name="T25" fmla="*/ 76 h 83"/>
                  <a:gd name="T26" fmla="*/ 16 w 69"/>
                  <a:gd name="T27" fmla="*/ 83 h 83"/>
                  <a:gd name="T28" fmla="*/ 23 w 69"/>
                  <a:gd name="T29" fmla="*/ 76 h 83"/>
                  <a:gd name="T30" fmla="*/ 30 w 69"/>
                  <a:gd name="T31" fmla="*/ 83 h 83"/>
                  <a:gd name="T32" fmla="*/ 37 w 69"/>
                  <a:gd name="T33" fmla="*/ 76 h 83"/>
                  <a:gd name="T34" fmla="*/ 37 w 69"/>
                  <a:gd name="T35" fmla="*/ 13 h 83"/>
                  <a:gd name="T36" fmla="*/ 61 w 69"/>
                  <a:gd name="T37" fmla="*/ 13 h 83"/>
                  <a:gd name="T38" fmla="*/ 69 w 69"/>
                  <a:gd name="T39" fmla="*/ 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9" h="83">
                    <a:moveTo>
                      <a:pt x="69" y="7"/>
                    </a:moveTo>
                    <a:cubicBezTo>
                      <a:pt x="69" y="2"/>
                      <a:pt x="65" y="0"/>
                      <a:pt x="61" y="0"/>
                    </a:cubicBezTo>
                    <a:cubicBezTo>
                      <a:pt x="57" y="0"/>
                      <a:pt x="33" y="0"/>
                      <a:pt x="33" y="0"/>
                    </a:cubicBezTo>
                    <a:cubicBezTo>
                      <a:pt x="23" y="9"/>
                      <a:pt x="23" y="9"/>
                      <a:pt x="23" y="9"/>
                    </a:cubicBezTo>
                    <a:cubicBezTo>
                      <a:pt x="23" y="10"/>
                      <a:pt x="23" y="10"/>
                      <a:pt x="23" y="10"/>
                    </a:cubicBezTo>
                    <a:cubicBezTo>
                      <a:pt x="13" y="0"/>
                      <a:pt x="13" y="0"/>
                      <a:pt x="13" y="0"/>
                    </a:cubicBezTo>
                    <a:cubicBezTo>
                      <a:pt x="10" y="0"/>
                      <a:pt x="10" y="0"/>
                      <a:pt x="10" y="0"/>
                    </a:cubicBezTo>
                    <a:cubicBezTo>
                      <a:pt x="4" y="0"/>
                      <a:pt x="0" y="4"/>
                      <a:pt x="0" y="9"/>
                    </a:cubicBezTo>
                    <a:cubicBezTo>
                      <a:pt x="0" y="30"/>
                      <a:pt x="0" y="30"/>
                      <a:pt x="0" y="30"/>
                    </a:cubicBezTo>
                    <a:cubicBezTo>
                      <a:pt x="0" y="36"/>
                      <a:pt x="4" y="40"/>
                      <a:pt x="10" y="40"/>
                    </a:cubicBezTo>
                    <a:cubicBezTo>
                      <a:pt x="10" y="40"/>
                      <a:pt x="10" y="40"/>
                      <a:pt x="10" y="40"/>
                    </a:cubicBezTo>
                    <a:cubicBezTo>
                      <a:pt x="9" y="41"/>
                      <a:pt x="9" y="42"/>
                      <a:pt x="9" y="42"/>
                    </a:cubicBezTo>
                    <a:cubicBezTo>
                      <a:pt x="9" y="76"/>
                      <a:pt x="9" y="76"/>
                      <a:pt x="9" y="76"/>
                    </a:cubicBezTo>
                    <a:cubicBezTo>
                      <a:pt x="9" y="80"/>
                      <a:pt x="12" y="83"/>
                      <a:pt x="16" y="83"/>
                    </a:cubicBezTo>
                    <a:cubicBezTo>
                      <a:pt x="20" y="83"/>
                      <a:pt x="23" y="80"/>
                      <a:pt x="23" y="76"/>
                    </a:cubicBezTo>
                    <a:cubicBezTo>
                      <a:pt x="23" y="80"/>
                      <a:pt x="26" y="83"/>
                      <a:pt x="30" y="83"/>
                    </a:cubicBezTo>
                    <a:cubicBezTo>
                      <a:pt x="34" y="83"/>
                      <a:pt x="37" y="80"/>
                      <a:pt x="37" y="76"/>
                    </a:cubicBezTo>
                    <a:cubicBezTo>
                      <a:pt x="37" y="13"/>
                      <a:pt x="37" y="13"/>
                      <a:pt x="37" y="13"/>
                    </a:cubicBezTo>
                    <a:cubicBezTo>
                      <a:pt x="37" y="13"/>
                      <a:pt x="58" y="13"/>
                      <a:pt x="61" y="13"/>
                    </a:cubicBezTo>
                    <a:cubicBezTo>
                      <a:pt x="64" y="13"/>
                      <a:pt x="69" y="12"/>
                      <a:pt x="69" y="7"/>
                    </a:cubicBez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sz="1600" dirty="0">
                  <a:solidFill>
                    <a:schemeClr val="bg1">
                      <a:lumMod val="50000"/>
                    </a:schemeClr>
                  </a:solidFill>
                  <a:cs typeface="+mn-ea"/>
                  <a:sym typeface="+mn-lt"/>
                </a:endParaRPr>
              </a:p>
            </p:txBody>
          </p:sp>
        </p:grpSp>
        <p:grpSp>
          <p:nvGrpSpPr>
            <p:cNvPr id="19" name="组合 18">
              <a:extLst>
                <a:ext uri="{FF2B5EF4-FFF2-40B4-BE49-F238E27FC236}">
                  <a16:creationId xmlns:a16="http://schemas.microsoft.com/office/drawing/2014/main" id="{A66A9899-C956-42FC-9BE1-13DBE52BB934}"/>
                </a:ext>
              </a:extLst>
            </p:cNvPr>
            <p:cNvGrpSpPr/>
            <p:nvPr/>
          </p:nvGrpSpPr>
          <p:grpSpPr>
            <a:xfrm>
              <a:off x="9448304" y="1830435"/>
              <a:ext cx="626992" cy="840515"/>
              <a:chOff x="10709276" y="1628862"/>
              <a:chExt cx="439738" cy="596900"/>
            </a:xfrm>
            <a:solidFill>
              <a:srgbClr val="0B4166"/>
            </a:solidFill>
          </p:grpSpPr>
          <p:sp>
            <p:nvSpPr>
              <p:cNvPr id="30" name="Freeform 95">
                <a:extLst>
                  <a:ext uri="{FF2B5EF4-FFF2-40B4-BE49-F238E27FC236}">
                    <a16:creationId xmlns:a16="http://schemas.microsoft.com/office/drawing/2014/main" id="{CCA32804-75EF-4365-89C4-B7E0935DC1E9}"/>
                  </a:ext>
                </a:extLst>
              </p:cNvPr>
              <p:cNvSpPr>
                <a:spLocks/>
              </p:cNvSpPr>
              <p:nvPr/>
            </p:nvSpPr>
            <p:spPr bwMode="auto">
              <a:xfrm>
                <a:off x="10709276" y="1809837"/>
                <a:ext cx="341313" cy="415925"/>
              </a:xfrm>
              <a:custGeom>
                <a:avLst/>
                <a:gdLst>
                  <a:gd name="T0" fmla="*/ 62 w 70"/>
                  <a:gd name="T1" fmla="*/ 0 h 85"/>
                  <a:gd name="T2" fmla="*/ 33 w 70"/>
                  <a:gd name="T3" fmla="*/ 0 h 85"/>
                  <a:gd name="T4" fmla="*/ 23 w 70"/>
                  <a:gd name="T5" fmla="*/ 9 h 85"/>
                  <a:gd name="T6" fmla="*/ 23 w 70"/>
                  <a:gd name="T7" fmla="*/ 10 h 85"/>
                  <a:gd name="T8" fmla="*/ 13 w 70"/>
                  <a:gd name="T9" fmla="*/ 0 h 85"/>
                  <a:gd name="T10" fmla="*/ 10 w 70"/>
                  <a:gd name="T11" fmla="*/ 0 h 85"/>
                  <a:gd name="T12" fmla="*/ 0 w 70"/>
                  <a:gd name="T13" fmla="*/ 9 h 85"/>
                  <a:gd name="T14" fmla="*/ 0 w 70"/>
                  <a:gd name="T15" fmla="*/ 31 h 85"/>
                  <a:gd name="T16" fmla="*/ 10 w 70"/>
                  <a:gd name="T17" fmla="*/ 41 h 85"/>
                  <a:gd name="T18" fmla="*/ 10 w 70"/>
                  <a:gd name="T19" fmla="*/ 41 h 85"/>
                  <a:gd name="T20" fmla="*/ 9 w 70"/>
                  <a:gd name="T21" fmla="*/ 43 h 85"/>
                  <a:gd name="T22" fmla="*/ 9 w 70"/>
                  <a:gd name="T23" fmla="*/ 78 h 85"/>
                  <a:gd name="T24" fmla="*/ 16 w 70"/>
                  <a:gd name="T25" fmla="*/ 85 h 85"/>
                  <a:gd name="T26" fmla="*/ 23 w 70"/>
                  <a:gd name="T27" fmla="*/ 78 h 85"/>
                  <a:gd name="T28" fmla="*/ 30 w 70"/>
                  <a:gd name="T29" fmla="*/ 85 h 85"/>
                  <a:gd name="T30" fmla="*/ 37 w 70"/>
                  <a:gd name="T31" fmla="*/ 78 h 85"/>
                  <a:gd name="T32" fmla="*/ 37 w 70"/>
                  <a:gd name="T33" fmla="*/ 13 h 85"/>
                  <a:gd name="T34" fmla="*/ 62 w 70"/>
                  <a:gd name="T35" fmla="*/ 13 h 85"/>
                  <a:gd name="T36" fmla="*/ 70 w 70"/>
                  <a:gd name="T37" fmla="*/ 7 h 85"/>
                  <a:gd name="T38" fmla="*/ 62 w 70"/>
                  <a:gd name="T39"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 h="85">
                    <a:moveTo>
                      <a:pt x="62" y="0"/>
                    </a:moveTo>
                    <a:cubicBezTo>
                      <a:pt x="58" y="0"/>
                      <a:pt x="33" y="0"/>
                      <a:pt x="33" y="0"/>
                    </a:cubicBezTo>
                    <a:cubicBezTo>
                      <a:pt x="23" y="9"/>
                      <a:pt x="23" y="9"/>
                      <a:pt x="23" y="9"/>
                    </a:cubicBezTo>
                    <a:cubicBezTo>
                      <a:pt x="23" y="10"/>
                      <a:pt x="23" y="10"/>
                      <a:pt x="23" y="10"/>
                    </a:cubicBezTo>
                    <a:cubicBezTo>
                      <a:pt x="13" y="0"/>
                      <a:pt x="13" y="0"/>
                      <a:pt x="13" y="0"/>
                    </a:cubicBezTo>
                    <a:cubicBezTo>
                      <a:pt x="10" y="0"/>
                      <a:pt x="10" y="0"/>
                      <a:pt x="10" y="0"/>
                    </a:cubicBezTo>
                    <a:cubicBezTo>
                      <a:pt x="4" y="0"/>
                      <a:pt x="0" y="4"/>
                      <a:pt x="0" y="9"/>
                    </a:cubicBezTo>
                    <a:cubicBezTo>
                      <a:pt x="0" y="31"/>
                      <a:pt x="0" y="31"/>
                      <a:pt x="0" y="31"/>
                    </a:cubicBezTo>
                    <a:cubicBezTo>
                      <a:pt x="0" y="36"/>
                      <a:pt x="4" y="41"/>
                      <a:pt x="10" y="41"/>
                    </a:cubicBezTo>
                    <a:cubicBezTo>
                      <a:pt x="10" y="41"/>
                      <a:pt x="10" y="41"/>
                      <a:pt x="10" y="41"/>
                    </a:cubicBezTo>
                    <a:cubicBezTo>
                      <a:pt x="10" y="41"/>
                      <a:pt x="9" y="42"/>
                      <a:pt x="9" y="43"/>
                    </a:cubicBezTo>
                    <a:cubicBezTo>
                      <a:pt x="9" y="78"/>
                      <a:pt x="9" y="78"/>
                      <a:pt x="9" y="78"/>
                    </a:cubicBezTo>
                    <a:cubicBezTo>
                      <a:pt x="9" y="82"/>
                      <a:pt x="13" y="85"/>
                      <a:pt x="16" y="85"/>
                    </a:cubicBezTo>
                    <a:cubicBezTo>
                      <a:pt x="20" y="85"/>
                      <a:pt x="23" y="82"/>
                      <a:pt x="23" y="78"/>
                    </a:cubicBezTo>
                    <a:cubicBezTo>
                      <a:pt x="23" y="82"/>
                      <a:pt x="27" y="85"/>
                      <a:pt x="30" y="85"/>
                    </a:cubicBezTo>
                    <a:cubicBezTo>
                      <a:pt x="34" y="85"/>
                      <a:pt x="37" y="82"/>
                      <a:pt x="37" y="78"/>
                    </a:cubicBezTo>
                    <a:cubicBezTo>
                      <a:pt x="37" y="13"/>
                      <a:pt x="37" y="13"/>
                      <a:pt x="37" y="13"/>
                    </a:cubicBezTo>
                    <a:cubicBezTo>
                      <a:pt x="37" y="13"/>
                      <a:pt x="59" y="13"/>
                      <a:pt x="62" y="13"/>
                    </a:cubicBezTo>
                    <a:cubicBezTo>
                      <a:pt x="66" y="13"/>
                      <a:pt x="70" y="12"/>
                      <a:pt x="70" y="7"/>
                    </a:cubicBezTo>
                    <a:cubicBezTo>
                      <a:pt x="70" y="2"/>
                      <a:pt x="66" y="0"/>
                      <a:pt x="62" y="0"/>
                    </a:cubicBez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sz="1600" dirty="0">
                  <a:solidFill>
                    <a:schemeClr val="bg1">
                      <a:lumMod val="50000"/>
                    </a:schemeClr>
                  </a:solidFill>
                  <a:cs typeface="+mn-ea"/>
                  <a:sym typeface="+mn-lt"/>
                </a:endParaRPr>
              </a:p>
            </p:txBody>
          </p:sp>
          <p:sp>
            <p:nvSpPr>
              <p:cNvPr id="31" name="Freeform 96">
                <a:extLst>
                  <a:ext uri="{FF2B5EF4-FFF2-40B4-BE49-F238E27FC236}">
                    <a16:creationId xmlns:a16="http://schemas.microsoft.com/office/drawing/2014/main" id="{14A43126-6EBE-4A58-9BBA-FFD9B73C87AF}"/>
                  </a:ext>
                </a:extLst>
              </p:cNvPr>
              <p:cNvSpPr>
                <a:spLocks noEditPoints="1"/>
              </p:cNvSpPr>
              <p:nvPr/>
            </p:nvSpPr>
            <p:spPr bwMode="auto">
              <a:xfrm>
                <a:off x="10763251" y="1628862"/>
                <a:ext cx="385763" cy="161925"/>
              </a:xfrm>
              <a:custGeom>
                <a:avLst/>
                <a:gdLst>
                  <a:gd name="T0" fmla="*/ 68 w 79"/>
                  <a:gd name="T1" fmla="*/ 1 h 33"/>
                  <a:gd name="T2" fmla="*/ 62 w 79"/>
                  <a:gd name="T3" fmla="*/ 4 h 33"/>
                  <a:gd name="T4" fmla="*/ 56 w 79"/>
                  <a:gd name="T5" fmla="*/ 8 h 33"/>
                  <a:gd name="T6" fmla="*/ 46 w 79"/>
                  <a:gd name="T7" fmla="*/ 0 h 33"/>
                  <a:gd name="T8" fmla="*/ 38 w 79"/>
                  <a:gd name="T9" fmla="*/ 4 h 33"/>
                  <a:gd name="T10" fmla="*/ 23 w 79"/>
                  <a:gd name="T11" fmla="*/ 14 h 33"/>
                  <a:gd name="T12" fmla="*/ 12 w 79"/>
                  <a:gd name="T13" fmla="*/ 8 h 33"/>
                  <a:gd name="T14" fmla="*/ 0 w 79"/>
                  <a:gd name="T15" fmla="*/ 20 h 33"/>
                  <a:gd name="T16" fmla="*/ 12 w 79"/>
                  <a:gd name="T17" fmla="*/ 32 h 33"/>
                  <a:gd name="T18" fmla="*/ 22 w 79"/>
                  <a:gd name="T19" fmla="*/ 27 h 33"/>
                  <a:gd name="T20" fmla="*/ 46 w 79"/>
                  <a:gd name="T21" fmla="*/ 33 h 33"/>
                  <a:gd name="T22" fmla="*/ 54 w 79"/>
                  <a:gd name="T23" fmla="*/ 29 h 33"/>
                  <a:gd name="T24" fmla="*/ 68 w 79"/>
                  <a:gd name="T25" fmla="*/ 33 h 33"/>
                  <a:gd name="T26" fmla="*/ 79 w 79"/>
                  <a:gd name="T27" fmla="*/ 17 h 33"/>
                  <a:gd name="T28" fmla="*/ 68 w 79"/>
                  <a:gd name="T29" fmla="*/ 1 h 33"/>
                  <a:gd name="T30" fmla="*/ 46 w 79"/>
                  <a:gd name="T31" fmla="*/ 27 h 33"/>
                  <a:gd name="T32" fmla="*/ 39 w 79"/>
                  <a:gd name="T33" fmla="*/ 17 h 33"/>
                  <a:gd name="T34" fmla="*/ 46 w 79"/>
                  <a:gd name="T35" fmla="*/ 6 h 33"/>
                  <a:gd name="T36" fmla="*/ 53 w 79"/>
                  <a:gd name="T37" fmla="*/ 17 h 33"/>
                  <a:gd name="T38" fmla="*/ 46 w 79"/>
                  <a:gd name="T39" fmla="*/ 27 h 33"/>
                  <a:gd name="T40" fmla="*/ 68 w 79"/>
                  <a:gd name="T41" fmla="*/ 28 h 33"/>
                  <a:gd name="T42" fmla="*/ 60 w 79"/>
                  <a:gd name="T43" fmla="*/ 17 h 33"/>
                  <a:gd name="T44" fmla="*/ 68 w 79"/>
                  <a:gd name="T45" fmla="*/ 7 h 33"/>
                  <a:gd name="T46" fmla="*/ 75 w 79"/>
                  <a:gd name="T47" fmla="*/ 17 h 33"/>
                  <a:gd name="T48" fmla="*/ 68 w 79"/>
                  <a:gd name="T49" fmla="*/ 28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9" h="33">
                    <a:moveTo>
                      <a:pt x="68" y="1"/>
                    </a:moveTo>
                    <a:cubicBezTo>
                      <a:pt x="66" y="1"/>
                      <a:pt x="64" y="2"/>
                      <a:pt x="62" y="4"/>
                    </a:cubicBezTo>
                    <a:cubicBezTo>
                      <a:pt x="56" y="8"/>
                      <a:pt x="56" y="8"/>
                      <a:pt x="56" y="8"/>
                    </a:cubicBezTo>
                    <a:cubicBezTo>
                      <a:pt x="54" y="3"/>
                      <a:pt x="50" y="0"/>
                      <a:pt x="46" y="0"/>
                    </a:cubicBezTo>
                    <a:cubicBezTo>
                      <a:pt x="44" y="0"/>
                      <a:pt x="41" y="3"/>
                      <a:pt x="38" y="4"/>
                    </a:cubicBezTo>
                    <a:cubicBezTo>
                      <a:pt x="36" y="6"/>
                      <a:pt x="26" y="12"/>
                      <a:pt x="23" y="14"/>
                    </a:cubicBezTo>
                    <a:cubicBezTo>
                      <a:pt x="21" y="10"/>
                      <a:pt x="17" y="8"/>
                      <a:pt x="12" y="8"/>
                    </a:cubicBezTo>
                    <a:cubicBezTo>
                      <a:pt x="6" y="8"/>
                      <a:pt x="0" y="13"/>
                      <a:pt x="0" y="20"/>
                    </a:cubicBezTo>
                    <a:cubicBezTo>
                      <a:pt x="0" y="27"/>
                      <a:pt x="6" y="32"/>
                      <a:pt x="12" y="32"/>
                    </a:cubicBezTo>
                    <a:cubicBezTo>
                      <a:pt x="16" y="32"/>
                      <a:pt x="20" y="30"/>
                      <a:pt x="22" y="27"/>
                    </a:cubicBezTo>
                    <a:cubicBezTo>
                      <a:pt x="26" y="28"/>
                      <a:pt x="45" y="33"/>
                      <a:pt x="46" y="33"/>
                    </a:cubicBezTo>
                    <a:cubicBezTo>
                      <a:pt x="49" y="33"/>
                      <a:pt x="52" y="32"/>
                      <a:pt x="54" y="29"/>
                    </a:cubicBezTo>
                    <a:cubicBezTo>
                      <a:pt x="54" y="29"/>
                      <a:pt x="64" y="33"/>
                      <a:pt x="68" y="33"/>
                    </a:cubicBezTo>
                    <a:cubicBezTo>
                      <a:pt x="74" y="33"/>
                      <a:pt x="79" y="26"/>
                      <a:pt x="79" y="17"/>
                    </a:cubicBezTo>
                    <a:cubicBezTo>
                      <a:pt x="79" y="8"/>
                      <a:pt x="74" y="1"/>
                      <a:pt x="68" y="1"/>
                    </a:cubicBezTo>
                    <a:close/>
                    <a:moveTo>
                      <a:pt x="46" y="27"/>
                    </a:moveTo>
                    <a:cubicBezTo>
                      <a:pt x="42" y="27"/>
                      <a:pt x="39" y="23"/>
                      <a:pt x="39" y="17"/>
                    </a:cubicBezTo>
                    <a:cubicBezTo>
                      <a:pt x="39" y="11"/>
                      <a:pt x="42" y="6"/>
                      <a:pt x="46" y="6"/>
                    </a:cubicBezTo>
                    <a:cubicBezTo>
                      <a:pt x="50" y="6"/>
                      <a:pt x="53" y="11"/>
                      <a:pt x="53" y="17"/>
                    </a:cubicBezTo>
                    <a:cubicBezTo>
                      <a:pt x="53" y="23"/>
                      <a:pt x="50" y="27"/>
                      <a:pt x="46" y="27"/>
                    </a:cubicBezTo>
                    <a:close/>
                    <a:moveTo>
                      <a:pt x="68" y="28"/>
                    </a:moveTo>
                    <a:cubicBezTo>
                      <a:pt x="64" y="28"/>
                      <a:pt x="60" y="23"/>
                      <a:pt x="60" y="17"/>
                    </a:cubicBezTo>
                    <a:cubicBezTo>
                      <a:pt x="60" y="12"/>
                      <a:pt x="64" y="7"/>
                      <a:pt x="68" y="7"/>
                    </a:cubicBezTo>
                    <a:cubicBezTo>
                      <a:pt x="72" y="7"/>
                      <a:pt x="75" y="12"/>
                      <a:pt x="75" y="17"/>
                    </a:cubicBezTo>
                    <a:cubicBezTo>
                      <a:pt x="75" y="23"/>
                      <a:pt x="72" y="28"/>
                      <a:pt x="68" y="28"/>
                    </a:cubicBez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zh-CN" altLang="en-US" sz="1600" dirty="0">
                  <a:solidFill>
                    <a:schemeClr val="bg1">
                      <a:lumMod val="50000"/>
                    </a:schemeClr>
                  </a:solidFill>
                  <a:cs typeface="+mn-ea"/>
                  <a:sym typeface="+mn-lt"/>
                </a:endParaRPr>
              </a:p>
            </p:txBody>
          </p:sp>
        </p:grpSp>
        <p:sp>
          <p:nvSpPr>
            <p:cNvPr id="20" name="文本框 20">
              <a:extLst>
                <a:ext uri="{FF2B5EF4-FFF2-40B4-BE49-F238E27FC236}">
                  <a16:creationId xmlns:a16="http://schemas.microsoft.com/office/drawing/2014/main" id="{0E804477-5E23-4BF5-A3C3-494C101CEFC3}"/>
                </a:ext>
              </a:extLst>
            </p:cNvPr>
            <p:cNvSpPr txBox="1"/>
            <p:nvPr/>
          </p:nvSpPr>
          <p:spPr>
            <a:xfrm>
              <a:off x="1637989" y="2763428"/>
              <a:ext cx="1769272" cy="390436"/>
            </a:xfrm>
            <a:prstGeom prst="rect">
              <a:avLst/>
            </a:prstGeom>
            <a:noFill/>
          </p:spPr>
          <p:txBody>
            <a:bodyPr wrap="none" lIns="72585" tIns="36293" rIns="72585" bIns="36293">
              <a:spAutoFit/>
            </a:bodyPr>
            <a:lstStyle/>
            <a:p>
              <a:pPr algn="ctr" fontAlgn="auto">
                <a:spcBef>
                  <a:spcPts val="0"/>
                </a:spcBef>
                <a:spcAft>
                  <a:spcPts val="0"/>
                </a:spcAft>
                <a:defRPr/>
              </a:pPr>
              <a:r>
                <a:rPr lang="en-US" altLang="zh-CN" dirty="0">
                  <a:solidFill>
                    <a:schemeClr val="bg1">
                      <a:lumMod val="50000"/>
                    </a:schemeClr>
                  </a:solidFill>
                  <a:cs typeface="+mn-ea"/>
                  <a:sym typeface="+mn-lt"/>
                </a:rPr>
                <a:t>Add title text</a:t>
              </a:r>
              <a:endParaRPr lang="zh-CN" altLang="en-US" dirty="0">
                <a:solidFill>
                  <a:schemeClr val="bg1">
                    <a:lumMod val="50000"/>
                  </a:schemeClr>
                </a:solidFill>
                <a:cs typeface="+mn-ea"/>
                <a:sym typeface="+mn-lt"/>
              </a:endParaRPr>
            </a:p>
          </p:txBody>
        </p:sp>
        <p:sp>
          <p:nvSpPr>
            <p:cNvPr id="21" name="矩形 47">
              <a:extLst>
                <a:ext uri="{FF2B5EF4-FFF2-40B4-BE49-F238E27FC236}">
                  <a16:creationId xmlns:a16="http://schemas.microsoft.com/office/drawing/2014/main" id="{B1A5C23E-C3C3-47FB-A53F-5FE85F2C2D22}"/>
                </a:ext>
              </a:extLst>
            </p:cNvPr>
            <p:cNvSpPr>
              <a:spLocks noChangeArrowheads="1"/>
            </p:cNvSpPr>
            <p:nvPr/>
          </p:nvSpPr>
          <p:spPr bwMode="auto">
            <a:xfrm>
              <a:off x="964043" y="3251929"/>
              <a:ext cx="2506585" cy="668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fontAlgn="auto">
                <a:spcBef>
                  <a:spcPts val="0"/>
                </a:spcBef>
                <a:spcAft>
                  <a:spcPts val="0"/>
                </a:spcAft>
                <a:defRPr/>
              </a:pPr>
              <a:r>
                <a:rPr lang="en-US" altLang="zh-CN" sz="1100" dirty="0">
                  <a:solidFill>
                    <a:schemeClr val="bg1">
                      <a:lumMod val="50000"/>
                    </a:schemeClr>
                  </a:solidFill>
                  <a:cs typeface="+mn-ea"/>
                  <a:sym typeface="+mn-lt"/>
                </a:rPr>
                <a:t>Click here to add content that matches the title.</a:t>
              </a:r>
            </a:p>
            <a:p>
              <a:pPr algn="ctr" fontAlgn="auto">
                <a:spcBef>
                  <a:spcPts val="0"/>
                </a:spcBef>
                <a:spcAft>
                  <a:spcPts val="0"/>
                </a:spcAft>
                <a:defRPr/>
              </a:pPr>
              <a:endParaRPr lang="en-US" altLang="zh-CN" sz="1100" dirty="0">
                <a:solidFill>
                  <a:schemeClr val="bg1">
                    <a:lumMod val="50000"/>
                  </a:schemeClr>
                </a:solidFill>
                <a:cs typeface="+mn-ea"/>
                <a:sym typeface="+mn-lt"/>
              </a:endParaRPr>
            </a:p>
          </p:txBody>
        </p:sp>
        <p:sp>
          <p:nvSpPr>
            <p:cNvPr id="22" name="文本框 21">
              <a:extLst>
                <a:ext uri="{FF2B5EF4-FFF2-40B4-BE49-F238E27FC236}">
                  <a16:creationId xmlns:a16="http://schemas.microsoft.com/office/drawing/2014/main" id="{1835BEF4-6B20-4F4F-AD5A-81F77AD6CF23}"/>
                </a:ext>
              </a:extLst>
            </p:cNvPr>
            <p:cNvSpPr txBox="1"/>
            <p:nvPr/>
          </p:nvSpPr>
          <p:spPr>
            <a:xfrm>
              <a:off x="8753945" y="2752277"/>
              <a:ext cx="1769272" cy="390436"/>
            </a:xfrm>
            <a:prstGeom prst="rect">
              <a:avLst/>
            </a:prstGeom>
            <a:noFill/>
          </p:spPr>
          <p:txBody>
            <a:bodyPr wrap="none" lIns="72585" tIns="36293" rIns="72585" bIns="36293">
              <a:spAutoFit/>
            </a:bodyPr>
            <a:lstStyle/>
            <a:p>
              <a:pPr algn="ctr" fontAlgn="auto">
                <a:spcBef>
                  <a:spcPts val="0"/>
                </a:spcBef>
                <a:spcAft>
                  <a:spcPts val="0"/>
                </a:spcAft>
                <a:defRPr/>
              </a:pPr>
              <a:r>
                <a:rPr lang="en-US" altLang="zh-CN" dirty="0">
                  <a:solidFill>
                    <a:schemeClr val="bg1">
                      <a:lumMod val="50000"/>
                    </a:schemeClr>
                  </a:solidFill>
                  <a:cs typeface="+mn-ea"/>
                  <a:sym typeface="+mn-lt"/>
                </a:rPr>
                <a:t>Add title text</a:t>
              </a:r>
              <a:endParaRPr lang="zh-CN" altLang="en-US" dirty="0">
                <a:solidFill>
                  <a:schemeClr val="bg1">
                    <a:lumMod val="50000"/>
                  </a:schemeClr>
                </a:solidFill>
                <a:cs typeface="+mn-ea"/>
                <a:sym typeface="+mn-lt"/>
              </a:endParaRPr>
            </a:p>
          </p:txBody>
        </p:sp>
        <p:sp>
          <p:nvSpPr>
            <p:cNvPr id="23" name="矩形 47">
              <a:extLst>
                <a:ext uri="{FF2B5EF4-FFF2-40B4-BE49-F238E27FC236}">
                  <a16:creationId xmlns:a16="http://schemas.microsoft.com/office/drawing/2014/main" id="{AAFB19C6-2E88-402A-A276-78DE404D1FBF}"/>
                </a:ext>
              </a:extLst>
            </p:cNvPr>
            <p:cNvSpPr>
              <a:spLocks noChangeArrowheads="1"/>
            </p:cNvSpPr>
            <p:nvPr/>
          </p:nvSpPr>
          <p:spPr bwMode="auto">
            <a:xfrm>
              <a:off x="8773506" y="3240778"/>
              <a:ext cx="2506585" cy="668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spcBef>
                  <a:spcPts val="0"/>
                </a:spcBef>
                <a:spcAft>
                  <a:spcPts val="0"/>
                </a:spcAft>
                <a:defRPr/>
              </a:pPr>
              <a:r>
                <a:rPr lang="en-US" altLang="zh-CN" sz="1100" dirty="0">
                  <a:solidFill>
                    <a:schemeClr val="bg1">
                      <a:lumMod val="50000"/>
                    </a:schemeClr>
                  </a:solidFill>
                  <a:cs typeface="+mn-ea"/>
                  <a:sym typeface="+mn-lt"/>
                </a:rPr>
                <a:t>Click here to add content that matches the title.</a:t>
              </a:r>
            </a:p>
            <a:p>
              <a:pPr fontAlgn="auto">
                <a:spcBef>
                  <a:spcPts val="0"/>
                </a:spcBef>
                <a:spcAft>
                  <a:spcPts val="0"/>
                </a:spcAft>
                <a:defRPr/>
              </a:pPr>
              <a:endParaRPr lang="en-US" altLang="zh-CN" sz="1100" dirty="0">
                <a:solidFill>
                  <a:schemeClr val="bg1">
                    <a:lumMod val="50000"/>
                  </a:schemeClr>
                </a:solidFill>
                <a:cs typeface="+mn-ea"/>
                <a:sym typeface="+mn-lt"/>
              </a:endParaRPr>
            </a:p>
          </p:txBody>
        </p:sp>
        <p:sp>
          <p:nvSpPr>
            <p:cNvPr id="24" name="文本框 20">
              <a:extLst>
                <a:ext uri="{FF2B5EF4-FFF2-40B4-BE49-F238E27FC236}">
                  <a16:creationId xmlns:a16="http://schemas.microsoft.com/office/drawing/2014/main" id="{E7A7A558-76E1-421B-9E3E-D82E3A5AB013}"/>
                </a:ext>
              </a:extLst>
            </p:cNvPr>
            <p:cNvSpPr txBox="1"/>
            <p:nvPr/>
          </p:nvSpPr>
          <p:spPr>
            <a:xfrm>
              <a:off x="1637989" y="5143737"/>
              <a:ext cx="1769272" cy="390436"/>
            </a:xfrm>
            <a:prstGeom prst="rect">
              <a:avLst/>
            </a:prstGeom>
            <a:noFill/>
          </p:spPr>
          <p:txBody>
            <a:bodyPr wrap="none" lIns="72585" tIns="36293" rIns="72585" bIns="36293">
              <a:spAutoFit/>
            </a:bodyPr>
            <a:lstStyle/>
            <a:p>
              <a:pPr algn="ctr" fontAlgn="auto">
                <a:spcBef>
                  <a:spcPts val="0"/>
                </a:spcBef>
                <a:spcAft>
                  <a:spcPts val="0"/>
                </a:spcAft>
                <a:defRPr/>
              </a:pPr>
              <a:r>
                <a:rPr lang="en-US" altLang="zh-CN" dirty="0">
                  <a:solidFill>
                    <a:schemeClr val="bg1">
                      <a:lumMod val="50000"/>
                    </a:schemeClr>
                  </a:solidFill>
                  <a:cs typeface="+mn-ea"/>
                  <a:sym typeface="+mn-lt"/>
                </a:rPr>
                <a:t>Add title text</a:t>
              </a:r>
              <a:endParaRPr lang="zh-CN" altLang="en-US" dirty="0">
                <a:solidFill>
                  <a:schemeClr val="bg1">
                    <a:lumMod val="50000"/>
                  </a:schemeClr>
                </a:solidFill>
                <a:cs typeface="+mn-ea"/>
                <a:sym typeface="+mn-lt"/>
              </a:endParaRPr>
            </a:p>
          </p:txBody>
        </p:sp>
        <p:sp>
          <p:nvSpPr>
            <p:cNvPr id="25" name="矩形 47">
              <a:extLst>
                <a:ext uri="{FF2B5EF4-FFF2-40B4-BE49-F238E27FC236}">
                  <a16:creationId xmlns:a16="http://schemas.microsoft.com/office/drawing/2014/main" id="{F05FD77F-6E38-41FA-B434-A708115A0E20}"/>
                </a:ext>
              </a:extLst>
            </p:cNvPr>
            <p:cNvSpPr>
              <a:spLocks noChangeArrowheads="1"/>
            </p:cNvSpPr>
            <p:nvPr/>
          </p:nvSpPr>
          <p:spPr bwMode="auto">
            <a:xfrm>
              <a:off x="964043" y="5632239"/>
              <a:ext cx="2506585" cy="668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fontAlgn="auto">
                <a:spcBef>
                  <a:spcPts val="0"/>
                </a:spcBef>
                <a:spcAft>
                  <a:spcPts val="0"/>
                </a:spcAft>
                <a:defRPr/>
              </a:pPr>
              <a:r>
                <a:rPr lang="en-US" altLang="zh-CN" sz="1100" dirty="0">
                  <a:solidFill>
                    <a:schemeClr val="bg1">
                      <a:lumMod val="50000"/>
                    </a:schemeClr>
                  </a:solidFill>
                  <a:cs typeface="+mn-ea"/>
                  <a:sym typeface="+mn-lt"/>
                </a:rPr>
                <a:t>Click here to add content that matches the title.</a:t>
              </a:r>
            </a:p>
            <a:p>
              <a:pPr algn="ctr" fontAlgn="auto">
                <a:spcBef>
                  <a:spcPts val="0"/>
                </a:spcBef>
                <a:spcAft>
                  <a:spcPts val="0"/>
                </a:spcAft>
                <a:defRPr/>
              </a:pPr>
              <a:endParaRPr lang="en-US" altLang="zh-CN" sz="1100" dirty="0">
                <a:solidFill>
                  <a:schemeClr val="bg1">
                    <a:lumMod val="50000"/>
                  </a:schemeClr>
                </a:solidFill>
                <a:cs typeface="+mn-ea"/>
                <a:sym typeface="+mn-lt"/>
              </a:endParaRPr>
            </a:p>
          </p:txBody>
        </p:sp>
        <p:sp>
          <p:nvSpPr>
            <p:cNvPr id="26" name="文本框 25">
              <a:extLst>
                <a:ext uri="{FF2B5EF4-FFF2-40B4-BE49-F238E27FC236}">
                  <a16:creationId xmlns:a16="http://schemas.microsoft.com/office/drawing/2014/main" id="{3BFD2BBF-341F-40D9-8BD9-846D294E7785}"/>
                </a:ext>
              </a:extLst>
            </p:cNvPr>
            <p:cNvSpPr txBox="1"/>
            <p:nvPr/>
          </p:nvSpPr>
          <p:spPr>
            <a:xfrm>
              <a:off x="8753945" y="5166041"/>
              <a:ext cx="1769272" cy="390436"/>
            </a:xfrm>
            <a:prstGeom prst="rect">
              <a:avLst/>
            </a:prstGeom>
            <a:noFill/>
          </p:spPr>
          <p:txBody>
            <a:bodyPr wrap="none" lIns="72585" tIns="36293" rIns="72585" bIns="36293">
              <a:spAutoFit/>
            </a:bodyPr>
            <a:lstStyle/>
            <a:p>
              <a:pPr algn="ctr" fontAlgn="auto">
                <a:spcBef>
                  <a:spcPts val="0"/>
                </a:spcBef>
                <a:spcAft>
                  <a:spcPts val="0"/>
                </a:spcAft>
                <a:defRPr/>
              </a:pPr>
              <a:r>
                <a:rPr lang="en-US" altLang="zh-CN" dirty="0">
                  <a:solidFill>
                    <a:schemeClr val="bg1">
                      <a:lumMod val="50000"/>
                    </a:schemeClr>
                  </a:solidFill>
                  <a:cs typeface="+mn-ea"/>
                  <a:sym typeface="+mn-lt"/>
                </a:rPr>
                <a:t>Add title text</a:t>
              </a:r>
              <a:endParaRPr lang="zh-CN" altLang="en-US" dirty="0">
                <a:solidFill>
                  <a:schemeClr val="bg1">
                    <a:lumMod val="50000"/>
                  </a:schemeClr>
                </a:solidFill>
                <a:cs typeface="+mn-ea"/>
                <a:sym typeface="+mn-lt"/>
              </a:endParaRPr>
            </a:p>
          </p:txBody>
        </p:sp>
        <p:sp>
          <p:nvSpPr>
            <p:cNvPr id="27" name="矩形 47">
              <a:extLst>
                <a:ext uri="{FF2B5EF4-FFF2-40B4-BE49-F238E27FC236}">
                  <a16:creationId xmlns:a16="http://schemas.microsoft.com/office/drawing/2014/main" id="{30654D90-E1A4-4D38-8118-2224FF3EB2B7}"/>
                </a:ext>
              </a:extLst>
            </p:cNvPr>
            <p:cNvSpPr>
              <a:spLocks noChangeArrowheads="1"/>
            </p:cNvSpPr>
            <p:nvPr/>
          </p:nvSpPr>
          <p:spPr bwMode="auto">
            <a:xfrm>
              <a:off x="8773506" y="5654542"/>
              <a:ext cx="2506585" cy="668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spcBef>
                  <a:spcPts val="0"/>
                </a:spcBef>
                <a:spcAft>
                  <a:spcPts val="0"/>
                </a:spcAft>
                <a:defRPr/>
              </a:pPr>
              <a:r>
                <a:rPr lang="en-US" altLang="zh-CN" sz="1100" dirty="0">
                  <a:solidFill>
                    <a:schemeClr val="bg1">
                      <a:lumMod val="50000"/>
                    </a:schemeClr>
                  </a:solidFill>
                  <a:cs typeface="+mn-ea"/>
                  <a:sym typeface="+mn-lt"/>
                </a:rPr>
                <a:t>Click here to add content that matches the title.</a:t>
              </a:r>
            </a:p>
            <a:p>
              <a:pPr fontAlgn="auto">
                <a:spcBef>
                  <a:spcPts val="0"/>
                </a:spcBef>
                <a:spcAft>
                  <a:spcPts val="0"/>
                </a:spcAft>
                <a:defRPr/>
              </a:pPr>
              <a:endParaRPr lang="en-US" altLang="zh-CN" sz="1100" dirty="0">
                <a:solidFill>
                  <a:schemeClr val="bg1">
                    <a:lumMod val="50000"/>
                  </a:schemeClr>
                </a:solidFill>
                <a:cs typeface="+mn-ea"/>
                <a:sym typeface="+mn-lt"/>
              </a:endParaRPr>
            </a:p>
          </p:txBody>
        </p:sp>
        <p:cxnSp>
          <p:nvCxnSpPr>
            <p:cNvPr id="28" name="直接连接符 27">
              <a:extLst>
                <a:ext uri="{FF2B5EF4-FFF2-40B4-BE49-F238E27FC236}">
                  <a16:creationId xmlns:a16="http://schemas.microsoft.com/office/drawing/2014/main" id="{E0AE70BF-239C-4AC5-BC45-053C5DE30566}"/>
                </a:ext>
              </a:extLst>
            </p:cNvPr>
            <p:cNvCxnSpPr/>
            <p:nvPr/>
          </p:nvCxnSpPr>
          <p:spPr>
            <a:xfrm>
              <a:off x="1293541" y="3967474"/>
              <a:ext cx="9645805"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a:extLst>
                <a:ext uri="{FF2B5EF4-FFF2-40B4-BE49-F238E27FC236}">
                  <a16:creationId xmlns:a16="http://schemas.microsoft.com/office/drawing/2014/main" id="{21820576-E181-4613-AA89-29BA96F31BD5}"/>
                </a:ext>
              </a:extLst>
            </p:cNvPr>
            <p:cNvCxnSpPr>
              <a:cxnSpLocks/>
            </p:cNvCxnSpPr>
            <p:nvPr/>
          </p:nvCxnSpPr>
          <p:spPr>
            <a:xfrm>
              <a:off x="5988205" y="1750741"/>
              <a:ext cx="0" cy="429322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47211745"/>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750"/>
                                        <p:tgtEl>
                                          <p:spTgt spid="10"/>
                                        </p:tgtEl>
                                      </p:cBhvr>
                                    </p:animEffect>
                                    <p:anim calcmode="lin" valueType="num">
                                      <p:cBhvr>
                                        <p:cTn id="8" dur="750" fill="hold"/>
                                        <p:tgtEl>
                                          <p:spTgt spid="10"/>
                                        </p:tgtEl>
                                        <p:attrNameLst>
                                          <p:attrName>ppt_x</p:attrName>
                                        </p:attrNameLst>
                                      </p:cBhvr>
                                      <p:tavLst>
                                        <p:tav tm="0">
                                          <p:val>
                                            <p:strVal val="#ppt_x"/>
                                          </p:val>
                                        </p:tav>
                                        <p:tav tm="100000">
                                          <p:val>
                                            <p:strVal val="#ppt_x"/>
                                          </p:val>
                                        </p:tav>
                                      </p:tavLst>
                                    </p:anim>
                                    <p:anim calcmode="lin" valueType="num">
                                      <p:cBhvr>
                                        <p:cTn id="9" dur="75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2" presetClass="entr" presetSubtype="1"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1250" fill="hold"/>
                                        <p:tgtEl>
                                          <p:spTgt spid="11"/>
                                        </p:tgtEl>
                                        <p:attrNameLst>
                                          <p:attrName>ppt_x</p:attrName>
                                        </p:attrNameLst>
                                      </p:cBhvr>
                                      <p:tavLst>
                                        <p:tav tm="0">
                                          <p:val>
                                            <p:strVal val="#ppt_x"/>
                                          </p:val>
                                        </p:tav>
                                        <p:tav tm="100000">
                                          <p:val>
                                            <p:strVal val="#ppt_x"/>
                                          </p:val>
                                        </p:tav>
                                      </p:tavLst>
                                    </p:anim>
                                    <p:anim calcmode="lin" valueType="num">
                                      <p:cBhvr additive="base">
                                        <p:cTn id="14" dur="125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a:extLst>
              <a:ext uri="{FF2B5EF4-FFF2-40B4-BE49-F238E27FC236}">
                <a16:creationId xmlns:a16="http://schemas.microsoft.com/office/drawing/2014/main" id="{A09ABD18-E0F6-43B9-BA06-155BE8737909}"/>
              </a:ext>
            </a:extLst>
          </p:cNvPr>
          <p:cNvGrpSpPr/>
          <p:nvPr/>
        </p:nvGrpSpPr>
        <p:grpSpPr>
          <a:xfrm>
            <a:off x="0" y="220275"/>
            <a:ext cx="12190413" cy="941775"/>
            <a:chOff x="0" y="220275"/>
            <a:chExt cx="12190413" cy="941775"/>
          </a:xfrm>
        </p:grpSpPr>
        <p:grpSp>
          <p:nvGrpSpPr>
            <p:cNvPr id="7" name="组合 6">
              <a:extLst>
                <a:ext uri="{FF2B5EF4-FFF2-40B4-BE49-F238E27FC236}">
                  <a16:creationId xmlns:a16="http://schemas.microsoft.com/office/drawing/2014/main" id="{91A78D73-1534-4CEC-A1A8-97E5AD40ECCB}"/>
                </a:ext>
              </a:extLst>
            </p:cNvPr>
            <p:cNvGrpSpPr/>
            <p:nvPr/>
          </p:nvGrpSpPr>
          <p:grpSpPr>
            <a:xfrm>
              <a:off x="0" y="223297"/>
              <a:ext cx="12190413" cy="938753"/>
              <a:chOff x="0" y="223297"/>
              <a:chExt cx="12190413" cy="938753"/>
            </a:xfrm>
          </p:grpSpPr>
          <p:grpSp>
            <p:nvGrpSpPr>
              <p:cNvPr id="3" name="组合 2">
                <a:extLst>
                  <a:ext uri="{FF2B5EF4-FFF2-40B4-BE49-F238E27FC236}">
                    <a16:creationId xmlns:a16="http://schemas.microsoft.com/office/drawing/2014/main" id="{221BB330-C659-4041-8497-81889502ABCF}"/>
                  </a:ext>
                </a:extLst>
              </p:cNvPr>
              <p:cNvGrpSpPr/>
              <p:nvPr/>
            </p:nvGrpSpPr>
            <p:grpSpPr>
              <a:xfrm>
                <a:off x="4470555" y="223297"/>
                <a:ext cx="3255324" cy="750249"/>
                <a:chOff x="1143155" y="278633"/>
                <a:chExt cx="3255324" cy="750249"/>
              </a:xfrm>
            </p:grpSpPr>
            <p:sp>
              <p:nvSpPr>
                <p:cNvPr id="4" name="TextBox 8">
                  <a:extLst>
                    <a:ext uri="{FF2B5EF4-FFF2-40B4-BE49-F238E27FC236}">
                      <a16:creationId xmlns:a16="http://schemas.microsoft.com/office/drawing/2014/main" id="{FAD4A74A-6089-42C7-80E6-C3319B374D80}"/>
                    </a:ext>
                  </a:extLst>
                </p:cNvPr>
                <p:cNvSpPr txBox="1">
                  <a:spLocks noChangeArrowheads="1"/>
                </p:cNvSpPr>
                <p:nvPr/>
              </p:nvSpPr>
              <p:spPr bwMode="auto">
                <a:xfrm>
                  <a:off x="1143156" y="278633"/>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en-US" altLang="zh-CN" sz="3200" dirty="0">
                      <a:solidFill>
                        <a:schemeClr val="tx2">
                          <a:lumMod val="50000"/>
                        </a:schemeClr>
                      </a:solidFill>
                      <a:cs typeface="+mn-ea"/>
                      <a:sym typeface="+mn-lt"/>
                    </a:rPr>
                    <a:t>Add title text</a:t>
                  </a:r>
                  <a:endParaRPr lang="zh-CN" altLang="en-US" sz="3200" dirty="0">
                    <a:solidFill>
                      <a:schemeClr val="tx2">
                        <a:lumMod val="50000"/>
                      </a:schemeClr>
                    </a:solidFill>
                    <a:cs typeface="+mn-ea"/>
                    <a:sym typeface="+mn-lt"/>
                  </a:endParaRPr>
                </a:p>
              </p:txBody>
            </p:sp>
            <p:sp>
              <p:nvSpPr>
                <p:cNvPr id="5" name="TextBox 8">
                  <a:extLst>
                    <a:ext uri="{FF2B5EF4-FFF2-40B4-BE49-F238E27FC236}">
                      <a16:creationId xmlns:a16="http://schemas.microsoft.com/office/drawing/2014/main" id="{CBE39269-C6CD-4C9B-B3BE-3D41352680AF}"/>
                    </a:ext>
                  </a:extLst>
                </p:cNvPr>
                <p:cNvSpPr txBox="1">
                  <a:spLocks noChangeArrowheads="1"/>
                </p:cNvSpPr>
                <p:nvPr/>
              </p:nvSpPr>
              <p:spPr bwMode="auto">
                <a:xfrm>
                  <a:off x="1143155" y="844216"/>
                  <a:ext cx="325532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algn="ctr" eaLnBrk="1" hangingPunct="1"/>
                  <a:r>
                    <a:rPr lang="en-US" altLang="zh-CN" sz="1200" dirty="0">
                      <a:solidFill>
                        <a:srgbClr val="C00000"/>
                      </a:solidFill>
                      <a:cs typeface="+mn-ea"/>
                      <a:sym typeface="+mn-lt"/>
                    </a:rPr>
                    <a:t>CLICK TO ADD CAPTION TEXT</a:t>
                  </a:r>
                  <a:endParaRPr lang="zh-CN" altLang="en-US" sz="1200" dirty="0">
                    <a:solidFill>
                      <a:srgbClr val="C00000"/>
                    </a:solidFill>
                    <a:cs typeface="+mn-ea"/>
                    <a:sym typeface="+mn-lt"/>
                  </a:endParaRPr>
                </a:p>
              </p:txBody>
            </p:sp>
          </p:grpSp>
          <p:cxnSp>
            <p:nvCxnSpPr>
              <p:cNvPr id="6" name="直接连接符 5">
                <a:extLst>
                  <a:ext uri="{FF2B5EF4-FFF2-40B4-BE49-F238E27FC236}">
                    <a16:creationId xmlns:a16="http://schemas.microsoft.com/office/drawing/2014/main" id="{A04BADEE-C3C6-4893-B473-ED048E7FD8D5}"/>
                  </a:ext>
                </a:extLst>
              </p:cNvPr>
              <p:cNvCxnSpPr/>
              <p:nvPr/>
            </p:nvCxnSpPr>
            <p:spPr>
              <a:xfrm>
                <a:off x="0" y="1162050"/>
                <a:ext cx="12190413" cy="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grpSp>
        <p:pic>
          <p:nvPicPr>
            <p:cNvPr id="8" name="图片 7">
              <a:extLst>
                <a:ext uri="{FF2B5EF4-FFF2-40B4-BE49-F238E27FC236}">
                  <a16:creationId xmlns:a16="http://schemas.microsoft.com/office/drawing/2014/main" id="{ED40208C-728E-41BE-A1F2-E848D5A4A6C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7457829" y="220275"/>
              <a:ext cx="1101533" cy="742005"/>
            </a:xfrm>
            <a:prstGeom prst="rect">
              <a:avLst/>
            </a:prstGeom>
          </p:spPr>
        </p:pic>
        <p:pic>
          <p:nvPicPr>
            <p:cNvPr id="9" name="图片 8">
              <a:extLst>
                <a:ext uri="{FF2B5EF4-FFF2-40B4-BE49-F238E27FC236}">
                  <a16:creationId xmlns:a16="http://schemas.microsoft.com/office/drawing/2014/main" id="{6B068F9C-E5BD-4227-B27E-F423175EF4F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58697" y="220275"/>
              <a:ext cx="1101533" cy="742005"/>
            </a:xfrm>
            <a:prstGeom prst="rect">
              <a:avLst/>
            </a:prstGeom>
          </p:spPr>
        </p:pic>
      </p:grpSp>
      <p:grpSp>
        <p:nvGrpSpPr>
          <p:cNvPr id="11" name="组合 10">
            <a:extLst>
              <a:ext uri="{FF2B5EF4-FFF2-40B4-BE49-F238E27FC236}">
                <a16:creationId xmlns:a16="http://schemas.microsoft.com/office/drawing/2014/main" id="{764275C1-5630-4404-934F-601B07283077}"/>
              </a:ext>
            </a:extLst>
          </p:cNvPr>
          <p:cNvGrpSpPr/>
          <p:nvPr/>
        </p:nvGrpSpPr>
        <p:grpSpPr>
          <a:xfrm>
            <a:off x="1260360" y="2653990"/>
            <a:ext cx="9889930" cy="3564648"/>
            <a:chOff x="943025" y="1563638"/>
            <a:chExt cx="7325631" cy="2640393"/>
          </a:xfrm>
        </p:grpSpPr>
        <p:grpSp>
          <p:nvGrpSpPr>
            <p:cNvPr id="12" name="Group 35">
              <a:extLst>
                <a:ext uri="{FF2B5EF4-FFF2-40B4-BE49-F238E27FC236}">
                  <a16:creationId xmlns:a16="http://schemas.microsoft.com/office/drawing/2014/main" id="{CFF0C02E-0A91-47FB-8C9D-D21A640054E8}"/>
                </a:ext>
              </a:extLst>
            </p:cNvPr>
            <p:cNvGrpSpPr>
              <a:grpSpLocks/>
            </p:cNvGrpSpPr>
            <p:nvPr/>
          </p:nvGrpSpPr>
          <p:grpSpPr bwMode="auto">
            <a:xfrm>
              <a:off x="5749224" y="1612015"/>
              <a:ext cx="2519432" cy="1018613"/>
              <a:chOff x="0" y="0"/>
              <a:chExt cx="3425" cy="856"/>
            </a:xfrm>
          </p:grpSpPr>
          <p:sp>
            <p:nvSpPr>
              <p:cNvPr id="30" name="Rectangle 36">
                <a:extLst>
                  <a:ext uri="{FF2B5EF4-FFF2-40B4-BE49-F238E27FC236}">
                    <a16:creationId xmlns:a16="http://schemas.microsoft.com/office/drawing/2014/main" id="{1EB0A307-06D1-4336-AD9E-04C9B0178B4A}"/>
                  </a:ext>
                </a:extLst>
              </p:cNvPr>
              <p:cNvSpPr>
                <a:spLocks/>
              </p:cNvSpPr>
              <p:nvPr/>
            </p:nvSpPr>
            <p:spPr bwMode="auto">
              <a:xfrm>
                <a:off x="0" y="0"/>
                <a:ext cx="2577"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algn="l">
                  <a:lnSpc>
                    <a:spcPct val="80000"/>
                  </a:lnSpc>
                </a:pPr>
                <a:r>
                  <a:rPr lang="en-US" dirty="0">
                    <a:solidFill>
                      <a:schemeClr val="bg1">
                        <a:lumMod val="50000"/>
                      </a:schemeClr>
                    </a:solidFill>
                    <a:cs typeface="+mn-ea"/>
                    <a:sym typeface="+mn-lt"/>
                  </a:rPr>
                  <a:t>Add title text</a:t>
                </a:r>
              </a:p>
            </p:txBody>
          </p:sp>
          <p:sp>
            <p:nvSpPr>
              <p:cNvPr id="31" name="Rectangle 37">
                <a:extLst>
                  <a:ext uri="{FF2B5EF4-FFF2-40B4-BE49-F238E27FC236}">
                    <a16:creationId xmlns:a16="http://schemas.microsoft.com/office/drawing/2014/main" id="{2D5BFC95-758E-4B38-B599-555B44385EC7}"/>
                  </a:ext>
                </a:extLst>
              </p:cNvPr>
              <p:cNvSpPr>
                <a:spLocks/>
              </p:cNvSpPr>
              <p:nvPr/>
            </p:nvSpPr>
            <p:spPr bwMode="auto">
              <a:xfrm>
                <a:off x="12" y="181"/>
                <a:ext cx="3413" cy="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algn="l">
                  <a:lnSpc>
                    <a:spcPct val="125000"/>
                  </a:lnSpc>
                </a:pPr>
                <a:r>
                  <a:rPr lang="en-US" sz="900" dirty="0">
                    <a:solidFill>
                      <a:schemeClr val="bg1">
                        <a:lumMod val="50000"/>
                      </a:schemeClr>
                    </a:solidFill>
                    <a:cs typeface="+mn-ea"/>
                    <a:sym typeface="+mn-lt"/>
                  </a:rPr>
                  <a:t>Click here to add content, content to match the title, you can copy and paste directly, to select useful keyword entry</a:t>
                </a:r>
              </a:p>
            </p:txBody>
          </p:sp>
        </p:grpSp>
        <p:sp>
          <p:nvSpPr>
            <p:cNvPr id="13" name="Oval 5">
              <a:extLst>
                <a:ext uri="{FF2B5EF4-FFF2-40B4-BE49-F238E27FC236}">
                  <a16:creationId xmlns:a16="http://schemas.microsoft.com/office/drawing/2014/main" id="{87B3A349-48C8-422F-8525-E25234710BE1}"/>
                </a:ext>
              </a:extLst>
            </p:cNvPr>
            <p:cNvSpPr/>
            <p:nvPr/>
          </p:nvSpPr>
          <p:spPr bwMode="auto">
            <a:xfrm>
              <a:off x="4915380" y="1563638"/>
              <a:ext cx="634648" cy="634648"/>
            </a:xfrm>
            <a:prstGeom prst="ellipse">
              <a:avLst/>
            </a:prstGeom>
            <a:solidFill>
              <a:srgbClr val="C00000"/>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400" b="0" i="0" u="none" strike="noStrike" cap="none" normalizeH="0" baseline="0" dirty="0">
                <a:ln>
                  <a:noFill/>
                </a:ln>
                <a:solidFill>
                  <a:schemeClr val="bg1">
                    <a:lumMod val="50000"/>
                  </a:schemeClr>
                </a:solidFill>
                <a:effectLst/>
                <a:cs typeface="+mn-ea"/>
                <a:sym typeface="+mn-lt"/>
              </a:endParaRPr>
            </a:p>
          </p:txBody>
        </p:sp>
        <p:grpSp>
          <p:nvGrpSpPr>
            <p:cNvPr id="14" name="Group 35">
              <a:extLst>
                <a:ext uri="{FF2B5EF4-FFF2-40B4-BE49-F238E27FC236}">
                  <a16:creationId xmlns:a16="http://schemas.microsoft.com/office/drawing/2014/main" id="{61CFE5EA-77D8-4877-849D-5639D94CBA9A}"/>
                </a:ext>
              </a:extLst>
            </p:cNvPr>
            <p:cNvGrpSpPr>
              <a:grpSpLocks/>
            </p:cNvGrpSpPr>
            <p:nvPr/>
          </p:nvGrpSpPr>
          <p:grpSpPr bwMode="auto">
            <a:xfrm>
              <a:off x="5749224" y="3185418"/>
              <a:ext cx="2519432" cy="1018613"/>
              <a:chOff x="0" y="0"/>
              <a:chExt cx="3425" cy="856"/>
            </a:xfrm>
          </p:grpSpPr>
          <p:sp>
            <p:nvSpPr>
              <p:cNvPr id="28" name="Rectangle 36">
                <a:extLst>
                  <a:ext uri="{FF2B5EF4-FFF2-40B4-BE49-F238E27FC236}">
                    <a16:creationId xmlns:a16="http://schemas.microsoft.com/office/drawing/2014/main" id="{954DB54D-9FA7-4B7A-911B-8D88A27F6D86}"/>
                  </a:ext>
                </a:extLst>
              </p:cNvPr>
              <p:cNvSpPr>
                <a:spLocks/>
              </p:cNvSpPr>
              <p:nvPr/>
            </p:nvSpPr>
            <p:spPr bwMode="auto">
              <a:xfrm>
                <a:off x="0" y="0"/>
                <a:ext cx="2577"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algn="l">
                  <a:lnSpc>
                    <a:spcPct val="80000"/>
                  </a:lnSpc>
                </a:pPr>
                <a:r>
                  <a:rPr lang="en-US" dirty="0">
                    <a:solidFill>
                      <a:schemeClr val="bg1">
                        <a:lumMod val="50000"/>
                      </a:schemeClr>
                    </a:solidFill>
                    <a:cs typeface="+mn-ea"/>
                    <a:sym typeface="+mn-lt"/>
                  </a:rPr>
                  <a:t>Add title text</a:t>
                </a:r>
              </a:p>
            </p:txBody>
          </p:sp>
          <p:sp>
            <p:nvSpPr>
              <p:cNvPr id="29" name="Rectangle 37">
                <a:extLst>
                  <a:ext uri="{FF2B5EF4-FFF2-40B4-BE49-F238E27FC236}">
                    <a16:creationId xmlns:a16="http://schemas.microsoft.com/office/drawing/2014/main" id="{D95132FA-1D74-4C00-8628-B5CEA4DB5CCD}"/>
                  </a:ext>
                </a:extLst>
              </p:cNvPr>
              <p:cNvSpPr>
                <a:spLocks/>
              </p:cNvSpPr>
              <p:nvPr/>
            </p:nvSpPr>
            <p:spPr bwMode="auto">
              <a:xfrm>
                <a:off x="12" y="181"/>
                <a:ext cx="3413" cy="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algn="l">
                  <a:lnSpc>
                    <a:spcPct val="125000"/>
                  </a:lnSpc>
                </a:pPr>
                <a:r>
                  <a:rPr lang="en-US" sz="900" dirty="0">
                    <a:solidFill>
                      <a:schemeClr val="bg1">
                        <a:lumMod val="50000"/>
                      </a:schemeClr>
                    </a:solidFill>
                    <a:cs typeface="+mn-ea"/>
                    <a:sym typeface="+mn-lt"/>
                  </a:rPr>
                  <a:t>Click here to add content, content to match the title, you can copy and paste directly, to select useful keyword entry</a:t>
                </a:r>
              </a:p>
            </p:txBody>
          </p:sp>
        </p:grpSp>
        <p:sp>
          <p:nvSpPr>
            <p:cNvPr id="15" name="Oval 198">
              <a:extLst>
                <a:ext uri="{FF2B5EF4-FFF2-40B4-BE49-F238E27FC236}">
                  <a16:creationId xmlns:a16="http://schemas.microsoft.com/office/drawing/2014/main" id="{0EA314D9-EDD1-4F5C-8EB5-B4BC7EDE2740}"/>
                </a:ext>
              </a:extLst>
            </p:cNvPr>
            <p:cNvSpPr/>
            <p:nvPr/>
          </p:nvSpPr>
          <p:spPr bwMode="auto">
            <a:xfrm>
              <a:off x="4915380" y="3137041"/>
              <a:ext cx="634648" cy="634648"/>
            </a:xfrm>
            <a:prstGeom prst="ellipse">
              <a:avLst/>
            </a:prstGeom>
            <a:solidFill>
              <a:schemeClr val="tx2">
                <a:lumMod val="50000"/>
              </a:schemeClr>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400" b="0" i="0" u="none" strike="noStrike" cap="none" normalizeH="0" baseline="0" dirty="0">
                <a:ln>
                  <a:noFill/>
                </a:ln>
                <a:solidFill>
                  <a:schemeClr val="bg1">
                    <a:lumMod val="50000"/>
                  </a:schemeClr>
                </a:solidFill>
                <a:effectLst/>
                <a:cs typeface="+mn-ea"/>
                <a:sym typeface="+mn-lt"/>
              </a:endParaRPr>
            </a:p>
          </p:txBody>
        </p:sp>
        <p:grpSp>
          <p:nvGrpSpPr>
            <p:cNvPr id="16" name="Group 35">
              <a:extLst>
                <a:ext uri="{FF2B5EF4-FFF2-40B4-BE49-F238E27FC236}">
                  <a16:creationId xmlns:a16="http://schemas.microsoft.com/office/drawing/2014/main" id="{C5B26407-EADF-4A07-A90C-7EE2A5792D7B}"/>
                </a:ext>
              </a:extLst>
            </p:cNvPr>
            <p:cNvGrpSpPr>
              <a:grpSpLocks/>
            </p:cNvGrpSpPr>
            <p:nvPr/>
          </p:nvGrpSpPr>
          <p:grpSpPr bwMode="auto">
            <a:xfrm>
              <a:off x="1776869" y="1612015"/>
              <a:ext cx="2519432" cy="1018613"/>
              <a:chOff x="0" y="0"/>
              <a:chExt cx="3425" cy="856"/>
            </a:xfrm>
          </p:grpSpPr>
          <p:sp>
            <p:nvSpPr>
              <p:cNvPr id="26" name="Rectangle 36">
                <a:extLst>
                  <a:ext uri="{FF2B5EF4-FFF2-40B4-BE49-F238E27FC236}">
                    <a16:creationId xmlns:a16="http://schemas.microsoft.com/office/drawing/2014/main" id="{751C5255-D561-4E7D-BFA5-1A775AA236E0}"/>
                  </a:ext>
                </a:extLst>
              </p:cNvPr>
              <p:cNvSpPr>
                <a:spLocks/>
              </p:cNvSpPr>
              <p:nvPr/>
            </p:nvSpPr>
            <p:spPr bwMode="auto">
              <a:xfrm>
                <a:off x="0" y="0"/>
                <a:ext cx="2577"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algn="l">
                  <a:lnSpc>
                    <a:spcPct val="80000"/>
                  </a:lnSpc>
                </a:pPr>
                <a:r>
                  <a:rPr lang="en-US" dirty="0">
                    <a:solidFill>
                      <a:schemeClr val="bg1">
                        <a:lumMod val="50000"/>
                      </a:schemeClr>
                    </a:solidFill>
                    <a:cs typeface="+mn-ea"/>
                    <a:sym typeface="+mn-lt"/>
                  </a:rPr>
                  <a:t>Add title text</a:t>
                </a:r>
              </a:p>
            </p:txBody>
          </p:sp>
          <p:sp>
            <p:nvSpPr>
              <p:cNvPr id="27" name="Rectangle 37">
                <a:extLst>
                  <a:ext uri="{FF2B5EF4-FFF2-40B4-BE49-F238E27FC236}">
                    <a16:creationId xmlns:a16="http://schemas.microsoft.com/office/drawing/2014/main" id="{5B53F397-C712-4714-8213-D551C86BE617}"/>
                  </a:ext>
                </a:extLst>
              </p:cNvPr>
              <p:cNvSpPr>
                <a:spLocks/>
              </p:cNvSpPr>
              <p:nvPr/>
            </p:nvSpPr>
            <p:spPr bwMode="auto">
              <a:xfrm>
                <a:off x="12" y="181"/>
                <a:ext cx="3413" cy="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algn="l">
                  <a:lnSpc>
                    <a:spcPct val="125000"/>
                  </a:lnSpc>
                </a:pPr>
                <a:r>
                  <a:rPr lang="en-US" sz="900" dirty="0">
                    <a:solidFill>
                      <a:schemeClr val="bg1">
                        <a:lumMod val="50000"/>
                      </a:schemeClr>
                    </a:solidFill>
                    <a:cs typeface="+mn-ea"/>
                    <a:sym typeface="+mn-lt"/>
                  </a:rPr>
                  <a:t>Click here to add content, content to match the title, you can copy and paste directly, to select useful keyword entry</a:t>
                </a:r>
              </a:p>
            </p:txBody>
          </p:sp>
        </p:grpSp>
        <p:sp>
          <p:nvSpPr>
            <p:cNvPr id="17" name="Oval 202">
              <a:extLst>
                <a:ext uri="{FF2B5EF4-FFF2-40B4-BE49-F238E27FC236}">
                  <a16:creationId xmlns:a16="http://schemas.microsoft.com/office/drawing/2014/main" id="{062885D7-DE96-4EB1-986A-F945931C36CA}"/>
                </a:ext>
              </a:extLst>
            </p:cNvPr>
            <p:cNvSpPr/>
            <p:nvPr/>
          </p:nvSpPr>
          <p:spPr bwMode="auto">
            <a:xfrm>
              <a:off x="943025" y="1563638"/>
              <a:ext cx="634648" cy="634648"/>
            </a:xfrm>
            <a:prstGeom prst="ellipse">
              <a:avLst/>
            </a:prstGeom>
            <a:solidFill>
              <a:schemeClr val="tx2">
                <a:lumMod val="50000"/>
              </a:schemeClr>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400" b="0" i="0" u="none" strike="noStrike" cap="none" normalizeH="0" baseline="0" dirty="0">
                <a:ln>
                  <a:noFill/>
                </a:ln>
                <a:solidFill>
                  <a:schemeClr val="bg1">
                    <a:lumMod val="50000"/>
                  </a:schemeClr>
                </a:solidFill>
                <a:effectLst/>
                <a:cs typeface="+mn-ea"/>
                <a:sym typeface="+mn-lt"/>
              </a:endParaRPr>
            </a:p>
          </p:txBody>
        </p:sp>
        <p:grpSp>
          <p:nvGrpSpPr>
            <p:cNvPr id="18" name="Group 35">
              <a:extLst>
                <a:ext uri="{FF2B5EF4-FFF2-40B4-BE49-F238E27FC236}">
                  <a16:creationId xmlns:a16="http://schemas.microsoft.com/office/drawing/2014/main" id="{31038102-C3F3-4515-8F13-9D38DAAFA524}"/>
                </a:ext>
              </a:extLst>
            </p:cNvPr>
            <p:cNvGrpSpPr>
              <a:grpSpLocks/>
            </p:cNvGrpSpPr>
            <p:nvPr/>
          </p:nvGrpSpPr>
          <p:grpSpPr bwMode="auto">
            <a:xfrm>
              <a:off x="1776869" y="3185418"/>
              <a:ext cx="2519432" cy="1018613"/>
              <a:chOff x="0" y="0"/>
              <a:chExt cx="3425" cy="856"/>
            </a:xfrm>
          </p:grpSpPr>
          <p:sp>
            <p:nvSpPr>
              <p:cNvPr id="24" name="Rectangle 36">
                <a:extLst>
                  <a:ext uri="{FF2B5EF4-FFF2-40B4-BE49-F238E27FC236}">
                    <a16:creationId xmlns:a16="http://schemas.microsoft.com/office/drawing/2014/main" id="{A8B4540C-4438-4C21-889B-DC8AF484F478}"/>
                  </a:ext>
                </a:extLst>
              </p:cNvPr>
              <p:cNvSpPr>
                <a:spLocks/>
              </p:cNvSpPr>
              <p:nvPr/>
            </p:nvSpPr>
            <p:spPr bwMode="auto">
              <a:xfrm>
                <a:off x="0" y="0"/>
                <a:ext cx="2577"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algn="l">
                  <a:lnSpc>
                    <a:spcPct val="80000"/>
                  </a:lnSpc>
                </a:pPr>
                <a:r>
                  <a:rPr lang="en-US" dirty="0">
                    <a:solidFill>
                      <a:schemeClr val="bg1">
                        <a:lumMod val="50000"/>
                      </a:schemeClr>
                    </a:solidFill>
                    <a:cs typeface="+mn-ea"/>
                    <a:sym typeface="+mn-lt"/>
                  </a:rPr>
                  <a:t>Add title text</a:t>
                </a:r>
              </a:p>
            </p:txBody>
          </p:sp>
          <p:sp>
            <p:nvSpPr>
              <p:cNvPr id="25" name="Rectangle 37">
                <a:extLst>
                  <a:ext uri="{FF2B5EF4-FFF2-40B4-BE49-F238E27FC236}">
                    <a16:creationId xmlns:a16="http://schemas.microsoft.com/office/drawing/2014/main" id="{6B75D6DB-D9F7-4332-A197-C2EB5F32F395}"/>
                  </a:ext>
                </a:extLst>
              </p:cNvPr>
              <p:cNvSpPr>
                <a:spLocks/>
              </p:cNvSpPr>
              <p:nvPr/>
            </p:nvSpPr>
            <p:spPr bwMode="auto">
              <a:xfrm>
                <a:off x="12" y="181"/>
                <a:ext cx="3413" cy="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algn="l">
                  <a:lnSpc>
                    <a:spcPct val="125000"/>
                  </a:lnSpc>
                </a:pPr>
                <a:r>
                  <a:rPr lang="en-US" sz="900" dirty="0">
                    <a:solidFill>
                      <a:schemeClr val="bg1">
                        <a:lumMod val="50000"/>
                      </a:schemeClr>
                    </a:solidFill>
                    <a:cs typeface="+mn-ea"/>
                    <a:sym typeface="+mn-lt"/>
                  </a:rPr>
                  <a:t>Click here to add content, content to match the title, you can copy and paste directly, to select useful keyword entry</a:t>
                </a:r>
              </a:p>
            </p:txBody>
          </p:sp>
        </p:grpSp>
        <p:sp>
          <p:nvSpPr>
            <p:cNvPr id="19" name="Oval 206">
              <a:extLst>
                <a:ext uri="{FF2B5EF4-FFF2-40B4-BE49-F238E27FC236}">
                  <a16:creationId xmlns:a16="http://schemas.microsoft.com/office/drawing/2014/main" id="{A8F04F56-905F-4477-993C-A27B372CF80A}"/>
                </a:ext>
              </a:extLst>
            </p:cNvPr>
            <p:cNvSpPr/>
            <p:nvPr/>
          </p:nvSpPr>
          <p:spPr bwMode="auto">
            <a:xfrm>
              <a:off x="943025" y="3137041"/>
              <a:ext cx="634648" cy="634648"/>
            </a:xfrm>
            <a:prstGeom prst="ellipse">
              <a:avLst/>
            </a:prstGeom>
            <a:solidFill>
              <a:srgbClr val="C00000"/>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400" b="0" i="0" u="none" strike="noStrike" cap="none" normalizeH="0" baseline="0" dirty="0">
                <a:ln>
                  <a:noFill/>
                </a:ln>
                <a:solidFill>
                  <a:schemeClr val="bg1">
                    <a:lumMod val="50000"/>
                  </a:schemeClr>
                </a:solidFill>
                <a:effectLst/>
                <a:cs typeface="+mn-ea"/>
                <a:sym typeface="+mn-lt"/>
              </a:endParaRPr>
            </a:p>
          </p:txBody>
        </p:sp>
        <p:sp>
          <p:nvSpPr>
            <p:cNvPr id="20" name="Freeform 6">
              <a:extLst>
                <a:ext uri="{FF2B5EF4-FFF2-40B4-BE49-F238E27FC236}">
                  <a16:creationId xmlns:a16="http://schemas.microsoft.com/office/drawing/2014/main" id="{7EB93C44-D5BC-499D-ACDF-AAE83A4478EB}"/>
                </a:ext>
              </a:extLst>
            </p:cNvPr>
            <p:cNvSpPr>
              <a:spLocks noEditPoints="1"/>
            </p:cNvSpPr>
            <p:nvPr/>
          </p:nvSpPr>
          <p:spPr bwMode="auto">
            <a:xfrm>
              <a:off x="5012052" y="1644383"/>
              <a:ext cx="441304" cy="440219"/>
            </a:xfrm>
            <a:custGeom>
              <a:avLst/>
              <a:gdLst>
                <a:gd name="T0" fmla="*/ 140 w 172"/>
                <a:gd name="T1" fmla="*/ 149 h 172"/>
                <a:gd name="T2" fmla="*/ 149 w 172"/>
                <a:gd name="T3" fmla="*/ 140 h 172"/>
                <a:gd name="T4" fmla="*/ 132 w 172"/>
                <a:gd name="T5" fmla="*/ 132 h 172"/>
                <a:gd name="T6" fmla="*/ 33 w 172"/>
                <a:gd name="T7" fmla="*/ 23 h 172"/>
                <a:gd name="T8" fmla="*/ 23 w 172"/>
                <a:gd name="T9" fmla="*/ 33 h 172"/>
                <a:gd name="T10" fmla="*/ 40 w 172"/>
                <a:gd name="T11" fmla="*/ 40 h 172"/>
                <a:gd name="T12" fmla="*/ 33 w 172"/>
                <a:gd name="T13" fmla="*/ 23 h 172"/>
                <a:gd name="T14" fmla="*/ 23 w 172"/>
                <a:gd name="T15" fmla="*/ 140 h 172"/>
                <a:gd name="T16" fmla="*/ 33 w 172"/>
                <a:gd name="T17" fmla="*/ 149 h 172"/>
                <a:gd name="T18" fmla="*/ 40 w 172"/>
                <a:gd name="T19" fmla="*/ 132 h 172"/>
                <a:gd name="T20" fmla="*/ 149 w 172"/>
                <a:gd name="T21" fmla="*/ 33 h 172"/>
                <a:gd name="T22" fmla="*/ 140 w 172"/>
                <a:gd name="T23" fmla="*/ 23 h 172"/>
                <a:gd name="T24" fmla="*/ 132 w 172"/>
                <a:gd name="T25" fmla="*/ 40 h 172"/>
                <a:gd name="T26" fmla="*/ 149 w 172"/>
                <a:gd name="T27" fmla="*/ 33 h 172"/>
                <a:gd name="T28" fmla="*/ 79 w 172"/>
                <a:gd name="T29" fmla="*/ 155 h 172"/>
                <a:gd name="T30" fmla="*/ 86 w 172"/>
                <a:gd name="T31" fmla="*/ 172 h 172"/>
                <a:gd name="T32" fmla="*/ 93 w 172"/>
                <a:gd name="T33" fmla="*/ 155 h 172"/>
                <a:gd name="T34" fmla="*/ 86 w 172"/>
                <a:gd name="T35" fmla="*/ 26 h 172"/>
                <a:gd name="T36" fmla="*/ 93 w 172"/>
                <a:gd name="T37" fmla="*/ 9 h 172"/>
                <a:gd name="T38" fmla="*/ 79 w 172"/>
                <a:gd name="T39" fmla="*/ 9 h 172"/>
                <a:gd name="T40" fmla="*/ 86 w 172"/>
                <a:gd name="T41" fmla="*/ 26 h 172"/>
                <a:gd name="T42" fmla="*/ 17 w 172"/>
                <a:gd name="T43" fmla="*/ 79 h 172"/>
                <a:gd name="T44" fmla="*/ 0 w 172"/>
                <a:gd name="T45" fmla="*/ 86 h 172"/>
                <a:gd name="T46" fmla="*/ 17 w 172"/>
                <a:gd name="T47" fmla="*/ 93 h 172"/>
                <a:gd name="T48" fmla="*/ 86 w 172"/>
                <a:gd name="T49" fmla="*/ 120 h 172"/>
                <a:gd name="T50" fmla="*/ 86 w 172"/>
                <a:gd name="T51" fmla="*/ 52 h 172"/>
                <a:gd name="T52" fmla="*/ 86 w 172"/>
                <a:gd name="T53" fmla="*/ 120 h 172"/>
                <a:gd name="T54" fmla="*/ 39 w 172"/>
                <a:gd name="T55" fmla="*/ 86 h 172"/>
                <a:gd name="T56" fmla="*/ 133 w 172"/>
                <a:gd name="T57" fmla="*/ 86 h 172"/>
                <a:gd name="T58" fmla="*/ 163 w 172"/>
                <a:gd name="T59" fmla="*/ 79 h 172"/>
                <a:gd name="T60" fmla="*/ 146 w 172"/>
                <a:gd name="T61" fmla="*/ 86 h 172"/>
                <a:gd name="T62" fmla="*/ 163 w 172"/>
                <a:gd name="T63" fmla="*/ 93 h 172"/>
                <a:gd name="T64" fmla="*/ 163 w 172"/>
                <a:gd name="T65" fmla="*/ 79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2" h="172">
                  <a:moveTo>
                    <a:pt x="134" y="143"/>
                  </a:moveTo>
                  <a:cubicBezTo>
                    <a:pt x="134" y="144"/>
                    <a:pt x="139" y="148"/>
                    <a:pt x="140" y="149"/>
                  </a:cubicBezTo>
                  <a:cubicBezTo>
                    <a:pt x="143" y="153"/>
                    <a:pt x="148" y="153"/>
                    <a:pt x="150" y="150"/>
                  </a:cubicBezTo>
                  <a:cubicBezTo>
                    <a:pt x="153" y="148"/>
                    <a:pt x="153" y="143"/>
                    <a:pt x="149" y="140"/>
                  </a:cubicBezTo>
                  <a:cubicBezTo>
                    <a:pt x="148" y="139"/>
                    <a:pt x="144" y="135"/>
                    <a:pt x="143" y="134"/>
                  </a:cubicBezTo>
                  <a:cubicBezTo>
                    <a:pt x="140" y="130"/>
                    <a:pt x="135" y="130"/>
                    <a:pt x="132" y="132"/>
                  </a:cubicBezTo>
                  <a:cubicBezTo>
                    <a:pt x="130" y="135"/>
                    <a:pt x="130" y="140"/>
                    <a:pt x="134" y="143"/>
                  </a:cubicBezTo>
                  <a:close/>
                  <a:moveTo>
                    <a:pt x="33" y="23"/>
                  </a:moveTo>
                  <a:cubicBezTo>
                    <a:pt x="29" y="20"/>
                    <a:pt x="24" y="19"/>
                    <a:pt x="22" y="22"/>
                  </a:cubicBezTo>
                  <a:cubicBezTo>
                    <a:pt x="19" y="24"/>
                    <a:pt x="20" y="29"/>
                    <a:pt x="23" y="33"/>
                  </a:cubicBezTo>
                  <a:cubicBezTo>
                    <a:pt x="24" y="34"/>
                    <a:pt x="28" y="38"/>
                    <a:pt x="29" y="39"/>
                  </a:cubicBezTo>
                  <a:cubicBezTo>
                    <a:pt x="32" y="42"/>
                    <a:pt x="37" y="43"/>
                    <a:pt x="40" y="40"/>
                  </a:cubicBezTo>
                  <a:cubicBezTo>
                    <a:pt x="43" y="37"/>
                    <a:pt x="42" y="32"/>
                    <a:pt x="39" y="29"/>
                  </a:cubicBezTo>
                  <a:cubicBezTo>
                    <a:pt x="38" y="28"/>
                    <a:pt x="34" y="24"/>
                    <a:pt x="33" y="23"/>
                  </a:cubicBezTo>
                  <a:close/>
                  <a:moveTo>
                    <a:pt x="29" y="134"/>
                  </a:moveTo>
                  <a:cubicBezTo>
                    <a:pt x="28" y="135"/>
                    <a:pt x="24" y="139"/>
                    <a:pt x="23" y="140"/>
                  </a:cubicBezTo>
                  <a:cubicBezTo>
                    <a:pt x="20" y="143"/>
                    <a:pt x="19" y="148"/>
                    <a:pt x="22" y="150"/>
                  </a:cubicBezTo>
                  <a:cubicBezTo>
                    <a:pt x="24" y="153"/>
                    <a:pt x="29" y="153"/>
                    <a:pt x="33" y="149"/>
                  </a:cubicBezTo>
                  <a:cubicBezTo>
                    <a:pt x="34" y="148"/>
                    <a:pt x="38" y="144"/>
                    <a:pt x="39" y="143"/>
                  </a:cubicBezTo>
                  <a:cubicBezTo>
                    <a:pt x="42" y="140"/>
                    <a:pt x="43" y="135"/>
                    <a:pt x="40" y="132"/>
                  </a:cubicBezTo>
                  <a:cubicBezTo>
                    <a:pt x="37" y="130"/>
                    <a:pt x="32" y="130"/>
                    <a:pt x="29" y="134"/>
                  </a:cubicBezTo>
                  <a:close/>
                  <a:moveTo>
                    <a:pt x="149" y="33"/>
                  </a:moveTo>
                  <a:cubicBezTo>
                    <a:pt x="153" y="29"/>
                    <a:pt x="153" y="24"/>
                    <a:pt x="150" y="22"/>
                  </a:cubicBezTo>
                  <a:cubicBezTo>
                    <a:pt x="148" y="19"/>
                    <a:pt x="143" y="20"/>
                    <a:pt x="140" y="23"/>
                  </a:cubicBezTo>
                  <a:cubicBezTo>
                    <a:pt x="139" y="24"/>
                    <a:pt x="134" y="28"/>
                    <a:pt x="134" y="29"/>
                  </a:cubicBezTo>
                  <a:cubicBezTo>
                    <a:pt x="130" y="32"/>
                    <a:pt x="130" y="37"/>
                    <a:pt x="132" y="40"/>
                  </a:cubicBezTo>
                  <a:cubicBezTo>
                    <a:pt x="135" y="43"/>
                    <a:pt x="140" y="42"/>
                    <a:pt x="143" y="39"/>
                  </a:cubicBezTo>
                  <a:cubicBezTo>
                    <a:pt x="144" y="38"/>
                    <a:pt x="148" y="34"/>
                    <a:pt x="149" y="33"/>
                  </a:cubicBezTo>
                  <a:close/>
                  <a:moveTo>
                    <a:pt x="86" y="146"/>
                  </a:moveTo>
                  <a:cubicBezTo>
                    <a:pt x="82" y="146"/>
                    <a:pt x="79" y="150"/>
                    <a:pt x="79" y="155"/>
                  </a:cubicBezTo>
                  <a:cubicBezTo>
                    <a:pt x="79" y="156"/>
                    <a:pt x="79" y="162"/>
                    <a:pt x="79" y="163"/>
                  </a:cubicBezTo>
                  <a:cubicBezTo>
                    <a:pt x="79" y="168"/>
                    <a:pt x="82" y="172"/>
                    <a:pt x="86" y="172"/>
                  </a:cubicBezTo>
                  <a:cubicBezTo>
                    <a:pt x="90" y="172"/>
                    <a:pt x="93" y="168"/>
                    <a:pt x="93" y="163"/>
                  </a:cubicBezTo>
                  <a:cubicBezTo>
                    <a:pt x="93" y="162"/>
                    <a:pt x="93" y="156"/>
                    <a:pt x="93" y="155"/>
                  </a:cubicBezTo>
                  <a:cubicBezTo>
                    <a:pt x="93" y="150"/>
                    <a:pt x="90" y="146"/>
                    <a:pt x="86" y="146"/>
                  </a:cubicBezTo>
                  <a:close/>
                  <a:moveTo>
                    <a:pt x="86" y="26"/>
                  </a:moveTo>
                  <a:cubicBezTo>
                    <a:pt x="90" y="26"/>
                    <a:pt x="93" y="22"/>
                    <a:pt x="93" y="18"/>
                  </a:cubicBezTo>
                  <a:cubicBezTo>
                    <a:pt x="93" y="16"/>
                    <a:pt x="93" y="11"/>
                    <a:pt x="93" y="9"/>
                  </a:cubicBezTo>
                  <a:cubicBezTo>
                    <a:pt x="93" y="4"/>
                    <a:pt x="90" y="0"/>
                    <a:pt x="86" y="0"/>
                  </a:cubicBezTo>
                  <a:cubicBezTo>
                    <a:pt x="82" y="0"/>
                    <a:pt x="79" y="4"/>
                    <a:pt x="79" y="9"/>
                  </a:cubicBezTo>
                  <a:cubicBezTo>
                    <a:pt x="79" y="11"/>
                    <a:pt x="79" y="16"/>
                    <a:pt x="79" y="18"/>
                  </a:cubicBezTo>
                  <a:cubicBezTo>
                    <a:pt x="79" y="22"/>
                    <a:pt x="82" y="26"/>
                    <a:pt x="86" y="26"/>
                  </a:cubicBezTo>
                  <a:close/>
                  <a:moveTo>
                    <a:pt x="26" y="86"/>
                  </a:moveTo>
                  <a:cubicBezTo>
                    <a:pt x="26" y="82"/>
                    <a:pt x="22" y="79"/>
                    <a:pt x="17" y="79"/>
                  </a:cubicBezTo>
                  <a:cubicBezTo>
                    <a:pt x="16" y="79"/>
                    <a:pt x="10" y="79"/>
                    <a:pt x="9" y="79"/>
                  </a:cubicBezTo>
                  <a:cubicBezTo>
                    <a:pt x="4" y="79"/>
                    <a:pt x="0" y="82"/>
                    <a:pt x="0" y="86"/>
                  </a:cubicBezTo>
                  <a:cubicBezTo>
                    <a:pt x="0" y="90"/>
                    <a:pt x="4" y="93"/>
                    <a:pt x="9" y="93"/>
                  </a:cubicBezTo>
                  <a:cubicBezTo>
                    <a:pt x="10" y="93"/>
                    <a:pt x="16" y="93"/>
                    <a:pt x="17" y="93"/>
                  </a:cubicBezTo>
                  <a:cubicBezTo>
                    <a:pt x="22" y="93"/>
                    <a:pt x="26" y="90"/>
                    <a:pt x="26" y="86"/>
                  </a:cubicBezTo>
                  <a:close/>
                  <a:moveTo>
                    <a:pt x="86" y="120"/>
                  </a:moveTo>
                  <a:cubicBezTo>
                    <a:pt x="67" y="120"/>
                    <a:pt x="52" y="105"/>
                    <a:pt x="52" y="86"/>
                  </a:cubicBezTo>
                  <a:cubicBezTo>
                    <a:pt x="52" y="67"/>
                    <a:pt x="67" y="52"/>
                    <a:pt x="86" y="52"/>
                  </a:cubicBezTo>
                  <a:cubicBezTo>
                    <a:pt x="105" y="52"/>
                    <a:pt x="120" y="67"/>
                    <a:pt x="120" y="86"/>
                  </a:cubicBezTo>
                  <a:cubicBezTo>
                    <a:pt x="120" y="105"/>
                    <a:pt x="105" y="120"/>
                    <a:pt x="86" y="120"/>
                  </a:cubicBezTo>
                  <a:close/>
                  <a:moveTo>
                    <a:pt x="86" y="39"/>
                  </a:moveTo>
                  <a:cubicBezTo>
                    <a:pt x="60" y="39"/>
                    <a:pt x="39" y="60"/>
                    <a:pt x="39" y="86"/>
                  </a:cubicBezTo>
                  <a:cubicBezTo>
                    <a:pt x="39" y="112"/>
                    <a:pt x="60" y="133"/>
                    <a:pt x="86" y="133"/>
                  </a:cubicBezTo>
                  <a:cubicBezTo>
                    <a:pt x="112" y="133"/>
                    <a:pt x="133" y="112"/>
                    <a:pt x="133" y="86"/>
                  </a:cubicBezTo>
                  <a:cubicBezTo>
                    <a:pt x="133" y="60"/>
                    <a:pt x="112" y="39"/>
                    <a:pt x="86" y="39"/>
                  </a:cubicBezTo>
                  <a:close/>
                  <a:moveTo>
                    <a:pt x="163" y="79"/>
                  </a:moveTo>
                  <a:cubicBezTo>
                    <a:pt x="162" y="79"/>
                    <a:pt x="156" y="79"/>
                    <a:pt x="155" y="79"/>
                  </a:cubicBezTo>
                  <a:cubicBezTo>
                    <a:pt x="150" y="79"/>
                    <a:pt x="146" y="82"/>
                    <a:pt x="146" y="86"/>
                  </a:cubicBezTo>
                  <a:cubicBezTo>
                    <a:pt x="146" y="90"/>
                    <a:pt x="150" y="93"/>
                    <a:pt x="155" y="93"/>
                  </a:cubicBezTo>
                  <a:cubicBezTo>
                    <a:pt x="156" y="93"/>
                    <a:pt x="162" y="93"/>
                    <a:pt x="163" y="93"/>
                  </a:cubicBezTo>
                  <a:cubicBezTo>
                    <a:pt x="168" y="93"/>
                    <a:pt x="172" y="90"/>
                    <a:pt x="172" y="86"/>
                  </a:cubicBezTo>
                  <a:cubicBezTo>
                    <a:pt x="172" y="82"/>
                    <a:pt x="168" y="79"/>
                    <a:pt x="163" y="7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600" dirty="0">
                <a:solidFill>
                  <a:schemeClr val="bg1">
                    <a:lumMod val="50000"/>
                  </a:schemeClr>
                </a:solidFill>
                <a:cs typeface="+mn-ea"/>
                <a:sym typeface="+mn-lt"/>
              </a:endParaRPr>
            </a:p>
          </p:txBody>
        </p:sp>
        <p:sp>
          <p:nvSpPr>
            <p:cNvPr id="21" name="Freeform 7">
              <a:extLst>
                <a:ext uri="{FF2B5EF4-FFF2-40B4-BE49-F238E27FC236}">
                  <a16:creationId xmlns:a16="http://schemas.microsoft.com/office/drawing/2014/main" id="{1139B06D-FA0F-4414-B08B-032EFEBF51A4}"/>
                </a:ext>
              </a:extLst>
            </p:cNvPr>
            <p:cNvSpPr>
              <a:spLocks noEditPoints="1"/>
            </p:cNvSpPr>
            <p:nvPr/>
          </p:nvSpPr>
          <p:spPr bwMode="auto">
            <a:xfrm>
              <a:off x="1041324" y="3292228"/>
              <a:ext cx="438050" cy="287335"/>
            </a:xfrm>
            <a:custGeom>
              <a:avLst/>
              <a:gdLst>
                <a:gd name="T0" fmla="*/ 97 w 171"/>
                <a:gd name="T1" fmla="*/ 68 h 112"/>
                <a:gd name="T2" fmla="*/ 74 w 171"/>
                <a:gd name="T3" fmla="*/ 94 h 112"/>
                <a:gd name="T4" fmla="*/ 68 w 171"/>
                <a:gd name="T5" fmla="*/ 95 h 112"/>
                <a:gd name="T6" fmla="*/ 67 w 171"/>
                <a:gd name="T7" fmla="*/ 92 h 112"/>
                <a:gd name="T8" fmla="*/ 68 w 171"/>
                <a:gd name="T9" fmla="*/ 89 h 112"/>
                <a:gd name="T10" fmla="*/ 77 w 171"/>
                <a:gd name="T11" fmla="*/ 69 h 112"/>
                <a:gd name="T12" fmla="*/ 70 w 171"/>
                <a:gd name="T13" fmla="*/ 66 h 112"/>
                <a:gd name="T14" fmla="*/ 69 w 171"/>
                <a:gd name="T15" fmla="*/ 66 h 112"/>
                <a:gd name="T16" fmla="*/ 64 w 171"/>
                <a:gd name="T17" fmla="*/ 61 h 112"/>
                <a:gd name="T18" fmla="*/ 66 w 171"/>
                <a:gd name="T19" fmla="*/ 56 h 112"/>
                <a:gd name="T20" fmla="*/ 90 w 171"/>
                <a:gd name="T21" fmla="*/ 30 h 112"/>
                <a:gd name="T22" fmla="*/ 95 w 171"/>
                <a:gd name="T23" fmla="*/ 29 h 112"/>
                <a:gd name="T24" fmla="*/ 97 w 171"/>
                <a:gd name="T25" fmla="*/ 32 h 112"/>
                <a:gd name="T26" fmla="*/ 96 w 171"/>
                <a:gd name="T27" fmla="*/ 35 h 112"/>
                <a:gd name="T28" fmla="*/ 87 w 171"/>
                <a:gd name="T29" fmla="*/ 55 h 112"/>
                <a:gd name="T30" fmla="*/ 94 w 171"/>
                <a:gd name="T31" fmla="*/ 58 h 112"/>
                <a:gd name="T32" fmla="*/ 94 w 171"/>
                <a:gd name="T33" fmla="*/ 58 h 112"/>
                <a:gd name="T34" fmla="*/ 99 w 171"/>
                <a:gd name="T35" fmla="*/ 63 h 112"/>
                <a:gd name="T36" fmla="*/ 97 w 171"/>
                <a:gd name="T37" fmla="*/ 68 h 112"/>
                <a:gd name="T38" fmla="*/ 130 w 171"/>
                <a:gd name="T39" fmla="*/ 31 h 112"/>
                <a:gd name="T40" fmla="*/ 123 w 171"/>
                <a:gd name="T41" fmla="*/ 32 h 112"/>
                <a:gd name="T42" fmla="*/ 80 w 171"/>
                <a:gd name="T43" fmla="*/ 0 h 112"/>
                <a:gd name="T44" fmla="*/ 34 w 171"/>
                <a:gd name="T45" fmla="*/ 45 h 112"/>
                <a:gd name="T46" fmla="*/ 35 w 171"/>
                <a:gd name="T47" fmla="*/ 51 h 112"/>
                <a:gd name="T48" fmla="*/ 31 w 171"/>
                <a:gd name="T49" fmla="*/ 51 h 112"/>
                <a:gd name="T50" fmla="*/ 0 w 171"/>
                <a:gd name="T51" fmla="*/ 81 h 112"/>
                <a:gd name="T52" fmla="*/ 31 w 171"/>
                <a:gd name="T53" fmla="*/ 112 h 112"/>
                <a:gd name="T54" fmla="*/ 130 w 171"/>
                <a:gd name="T55" fmla="*/ 112 h 112"/>
                <a:gd name="T56" fmla="*/ 171 w 171"/>
                <a:gd name="T57" fmla="*/ 71 h 112"/>
                <a:gd name="T58" fmla="*/ 130 w 171"/>
                <a:gd name="T59" fmla="*/ 31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1" h="112">
                  <a:moveTo>
                    <a:pt x="97" y="68"/>
                  </a:moveTo>
                  <a:cubicBezTo>
                    <a:pt x="93" y="74"/>
                    <a:pt x="75" y="93"/>
                    <a:pt x="74" y="94"/>
                  </a:cubicBezTo>
                  <a:cubicBezTo>
                    <a:pt x="73" y="95"/>
                    <a:pt x="71" y="97"/>
                    <a:pt x="68" y="95"/>
                  </a:cubicBezTo>
                  <a:cubicBezTo>
                    <a:pt x="68" y="95"/>
                    <a:pt x="67" y="94"/>
                    <a:pt x="67" y="92"/>
                  </a:cubicBezTo>
                  <a:cubicBezTo>
                    <a:pt x="67" y="91"/>
                    <a:pt x="68" y="89"/>
                    <a:pt x="68" y="89"/>
                  </a:cubicBezTo>
                  <a:cubicBezTo>
                    <a:pt x="77" y="69"/>
                    <a:pt x="77" y="69"/>
                    <a:pt x="77" y="69"/>
                  </a:cubicBezTo>
                  <a:cubicBezTo>
                    <a:pt x="75" y="68"/>
                    <a:pt x="72" y="67"/>
                    <a:pt x="70" y="66"/>
                  </a:cubicBezTo>
                  <a:cubicBezTo>
                    <a:pt x="69" y="66"/>
                    <a:pt x="69" y="66"/>
                    <a:pt x="69" y="66"/>
                  </a:cubicBezTo>
                  <a:cubicBezTo>
                    <a:pt x="67" y="65"/>
                    <a:pt x="64" y="64"/>
                    <a:pt x="64" y="61"/>
                  </a:cubicBezTo>
                  <a:cubicBezTo>
                    <a:pt x="64" y="59"/>
                    <a:pt x="65" y="58"/>
                    <a:pt x="66" y="56"/>
                  </a:cubicBezTo>
                  <a:cubicBezTo>
                    <a:pt x="71" y="50"/>
                    <a:pt x="89" y="31"/>
                    <a:pt x="90" y="30"/>
                  </a:cubicBezTo>
                  <a:cubicBezTo>
                    <a:pt x="91" y="29"/>
                    <a:pt x="93" y="27"/>
                    <a:pt x="95" y="29"/>
                  </a:cubicBezTo>
                  <a:cubicBezTo>
                    <a:pt x="96" y="29"/>
                    <a:pt x="97" y="30"/>
                    <a:pt x="97" y="32"/>
                  </a:cubicBezTo>
                  <a:cubicBezTo>
                    <a:pt x="97" y="33"/>
                    <a:pt x="96" y="35"/>
                    <a:pt x="96" y="35"/>
                  </a:cubicBezTo>
                  <a:cubicBezTo>
                    <a:pt x="87" y="55"/>
                    <a:pt x="87" y="55"/>
                    <a:pt x="87" y="55"/>
                  </a:cubicBezTo>
                  <a:cubicBezTo>
                    <a:pt x="89" y="55"/>
                    <a:pt x="92" y="57"/>
                    <a:pt x="94" y="58"/>
                  </a:cubicBezTo>
                  <a:cubicBezTo>
                    <a:pt x="94" y="58"/>
                    <a:pt x="94" y="58"/>
                    <a:pt x="94" y="58"/>
                  </a:cubicBezTo>
                  <a:cubicBezTo>
                    <a:pt x="97" y="59"/>
                    <a:pt x="99" y="60"/>
                    <a:pt x="99" y="63"/>
                  </a:cubicBezTo>
                  <a:cubicBezTo>
                    <a:pt x="99" y="65"/>
                    <a:pt x="99" y="66"/>
                    <a:pt x="97" y="68"/>
                  </a:cubicBezTo>
                  <a:close/>
                  <a:moveTo>
                    <a:pt x="130" y="31"/>
                  </a:moveTo>
                  <a:cubicBezTo>
                    <a:pt x="128" y="31"/>
                    <a:pt x="126" y="31"/>
                    <a:pt x="123" y="32"/>
                  </a:cubicBezTo>
                  <a:cubicBezTo>
                    <a:pt x="118" y="13"/>
                    <a:pt x="100" y="0"/>
                    <a:pt x="80" y="0"/>
                  </a:cubicBezTo>
                  <a:cubicBezTo>
                    <a:pt x="54" y="0"/>
                    <a:pt x="34" y="20"/>
                    <a:pt x="34" y="45"/>
                  </a:cubicBezTo>
                  <a:cubicBezTo>
                    <a:pt x="34" y="47"/>
                    <a:pt x="34" y="49"/>
                    <a:pt x="35" y="51"/>
                  </a:cubicBezTo>
                  <a:cubicBezTo>
                    <a:pt x="33" y="51"/>
                    <a:pt x="32" y="51"/>
                    <a:pt x="31" y="51"/>
                  </a:cubicBezTo>
                  <a:cubicBezTo>
                    <a:pt x="14" y="51"/>
                    <a:pt x="0" y="64"/>
                    <a:pt x="0" y="81"/>
                  </a:cubicBezTo>
                  <a:cubicBezTo>
                    <a:pt x="0" y="98"/>
                    <a:pt x="14" y="112"/>
                    <a:pt x="31" y="112"/>
                  </a:cubicBezTo>
                  <a:cubicBezTo>
                    <a:pt x="130" y="112"/>
                    <a:pt x="130" y="112"/>
                    <a:pt x="130" y="112"/>
                  </a:cubicBezTo>
                  <a:cubicBezTo>
                    <a:pt x="153" y="112"/>
                    <a:pt x="171" y="94"/>
                    <a:pt x="171" y="71"/>
                  </a:cubicBezTo>
                  <a:cubicBezTo>
                    <a:pt x="171" y="49"/>
                    <a:pt x="153" y="31"/>
                    <a:pt x="130"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600" dirty="0">
                <a:solidFill>
                  <a:schemeClr val="bg1">
                    <a:lumMod val="50000"/>
                  </a:schemeClr>
                </a:solidFill>
                <a:cs typeface="+mn-ea"/>
                <a:sym typeface="+mn-lt"/>
              </a:endParaRPr>
            </a:p>
          </p:txBody>
        </p:sp>
        <p:sp>
          <p:nvSpPr>
            <p:cNvPr id="22" name="Freeform 8">
              <a:extLst>
                <a:ext uri="{FF2B5EF4-FFF2-40B4-BE49-F238E27FC236}">
                  <a16:creationId xmlns:a16="http://schemas.microsoft.com/office/drawing/2014/main" id="{74158EA8-7800-44C9-9A3D-9DF9603FBDA8}"/>
                </a:ext>
              </a:extLst>
            </p:cNvPr>
            <p:cNvSpPr>
              <a:spLocks noEditPoints="1"/>
            </p:cNvSpPr>
            <p:nvPr/>
          </p:nvSpPr>
          <p:spPr bwMode="auto">
            <a:xfrm>
              <a:off x="1036365" y="1694328"/>
              <a:ext cx="407690" cy="376246"/>
            </a:xfrm>
            <a:custGeom>
              <a:avLst/>
              <a:gdLst>
                <a:gd name="T0" fmla="*/ 91 w 159"/>
                <a:gd name="T1" fmla="*/ 44 h 147"/>
                <a:gd name="T2" fmla="*/ 38 w 159"/>
                <a:gd name="T3" fmla="*/ 28 h 147"/>
                <a:gd name="T4" fmla="*/ 91 w 159"/>
                <a:gd name="T5" fmla="*/ 12 h 147"/>
                <a:gd name="T6" fmla="*/ 143 w 159"/>
                <a:gd name="T7" fmla="*/ 28 h 147"/>
                <a:gd name="T8" fmla="*/ 91 w 159"/>
                <a:gd name="T9" fmla="*/ 44 h 147"/>
                <a:gd name="T10" fmla="*/ 13 w 159"/>
                <a:gd name="T11" fmla="*/ 80 h 147"/>
                <a:gd name="T12" fmla="*/ 29 w 159"/>
                <a:gd name="T13" fmla="*/ 62 h 147"/>
                <a:gd name="T14" fmla="*/ 35 w 159"/>
                <a:gd name="T15" fmla="*/ 97 h 147"/>
                <a:gd name="T16" fmla="*/ 13 w 159"/>
                <a:gd name="T17" fmla="*/ 80 h 147"/>
                <a:gd name="T18" fmla="*/ 91 w 159"/>
                <a:gd name="T19" fmla="*/ 0 h 147"/>
                <a:gd name="T20" fmla="*/ 91 w 159"/>
                <a:gd name="T21" fmla="*/ 0 h 147"/>
                <a:gd name="T22" fmla="*/ 24 w 159"/>
                <a:gd name="T23" fmla="*/ 26 h 147"/>
                <a:gd name="T24" fmla="*/ 28 w 159"/>
                <a:gd name="T25" fmla="*/ 50 h 147"/>
                <a:gd name="T26" fmla="*/ 1 w 159"/>
                <a:gd name="T27" fmla="*/ 81 h 147"/>
                <a:gd name="T28" fmla="*/ 38 w 159"/>
                <a:gd name="T29" fmla="*/ 109 h 147"/>
                <a:gd name="T30" fmla="*/ 80 w 159"/>
                <a:gd name="T31" fmla="*/ 90 h 147"/>
                <a:gd name="T32" fmla="*/ 79 w 159"/>
                <a:gd name="T33" fmla="*/ 84 h 147"/>
                <a:gd name="T34" fmla="*/ 91 w 159"/>
                <a:gd name="T35" fmla="*/ 72 h 147"/>
                <a:gd name="T36" fmla="*/ 103 w 159"/>
                <a:gd name="T37" fmla="*/ 84 h 147"/>
                <a:gd name="T38" fmla="*/ 91 w 159"/>
                <a:gd name="T39" fmla="*/ 96 h 147"/>
                <a:gd name="T40" fmla="*/ 39 w 159"/>
                <a:gd name="T41" fmla="*/ 122 h 147"/>
                <a:gd name="T42" fmla="*/ 40 w 159"/>
                <a:gd name="T43" fmla="*/ 127 h 147"/>
                <a:gd name="T44" fmla="*/ 91 w 159"/>
                <a:gd name="T45" fmla="*/ 147 h 147"/>
                <a:gd name="T46" fmla="*/ 91 w 159"/>
                <a:gd name="T47" fmla="*/ 147 h 147"/>
                <a:gd name="T48" fmla="*/ 142 w 159"/>
                <a:gd name="T49" fmla="*/ 127 h 147"/>
                <a:gd name="T50" fmla="*/ 157 w 159"/>
                <a:gd name="T51" fmla="*/ 26 h 147"/>
                <a:gd name="T52" fmla="*/ 91 w 159"/>
                <a:gd name="T53"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9" h="147">
                  <a:moveTo>
                    <a:pt x="91" y="44"/>
                  </a:moveTo>
                  <a:cubicBezTo>
                    <a:pt x="60" y="44"/>
                    <a:pt x="38" y="32"/>
                    <a:pt x="38" y="28"/>
                  </a:cubicBezTo>
                  <a:cubicBezTo>
                    <a:pt x="38" y="24"/>
                    <a:pt x="60" y="12"/>
                    <a:pt x="91" y="12"/>
                  </a:cubicBezTo>
                  <a:cubicBezTo>
                    <a:pt x="121" y="12"/>
                    <a:pt x="143" y="24"/>
                    <a:pt x="143" y="28"/>
                  </a:cubicBezTo>
                  <a:cubicBezTo>
                    <a:pt x="143" y="32"/>
                    <a:pt x="121" y="44"/>
                    <a:pt x="91" y="44"/>
                  </a:cubicBezTo>
                  <a:close/>
                  <a:moveTo>
                    <a:pt x="13" y="80"/>
                  </a:moveTo>
                  <a:cubicBezTo>
                    <a:pt x="12" y="75"/>
                    <a:pt x="17" y="67"/>
                    <a:pt x="29" y="62"/>
                  </a:cubicBezTo>
                  <a:cubicBezTo>
                    <a:pt x="31" y="73"/>
                    <a:pt x="33" y="86"/>
                    <a:pt x="35" y="97"/>
                  </a:cubicBezTo>
                  <a:cubicBezTo>
                    <a:pt x="21" y="94"/>
                    <a:pt x="14" y="87"/>
                    <a:pt x="13" y="80"/>
                  </a:cubicBezTo>
                  <a:close/>
                  <a:moveTo>
                    <a:pt x="91" y="0"/>
                  </a:moveTo>
                  <a:cubicBezTo>
                    <a:pt x="91" y="0"/>
                    <a:pt x="91" y="0"/>
                    <a:pt x="91" y="0"/>
                  </a:cubicBezTo>
                  <a:cubicBezTo>
                    <a:pt x="49" y="0"/>
                    <a:pt x="22" y="14"/>
                    <a:pt x="24" y="26"/>
                  </a:cubicBezTo>
                  <a:cubicBezTo>
                    <a:pt x="24" y="29"/>
                    <a:pt x="26" y="38"/>
                    <a:pt x="28" y="50"/>
                  </a:cubicBezTo>
                  <a:cubicBezTo>
                    <a:pt x="7" y="58"/>
                    <a:pt x="0" y="71"/>
                    <a:pt x="1" y="81"/>
                  </a:cubicBezTo>
                  <a:cubicBezTo>
                    <a:pt x="2" y="94"/>
                    <a:pt x="13" y="107"/>
                    <a:pt x="38" y="109"/>
                  </a:cubicBezTo>
                  <a:cubicBezTo>
                    <a:pt x="52" y="111"/>
                    <a:pt x="69" y="103"/>
                    <a:pt x="80" y="90"/>
                  </a:cubicBezTo>
                  <a:cubicBezTo>
                    <a:pt x="79" y="88"/>
                    <a:pt x="79" y="86"/>
                    <a:pt x="79" y="84"/>
                  </a:cubicBezTo>
                  <a:cubicBezTo>
                    <a:pt x="79" y="77"/>
                    <a:pt x="84" y="72"/>
                    <a:pt x="91" y="72"/>
                  </a:cubicBezTo>
                  <a:cubicBezTo>
                    <a:pt x="97" y="72"/>
                    <a:pt x="103" y="77"/>
                    <a:pt x="103" y="84"/>
                  </a:cubicBezTo>
                  <a:cubicBezTo>
                    <a:pt x="103" y="90"/>
                    <a:pt x="97" y="95"/>
                    <a:pt x="91" y="96"/>
                  </a:cubicBezTo>
                  <a:cubicBezTo>
                    <a:pt x="78" y="113"/>
                    <a:pt x="58" y="123"/>
                    <a:pt x="39" y="122"/>
                  </a:cubicBezTo>
                  <a:cubicBezTo>
                    <a:pt x="39" y="124"/>
                    <a:pt x="39" y="125"/>
                    <a:pt x="40" y="127"/>
                  </a:cubicBezTo>
                  <a:cubicBezTo>
                    <a:pt x="40" y="132"/>
                    <a:pt x="60" y="147"/>
                    <a:pt x="91" y="147"/>
                  </a:cubicBezTo>
                  <a:cubicBezTo>
                    <a:pt x="91" y="147"/>
                    <a:pt x="91" y="147"/>
                    <a:pt x="91" y="147"/>
                  </a:cubicBezTo>
                  <a:cubicBezTo>
                    <a:pt x="121" y="147"/>
                    <a:pt x="141" y="132"/>
                    <a:pt x="142" y="127"/>
                  </a:cubicBezTo>
                  <a:cubicBezTo>
                    <a:pt x="142" y="122"/>
                    <a:pt x="156" y="38"/>
                    <a:pt x="157" y="26"/>
                  </a:cubicBezTo>
                  <a:cubicBezTo>
                    <a:pt x="159" y="14"/>
                    <a:pt x="133" y="0"/>
                    <a:pt x="9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600" dirty="0">
                <a:solidFill>
                  <a:schemeClr val="bg1">
                    <a:lumMod val="50000"/>
                  </a:schemeClr>
                </a:solidFill>
                <a:cs typeface="+mn-ea"/>
                <a:sym typeface="+mn-lt"/>
              </a:endParaRPr>
            </a:p>
          </p:txBody>
        </p:sp>
        <p:sp>
          <p:nvSpPr>
            <p:cNvPr id="23" name="Freeform 9">
              <a:extLst>
                <a:ext uri="{FF2B5EF4-FFF2-40B4-BE49-F238E27FC236}">
                  <a16:creationId xmlns:a16="http://schemas.microsoft.com/office/drawing/2014/main" id="{0010B15E-2FB4-4181-BD65-6C1CB7288DEF}"/>
                </a:ext>
              </a:extLst>
            </p:cNvPr>
            <p:cNvSpPr>
              <a:spLocks noEditPoints="1"/>
            </p:cNvSpPr>
            <p:nvPr/>
          </p:nvSpPr>
          <p:spPr bwMode="auto">
            <a:xfrm>
              <a:off x="5112326" y="3242929"/>
              <a:ext cx="246132" cy="422871"/>
            </a:xfrm>
            <a:custGeom>
              <a:avLst/>
              <a:gdLst>
                <a:gd name="T0" fmla="*/ 42 w 96"/>
                <a:gd name="T1" fmla="*/ 69 h 165"/>
                <a:gd name="T2" fmla="*/ 41 w 96"/>
                <a:gd name="T3" fmla="*/ 75 h 165"/>
                <a:gd name="T4" fmla="*/ 33 w 96"/>
                <a:gd name="T5" fmla="*/ 117 h 165"/>
                <a:gd name="T6" fmla="*/ 24 w 96"/>
                <a:gd name="T7" fmla="*/ 129 h 165"/>
                <a:gd name="T8" fmla="*/ 14 w 96"/>
                <a:gd name="T9" fmla="*/ 119 h 165"/>
                <a:gd name="T10" fmla="*/ 31 w 96"/>
                <a:gd name="T11" fmla="*/ 77 h 165"/>
                <a:gd name="T12" fmla="*/ 38 w 96"/>
                <a:gd name="T13" fmla="*/ 67 h 165"/>
                <a:gd name="T14" fmla="*/ 42 w 96"/>
                <a:gd name="T15" fmla="*/ 67 h 165"/>
                <a:gd name="T16" fmla="*/ 42 w 96"/>
                <a:gd name="T17" fmla="*/ 69 h 165"/>
                <a:gd name="T18" fmla="*/ 50 w 96"/>
                <a:gd name="T19" fmla="*/ 2 h 165"/>
                <a:gd name="T20" fmla="*/ 46 w 96"/>
                <a:gd name="T21" fmla="*/ 2 h 165"/>
                <a:gd name="T22" fmla="*/ 0 w 96"/>
                <a:gd name="T23" fmla="*/ 118 h 165"/>
                <a:gd name="T24" fmla="*/ 48 w 96"/>
                <a:gd name="T25" fmla="*/ 165 h 165"/>
                <a:gd name="T26" fmla="*/ 96 w 96"/>
                <a:gd name="T27" fmla="*/ 118 h 165"/>
                <a:gd name="T28" fmla="*/ 50 w 96"/>
                <a:gd name="T29" fmla="*/ 2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6" h="165">
                  <a:moveTo>
                    <a:pt x="42" y="69"/>
                  </a:moveTo>
                  <a:cubicBezTo>
                    <a:pt x="42" y="71"/>
                    <a:pt x="41" y="73"/>
                    <a:pt x="41" y="75"/>
                  </a:cubicBezTo>
                  <a:cubicBezTo>
                    <a:pt x="37" y="87"/>
                    <a:pt x="33" y="101"/>
                    <a:pt x="33" y="117"/>
                  </a:cubicBezTo>
                  <a:cubicBezTo>
                    <a:pt x="33" y="126"/>
                    <a:pt x="28" y="129"/>
                    <a:pt x="24" y="129"/>
                  </a:cubicBezTo>
                  <a:cubicBezTo>
                    <a:pt x="18" y="129"/>
                    <a:pt x="14" y="125"/>
                    <a:pt x="14" y="119"/>
                  </a:cubicBezTo>
                  <a:cubicBezTo>
                    <a:pt x="14" y="100"/>
                    <a:pt x="23" y="88"/>
                    <a:pt x="31" y="77"/>
                  </a:cubicBezTo>
                  <a:cubicBezTo>
                    <a:pt x="33" y="73"/>
                    <a:pt x="36" y="70"/>
                    <a:pt x="38" y="67"/>
                  </a:cubicBezTo>
                  <a:cubicBezTo>
                    <a:pt x="39" y="66"/>
                    <a:pt x="41" y="66"/>
                    <a:pt x="42" y="67"/>
                  </a:cubicBezTo>
                  <a:cubicBezTo>
                    <a:pt x="43" y="68"/>
                    <a:pt x="43" y="69"/>
                    <a:pt x="42" y="69"/>
                  </a:cubicBezTo>
                  <a:close/>
                  <a:moveTo>
                    <a:pt x="50" y="2"/>
                  </a:moveTo>
                  <a:cubicBezTo>
                    <a:pt x="50" y="0"/>
                    <a:pt x="47" y="0"/>
                    <a:pt x="46" y="2"/>
                  </a:cubicBezTo>
                  <a:cubicBezTo>
                    <a:pt x="39" y="63"/>
                    <a:pt x="0" y="76"/>
                    <a:pt x="0" y="118"/>
                  </a:cubicBezTo>
                  <a:cubicBezTo>
                    <a:pt x="0" y="144"/>
                    <a:pt x="22" y="165"/>
                    <a:pt x="48" y="165"/>
                  </a:cubicBezTo>
                  <a:cubicBezTo>
                    <a:pt x="74" y="165"/>
                    <a:pt x="96" y="144"/>
                    <a:pt x="96" y="118"/>
                  </a:cubicBezTo>
                  <a:cubicBezTo>
                    <a:pt x="96" y="76"/>
                    <a:pt x="57" y="63"/>
                    <a:pt x="50" y="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600" dirty="0">
                <a:solidFill>
                  <a:schemeClr val="bg1">
                    <a:lumMod val="50000"/>
                  </a:schemeClr>
                </a:solidFill>
                <a:cs typeface="+mn-ea"/>
                <a:sym typeface="+mn-lt"/>
              </a:endParaRPr>
            </a:p>
          </p:txBody>
        </p:sp>
      </p:grpSp>
    </p:spTree>
    <p:extLst>
      <p:ext uri="{BB962C8B-B14F-4D97-AF65-F5344CB8AC3E}">
        <p14:creationId xmlns:p14="http://schemas.microsoft.com/office/powerpoint/2010/main" val="1669332210"/>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750"/>
                                        <p:tgtEl>
                                          <p:spTgt spid="10"/>
                                        </p:tgtEl>
                                      </p:cBhvr>
                                    </p:animEffect>
                                    <p:anim calcmode="lin" valueType="num">
                                      <p:cBhvr>
                                        <p:cTn id="8" dur="750" fill="hold"/>
                                        <p:tgtEl>
                                          <p:spTgt spid="10"/>
                                        </p:tgtEl>
                                        <p:attrNameLst>
                                          <p:attrName>ppt_x</p:attrName>
                                        </p:attrNameLst>
                                      </p:cBhvr>
                                      <p:tavLst>
                                        <p:tav tm="0">
                                          <p:val>
                                            <p:strVal val="#ppt_x"/>
                                          </p:val>
                                        </p:tav>
                                        <p:tav tm="100000">
                                          <p:val>
                                            <p:strVal val="#ppt_x"/>
                                          </p:val>
                                        </p:tav>
                                      </p:tavLst>
                                    </p:anim>
                                    <p:anim calcmode="lin" valueType="num">
                                      <p:cBhvr>
                                        <p:cTn id="9" dur="75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2" presetClass="entr" presetSubtype="8"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1250" fill="hold"/>
                                        <p:tgtEl>
                                          <p:spTgt spid="11"/>
                                        </p:tgtEl>
                                        <p:attrNameLst>
                                          <p:attrName>ppt_x</p:attrName>
                                        </p:attrNameLst>
                                      </p:cBhvr>
                                      <p:tavLst>
                                        <p:tav tm="0">
                                          <p:val>
                                            <p:strVal val="0-#ppt_w/2"/>
                                          </p:val>
                                        </p:tav>
                                        <p:tav tm="100000">
                                          <p:val>
                                            <p:strVal val="#ppt_x"/>
                                          </p:val>
                                        </p:tav>
                                      </p:tavLst>
                                    </p:anim>
                                    <p:anim calcmode="lin" valueType="num">
                                      <p:cBhvr additive="base">
                                        <p:cTn id="14" dur="125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a:extLst>
              <a:ext uri="{FF2B5EF4-FFF2-40B4-BE49-F238E27FC236}">
                <a16:creationId xmlns:a16="http://schemas.microsoft.com/office/drawing/2014/main" id="{A09ABD18-E0F6-43B9-BA06-155BE8737909}"/>
              </a:ext>
            </a:extLst>
          </p:cNvPr>
          <p:cNvGrpSpPr/>
          <p:nvPr/>
        </p:nvGrpSpPr>
        <p:grpSpPr>
          <a:xfrm>
            <a:off x="0" y="220275"/>
            <a:ext cx="12190413" cy="941775"/>
            <a:chOff x="0" y="220275"/>
            <a:chExt cx="12190413" cy="941775"/>
          </a:xfrm>
        </p:grpSpPr>
        <p:grpSp>
          <p:nvGrpSpPr>
            <p:cNvPr id="7" name="组合 6">
              <a:extLst>
                <a:ext uri="{FF2B5EF4-FFF2-40B4-BE49-F238E27FC236}">
                  <a16:creationId xmlns:a16="http://schemas.microsoft.com/office/drawing/2014/main" id="{91A78D73-1534-4CEC-A1A8-97E5AD40ECCB}"/>
                </a:ext>
              </a:extLst>
            </p:cNvPr>
            <p:cNvGrpSpPr/>
            <p:nvPr/>
          </p:nvGrpSpPr>
          <p:grpSpPr>
            <a:xfrm>
              <a:off x="0" y="223297"/>
              <a:ext cx="12190413" cy="938753"/>
              <a:chOff x="0" y="223297"/>
              <a:chExt cx="12190413" cy="938753"/>
            </a:xfrm>
          </p:grpSpPr>
          <p:grpSp>
            <p:nvGrpSpPr>
              <p:cNvPr id="3" name="组合 2">
                <a:extLst>
                  <a:ext uri="{FF2B5EF4-FFF2-40B4-BE49-F238E27FC236}">
                    <a16:creationId xmlns:a16="http://schemas.microsoft.com/office/drawing/2014/main" id="{221BB330-C659-4041-8497-81889502ABCF}"/>
                  </a:ext>
                </a:extLst>
              </p:cNvPr>
              <p:cNvGrpSpPr/>
              <p:nvPr/>
            </p:nvGrpSpPr>
            <p:grpSpPr>
              <a:xfrm>
                <a:off x="4470555" y="223297"/>
                <a:ext cx="3255324" cy="750249"/>
                <a:chOff x="1143155" y="278633"/>
                <a:chExt cx="3255324" cy="750249"/>
              </a:xfrm>
            </p:grpSpPr>
            <p:sp>
              <p:nvSpPr>
                <p:cNvPr id="4" name="TextBox 8">
                  <a:extLst>
                    <a:ext uri="{FF2B5EF4-FFF2-40B4-BE49-F238E27FC236}">
                      <a16:creationId xmlns:a16="http://schemas.microsoft.com/office/drawing/2014/main" id="{FAD4A74A-6089-42C7-80E6-C3319B374D80}"/>
                    </a:ext>
                  </a:extLst>
                </p:cNvPr>
                <p:cNvSpPr txBox="1">
                  <a:spLocks noChangeArrowheads="1"/>
                </p:cNvSpPr>
                <p:nvPr/>
              </p:nvSpPr>
              <p:spPr bwMode="auto">
                <a:xfrm>
                  <a:off x="1143156" y="278633"/>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en-US" altLang="zh-CN" sz="3200" dirty="0">
                      <a:solidFill>
                        <a:schemeClr val="tx2">
                          <a:lumMod val="50000"/>
                        </a:schemeClr>
                      </a:solidFill>
                      <a:cs typeface="+mn-ea"/>
                      <a:sym typeface="+mn-lt"/>
                    </a:rPr>
                    <a:t>Add title text</a:t>
                  </a:r>
                  <a:endParaRPr lang="zh-CN" altLang="en-US" sz="3200" dirty="0">
                    <a:solidFill>
                      <a:schemeClr val="tx2">
                        <a:lumMod val="50000"/>
                      </a:schemeClr>
                    </a:solidFill>
                    <a:cs typeface="+mn-ea"/>
                    <a:sym typeface="+mn-lt"/>
                  </a:endParaRPr>
                </a:p>
              </p:txBody>
            </p:sp>
            <p:sp>
              <p:nvSpPr>
                <p:cNvPr id="5" name="TextBox 8">
                  <a:extLst>
                    <a:ext uri="{FF2B5EF4-FFF2-40B4-BE49-F238E27FC236}">
                      <a16:creationId xmlns:a16="http://schemas.microsoft.com/office/drawing/2014/main" id="{CBE39269-C6CD-4C9B-B3BE-3D41352680AF}"/>
                    </a:ext>
                  </a:extLst>
                </p:cNvPr>
                <p:cNvSpPr txBox="1">
                  <a:spLocks noChangeArrowheads="1"/>
                </p:cNvSpPr>
                <p:nvPr/>
              </p:nvSpPr>
              <p:spPr bwMode="auto">
                <a:xfrm>
                  <a:off x="1143155" y="844216"/>
                  <a:ext cx="325532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algn="ctr" eaLnBrk="1" hangingPunct="1"/>
                  <a:r>
                    <a:rPr lang="en-US" altLang="zh-CN" sz="1200" dirty="0">
                      <a:solidFill>
                        <a:srgbClr val="C00000"/>
                      </a:solidFill>
                      <a:cs typeface="+mn-ea"/>
                      <a:sym typeface="+mn-lt"/>
                    </a:rPr>
                    <a:t>CLICK TO ADD CAPTION TEXT</a:t>
                  </a:r>
                  <a:endParaRPr lang="zh-CN" altLang="en-US" sz="1200" dirty="0">
                    <a:solidFill>
                      <a:srgbClr val="C00000"/>
                    </a:solidFill>
                    <a:cs typeface="+mn-ea"/>
                    <a:sym typeface="+mn-lt"/>
                  </a:endParaRPr>
                </a:p>
              </p:txBody>
            </p:sp>
          </p:grpSp>
          <p:cxnSp>
            <p:nvCxnSpPr>
              <p:cNvPr id="6" name="直接连接符 5">
                <a:extLst>
                  <a:ext uri="{FF2B5EF4-FFF2-40B4-BE49-F238E27FC236}">
                    <a16:creationId xmlns:a16="http://schemas.microsoft.com/office/drawing/2014/main" id="{A04BADEE-C3C6-4893-B473-ED048E7FD8D5}"/>
                  </a:ext>
                </a:extLst>
              </p:cNvPr>
              <p:cNvCxnSpPr/>
              <p:nvPr/>
            </p:nvCxnSpPr>
            <p:spPr>
              <a:xfrm>
                <a:off x="0" y="1162050"/>
                <a:ext cx="12190413" cy="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grpSp>
        <p:pic>
          <p:nvPicPr>
            <p:cNvPr id="8" name="图片 7">
              <a:extLst>
                <a:ext uri="{FF2B5EF4-FFF2-40B4-BE49-F238E27FC236}">
                  <a16:creationId xmlns:a16="http://schemas.microsoft.com/office/drawing/2014/main" id="{ED40208C-728E-41BE-A1F2-E848D5A4A6C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7457829" y="220275"/>
              <a:ext cx="1101533" cy="742005"/>
            </a:xfrm>
            <a:prstGeom prst="rect">
              <a:avLst/>
            </a:prstGeom>
          </p:spPr>
        </p:pic>
        <p:pic>
          <p:nvPicPr>
            <p:cNvPr id="9" name="图片 8">
              <a:extLst>
                <a:ext uri="{FF2B5EF4-FFF2-40B4-BE49-F238E27FC236}">
                  <a16:creationId xmlns:a16="http://schemas.microsoft.com/office/drawing/2014/main" id="{6B068F9C-E5BD-4227-B27E-F423175EF4F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58697" y="220275"/>
              <a:ext cx="1101533" cy="742005"/>
            </a:xfrm>
            <a:prstGeom prst="rect">
              <a:avLst/>
            </a:prstGeom>
          </p:spPr>
        </p:pic>
      </p:grpSp>
      <p:grpSp>
        <p:nvGrpSpPr>
          <p:cNvPr id="11" name="组合 10">
            <a:extLst>
              <a:ext uri="{FF2B5EF4-FFF2-40B4-BE49-F238E27FC236}">
                <a16:creationId xmlns:a16="http://schemas.microsoft.com/office/drawing/2014/main" id="{8BD8A60C-B4B5-421E-8BC5-D3AB5089C5B8}"/>
              </a:ext>
            </a:extLst>
          </p:cNvPr>
          <p:cNvGrpSpPr/>
          <p:nvPr/>
        </p:nvGrpSpPr>
        <p:grpSpPr>
          <a:xfrm>
            <a:off x="1257300" y="2374321"/>
            <a:ext cx="9634538" cy="3241119"/>
            <a:chOff x="1257300" y="2084388"/>
            <a:chExt cx="9634538" cy="3241119"/>
          </a:xfrm>
        </p:grpSpPr>
        <p:sp>
          <p:nvSpPr>
            <p:cNvPr id="12" name="Oval 32">
              <a:extLst>
                <a:ext uri="{FF2B5EF4-FFF2-40B4-BE49-F238E27FC236}">
                  <a16:creationId xmlns:a16="http://schemas.microsoft.com/office/drawing/2014/main" id="{65A3E53B-AB96-431D-B6BB-A1CE49F034FE}"/>
                </a:ext>
              </a:extLst>
            </p:cNvPr>
            <p:cNvSpPr/>
            <p:nvPr/>
          </p:nvSpPr>
          <p:spPr>
            <a:xfrm>
              <a:off x="3795713" y="2084388"/>
              <a:ext cx="2014537" cy="2014537"/>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200" dirty="0">
                <a:cs typeface="+mn-ea"/>
                <a:sym typeface="+mn-lt"/>
              </a:endParaRPr>
            </a:p>
          </p:txBody>
        </p:sp>
        <p:sp>
          <p:nvSpPr>
            <p:cNvPr id="13" name="Oval 33">
              <a:extLst>
                <a:ext uri="{FF2B5EF4-FFF2-40B4-BE49-F238E27FC236}">
                  <a16:creationId xmlns:a16="http://schemas.microsoft.com/office/drawing/2014/main" id="{4C9926E9-4DDB-443D-9FB3-DCF866447114}"/>
                </a:ext>
              </a:extLst>
            </p:cNvPr>
            <p:cNvSpPr/>
            <p:nvPr/>
          </p:nvSpPr>
          <p:spPr>
            <a:xfrm>
              <a:off x="6335713" y="2084388"/>
              <a:ext cx="2014537" cy="2014537"/>
            </a:xfrm>
            <a:prstGeom prst="ellipse">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200" dirty="0">
                <a:cs typeface="+mn-ea"/>
                <a:sym typeface="+mn-lt"/>
              </a:endParaRPr>
            </a:p>
          </p:txBody>
        </p:sp>
        <p:sp>
          <p:nvSpPr>
            <p:cNvPr id="14" name="Oval 34">
              <a:extLst>
                <a:ext uri="{FF2B5EF4-FFF2-40B4-BE49-F238E27FC236}">
                  <a16:creationId xmlns:a16="http://schemas.microsoft.com/office/drawing/2014/main" id="{E3499C5A-C3E3-4A03-9952-BE7511B833DC}"/>
                </a:ext>
              </a:extLst>
            </p:cNvPr>
            <p:cNvSpPr/>
            <p:nvPr/>
          </p:nvSpPr>
          <p:spPr>
            <a:xfrm>
              <a:off x="8877300" y="2084388"/>
              <a:ext cx="2014538" cy="2014537"/>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200" dirty="0">
                <a:cs typeface="+mn-ea"/>
                <a:sym typeface="+mn-lt"/>
              </a:endParaRPr>
            </a:p>
          </p:txBody>
        </p:sp>
        <p:sp>
          <p:nvSpPr>
            <p:cNvPr id="15" name="Oval 31">
              <a:extLst>
                <a:ext uri="{FF2B5EF4-FFF2-40B4-BE49-F238E27FC236}">
                  <a16:creationId xmlns:a16="http://schemas.microsoft.com/office/drawing/2014/main" id="{51FFB52C-833B-4B36-B66C-945C7134BEFA}"/>
                </a:ext>
              </a:extLst>
            </p:cNvPr>
            <p:cNvSpPr/>
            <p:nvPr/>
          </p:nvSpPr>
          <p:spPr>
            <a:xfrm>
              <a:off x="1257300" y="2084388"/>
              <a:ext cx="2014538" cy="2014537"/>
            </a:xfrm>
            <a:prstGeom prst="ellipse">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200" dirty="0">
                <a:cs typeface="+mn-ea"/>
                <a:sym typeface="+mn-lt"/>
              </a:endParaRPr>
            </a:p>
          </p:txBody>
        </p:sp>
        <p:sp>
          <p:nvSpPr>
            <p:cNvPr id="16" name="椭圆 15">
              <a:extLst>
                <a:ext uri="{FF2B5EF4-FFF2-40B4-BE49-F238E27FC236}">
                  <a16:creationId xmlns:a16="http://schemas.microsoft.com/office/drawing/2014/main" id="{FF71D2F7-AA09-4391-AF66-EE98A3B09409}"/>
                </a:ext>
              </a:extLst>
            </p:cNvPr>
            <p:cNvSpPr/>
            <p:nvPr/>
          </p:nvSpPr>
          <p:spPr>
            <a:xfrm>
              <a:off x="1847850" y="3617913"/>
              <a:ext cx="831850" cy="833437"/>
            </a:xfrm>
            <a:prstGeom prst="ellipse">
              <a:avLst/>
            </a:prstGeom>
            <a:solidFill>
              <a:schemeClr val="tx2">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dirty="0">
                  <a:solidFill>
                    <a:srgbClr val="E71F3C"/>
                  </a:solidFill>
                  <a:cs typeface="+mn-ea"/>
                  <a:sym typeface="+mn-lt"/>
                </a:rPr>
                <a:t> </a:t>
              </a:r>
              <a:endParaRPr lang="zh-CN" altLang="en-US" dirty="0">
                <a:solidFill>
                  <a:srgbClr val="E71F3C"/>
                </a:solidFill>
                <a:cs typeface="+mn-ea"/>
                <a:sym typeface="+mn-lt"/>
              </a:endParaRPr>
            </a:p>
          </p:txBody>
        </p:sp>
        <p:sp>
          <p:nvSpPr>
            <p:cNvPr id="17" name="椭圆 16">
              <a:extLst>
                <a:ext uri="{FF2B5EF4-FFF2-40B4-BE49-F238E27FC236}">
                  <a16:creationId xmlns:a16="http://schemas.microsoft.com/office/drawing/2014/main" id="{C484C77F-AFDF-4FAE-86D7-4445E425BE89}"/>
                </a:ext>
              </a:extLst>
            </p:cNvPr>
            <p:cNvSpPr/>
            <p:nvPr/>
          </p:nvSpPr>
          <p:spPr>
            <a:xfrm>
              <a:off x="4383088" y="3617913"/>
              <a:ext cx="833437" cy="833437"/>
            </a:xfrm>
            <a:prstGeom prst="ellipse">
              <a:avLst/>
            </a:prstGeom>
            <a:solidFill>
              <a:srgbClr val="C0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rgbClr val="E71F3C"/>
                </a:solidFill>
                <a:cs typeface="+mn-ea"/>
                <a:sym typeface="+mn-lt"/>
              </a:endParaRPr>
            </a:p>
          </p:txBody>
        </p:sp>
        <p:sp>
          <p:nvSpPr>
            <p:cNvPr id="18" name="椭圆 17">
              <a:extLst>
                <a:ext uri="{FF2B5EF4-FFF2-40B4-BE49-F238E27FC236}">
                  <a16:creationId xmlns:a16="http://schemas.microsoft.com/office/drawing/2014/main" id="{69DB3D2F-CD3D-4875-B3FD-DEAC838BC67E}"/>
                </a:ext>
              </a:extLst>
            </p:cNvPr>
            <p:cNvSpPr/>
            <p:nvPr/>
          </p:nvSpPr>
          <p:spPr>
            <a:xfrm>
              <a:off x="6926263" y="3617913"/>
              <a:ext cx="833437" cy="833437"/>
            </a:xfrm>
            <a:prstGeom prst="ellipse">
              <a:avLst/>
            </a:prstGeom>
            <a:solidFill>
              <a:schemeClr val="tx2">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rgbClr val="E71F3C"/>
                </a:solidFill>
                <a:cs typeface="+mn-ea"/>
                <a:sym typeface="+mn-lt"/>
              </a:endParaRPr>
            </a:p>
          </p:txBody>
        </p:sp>
        <p:sp>
          <p:nvSpPr>
            <p:cNvPr id="19" name="椭圆 18">
              <a:extLst>
                <a:ext uri="{FF2B5EF4-FFF2-40B4-BE49-F238E27FC236}">
                  <a16:creationId xmlns:a16="http://schemas.microsoft.com/office/drawing/2014/main" id="{93921068-E2F4-4A68-8FE2-25065341B865}"/>
                </a:ext>
              </a:extLst>
            </p:cNvPr>
            <p:cNvSpPr/>
            <p:nvPr/>
          </p:nvSpPr>
          <p:spPr>
            <a:xfrm>
              <a:off x="9464675" y="3640138"/>
              <a:ext cx="833438" cy="831850"/>
            </a:xfrm>
            <a:prstGeom prst="ellipse">
              <a:avLst/>
            </a:prstGeom>
            <a:solidFill>
              <a:srgbClr val="C0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dirty="0">
                  <a:solidFill>
                    <a:srgbClr val="E71F3C"/>
                  </a:solidFill>
                  <a:cs typeface="+mn-ea"/>
                  <a:sym typeface="+mn-lt"/>
                </a:rPr>
                <a:t> </a:t>
              </a:r>
              <a:endParaRPr lang="zh-CN" altLang="en-US" dirty="0">
                <a:solidFill>
                  <a:srgbClr val="E71F3C"/>
                </a:solidFill>
                <a:cs typeface="+mn-ea"/>
                <a:sym typeface="+mn-lt"/>
              </a:endParaRPr>
            </a:p>
          </p:txBody>
        </p:sp>
        <p:sp>
          <p:nvSpPr>
            <p:cNvPr id="20" name="文本框 25">
              <a:extLst>
                <a:ext uri="{FF2B5EF4-FFF2-40B4-BE49-F238E27FC236}">
                  <a16:creationId xmlns:a16="http://schemas.microsoft.com/office/drawing/2014/main" id="{47B04176-9804-42DA-891F-FDA28C472A82}"/>
                </a:ext>
              </a:extLst>
            </p:cNvPr>
            <p:cNvSpPr txBox="1">
              <a:spLocks noChangeArrowheads="1"/>
            </p:cNvSpPr>
            <p:nvPr/>
          </p:nvSpPr>
          <p:spPr bwMode="auto">
            <a:xfrm>
              <a:off x="1966913" y="3860800"/>
              <a:ext cx="5524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b="1" dirty="0">
                  <a:solidFill>
                    <a:schemeClr val="bg1"/>
                  </a:solidFill>
                  <a:latin typeface="+mn-lt"/>
                  <a:ea typeface="+mn-ea"/>
                  <a:cs typeface="+mn-ea"/>
                  <a:sym typeface="+mn-lt"/>
                </a:rPr>
                <a:t>01</a:t>
              </a:r>
              <a:endParaRPr lang="zh-CN" altLang="en-US" b="1" dirty="0">
                <a:solidFill>
                  <a:schemeClr val="bg1"/>
                </a:solidFill>
                <a:latin typeface="+mn-lt"/>
                <a:ea typeface="+mn-ea"/>
                <a:cs typeface="+mn-ea"/>
                <a:sym typeface="+mn-lt"/>
              </a:endParaRPr>
            </a:p>
          </p:txBody>
        </p:sp>
        <p:sp>
          <p:nvSpPr>
            <p:cNvPr id="21" name="文本框 26">
              <a:extLst>
                <a:ext uri="{FF2B5EF4-FFF2-40B4-BE49-F238E27FC236}">
                  <a16:creationId xmlns:a16="http://schemas.microsoft.com/office/drawing/2014/main" id="{E2BC8EBC-7A50-488A-980F-082073322E0B}"/>
                </a:ext>
              </a:extLst>
            </p:cNvPr>
            <p:cNvSpPr txBox="1">
              <a:spLocks noChangeArrowheads="1"/>
            </p:cNvSpPr>
            <p:nvPr/>
          </p:nvSpPr>
          <p:spPr bwMode="auto">
            <a:xfrm>
              <a:off x="4519613" y="3876675"/>
              <a:ext cx="5524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b="1" dirty="0">
                  <a:solidFill>
                    <a:schemeClr val="bg1"/>
                  </a:solidFill>
                  <a:latin typeface="+mn-lt"/>
                  <a:ea typeface="+mn-ea"/>
                  <a:cs typeface="+mn-ea"/>
                  <a:sym typeface="+mn-lt"/>
                </a:rPr>
                <a:t>02</a:t>
              </a:r>
              <a:endParaRPr lang="zh-CN" altLang="en-US" b="1" dirty="0">
                <a:solidFill>
                  <a:schemeClr val="bg1"/>
                </a:solidFill>
                <a:latin typeface="+mn-lt"/>
                <a:ea typeface="+mn-ea"/>
                <a:cs typeface="+mn-ea"/>
                <a:sym typeface="+mn-lt"/>
              </a:endParaRPr>
            </a:p>
          </p:txBody>
        </p:sp>
        <p:sp>
          <p:nvSpPr>
            <p:cNvPr id="22" name="文本框 27">
              <a:extLst>
                <a:ext uri="{FF2B5EF4-FFF2-40B4-BE49-F238E27FC236}">
                  <a16:creationId xmlns:a16="http://schemas.microsoft.com/office/drawing/2014/main" id="{30B6EABA-2B9E-4AB6-A42B-610ADA2B7094}"/>
                </a:ext>
              </a:extLst>
            </p:cNvPr>
            <p:cNvSpPr txBox="1">
              <a:spLocks noChangeArrowheads="1"/>
            </p:cNvSpPr>
            <p:nvPr/>
          </p:nvSpPr>
          <p:spPr bwMode="auto">
            <a:xfrm>
              <a:off x="7064375" y="3875088"/>
              <a:ext cx="5524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b="1" dirty="0">
                  <a:solidFill>
                    <a:schemeClr val="bg1"/>
                  </a:solidFill>
                  <a:latin typeface="+mn-lt"/>
                  <a:ea typeface="+mn-ea"/>
                  <a:cs typeface="+mn-ea"/>
                  <a:sym typeface="+mn-lt"/>
                </a:rPr>
                <a:t>03</a:t>
              </a:r>
              <a:endParaRPr lang="zh-CN" altLang="en-US" b="1" dirty="0">
                <a:solidFill>
                  <a:schemeClr val="bg1"/>
                </a:solidFill>
                <a:latin typeface="+mn-lt"/>
                <a:ea typeface="+mn-ea"/>
                <a:cs typeface="+mn-ea"/>
                <a:sym typeface="+mn-lt"/>
              </a:endParaRPr>
            </a:p>
          </p:txBody>
        </p:sp>
        <p:sp>
          <p:nvSpPr>
            <p:cNvPr id="23" name="文本框 28">
              <a:extLst>
                <a:ext uri="{FF2B5EF4-FFF2-40B4-BE49-F238E27FC236}">
                  <a16:creationId xmlns:a16="http://schemas.microsoft.com/office/drawing/2014/main" id="{3BB93483-7FDF-48AC-99FD-114E8B3011B9}"/>
                </a:ext>
              </a:extLst>
            </p:cNvPr>
            <p:cNvSpPr txBox="1">
              <a:spLocks noChangeArrowheads="1"/>
            </p:cNvSpPr>
            <p:nvPr/>
          </p:nvSpPr>
          <p:spPr bwMode="auto">
            <a:xfrm>
              <a:off x="9590088" y="3884613"/>
              <a:ext cx="5524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b="1" dirty="0">
                  <a:solidFill>
                    <a:schemeClr val="bg1"/>
                  </a:solidFill>
                  <a:latin typeface="+mn-lt"/>
                  <a:ea typeface="+mn-ea"/>
                  <a:cs typeface="+mn-ea"/>
                  <a:sym typeface="+mn-lt"/>
                </a:rPr>
                <a:t>04</a:t>
              </a:r>
              <a:endParaRPr lang="zh-CN" altLang="en-US" b="1" dirty="0">
                <a:solidFill>
                  <a:schemeClr val="bg1"/>
                </a:solidFill>
                <a:latin typeface="+mn-lt"/>
                <a:ea typeface="+mn-ea"/>
                <a:cs typeface="+mn-ea"/>
                <a:sym typeface="+mn-lt"/>
              </a:endParaRPr>
            </a:p>
          </p:txBody>
        </p:sp>
        <p:sp>
          <p:nvSpPr>
            <p:cNvPr id="24" name="Freeform 91">
              <a:extLst>
                <a:ext uri="{FF2B5EF4-FFF2-40B4-BE49-F238E27FC236}">
                  <a16:creationId xmlns:a16="http://schemas.microsoft.com/office/drawing/2014/main" id="{BFE745B1-7B18-4EF8-BF05-0555BE4ED01D}"/>
                </a:ext>
              </a:extLst>
            </p:cNvPr>
            <p:cNvSpPr/>
            <p:nvPr/>
          </p:nvSpPr>
          <p:spPr bwMode="auto">
            <a:xfrm>
              <a:off x="7208838" y="2673350"/>
              <a:ext cx="265112" cy="527050"/>
            </a:xfrm>
            <a:custGeom>
              <a:avLst/>
              <a:gdLst>
                <a:gd name="T0" fmla="*/ 264847 w 144"/>
                <a:gd name="T1" fmla="*/ 131616 h 288"/>
                <a:gd name="T2" fmla="*/ 132424 w 144"/>
                <a:gd name="T3" fmla="*/ 0 h 288"/>
                <a:gd name="T4" fmla="*/ 0 w 144"/>
                <a:gd name="T5" fmla="*/ 131616 h 288"/>
                <a:gd name="T6" fmla="*/ 66212 w 144"/>
                <a:gd name="T7" fmla="*/ 244952 h 288"/>
                <a:gd name="T8" fmla="*/ 0 w 144"/>
                <a:gd name="T9" fmla="*/ 526465 h 288"/>
                <a:gd name="T10" fmla="*/ 264847 w 144"/>
                <a:gd name="T11" fmla="*/ 526465 h 288"/>
                <a:gd name="T12" fmla="*/ 200474 w 144"/>
                <a:gd name="T13" fmla="*/ 244952 h 288"/>
                <a:gd name="T14" fmla="*/ 264847 w 144"/>
                <a:gd name="T15" fmla="*/ 131616 h 28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4" h="288">
                  <a:moveTo>
                    <a:pt x="144" y="72"/>
                  </a:moveTo>
                  <a:cubicBezTo>
                    <a:pt x="144" y="32"/>
                    <a:pt x="112" y="0"/>
                    <a:pt x="72" y="0"/>
                  </a:cubicBezTo>
                  <a:cubicBezTo>
                    <a:pt x="33" y="0"/>
                    <a:pt x="0" y="32"/>
                    <a:pt x="0" y="72"/>
                  </a:cubicBezTo>
                  <a:cubicBezTo>
                    <a:pt x="0" y="98"/>
                    <a:pt x="14" y="121"/>
                    <a:pt x="36" y="134"/>
                  </a:cubicBezTo>
                  <a:cubicBezTo>
                    <a:pt x="0" y="288"/>
                    <a:pt x="0" y="288"/>
                    <a:pt x="0" y="288"/>
                  </a:cubicBezTo>
                  <a:cubicBezTo>
                    <a:pt x="144" y="288"/>
                    <a:pt x="144" y="288"/>
                    <a:pt x="144" y="288"/>
                  </a:cubicBezTo>
                  <a:cubicBezTo>
                    <a:pt x="109" y="134"/>
                    <a:pt x="109" y="134"/>
                    <a:pt x="109" y="134"/>
                  </a:cubicBezTo>
                  <a:cubicBezTo>
                    <a:pt x="130" y="121"/>
                    <a:pt x="144" y="98"/>
                    <a:pt x="144" y="72"/>
                  </a:cubicBez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cs typeface="+mn-ea"/>
                <a:sym typeface="+mn-lt"/>
              </a:endParaRPr>
            </a:p>
          </p:txBody>
        </p:sp>
        <p:sp>
          <p:nvSpPr>
            <p:cNvPr id="25" name="Freeform 93">
              <a:extLst>
                <a:ext uri="{FF2B5EF4-FFF2-40B4-BE49-F238E27FC236}">
                  <a16:creationId xmlns:a16="http://schemas.microsoft.com/office/drawing/2014/main" id="{203B4263-9163-43FD-9843-21A63FF03974}"/>
                </a:ext>
              </a:extLst>
            </p:cNvPr>
            <p:cNvSpPr>
              <a:spLocks noEditPoints="1"/>
            </p:cNvSpPr>
            <p:nvPr/>
          </p:nvSpPr>
          <p:spPr bwMode="auto">
            <a:xfrm>
              <a:off x="2041525" y="2673350"/>
              <a:ext cx="395288" cy="530225"/>
            </a:xfrm>
            <a:custGeom>
              <a:avLst/>
              <a:gdLst>
                <a:gd name="T0" fmla="*/ 342962 w 216"/>
                <a:gd name="T1" fmla="*/ 231741 h 288"/>
                <a:gd name="T2" fmla="*/ 342962 w 216"/>
                <a:gd name="T3" fmla="*/ 145298 h 288"/>
                <a:gd name="T4" fmla="*/ 198845 w 216"/>
                <a:gd name="T5" fmla="*/ 0 h 288"/>
                <a:gd name="T6" fmla="*/ 197021 w 216"/>
                <a:gd name="T7" fmla="*/ 0 h 288"/>
                <a:gd name="T8" fmla="*/ 193372 w 216"/>
                <a:gd name="T9" fmla="*/ 0 h 288"/>
                <a:gd name="T10" fmla="*/ 51079 w 216"/>
                <a:gd name="T11" fmla="*/ 145298 h 288"/>
                <a:gd name="T12" fmla="*/ 51079 w 216"/>
                <a:gd name="T13" fmla="*/ 231741 h 288"/>
                <a:gd name="T14" fmla="*/ 0 w 216"/>
                <a:gd name="T15" fmla="*/ 231741 h 288"/>
                <a:gd name="T16" fmla="*/ 0 w 216"/>
                <a:gd name="T17" fmla="*/ 529694 h 288"/>
                <a:gd name="T18" fmla="*/ 394041 w 216"/>
                <a:gd name="T19" fmla="*/ 529694 h 288"/>
                <a:gd name="T20" fmla="*/ 394041 w 216"/>
                <a:gd name="T21" fmla="*/ 231741 h 288"/>
                <a:gd name="T22" fmla="*/ 342962 w 216"/>
                <a:gd name="T23" fmla="*/ 231741 h 288"/>
                <a:gd name="T24" fmla="*/ 242627 w 216"/>
                <a:gd name="T25" fmla="*/ 476357 h 288"/>
                <a:gd name="T26" fmla="*/ 153238 w 216"/>
                <a:gd name="T27" fmla="*/ 476357 h 288"/>
                <a:gd name="T28" fmla="*/ 175129 w 216"/>
                <a:gd name="T29" fmla="*/ 378878 h 288"/>
                <a:gd name="T30" fmla="*/ 153238 w 216"/>
                <a:gd name="T31" fmla="*/ 340255 h 288"/>
                <a:gd name="T32" fmla="*/ 197021 w 216"/>
                <a:gd name="T33" fmla="*/ 296114 h 288"/>
                <a:gd name="T34" fmla="*/ 242627 w 216"/>
                <a:gd name="T35" fmla="*/ 340255 h 288"/>
                <a:gd name="T36" fmla="*/ 218912 w 216"/>
                <a:gd name="T37" fmla="*/ 378878 h 288"/>
                <a:gd name="T38" fmla="*/ 242627 w 216"/>
                <a:gd name="T39" fmla="*/ 476357 h 288"/>
                <a:gd name="T40" fmla="*/ 269991 w 216"/>
                <a:gd name="T41" fmla="*/ 231741 h 288"/>
                <a:gd name="T42" fmla="*/ 122226 w 216"/>
                <a:gd name="T43" fmla="*/ 231741 h 288"/>
                <a:gd name="T44" fmla="*/ 122226 w 216"/>
                <a:gd name="T45" fmla="*/ 145298 h 288"/>
                <a:gd name="T46" fmla="*/ 193372 w 216"/>
                <a:gd name="T47" fmla="*/ 73569 h 288"/>
                <a:gd name="T48" fmla="*/ 197021 w 216"/>
                <a:gd name="T49" fmla="*/ 73569 h 288"/>
                <a:gd name="T50" fmla="*/ 198845 w 216"/>
                <a:gd name="T51" fmla="*/ 73569 h 288"/>
                <a:gd name="T52" fmla="*/ 269991 w 216"/>
                <a:gd name="T53" fmla="*/ 145298 h 288"/>
                <a:gd name="T54" fmla="*/ 269991 w 216"/>
                <a:gd name="T55" fmla="*/ 231741 h 28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16" h="288">
                  <a:moveTo>
                    <a:pt x="188" y="126"/>
                  </a:moveTo>
                  <a:cubicBezTo>
                    <a:pt x="188" y="79"/>
                    <a:pt x="188" y="79"/>
                    <a:pt x="188" y="79"/>
                  </a:cubicBezTo>
                  <a:cubicBezTo>
                    <a:pt x="188" y="36"/>
                    <a:pt x="152" y="0"/>
                    <a:pt x="109" y="0"/>
                  </a:cubicBezTo>
                  <a:cubicBezTo>
                    <a:pt x="109" y="0"/>
                    <a:pt x="108" y="0"/>
                    <a:pt x="108" y="0"/>
                  </a:cubicBezTo>
                  <a:cubicBezTo>
                    <a:pt x="107" y="0"/>
                    <a:pt x="107" y="0"/>
                    <a:pt x="106" y="0"/>
                  </a:cubicBezTo>
                  <a:cubicBezTo>
                    <a:pt x="63" y="0"/>
                    <a:pt x="28" y="36"/>
                    <a:pt x="28" y="79"/>
                  </a:cubicBezTo>
                  <a:cubicBezTo>
                    <a:pt x="28" y="126"/>
                    <a:pt x="28" y="126"/>
                    <a:pt x="28" y="126"/>
                  </a:cubicBezTo>
                  <a:cubicBezTo>
                    <a:pt x="0" y="126"/>
                    <a:pt x="0" y="126"/>
                    <a:pt x="0" y="126"/>
                  </a:cubicBezTo>
                  <a:cubicBezTo>
                    <a:pt x="0" y="288"/>
                    <a:pt x="0" y="288"/>
                    <a:pt x="0" y="288"/>
                  </a:cubicBezTo>
                  <a:cubicBezTo>
                    <a:pt x="216" y="288"/>
                    <a:pt x="216" y="288"/>
                    <a:pt x="216" y="288"/>
                  </a:cubicBezTo>
                  <a:cubicBezTo>
                    <a:pt x="216" y="126"/>
                    <a:pt x="216" y="126"/>
                    <a:pt x="216" y="126"/>
                  </a:cubicBezTo>
                  <a:lnTo>
                    <a:pt x="188" y="126"/>
                  </a:lnTo>
                  <a:close/>
                  <a:moveTo>
                    <a:pt x="133" y="259"/>
                  </a:moveTo>
                  <a:cubicBezTo>
                    <a:pt x="84" y="259"/>
                    <a:pt x="84" y="259"/>
                    <a:pt x="84" y="259"/>
                  </a:cubicBezTo>
                  <a:cubicBezTo>
                    <a:pt x="96" y="206"/>
                    <a:pt x="96" y="206"/>
                    <a:pt x="96" y="206"/>
                  </a:cubicBezTo>
                  <a:cubicBezTo>
                    <a:pt x="88" y="202"/>
                    <a:pt x="84" y="194"/>
                    <a:pt x="84" y="185"/>
                  </a:cubicBezTo>
                  <a:cubicBezTo>
                    <a:pt x="84" y="172"/>
                    <a:pt x="95" y="161"/>
                    <a:pt x="108" y="161"/>
                  </a:cubicBezTo>
                  <a:cubicBezTo>
                    <a:pt x="122" y="161"/>
                    <a:pt x="133" y="172"/>
                    <a:pt x="133" y="185"/>
                  </a:cubicBezTo>
                  <a:cubicBezTo>
                    <a:pt x="133" y="194"/>
                    <a:pt x="128" y="202"/>
                    <a:pt x="120" y="206"/>
                  </a:cubicBezTo>
                  <a:lnTo>
                    <a:pt x="133" y="259"/>
                  </a:lnTo>
                  <a:close/>
                  <a:moveTo>
                    <a:pt x="148" y="126"/>
                  </a:moveTo>
                  <a:cubicBezTo>
                    <a:pt x="67" y="126"/>
                    <a:pt x="67" y="126"/>
                    <a:pt x="67" y="126"/>
                  </a:cubicBezTo>
                  <a:cubicBezTo>
                    <a:pt x="67" y="79"/>
                    <a:pt x="67" y="79"/>
                    <a:pt x="67" y="79"/>
                  </a:cubicBezTo>
                  <a:cubicBezTo>
                    <a:pt x="67" y="57"/>
                    <a:pt x="85" y="40"/>
                    <a:pt x="106" y="40"/>
                  </a:cubicBezTo>
                  <a:cubicBezTo>
                    <a:pt x="107" y="40"/>
                    <a:pt x="108" y="40"/>
                    <a:pt x="108" y="40"/>
                  </a:cubicBezTo>
                  <a:cubicBezTo>
                    <a:pt x="108" y="40"/>
                    <a:pt x="109" y="40"/>
                    <a:pt x="109" y="40"/>
                  </a:cubicBezTo>
                  <a:cubicBezTo>
                    <a:pt x="131" y="40"/>
                    <a:pt x="148" y="57"/>
                    <a:pt x="148" y="79"/>
                  </a:cubicBezTo>
                  <a:lnTo>
                    <a:pt x="148" y="126"/>
                  </a:ln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cs typeface="+mn-ea"/>
                <a:sym typeface="+mn-lt"/>
              </a:endParaRPr>
            </a:p>
          </p:txBody>
        </p:sp>
        <p:sp>
          <p:nvSpPr>
            <p:cNvPr id="26" name="Freeform 94">
              <a:extLst>
                <a:ext uri="{FF2B5EF4-FFF2-40B4-BE49-F238E27FC236}">
                  <a16:creationId xmlns:a16="http://schemas.microsoft.com/office/drawing/2014/main" id="{739ADD0A-2EF9-4C9D-8E24-89FAED2961F8}"/>
                </a:ext>
              </a:extLst>
            </p:cNvPr>
            <p:cNvSpPr>
              <a:spLocks noEditPoints="1"/>
            </p:cNvSpPr>
            <p:nvPr/>
          </p:nvSpPr>
          <p:spPr bwMode="auto">
            <a:xfrm>
              <a:off x="4619625" y="2690813"/>
              <a:ext cx="527050" cy="492125"/>
            </a:xfrm>
            <a:custGeom>
              <a:avLst/>
              <a:gdLst>
                <a:gd name="T0" fmla="*/ 393021 w 288"/>
                <a:gd name="T1" fmla="*/ 0 h 269"/>
                <a:gd name="T2" fmla="*/ 389365 w 288"/>
                <a:gd name="T3" fmla="*/ 0 h 269"/>
                <a:gd name="T4" fmla="*/ 387537 w 288"/>
                <a:gd name="T5" fmla="*/ 0 h 269"/>
                <a:gd name="T6" fmla="*/ 254092 w 288"/>
                <a:gd name="T7" fmla="*/ 133228 h 269"/>
                <a:gd name="T8" fmla="*/ 254092 w 288"/>
                <a:gd name="T9" fmla="*/ 213530 h 269"/>
                <a:gd name="T10" fmla="*/ 0 w 288"/>
                <a:gd name="T11" fmla="*/ 213530 h 269"/>
                <a:gd name="T12" fmla="*/ 0 w 288"/>
                <a:gd name="T13" fmla="*/ 490936 h 269"/>
                <a:gd name="T14" fmla="*/ 369257 w 288"/>
                <a:gd name="T15" fmla="*/ 490936 h 269"/>
                <a:gd name="T16" fmla="*/ 369257 w 288"/>
                <a:gd name="T17" fmla="*/ 213530 h 269"/>
                <a:gd name="T18" fmla="*/ 319901 w 288"/>
                <a:gd name="T19" fmla="*/ 213530 h 269"/>
                <a:gd name="T20" fmla="*/ 319901 w 288"/>
                <a:gd name="T21" fmla="*/ 133228 h 269"/>
                <a:gd name="T22" fmla="*/ 387537 w 288"/>
                <a:gd name="T23" fmla="*/ 65701 h 269"/>
                <a:gd name="T24" fmla="*/ 391193 w 288"/>
                <a:gd name="T25" fmla="*/ 65701 h 269"/>
                <a:gd name="T26" fmla="*/ 393021 w 288"/>
                <a:gd name="T27" fmla="*/ 65701 h 269"/>
                <a:gd name="T28" fmla="*/ 458829 w 288"/>
                <a:gd name="T29" fmla="*/ 133228 h 269"/>
                <a:gd name="T30" fmla="*/ 458829 w 288"/>
                <a:gd name="T31" fmla="*/ 166079 h 269"/>
                <a:gd name="T32" fmla="*/ 482593 w 288"/>
                <a:gd name="T33" fmla="*/ 166079 h 269"/>
                <a:gd name="T34" fmla="*/ 482593 w 288"/>
                <a:gd name="T35" fmla="*/ 173379 h 269"/>
                <a:gd name="T36" fmla="*/ 458829 w 288"/>
                <a:gd name="T37" fmla="*/ 195279 h 269"/>
                <a:gd name="T38" fmla="*/ 458829 w 288"/>
                <a:gd name="T39" fmla="*/ 213530 h 269"/>
                <a:gd name="T40" fmla="*/ 526465 w 288"/>
                <a:gd name="T41" fmla="*/ 213530 h 269"/>
                <a:gd name="T42" fmla="*/ 526465 w 288"/>
                <a:gd name="T43" fmla="*/ 133228 h 269"/>
                <a:gd name="T44" fmla="*/ 393021 w 288"/>
                <a:gd name="T45" fmla="*/ 0 h 269"/>
                <a:gd name="T46" fmla="*/ 226672 w 288"/>
                <a:gd name="T47" fmla="*/ 439835 h 269"/>
                <a:gd name="T48" fmla="*/ 142584 w 288"/>
                <a:gd name="T49" fmla="*/ 439835 h 269"/>
                <a:gd name="T50" fmla="*/ 162692 w 288"/>
                <a:gd name="T51" fmla="*/ 350408 h 269"/>
                <a:gd name="T52" fmla="*/ 142584 w 288"/>
                <a:gd name="T53" fmla="*/ 313907 h 269"/>
                <a:gd name="T54" fmla="*/ 184628 w 288"/>
                <a:gd name="T55" fmla="*/ 271931 h 269"/>
                <a:gd name="T56" fmla="*/ 226672 w 288"/>
                <a:gd name="T57" fmla="*/ 313907 h 269"/>
                <a:gd name="T58" fmla="*/ 204736 w 288"/>
                <a:gd name="T59" fmla="*/ 350408 h 269"/>
                <a:gd name="T60" fmla="*/ 226672 w 288"/>
                <a:gd name="T61" fmla="*/ 439835 h 26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88" h="269">
                  <a:moveTo>
                    <a:pt x="215" y="0"/>
                  </a:moveTo>
                  <a:cubicBezTo>
                    <a:pt x="214" y="0"/>
                    <a:pt x="214" y="0"/>
                    <a:pt x="213" y="0"/>
                  </a:cubicBezTo>
                  <a:cubicBezTo>
                    <a:pt x="213" y="0"/>
                    <a:pt x="212" y="0"/>
                    <a:pt x="212" y="0"/>
                  </a:cubicBezTo>
                  <a:cubicBezTo>
                    <a:pt x="172" y="0"/>
                    <a:pt x="139" y="33"/>
                    <a:pt x="139" y="73"/>
                  </a:cubicBezTo>
                  <a:cubicBezTo>
                    <a:pt x="139" y="73"/>
                    <a:pt x="139" y="99"/>
                    <a:pt x="139" y="117"/>
                  </a:cubicBezTo>
                  <a:cubicBezTo>
                    <a:pt x="0" y="117"/>
                    <a:pt x="0" y="117"/>
                    <a:pt x="0" y="117"/>
                  </a:cubicBezTo>
                  <a:cubicBezTo>
                    <a:pt x="0" y="269"/>
                    <a:pt x="0" y="269"/>
                    <a:pt x="0" y="269"/>
                  </a:cubicBezTo>
                  <a:cubicBezTo>
                    <a:pt x="202" y="269"/>
                    <a:pt x="202" y="269"/>
                    <a:pt x="202" y="269"/>
                  </a:cubicBezTo>
                  <a:cubicBezTo>
                    <a:pt x="202" y="117"/>
                    <a:pt x="202" y="117"/>
                    <a:pt x="202" y="117"/>
                  </a:cubicBezTo>
                  <a:cubicBezTo>
                    <a:pt x="175" y="117"/>
                    <a:pt x="175" y="117"/>
                    <a:pt x="175" y="117"/>
                  </a:cubicBezTo>
                  <a:cubicBezTo>
                    <a:pt x="175" y="99"/>
                    <a:pt x="175" y="73"/>
                    <a:pt x="175" y="73"/>
                  </a:cubicBezTo>
                  <a:cubicBezTo>
                    <a:pt x="175" y="53"/>
                    <a:pt x="192" y="36"/>
                    <a:pt x="212" y="36"/>
                  </a:cubicBezTo>
                  <a:cubicBezTo>
                    <a:pt x="213" y="36"/>
                    <a:pt x="214" y="36"/>
                    <a:pt x="214" y="36"/>
                  </a:cubicBezTo>
                  <a:cubicBezTo>
                    <a:pt x="214" y="36"/>
                    <a:pt x="214" y="36"/>
                    <a:pt x="215" y="36"/>
                  </a:cubicBezTo>
                  <a:cubicBezTo>
                    <a:pt x="235" y="36"/>
                    <a:pt x="251" y="53"/>
                    <a:pt x="251" y="73"/>
                  </a:cubicBezTo>
                  <a:cubicBezTo>
                    <a:pt x="251" y="73"/>
                    <a:pt x="251" y="81"/>
                    <a:pt x="251" y="91"/>
                  </a:cubicBezTo>
                  <a:cubicBezTo>
                    <a:pt x="264" y="91"/>
                    <a:pt x="264" y="91"/>
                    <a:pt x="264" y="91"/>
                  </a:cubicBezTo>
                  <a:cubicBezTo>
                    <a:pt x="264" y="95"/>
                    <a:pt x="264" y="95"/>
                    <a:pt x="264" y="95"/>
                  </a:cubicBezTo>
                  <a:cubicBezTo>
                    <a:pt x="251" y="107"/>
                    <a:pt x="251" y="107"/>
                    <a:pt x="251" y="107"/>
                  </a:cubicBezTo>
                  <a:cubicBezTo>
                    <a:pt x="251" y="111"/>
                    <a:pt x="251" y="114"/>
                    <a:pt x="251" y="117"/>
                  </a:cubicBezTo>
                  <a:cubicBezTo>
                    <a:pt x="288" y="117"/>
                    <a:pt x="288" y="117"/>
                    <a:pt x="288" y="117"/>
                  </a:cubicBezTo>
                  <a:cubicBezTo>
                    <a:pt x="288" y="99"/>
                    <a:pt x="288" y="73"/>
                    <a:pt x="288" y="73"/>
                  </a:cubicBezTo>
                  <a:cubicBezTo>
                    <a:pt x="288" y="33"/>
                    <a:pt x="255" y="0"/>
                    <a:pt x="215" y="0"/>
                  </a:cubicBezTo>
                  <a:close/>
                  <a:moveTo>
                    <a:pt x="124" y="241"/>
                  </a:moveTo>
                  <a:cubicBezTo>
                    <a:pt x="78" y="241"/>
                    <a:pt x="78" y="241"/>
                    <a:pt x="78" y="241"/>
                  </a:cubicBezTo>
                  <a:cubicBezTo>
                    <a:pt x="89" y="192"/>
                    <a:pt x="89" y="192"/>
                    <a:pt x="89" y="192"/>
                  </a:cubicBezTo>
                  <a:cubicBezTo>
                    <a:pt x="82" y="188"/>
                    <a:pt x="78" y="181"/>
                    <a:pt x="78" y="172"/>
                  </a:cubicBezTo>
                  <a:cubicBezTo>
                    <a:pt x="78" y="160"/>
                    <a:pt x="88" y="149"/>
                    <a:pt x="101" y="149"/>
                  </a:cubicBezTo>
                  <a:cubicBezTo>
                    <a:pt x="113" y="149"/>
                    <a:pt x="124" y="160"/>
                    <a:pt x="124" y="172"/>
                  </a:cubicBezTo>
                  <a:cubicBezTo>
                    <a:pt x="124" y="181"/>
                    <a:pt x="119" y="188"/>
                    <a:pt x="112" y="192"/>
                  </a:cubicBezTo>
                  <a:lnTo>
                    <a:pt x="124" y="241"/>
                  </a:lnTo>
                  <a:close/>
                </a:path>
              </a:pathLst>
            </a:custGeom>
            <a:solidFill>
              <a:srgbClr val="C00000"/>
            </a:solidFill>
            <a:ln w="9525">
              <a:noFill/>
              <a:round/>
            </a:ln>
          </p:spPr>
          <p:txBody>
            <a:bodyPr/>
            <a:lstStyle/>
            <a:p>
              <a:endParaRPr lang="zh-CN" altLang="en-US" dirty="0">
                <a:cs typeface="+mn-ea"/>
                <a:sym typeface="+mn-lt"/>
              </a:endParaRPr>
            </a:p>
          </p:txBody>
        </p:sp>
        <p:sp>
          <p:nvSpPr>
            <p:cNvPr id="27" name="Freeform 112">
              <a:extLst>
                <a:ext uri="{FF2B5EF4-FFF2-40B4-BE49-F238E27FC236}">
                  <a16:creationId xmlns:a16="http://schemas.microsoft.com/office/drawing/2014/main" id="{E034C761-5A41-4931-AE37-1544939CA3FA}"/>
                </a:ext>
              </a:extLst>
            </p:cNvPr>
            <p:cNvSpPr>
              <a:spLocks noEditPoints="1"/>
            </p:cNvSpPr>
            <p:nvPr/>
          </p:nvSpPr>
          <p:spPr bwMode="auto">
            <a:xfrm>
              <a:off x="9618663" y="2743200"/>
              <a:ext cx="527050" cy="530225"/>
            </a:xfrm>
            <a:custGeom>
              <a:avLst/>
              <a:gdLst>
                <a:gd name="T0" fmla="*/ 327213 w 288"/>
                <a:gd name="T1" fmla="*/ 220706 h 288"/>
                <a:gd name="T2" fmla="*/ 334525 w 288"/>
                <a:gd name="T3" fmla="*/ 169208 h 288"/>
                <a:gd name="T4" fmla="*/ 168176 w 288"/>
                <a:gd name="T5" fmla="*/ 0 h 288"/>
                <a:gd name="T6" fmla="*/ 0 w 288"/>
                <a:gd name="T7" fmla="*/ 169208 h 288"/>
                <a:gd name="T8" fmla="*/ 168176 w 288"/>
                <a:gd name="T9" fmla="*/ 336576 h 288"/>
                <a:gd name="T10" fmla="*/ 221188 w 288"/>
                <a:gd name="T11" fmla="*/ 327380 h 288"/>
                <a:gd name="T12" fmla="*/ 259576 w 288"/>
                <a:gd name="T13" fmla="*/ 366004 h 288"/>
                <a:gd name="T14" fmla="*/ 340009 w 288"/>
                <a:gd name="T15" fmla="*/ 366004 h 288"/>
                <a:gd name="T16" fmla="*/ 340009 w 288"/>
                <a:gd name="T17" fmla="*/ 448769 h 288"/>
                <a:gd name="T18" fmla="*/ 340009 w 288"/>
                <a:gd name="T19" fmla="*/ 448769 h 288"/>
                <a:gd name="T20" fmla="*/ 420441 w 288"/>
                <a:gd name="T21" fmla="*/ 448769 h 288"/>
                <a:gd name="T22" fmla="*/ 420441 w 288"/>
                <a:gd name="T23" fmla="*/ 529694 h 288"/>
                <a:gd name="T24" fmla="*/ 420441 w 288"/>
                <a:gd name="T25" fmla="*/ 529694 h 288"/>
                <a:gd name="T26" fmla="*/ 526465 w 288"/>
                <a:gd name="T27" fmla="*/ 529694 h 288"/>
                <a:gd name="T28" fmla="*/ 526465 w 288"/>
                <a:gd name="T29" fmla="*/ 529694 h 288"/>
                <a:gd name="T30" fmla="*/ 526465 w 288"/>
                <a:gd name="T31" fmla="*/ 529694 h 288"/>
                <a:gd name="T32" fmla="*/ 526465 w 288"/>
                <a:gd name="T33" fmla="*/ 423020 h 288"/>
                <a:gd name="T34" fmla="*/ 327213 w 288"/>
                <a:gd name="T35" fmla="*/ 220706 h 288"/>
                <a:gd name="T36" fmla="*/ 133444 w 288"/>
                <a:gd name="T37" fmla="*/ 189439 h 288"/>
                <a:gd name="T38" fmla="*/ 76776 w 288"/>
                <a:gd name="T39" fmla="*/ 132424 h 288"/>
                <a:gd name="T40" fmla="*/ 133444 w 288"/>
                <a:gd name="T41" fmla="*/ 75408 h 288"/>
                <a:gd name="T42" fmla="*/ 190112 w 288"/>
                <a:gd name="T43" fmla="*/ 132424 h 288"/>
                <a:gd name="T44" fmla="*/ 133444 w 288"/>
                <a:gd name="T45" fmla="*/ 189439 h 28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88" h="288">
                  <a:moveTo>
                    <a:pt x="179" y="120"/>
                  </a:moveTo>
                  <a:cubicBezTo>
                    <a:pt x="182" y="111"/>
                    <a:pt x="183" y="102"/>
                    <a:pt x="183" y="92"/>
                  </a:cubicBezTo>
                  <a:cubicBezTo>
                    <a:pt x="183" y="41"/>
                    <a:pt x="142" y="0"/>
                    <a:pt x="92" y="0"/>
                  </a:cubicBezTo>
                  <a:cubicBezTo>
                    <a:pt x="41" y="0"/>
                    <a:pt x="0" y="41"/>
                    <a:pt x="0" y="92"/>
                  </a:cubicBezTo>
                  <a:cubicBezTo>
                    <a:pt x="0" y="142"/>
                    <a:pt x="41" y="183"/>
                    <a:pt x="92" y="183"/>
                  </a:cubicBezTo>
                  <a:cubicBezTo>
                    <a:pt x="102" y="183"/>
                    <a:pt x="112" y="181"/>
                    <a:pt x="121" y="178"/>
                  </a:cubicBezTo>
                  <a:cubicBezTo>
                    <a:pt x="142" y="199"/>
                    <a:pt x="142" y="199"/>
                    <a:pt x="142" y="199"/>
                  </a:cubicBezTo>
                  <a:cubicBezTo>
                    <a:pt x="186" y="199"/>
                    <a:pt x="186" y="199"/>
                    <a:pt x="186" y="199"/>
                  </a:cubicBezTo>
                  <a:cubicBezTo>
                    <a:pt x="186" y="244"/>
                    <a:pt x="186" y="244"/>
                    <a:pt x="186" y="244"/>
                  </a:cubicBezTo>
                  <a:cubicBezTo>
                    <a:pt x="186" y="244"/>
                    <a:pt x="186" y="244"/>
                    <a:pt x="186" y="244"/>
                  </a:cubicBezTo>
                  <a:cubicBezTo>
                    <a:pt x="230" y="244"/>
                    <a:pt x="230" y="244"/>
                    <a:pt x="230" y="244"/>
                  </a:cubicBezTo>
                  <a:cubicBezTo>
                    <a:pt x="230" y="288"/>
                    <a:pt x="230" y="288"/>
                    <a:pt x="230" y="288"/>
                  </a:cubicBezTo>
                  <a:cubicBezTo>
                    <a:pt x="230" y="288"/>
                    <a:pt x="230" y="288"/>
                    <a:pt x="230" y="288"/>
                  </a:cubicBezTo>
                  <a:cubicBezTo>
                    <a:pt x="288" y="288"/>
                    <a:pt x="288" y="288"/>
                    <a:pt x="288" y="288"/>
                  </a:cubicBezTo>
                  <a:cubicBezTo>
                    <a:pt x="288" y="288"/>
                    <a:pt x="288" y="288"/>
                    <a:pt x="288" y="288"/>
                  </a:cubicBezTo>
                  <a:cubicBezTo>
                    <a:pt x="288" y="288"/>
                    <a:pt x="288" y="288"/>
                    <a:pt x="288" y="288"/>
                  </a:cubicBezTo>
                  <a:cubicBezTo>
                    <a:pt x="288" y="230"/>
                    <a:pt x="288" y="230"/>
                    <a:pt x="288" y="230"/>
                  </a:cubicBezTo>
                  <a:lnTo>
                    <a:pt x="179" y="120"/>
                  </a:lnTo>
                  <a:close/>
                  <a:moveTo>
                    <a:pt x="73" y="103"/>
                  </a:moveTo>
                  <a:cubicBezTo>
                    <a:pt x="56" y="103"/>
                    <a:pt x="42" y="89"/>
                    <a:pt x="42" y="72"/>
                  </a:cubicBezTo>
                  <a:cubicBezTo>
                    <a:pt x="42" y="55"/>
                    <a:pt x="56" y="41"/>
                    <a:pt x="73" y="41"/>
                  </a:cubicBezTo>
                  <a:cubicBezTo>
                    <a:pt x="90" y="41"/>
                    <a:pt x="104" y="55"/>
                    <a:pt x="104" y="72"/>
                  </a:cubicBezTo>
                  <a:cubicBezTo>
                    <a:pt x="104" y="89"/>
                    <a:pt x="90" y="103"/>
                    <a:pt x="73" y="103"/>
                  </a:cubicBezTo>
                  <a:close/>
                </a:path>
              </a:pathLst>
            </a:custGeom>
            <a:solidFill>
              <a:srgbClr val="C00000"/>
            </a:solidFill>
            <a:ln w="9525">
              <a:noFill/>
              <a:round/>
            </a:ln>
          </p:spPr>
          <p:txBody>
            <a:bodyPr/>
            <a:lstStyle/>
            <a:p>
              <a:endParaRPr lang="zh-CN" altLang="en-US" dirty="0">
                <a:cs typeface="+mn-ea"/>
                <a:sym typeface="+mn-lt"/>
              </a:endParaRPr>
            </a:p>
          </p:txBody>
        </p:sp>
        <p:sp>
          <p:nvSpPr>
            <p:cNvPr id="28" name="TextBox 13">
              <a:extLst>
                <a:ext uri="{FF2B5EF4-FFF2-40B4-BE49-F238E27FC236}">
                  <a16:creationId xmlns:a16="http://schemas.microsoft.com/office/drawing/2014/main" id="{47E54185-468D-4B0C-9CBC-9A5933D3786E}"/>
                </a:ext>
              </a:extLst>
            </p:cNvPr>
            <p:cNvSpPr txBox="1">
              <a:spLocks noChangeArrowheads="1"/>
            </p:cNvSpPr>
            <p:nvPr/>
          </p:nvSpPr>
          <p:spPr bwMode="auto">
            <a:xfrm>
              <a:off x="1604963" y="4670425"/>
              <a:ext cx="129063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en-US" altLang="zh-CN" sz="1600" b="1" dirty="0">
                  <a:solidFill>
                    <a:schemeClr val="bg1">
                      <a:lumMod val="50000"/>
                    </a:schemeClr>
                  </a:solidFill>
                  <a:latin typeface="+mn-lt"/>
                  <a:ea typeface="+mn-ea"/>
                  <a:cs typeface="+mn-ea"/>
                  <a:sym typeface="+mn-lt"/>
                </a:rPr>
                <a:t>ADD TITLE</a:t>
              </a:r>
            </a:p>
          </p:txBody>
        </p:sp>
        <p:sp>
          <p:nvSpPr>
            <p:cNvPr id="29" name="TextBox 13">
              <a:extLst>
                <a:ext uri="{FF2B5EF4-FFF2-40B4-BE49-F238E27FC236}">
                  <a16:creationId xmlns:a16="http://schemas.microsoft.com/office/drawing/2014/main" id="{12B4AD70-4547-4269-AE35-E9DD5F31F609}"/>
                </a:ext>
              </a:extLst>
            </p:cNvPr>
            <p:cNvSpPr txBox="1">
              <a:spLocks noChangeArrowheads="1"/>
            </p:cNvSpPr>
            <p:nvPr/>
          </p:nvSpPr>
          <p:spPr bwMode="auto">
            <a:xfrm>
              <a:off x="1608138" y="4956175"/>
              <a:ext cx="14525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en-US" altLang="zh-CN" sz="1200" dirty="0">
                  <a:solidFill>
                    <a:schemeClr val="bg1">
                      <a:lumMod val="50000"/>
                    </a:schemeClr>
                  </a:solidFill>
                  <a:latin typeface="+mn-lt"/>
                  <a:ea typeface="+mn-ea"/>
                  <a:cs typeface="+mn-ea"/>
                  <a:sym typeface="+mn-lt"/>
                </a:rPr>
                <a:t>add your words here</a:t>
              </a:r>
            </a:p>
          </p:txBody>
        </p:sp>
        <p:sp>
          <p:nvSpPr>
            <p:cNvPr id="30" name="TextBox 13">
              <a:extLst>
                <a:ext uri="{FF2B5EF4-FFF2-40B4-BE49-F238E27FC236}">
                  <a16:creationId xmlns:a16="http://schemas.microsoft.com/office/drawing/2014/main" id="{F56E814C-61A5-4F4E-8F53-36E7C405234C}"/>
                </a:ext>
              </a:extLst>
            </p:cNvPr>
            <p:cNvSpPr txBox="1">
              <a:spLocks noChangeArrowheads="1"/>
            </p:cNvSpPr>
            <p:nvPr/>
          </p:nvSpPr>
          <p:spPr bwMode="auto">
            <a:xfrm>
              <a:off x="4144963" y="4670425"/>
              <a:ext cx="129063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en-US" altLang="zh-CN" sz="1600" b="1" dirty="0">
                  <a:solidFill>
                    <a:schemeClr val="bg1">
                      <a:lumMod val="50000"/>
                    </a:schemeClr>
                  </a:solidFill>
                  <a:latin typeface="+mn-lt"/>
                  <a:ea typeface="+mn-ea"/>
                  <a:cs typeface="+mn-ea"/>
                  <a:sym typeface="+mn-lt"/>
                </a:rPr>
                <a:t>ADD TITLE</a:t>
              </a:r>
            </a:p>
          </p:txBody>
        </p:sp>
        <p:sp>
          <p:nvSpPr>
            <p:cNvPr id="31" name="TextBox 13">
              <a:extLst>
                <a:ext uri="{FF2B5EF4-FFF2-40B4-BE49-F238E27FC236}">
                  <a16:creationId xmlns:a16="http://schemas.microsoft.com/office/drawing/2014/main" id="{6CC70F3B-332B-4A6A-B6B8-FD9D0760649E}"/>
                </a:ext>
              </a:extLst>
            </p:cNvPr>
            <p:cNvSpPr txBox="1">
              <a:spLocks noChangeArrowheads="1"/>
            </p:cNvSpPr>
            <p:nvPr/>
          </p:nvSpPr>
          <p:spPr bwMode="auto">
            <a:xfrm>
              <a:off x="4148138" y="4956175"/>
              <a:ext cx="14525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en-US" altLang="zh-CN" sz="1200" dirty="0">
                  <a:solidFill>
                    <a:schemeClr val="bg1">
                      <a:lumMod val="50000"/>
                    </a:schemeClr>
                  </a:solidFill>
                  <a:latin typeface="+mn-lt"/>
                  <a:ea typeface="+mn-ea"/>
                  <a:cs typeface="+mn-ea"/>
                  <a:sym typeface="+mn-lt"/>
                </a:rPr>
                <a:t>add your words here</a:t>
              </a:r>
            </a:p>
          </p:txBody>
        </p:sp>
        <p:sp>
          <p:nvSpPr>
            <p:cNvPr id="32" name="TextBox 13">
              <a:extLst>
                <a:ext uri="{FF2B5EF4-FFF2-40B4-BE49-F238E27FC236}">
                  <a16:creationId xmlns:a16="http://schemas.microsoft.com/office/drawing/2014/main" id="{257DFF93-9F1B-4362-B867-EB6A5CC1C666}"/>
                </a:ext>
              </a:extLst>
            </p:cNvPr>
            <p:cNvSpPr txBox="1">
              <a:spLocks noChangeArrowheads="1"/>
            </p:cNvSpPr>
            <p:nvPr/>
          </p:nvSpPr>
          <p:spPr bwMode="auto">
            <a:xfrm>
              <a:off x="6684963" y="4670425"/>
              <a:ext cx="129063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en-US" altLang="zh-CN" sz="1600" b="1" dirty="0">
                  <a:solidFill>
                    <a:schemeClr val="bg1">
                      <a:lumMod val="50000"/>
                    </a:schemeClr>
                  </a:solidFill>
                  <a:latin typeface="+mn-lt"/>
                  <a:ea typeface="+mn-ea"/>
                  <a:cs typeface="+mn-ea"/>
                  <a:sym typeface="+mn-lt"/>
                </a:rPr>
                <a:t>ADD TITLE</a:t>
              </a:r>
            </a:p>
          </p:txBody>
        </p:sp>
        <p:sp>
          <p:nvSpPr>
            <p:cNvPr id="33" name="TextBox 13">
              <a:extLst>
                <a:ext uri="{FF2B5EF4-FFF2-40B4-BE49-F238E27FC236}">
                  <a16:creationId xmlns:a16="http://schemas.microsoft.com/office/drawing/2014/main" id="{9CE3408E-EB5A-4A7A-85AE-26675A5F6E9C}"/>
                </a:ext>
              </a:extLst>
            </p:cNvPr>
            <p:cNvSpPr txBox="1">
              <a:spLocks noChangeArrowheads="1"/>
            </p:cNvSpPr>
            <p:nvPr/>
          </p:nvSpPr>
          <p:spPr bwMode="auto">
            <a:xfrm>
              <a:off x="6688138" y="4956175"/>
              <a:ext cx="14525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en-US" altLang="zh-CN" sz="1200" dirty="0">
                  <a:solidFill>
                    <a:schemeClr val="bg1">
                      <a:lumMod val="50000"/>
                    </a:schemeClr>
                  </a:solidFill>
                  <a:latin typeface="+mn-lt"/>
                  <a:ea typeface="+mn-ea"/>
                  <a:cs typeface="+mn-ea"/>
                  <a:sym typeface="+mn-lt"/>
                </a:rPr>
                <a:t>add your words here</a:t>
              </a:r>
            </a:p>
          </p:txBody>
        </p:sp>
        <p:sp>
          <p:nvSpPr>
            <p:cNvPr id="34" name="TextBox 13">
              <a:extLst>
                <a:ext uri="{FF2B5EF4-FFF2-40B4-BE49-F238E27FC236}">
                  <a16:creationId xmlns:a16="http://schemas.microsoft.com/office/drawing/2014/main" id="{4A69D70A-8731-48FB-944A-E7FA09CD5E45}"/>
                </a:ext>
              </a:extLst>
            </p:cNvPr>
            <p:cNvSpPr txBox="1">
              <a:spLocks noChangeArrowheads="1"/>
            </p:cNvSpPr>
            <p:nvPr/>
          </p:nvSpPr>
          <p:spPr bwMode="auto">
            <a:xfrm>
              <a:off x="9220200" y="4670425"/>
              <a:ext cx="129063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en-US" altLang="zh-CN" sz="1600" b="1" dirty="0">
                  <a:solidFill>
                    <a:schemeClr val="bg1">
                      <a:lumMod val="50000"/>
                    </a:schemeClr>
                  </a:solidFill>
                  <a:latin typeface="+mn-lt"/>
                  <a:ea typeface="+mn-ea"/>
                  <a:cs typeface="+mn-ea"/>
                  <a:sym typeface="+mn-lt"/>
                </a:rPr>
                <a:t>ADD TITLE</a:t>
              </a:r>
            </a:p>
          </p:txBody>
        </p:sp>
        <p:sp>
          <p:nvSpPr>
            <p:cNvPr id="35" name="TextBox 13">
              <a:extLst>
                <a:ext uri="{FF2B5EF4-FFF2-40B4-BE49-F238E27FC236}">
                  <a16:creationId xmlns:a16="http://schemas.microsoft.com/office/drawing/2014/main" id="{C975541B-0336-4785-91DA-09E3D97005F2}"/>
                </a:ext>
              </a:extLst>
            </p:cNvPr>
            <p:cNvSpPr txBox="1">
              <a:spLocks noChangeArrowheads="1"/>
            </p:cNvSpPr>
            <p:nvPr/>
          </p:nvSpPr>
          <p:spPr bwMode="auto">
            <a:xfrm>
              <a:off x="9224963" y="4956175"/>
              <a:ext cx="14509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en-US" altLang="zh-CN" sz="1200" dirty="0">
                  <a:solidFill>
                    <a:schemeClr val="bg1">
                      <a:lumMod val="50000"/>
                    </a:schemeClr>
                  </a:solidFill>
                  <a:latin typeface="+mn-lt"/>
                  <a:ea typeface="+mn-ea"/>
                  <a:cs typeface="+mn-ea"/>
                  <a:sym typeface="+mn-lt"/>
                </a:rPr>
                <a:t>add your words here</a:t>
              </a:r>
            </a:p>
          </p:txBody>
        </p:sp>
      </p:grpSp>
    </p:spTree>
    <p:extLst>
      <p:ext uri="{BB962C8B-B14F-4D97-AF65-F5344CB8AC3E}">
        <p14:creationId xmlns:p14="http://schemas.microsoft.com/office/powerpoint/2010/main" val="3418454342"/>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750"/>
                                        <p:tgtEl>
                                          <p:spTgt spid="10"/>
                                        </p:tgtEl>
                                      </p:cBhvr>
                                    </p:animEffect>
                                    <p:anim calcmode="lin" valueType="num">
                                      <p:cBhvr>
                                        <p:cTn id="8" dur="750" fill="hold"/>
                                        <p:tgtEl>
                                          <p:spTgt spid="10"/>
                                        </p:tgtEl>
                                        <p:attrNameLst>
                                          <p:attrName>ppt_x</p:attrName>
                                        </p:attrNameLst>
                                      </p:cBhvr>
                                      <p:tavLst>
                                        <p:tav tm="0">
                                          <p:val>
                                            <p:strVal val="#ppt_x"/>
                                          </p:val>
                                        </p:tav>
                                        <p:tav tm="100000">
                                          <p:val>
                                            <p:strVal val="#ppt_x"/>
                                          </p:val>
                                        </p:tav>
                                      </p:tavLst>
                                    </p:anim>
                                    <p:anim calcmode="lin" valueType="num">
                                      <p:cBhvr>
                                        <p:cTn id="9" dur="75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22" presetClass="entr" presetSubtype="4"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down)">
                                      <p:cBhvr>
                                        <p:cTn id="13"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图片 32">
            <a:extLst>
              <a:ext uri="{FF2B5EF4-FFF2-40B4-BE49-F238E27FC236}">
                <a16:creationId xmlns:a16="http://schemas.microsoft.com/office/drawing/2014/main" id="{9A2698A4-ED42-4FCE-B60E-E5A89D921E6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240"/>
            <a:ext cx="12190413" cy="6857107"/>
          </a:xfrm>
          <a:prstGeom prst="rect">
            <a:avLst/>
          </a:prstGeom>
        </p:spPr>
      </p:pic>
      <p:grpSp>
        <p:nvGrpSpPr>
          <p:cNvPr id="34" name="组合 33">
            <a:extLst>
              <a:ext uri="{FF2B5EF4-FFF2-40B4-BE49-F238E27FC236}">
                <a16:creationId xmlns:a16="http://schemas.microsoft.com/office/drawing/2014/main" id="{286ECB53-232F-4C8D-8270-7340D2E6F19B}"/>
              </a:ext>
            </a:extLst>
          </p:cNvPr>
          <p:cNvGrpSpPr/>
          <p:nvPr/>
        </p:nvGrpSpPr>
        <p:grpSpPr>
          <a:xfrm>
            <a:off x="3751226" y="2511472"/>
            <a:ext cx="5814053" cy="732230"/>
            <a:chOff x="1491415" y="2438323"/>
            <a:chExt cx="5814053" cy="732230"/>
          </a:xfrm>
        </p:grpSpPr>
        <p:sp>
          <p:nvSpPr>
            <p:cNvPr id="36" name="_14">
              <a:extLst>
                <a:ext uri="{FF2B5EF4-FFF2-40B4-BE49-F238E27FC236}">
                  <a16:creationId xmlns:a16="http://schemas.microsoft.com/office/drawing/2014/main" id="{E31AD4F8-7FB9-48B9-A520-0F8B99D8723D}"/>
                </a:ext>
              </a:extLst>
            </p:cNvPr>
            <p:cNvSpPr txBox="1">
              <a:spLocks noChangeArrowheads="1"/>
            </p:cNvSpPr>
            <p:nvPr/>
          </p:nvSpPr>
          <p:spPr bwMode="auto">
            <a:xfrm>
              <a:off x="1491415" y="2438323"/>
              <a:ext cx="1123680" cy="7322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itchFamily="34" charset="0"/>
                  <a:ea typeface="微软雅黑" pitchFamily="34" charset="-122"/>
                </a:defRPr>
              </a:lvl2pPr>
              <a:lvl3pPr algn="l" rtl="0" fontAlgn="base">
                <a:spcBef>
                  <a:spcPct val="0"/>
                </a:spcBef>
                <a:spcAft>
                  <a:spcPct val="0"/>
                </a:spcAft>
                <a:defRPr sz="2400">
                  <a:solidFill>
                    <a:schemeClr val="tx2"/>
                  </a:solidFill>
                  <a:latin typeface="Arial" pitchFamily="34" charset="0"/>
                  <a:ea typeface="微软雅黑" pitchFamily="34" charset="-122"/>
                </a:defRPr>
              </a:lvl3pPr>
              <a:lvl4pPr algn="l" rtl="0" fontAlgn="base">
                <a:spcBef>
                  <a:spcPct val="0"/>
                </a:spcBef>
                <a:spcAft>
                  <a:spcPct val="0"/>
                </a:spcAft>
                <a:defRPr sz="2400">
                  <a:solidFill>
                    <a:schemeClr val="tx2"/>
                  </a:solidFill>
                  <a:latin typeface="Arial" pitchFamily="34" charset="0"/>
                  <a:ea typeface="微软雅黑" pitchFamily="34" charset="-122"/>
                </a:defRPr>
              </a:lvl4pPr>
              <a:lvl5pPr algn="l" rtl="0" fontAlgn="base">
                <a:spcBef>
                  <a:spcPct val="0"/>
                </a:spcBef>
                <a:spcAft>
                  <a:spcPct val="0"/>
                </a:spcAft>
                <a:defRPr sz="2400">
                  <a:solidFill>
                    <a:schemeClr val="tx2"/>
                  </a:solidFill>
                  <a:latin typeface="Arial" pitchFamily="34" charset="0"/>
                  <a:ea typeface="微软雅黑" pitchFamily="34" charset="-122"/>
                </a:defRPr>
              </a:lvl5pPr>
              <a:lvl6pPr marL="457200" algn="l" rtl="0" fontAlgn="base">
                <a:spcBef>
                  <a:spcPct val="0"/>
                </a:spcBef>
                <a:spcAft>
                  <a:spcPct val="0"/>
                </a:spcAft>
                <a:defRPr sz="2400">
                  <a:solidFill>
                    <a:schemeClr val="tx2"/>
                  </a:solidFill>
                  <a:latin typeface="Arial" pitchFamily="34" charset="0"/>
                  <a:ea typeface="微软雅黑" pitchFamily="34" charset="-122"/>
                </a:defRPr>
              </a:lvl6pPr>
              <a:lvl7pPr marL="914400" algn="l" rtl="0" fontAlgn="base">
                <a:spcBef>
                  <a:spcPct val="0"/>
                </a:spcBef>
                <a:spcAft>
                  <a:spcPct val="0"/>
                </a:spcAft>
                <a:defRPr sz="2400">
                  <a:solidFill>
                    <a:schemeClr val="tx2"/>
                  </a:solidFill>
                  <a:latin typeface="Arial" pitchFamily="34" charset="0"/>
                  <a:ea typeface="微软雅黑" pitchFamily="34" charset="-122"/>
                </a:defRPr>
              </a:lvl7pPr>
              <a:lvl8pPr marL="1371600" algn="l" rtl="0" fontAlgn="base">
                <a:spcBef>
                  <a:spcPct val="0"/>
                </a:spcBef>
                <a:spcAft>
                  <a:spcPct val="0"/>
                </a:spcAft>
                <a:defRPr sz="2400">
                  <a:solidFill>
                    <a:schemeClr val="tx2"/>
                  </a:solidFill>
                  <a:latin typeface="Arial" pitchFamily="34" charset="0"/>
                  <a:ea typeface="微软雅黑" pitchFamily="34" charset="-122"/>
                </a:defRPr>
              </a:lvl8pPr>
              <a:lvl9pPr marL="1828800" algn="l" rtl="0" fontAlgn="base">
                <a:spcBef>
                  <a:spcPct val="0"/>
                </a:spcBef>
                <a:spcAft>
                  <a:spcPct val="0"/>
                </a:spcAft>
                <a:defRPr sz="2400">
                  <a:solidFill>
                    <a:schemeClr val="tx2"/>
                  </a:solidFill>
                  <a:latin typeface="Arial" pitchFamily="34" charset="0"/>
                  <a:ea typeface="微软雅黑" pitchFamily="34" charset="-122"/>
                </a:defRPr>
              </a:lvl9pPr>
            </a:lstStyle>
            <a:p>
              <a:pPr algn="ctr"/>
              <a:r>
                <a:rPr lang="en-US" altLang="zh-CN" sz="3600" spc="600" dirty="0">
                  <a:solidFill>
                    <a:schemeClr val="bg2">
                      <a:lumMod val="10000"/>
                    </a:schemeClr>
                  </a:solidFill>
                  <a:latin typeface="+mn-lt"/>
                  <a:ea typeface="+mn-ea"/>
                  <a:cs typeface="+mn-ea"/>
                  <a:sym typeface="+mn-lt"/>
                </a:rPr>
                <a:t>01</a:t>
              </a:r>
              <a:endParaRPr lang="zh-CN" altLang="zh-CN" sz="3600" spc="600" dirty="0">
                <a:solidFill>
                  <a:schemeClr val="bg2">
                    <a:lumMod val="10000"/>
                  </a:schemeClr>
                </a:solidFill>
                <a:latin typeface="+mn-lt"/>
                <a:ea typeface="+mn-ea"/>
                <a:cs typeface="+mn-ea"/>
                <a:sym typeface="+mn-lt"/>
              </a:endParaRPr>
            </a:p>
          </p:txBody>
        </p:sp>
        <p:grpSp>
          <p:nvGrpSpPr>
            <p:cNvPr id="38" name="组合 37">
              <a:extLst>
                <a:ext uri="{FF2B5EF4-FFF2-40B4-BE49-F238E27FC236}">
                  <a16:creationId xmlns:a16="http://schemas.microsoft.com/office/drawing/2014/main" id="{5C83AFE8-555D-4B64-AC15-EDA1CA4D8AAB}"/>
                </a:ext>
              </a:extLst>
            </p:cNvPr>
            <p:cNvGrpSpPr/>
            <p:nvPr/>
          </p:nvGrpSpPr>
          <p:grpSpPr>
            <a:xfrm>
              <a:off x="2415924" y="2450170"/>
              <a:ext cx="4889544" cy="618939"/>
              <a:chOff x="2533733" y="1343047"/>
              <a:chExt cx="4889544" cy="618939"/>
            </a:xfrm>
          </p:grpSpPr>
          <p:sp>
            <p:nvSpPr>
              <p:cNvPr id="56" name="矩形 55">
                <a:extLst>
                  <a:ext uri="{FF2B5EF4-FFF2-40B4-BE49-F238E27FC236}">
                    <a16:creationId xmlns:a16="http://schemas.microsoft.com/office/drawing/2014/main" id="{F01FCD32-ED76-410E-90E7-883A43DA6148}"/>
                  </a:ext>
                </a:extLst>
              </p:cNvPr>
              <p:cNvSpPr/>
              <p:nvPr/>
            </p:nvSpPr>
            <p:spPr bwMode="auto">
              <a:xfrm>
                <a:off x="2809324" y="1343047"/>
                <a:ext cx="4613953" cy="5496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ct val="50000"/>
                  </a:spcBef>
                </a:pPr>
                <a:r>
                  <a:rPr lang="en-US" altLang="zh-CN" sz="2400" spc="600" dirty="0">
                    <a:solidFill>
                      <a:schemeClr val="bg2">
                        <a:lumMod val="10000"/>
                      </a:schemeClr>
                    </a:solidFill>
                    <a:cs typeface="+mn-ea"/>
                    <a:sym typeface="+mn-lt"/>
                  </a:rPr>
                  <a:t>Add title text</a:t>
                </a:r>
                <a:endParaRPr lang="zh-CN" altLang="en-US" sz="2400" spc="600" dirty="0">
                  <a:solidFill>
                    <a:schemeClr val="bg2">
                      <a:lumMod val="10000"/>
                    </a:schemeClr>
                  </a:solidFill>
                  <a:cs typeface="+mn-ea"/>
                  <a:sym typeface="+mn-lt"/>
                </a:endParaRPr>
              </a:p>
            </p:txBody>
          </p:sp>
          <p:pic>
            <p:nvPicPr>
              <p:cNvPr id="57" name="图片 28" descr="C_108.jpg">
                <a:extLst>
                  <a:ext uri="{FF2B5EF4-FFF2-40B4-BE49-F238E27FC236}">
                    <a16:creationId xmlns:a16="http://schemas.microsoft.com/office/drawing/2014/main" id="{AF88CC3D-F2EB-4805-85EA-4A7E82EC522A}"/>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533733" y="1824332"/>
                <a:ext cx="4497271" cy="137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58" name="组合 57">
            <a:extLst>
              <a:ext uri="{FF2B5EF4-FFF2-40B4-BE49-F238E27FC236}">
                <a16:creationId xmlns:a16="http://schemas.microsoft.com/office/drawing/2014/main" id="{E54FFD27-8020-46D0-9086-57E56E2BE67E}"/>
              </a:ext>
            </a:extLst>
          </p:cNvPr>
          <p:cNvGrpSpPr/>
          <p:nvPr/>
        </p:nvGrpSpPr>
        <p:grpSpPr>
          <a:xfrm>
            <a:off x="3751226" y="3351996"/>
            <a:ext cx="5814053" cy="732230"/>
            <a:chOff x="1491415" y="2438323"/>
            <a:chExt cx="5814053" cy="732230"/>
          </a:xfrm>
        </p:grpSpPr>
        <p:sp>
          <p:nvSpPr>
            <p:cNvPr id="59" name="_14">
              <a:extLst>
                <a:ext uri="{FF2B5EF4-FFF2-40B4-BE49-F238E27FC236}">
                  <a16:creationId xmlns:a16="http://schemas.microsoft.com/office/drawing/2014/main" id="{7A172CC6-6EB8-4343-8439-FCB0628D2EEC}"/>
                </a:ext>
              </a:extLst>
            </p:cNvPr>
            <p:cNvSpPr txBox="1">
              <a:spLocks noChangeArrowheads="1"/>
            </p:cNvSpPr>
            <p:nvPr/>
          </p:nvSpPr>
          <p:spPr bwMode="auto">
            <a:xfrm>
              <a:off x="1491415" y="2438323"/>
              <a:ext cx="1123680" cy="7322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itchFamily="34" charset="0"/>
                  <a:ea typeface="微软雅黑" pitchFamily="34" charset="-122"/>
                </a:defRPr>
              </a:lvl2pPr>
              <a:lvl3pPr algn="l" rtl="0" fontAlgn="base">
                <a:spcBef>
                  <a:spcPct val="0"/>
                </a:spcBef>
                <a:spcAft>
                  <a:spcPct val="0"/>
                </a:spcAft>
                <a:defRPr sz="2400">
                  <a:solidFill>
                    <a:schemeClr val="tx2"/>
                  </a:solidFill>
                  <a:latin typeface="Arial" pitchFamily="34" charset="0"/>
                  <a:ea typeface="微软雅黑" pitchFamily="34" charset="-122"/>
                </a:defRPr>
              </a:lvl3pPr>
              <a:lvl4pPr algn="l" rtl="0" fontAlgn="base">
                <a:spcBef>
                  <a:spcPct val="0"/>
                </a:spcBef>
                <a:spcAft>
                  <a:spcPct val="0"/>
                </a:spcAft>
                <a:defRPr sz="2400">
                  <a:solidFill>
                    <a:schemeClr val="tx2"/>
                  </a:solidFill>
                  <a:latin typeface="Arial" pitchFamily="34" charset="0"/>
                  <a:ea typeface="微软雅黑" pitchFamily="34" charset="-122"/>
                </a:defRPr>
              </a:lvl4pPr>
              <a:lvl5pPr algn="l" rtl="0" fontAlgn="base">
                <a:spcBef>
                  <a:spcPct val="0"/>
                </a:spcBef>
                <a:spcAft>
                  <a:spcPct val="0"/>
                </a:spcAft>
                <a:defRPr sz="2400">
                  <a:solidFill>
                    <a:schemeClr val="tx2"/>
                  </a:solidFill>
                  <a:latin typeface="Arial" pitchFamily="34" charset="0"/>
                  <a:ea typeface="微软雅黑" pitchFamily="34" charset="-122"/>
                </a:defRPr>
              </a:lvl5pPr>
              <a:lvl6pPr marL="457200" algn="l" rtl="0" fontAlgn="base">
                <a:spcBef>
                  <a:spcPct val="0"/>
                </a:spcBef>
                <a:spcAft>
                  <a:spcPct val="0"/>
                </a:spcAft>
                <a:defRPr sz="2400">
                  <a:solidFill>
                    <a:schemeClr val="tx2"/>
                  </a:solidFill>
                  <a:latin typeface="Arial" pitchFamily="34" charset="0"/>
                  <a:ea typeface="微软雅黑" pitchFamily="34" charset="-122"/>
                </a:defRPr>
              </a:lvl6pPr>
              <a:lvl7pPr marL="914400" algn="l" rtl="0" fontAlgn="base">
                <a:spcBef>
                  <a:spcPct val="0"/>
                </a:spcBef>
                <a:spcAft>
                  <a:spcPct val="0"/>
                </a:spcAft>
                <a:defRPr sz="2400">
                  <a:solidFill>
                    <a:schemeClr val="tx2"/>
                  </a:solidFill>
                  <a:latin typeface="Arial" pitchFamily="34" charset="0"/>
                  <a:ea typeface="微软雅黑" pitchFamily="34" charset="-122"/>
                </a:defRPr>
              </a:lvl7pPr>
              <a:lvl8pPr marL="1371600" algn="l" rtl="0" fontAlgn="base">
                <a:spcBef>
                  <a:spcPct val="0"/>
                </a:spcBef>
                <a:spcAft>
                  <a:spcPct val="0"/>
                </a:spcAft>
                <a:defRPr sz="2400">
                  <a:solidFill>
                    <a:schemeClr val="tx2"/>
                  </a:solidFill>
                  <a:latin typeface="Arial" pitchFamily="34" charset="0"/>
                  <a:ea typeface="微软雅黑" pitchFamily="34" charset="-122"/>
                </a:defRPr>
              </a:lvl8pPr>
              <a:lvl9pPr marL="1828800" algn="l" rtl="0" fontAlgn="base">
                <a:spcBef>
                  <a:spcPct val="0"/>
                </a:spcBef>
                <a:spcAft>
                  <a:spcPct val="0"/>
                </a:spcAft>
                <a:defRPr sz="2400">
                  <a:solidFill>
                    <a:schemeClr val="tx2"/>
                  </a:solidFill>
                  <a:latin typeface="Arial" pitchFamily="34" charset="0"/>
                  <a:ea typeface="微软雅黑" pitchFamily="34" charset="-122"/>
                </a:defRPr>
              </a:lvl9pPr>
            </a:lstStyle>
            <a:p>
              <a:pPr algn="ctr"/>
              <a:r>
                <a:rPr lang="en-US" altLang="zh-CN" sz="3600" spc="600" dirty="0">
                  <a:solidFill>
                    <a:srgbClr val="C00000"/>
                  </a:solidFill>
                  <a:latin typeface="+mn-lt"/>
                  <a:ea typeface="+mn-ea"/>
                  <a:cs typeface="+mn-ea"/>
                  <a:sym typeface="+mn-lt"/>
                </a:rPr>
                <a:t>02</a:t>
              </a:r>
              <a:endParaRPr lang="zh-CN" altLang="zh-CN" sz="3600" spc="600" dirty="0">
                <a:solidFill>
                  <a:srgbClr val="C00000"/>
                </a:solidFill>
                <a:latin typeface="+mn-lt"/>
                <a:ea typeface="+mn-ea"/>
                <a:cs typeface="+mn-ea"/>
                <a:sym typeface="+mn-lt"/>
              </a:endParaRPr>
            </a:p>
          </p:txBody>
        </p:sp>
        <p:grpSp>
          <p:nvGrpSpPr>
            <p:cNvPr id="60" name="组合 59">
              <a:extLst>
                <a:ext uri="{FF2B5EF4-FFF2-40B4-BE49-F238E27FC236}">
                  <a16:creationId xmlns:a16="http://schemas.microsoft.com/office/drawing/2014/main" id="{F6E00777-CBF2-4428-AB69-3C24D5FAE64F}"/>
                </a:ext>
              </a:extLst>
            </p:cNvPr>
            <p:cNvGrpSpPr/>
            <p:nvPr/>
          </p:nvGrpSpPr>
          <p:grpSpPr>
            <a:xfrm>
              <a:off x="2415924" y="2450170"/>
              <a:ext cx="4889544" cy="618939"/>
              <a:chOff x="2533733" y="1343047"/>
              <a:chExt cx="4889544" cy="618939"/>
            </a:xfrm>
          </p:grpSpPr>
          <p:sp>
            <p:nvSpPr>
              <p:cNvPr id="61" name="矩形 60">
                <a:extLst>
                  <a:ext uri="{FF2B5EF4-FFF2-40B4-BE49-F238E27FC236}">
                    <a16:creationId xmlns:a16="http://schemas.microsoft.com/office/drawing/2014/main" id="{C6CA51E6-CBD7-4896-A6BD-F09A413AF7DD}"/>
                  </a:ext>
                </a:extLst>
              </p:cNvPr>
              <p:cNvSpPr/>
              <p:nvPr/>
            </p:nvSpPr>
            <p:spPr bwMode="auto">
              <a:xfrm>
                <a:off x="2809324" y="1343047"/>
                <a:ext cx="4613953" cy="5496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ct val="50000"/>
                  </a:spcBef>
                </a:pPr>
                <a:r>
                  <a:rPr lang="en-US" altLang="zh-CN" sz="2400" spc="600" dirty="0">
                    <a:solidFill>
                      <a:srgbClr val="C00000"/>
                    </a:solidFill>
                    <a:cs typeface="+mn-ea"/>
                    <a:sym typeface="+mn-lt"/>
                  </a:rPr>
                  <a:t>Add title text</a:t>
                </a:r>
                <a:endParaRPr lang="zh-CN" altLang="en-US" sz="2400" spc="600" dirty="0">
                  <a:solidFill>
                    <a:srgbClr val="C00000"/>
                  </a:solidFill>
                  <a:cs typeface="+mn-ea"/>
                  <a:sym typeface="+mn-lt"/>
                </a:endParaRPr>
              </a:p>
            </p:txBody>
          </p:sp>
          <p:pic>
            <p:nvPicPr>
              <p:cNvPr id="62" name="图片 28" descr="C_108.jpg">
                <a:extLst>
                  <a:ext uri="{FF2B5EF4-FFF2-40B4-BE49-F238E27FC236}">
                    <a16:creationId xmlns:a16="http://schemas.microsoft.com/office/drawing/2014/main" id="{DFE7A826-E2C3-43A2-A5A7-C881D50CBA78}"/>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533733" y="1824332"/>
                <a:ext cx="4497271" cy="137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63" name="组合 62">
            <a:extLst>
              <a:ext uri="{FF2B5EF4-FFF2-40B4-BE49-F238E27FC236}">
                <a16:creationId xmlns:a16="http://schemas.microsoft.com/office/drawing/2014/main" id="{BF8D6275-757D-428A-90DB-C2A506C8C15A}"/>
              </a:ext>
            </a:extLst>
          </p:cNvPr>
          <p:cNvGrpSpPr/>
          <p:nvPr/>
        </p:nvGrpSpPr>
        <p:grpSpPr>
          <a:xfrm>
            <a:off x="3780254" y="4192520"/>
            <a:ext cx="5814053" cy="732230"/>
            <a:chOff x="1491415" y="2438323"/>
            <a:chExt cx="5814053" cy="732230"/>
          </a:xfrm>
        </p:grpSpPr>
        <p:sp>
          <p:nvSpPr>
            <p:cNvPr id="64" name="_14">
              <a:extLst>
                <a:ext uri="{FF2B5EF4-FFF2-40B4-BE49-F238E27FC236}">
                  <a16:creationId xmlns:a16="http://schemas.microsoft.com/office/drawing/2014/main" id="{82E82439-5897-4033-91D3-109E08CDCA66}"/>
                </a:ext>
              </a:extLst>
            </p:cNvPr>
            <p:cNvSpPr txBox="1">
              <a:spLocks noChangeArrowheads="1"/>
            </p:cNvSpPr>
            <p:nvPr/>
          </p:nvSpPr>
          <p:spPr bwMode="auto">
            <a:xfrm>
              <a:off x="1491415" y="2438323"/>
              <a:ext cx="1123680" cy="7322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itchFamily="34" charset="0"/>
                  <a:ea typeface="微软雅黑" pitchFamily="34" charset="-122"/>
                </a:defRPr>
              </a:lvl2pPr>
              <a:lvl3pPr algn="l" rtl="0" fontAlgn="base">
                <a:spcBef>
                  <a:spcPct val="0"/>
                </a:spcBef>
                <a:spcAft>
                  <a:spcPct val="0"/>
                </a:spcAft>
                <a:defRPr sz="2400">
                  <a:solidFill>
                    <a:schemeClr val="tx2"/>
                  </a:solidFill>
                  <a:latin typeface="Arial" pitchFamily="34" charset="0"/>
                  <a:ea typeface="微软雅黑" pitchFamily="34" charset="-122"/>
                </a:defRPr>
              </a:lvl3pPr>
              <a:lvl4pPr algn="l" rtl="0" fontAlgn="base">
                <a:spcBef>
                  <a:spcPct val="0"/>
                </a:spcBef>
                <a:spcAft>
                  <a:spcPct val="0"/>
                </a:spcAft>
                <a:defRPr sz="2400">
                  <a:solidFill>
                    <a:schemeClr val="tx2"/>
                  </a:solidFill>
                  <a:latin typeface="Arial" pitchFamily="34" charset="0"/>
                  <a:ea typeface="微软雅黑" pitchFamily="34" charset="-122"/>
                </a:defRPr>
              </a:lvl4pPr>
              <a:lvl5pPr algn="l" rtl="0" fontAlgn="base">
                <a:spcBef>
                  <a:spcPct val="0"/>
                </a:spcBef>
                <a:spcAft>
                  <a:spcPct val="0"/>
                </a:spcAft>
                <a:defRPr sz="2400">
                  <a:solidFill>
                    <a:schemeClr val="tx2"/>
                  </a:solidFill>
                  <a:latin typeface="Arial" pitchFamily="34" charset="0"/>
                  <a:ea typeface="微软雅黑" pitchFamily="34" charset="-122"/>
                </a:defRPr>
              </a:lvl5pPr>
              <a:lvl6pPr marL="457200" algn="l" rtl="0" fontAlgn="base">
                <a:spcBef>
                  <a:spcPct val="0"/>
                </a:spcBef>
                <a:spcAft>
                  <a:spcPct val="0"/>
                </a:spcAft>
                <a:defRPr sz="2400">
                  <a:solidFill>
                    <a:schemeClr val="tx2"/>
                  </a:solidFill>
                  <a:latin typeface="Arial" pitchFamily="34" charset="0"/>
                  <a:ea typeface="微软雅黑" pitchFamily="34" charset="-122"/>
                </a:defRPr>
              </a:lvl6pPr>
              <a:lvl7pPr marL="914400" algn="l" rtl="0" fontAlgn="base">
                <a:spcBef>
                  <a:spcPct val="0"/>
                </a:spcBef>
                <a:spcAft>
                  <a:spcPct val="0"/>
                </a:spcAft>
                <a:defRPr sz="2400">
                  <a:solidFill>
                    <a:schemeClr val="tx2"/>
                  </a:solidFill>
                  <a:latin typeface="Arial" pitchFamily="34" charset="0"/>
                  <a:ea typeface="微软雅黑" pitchFamily="34" charset="-122"/>
                </a:defRPr>
              </a:lvl7pPr>
              <a:lvl8pPr marL="1371600" algn="l" rtl="0" fontAlgn="base">
                <a:spcBef>
                  <a:spcPct val="0"/>
                </a:spcBef>
                <a:spcAft>
                  <a:spcPct val="0"/>
                </a:spcAft>
                <a:defRPr sz="2400">
                  <a:solidFill>
                    <a:schemeClr val="tx2"/>
                  </a:solidFill>
                  <a:latin typeface="Arial" pitchFamily="34" charset="0"/>
                  <a:ea typeface="微软雅黑" pitchFamily="34" charset="-122"/>
                </a:defRPr>
              </a:lvl8pPr>
              <a:lvl9pPr marL="1828800" algn="l" rtl="0" fontAlgn="base">
                <a:spcBef>
                  <a:spcPct val="0"/>
                </a:spcBef>
                <a:spcAft>
                  <a:spcPct val="0"/>
                </a:spcAft>
                <a:defRPr sz="2400">
                  <a:solidFill>
                    <a:schemeClr val="tx2"/>
                  </a:solidFill>
                  <a:latin typeface="Arial" pitchFamily="34" charset="0"/>
                  <a:ea typeface="微软雅黑" pitchFamily="34" charset="-122"/>
                </a:defRPr>
              </a:lvl9pPr>
            </a:lstStyle>
            <a:p>
              <a:pPr algn="ctr"/>
              <a:r>
                <a:rPr lang="en-US" altLang="zh-CN" sz="3600" spc="600" dirty="0">
                  <a:solidFill>
                    <a:schemeClr val="bg2">
                      <a:lumMod val="10000"/>
                    </a:schemeClr>
                  </a:solidFill>
                  <a:latin typeface="+mn-lt"/>
                  <a:ea typeface="+mn-ea"/>
                  <a:cs typeface="+mn-ea"/>
                  <a:sym typeface="+mn-lt"/>
                </a:rPr>
                <a:t>03</a:t>
              </a:r>
              <a:endParaRPr lang="zh-CN" altLang="zh-CN" sz="3600" spc="600" dirty="0">
                <a:solidFill>
                  <a:schemeClr val="bg2">
                    <a:lumMod val="10000"/>
                  </a:schemeClr>
                </a:solidFill>
                <a:latin typeface="+mn-lt"/>
                <a:ea typeface="+mn-ea"/>
                <a:cs typeface="+mn-ea"/>
                <a:sym typeface="+mn-lt"/>
              </a:endParaRPr>
            </a:p>
          </p:txBody>
        </p:sp>
        <p:grpSp>
          <p:nvGrpSpPr>
            <p:cNvPr id="65" name="组合 64">
              <a:extLst>
                <a:ext uri="{FF2B5EF4-FFF2-40B4-BE49-F238E27FC236}">
                  <a16:creationId xmlns:a16="http://schemas.microsoft.com/office/drawing/2014/main" id="{CDA28E3E-3157-4202-A05B-A159E54EF1FE}"/>
                </a:ext>
              </a:extLst>
            </p:cNvPr>
            <p:cNvGrpSpPr/>
            <p:nvPr/>
          </p:nvGrpSpPr>
          <p:grpSpPr>
            <a:xfrm>
              <a:off x="2415924" y="2450170"/>
              <a:ext cx="4889544" cy="618939"/>
              <a:chOff x="2533733" y="1343047"/>
              <a:chExt cx="4889544" cy="618939"/>
            </a:xfrm>
          </p:grpSpPr>
          <p:sp>
            <p:nvSpPr>
              <p:cNvPr id="66" name="矩形 65">
                <a:extLst>
                  <a:ext uri="{FF2B5EF4-FFF2-40B4-BE49-F238E27FC236}">
                    <a16:creationId xmlns:a16="http://schemas.microsoft.com/office/drawing/2014/main" id="{1DA73305-9006-428D-81C1-4466C61AFB94}"/>
                  </a:ext>
                </a:extLst>
              </p:cNvPr>
              <p:cNvSpPr/>
              <p:nvPr/>
            </p:nvSpPr>
            <p:spPr bwMode="auto">
              <a:xfrm>
                <a:off x="2809324" y="1343047"/>
                <a:ext cx="4613953" cy="5496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ct val="50000"/>
                  </a:spcBef>
                </a:pPr>
                <a:r>
                  <a:rPr lang="en-US" altLang="zh-CN" sz="2400" spc="600" dirty="0">
                    <a:solidFill>
                      <a:schemeClr val="bg2">
                        <a:lumMod val="10000"/>
                      </a:schemeClr>
                    </a:solidFill>
                    <a:cs typeface="+mn-ea"/>
                    <a:sym typeface="+mn-lt"/>
                  </a:rPr>
                  <a:t>Add title text</a:t>
                </a:r>
                <a:endParaRPr lang="zh-CN" altLang="en-US" sz="2400" spc="600" dirty="0">
                  <a:solidFill>
                    <a:schemeClr val="bg2">
                      <a:lumMod val="10000"/>
                    </a:schemeClr>
                  </a:solidFill>
                  <a:cs typeface="+mn-ea"/>
                  <a:sym typeface="+mn-lt"/>
                </a:endParaRPr>
              </a:p>
            </p:txBody>
          </p:sp>
          <p:pic>
            <p:nvPicPr>
              <p:cNvPr id="67" name="图片 28" descr="C_108.jpg">
                <a:extLst>
                  <a:ext uri="{FF2B5EF4-FFF2-40B4-BE49-F238E27FC236}">
                    <a16:creationId xmlns:a16="http://schemas.microsoft.com/office/drawing/2014/main" id="{7005A155-4A62-49AC-BFE3-3E5B5E6DE575}"/>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533733" y="1824332"/>
                <a:ext cx="4497271" cy="137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68" name="组合 67">
            <a:extLst>
              <a:ext uri="{FF2B5EF4-FFF2-40B4-BE49-F238E27FC236}">
                <a16:creationId xmlns:a16="http://schemas.microsoft.com/office/drawing/2014/main" id="{F0E466CB-8321-49C9-9EF9-EADBD9DAA80F}"/>
              </a:ext>
            </a:extLst>
          </p:cNvPr>
          <p:cNvGrpSpPr/>
          <p:nvPr/>
        </p:nvGrpSpPr>
        <p:grpSpPr>
          <a:xfrm>
            <a:off x="3780254" y="5033045"/>
            <a:ext cx="5814053" cy="732230"/>
            <a:chOff x="1491415" y="2438323"/>
            <a:chExt cx="5814053" cy="732230"/>
          </a:xfrm>
        </p:grpSpPr>
        <p:sp>
          <p:nvSpPr>
            <p:cNvPr id="69" name="_14">
              <a:extLst>
                <a:ext uri="{FF2B5EF4-FFF2-40B4-BE49-F238E27FC236}">
                  <a16:creationId xmlns:a16="http://schemas.microsoft.com/office/drawing/2014/main" id="{F738F3C2-F14C-4D10-AEB0-6C7AD80DF7F3}"/>
                </a:ext>
              </a:extLst>
            </p:cNvPr>
            <p:cNvSpPr txBox="1">
              <a:spLocks noChangeArrowheads="1"/>
            </p:cNvSpPr>
            <p:nvPr/>
          </p:nvSpPr>
          <p:spPr bwMode="auto">
            <a:xfrm>
              <a:off x="1491415" y="2438323"/>
              <a:ext cx="1123680" cy="7322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itchFamily="34" charset="0"/>
                  <a:ea typeface="微软雅黑" pitchFamily="34" charset="-122"/>
                </a:defRPr>
              </a:lvl2pPr>
              <a:lvl3pPr algn="l" rtl="0" fontAlgn="base">
                <a:spcBef>
                  <a:spcPct val="0"/>
                </a:spcBef>
                <a:spcAft>
                  <a:spcPct val="0"/>
                </a:spcAft>
                <a:defRPr sz="2400">
                  <a:solidFill>
                    <a:schemeClr val="tx2"/>
                  </a:solidFill>
                  <a:latin typeface="Arial" pitchFamily="34" charset="0"/>
                  <a:ea typeface="微软雅黑" pitchFamily="34" charset="-122"/>
                </a:defRPr>
              </a:lvl3pPr>
              <a:lvl4pPr algn="l" rtl="0" fontAlgn="base">
                <a:spcBef>
                  <a:spcPct val="0"/>
                </a:spcBef>
                <a:spcAft>
                  <a:spcPct val="0"/>
                </a:spcAft>
                <a:defRPr sz="2400">
                  <a:solidFill>
                    <a:schemeClr val="tx2"/>
                  </a:solidFill>
                  <a:latin typeface="Arial" pitchFamily="34" charset="0"/>
                  <a:ea typeface="微软雅黑" pitchFamily="34" charset="-122"/>
                </a:defRPr>
              </a:lvl4pPr>
              <a:lvl5pPr algn="l" rtl="0" fontAlgn="base">
                <a:spcBef>
                  <a:spcPct val="0"/>
                </a:spcBef>
                <a:spcAft>
                  <a:spcPct val="0"/>
                </a:spcAft>
                <a:defRPr sz="2400">
                  <a:solidFill>
                    <a:schemeClr val="tx2"/>
                  </a:solidFill>
                  <a:latin typeface="Arial" pitchFamily="34" charset="0"/>
                  <a:ea typeface="微软雅黑" pitchFamily="34" charset="-122"/>
                </a:defRPr>
              </a:lvl5pPr>
              <a:lvl6pPr marL="457200" algn="l" rtl="0" fontAlgn="base">
                <a:spcBef>
                  <a:spcPct val="0"/>
                </a:spcBef>
                <a:spcAft>
                  <a:spcPct val="0"/>
                </a:spcAft>
                <a:defRPr sz="2400">
                  <a:solidFill>
                    <a:schemeClr val="tx2"/>
                  </a:solidFill>
                  <a:latin typeface="Arial" pitchFamily="34" charset="0"/>
                  <a:ea typeface="微软雅黑" pitchFamily="34" charset="-122"/>
                </a:defRPr>
              </a:lvl6pPr>
              <a:lvl7pPr marL="914400" algn="l" rtl="0" fontAlgn="base">
                <a:spcBef>
                  <a:spcPct val="0"/>
                </a:spcBef>
                <a:spcAft>
                  <a:spcPct val="0"/>
                </a:spcAft>
                <a:defRPr sz="2400">
                  <a:solidFill>
                    <a:schemeClr val="tx2"/>
                  </a:solidFill>
                  <a:latin typeface="Arial" pitchFamily="34" charset="0"/>
                  <a:ea typeface="微软雅黑" pitchFamily="34" charset="-122"/>
                </a:defRPr>
              </a:lvl7pPr>
              <a:lvl8pPr marL="1371600" algn="l" rtl="0" fontAlgn="base">
                <a:spcBef>
                  <a:spcPct val="0"/>
                </a:spcBef>
                <a:spcAft>
                  <a:spcPct val="0"/>
                </a:spcAft>
                <a:defRPr sz="2400">
                  <a:solidFill>
                    <a:schemeClr val="tx2"/>
                  </a:solidFill>
                  <a:latin typeface="Arial" pitchFamily="34" charset="0"/>
                  <a:ea typeface="微软雅黑" pitchFamily="34" charset="-122"/>
                </a:defRPr>
              </a:lvl8pPr>
              <a:lvl9pPr marL="1828800" algn="l" rtl="0" fontAlgn="base">
                <a:spcBef>
                  <a:spcPct val="0"/>
                </a:spcBef>
                <a:spcAft>
                  <a:spcPct val="0"/>
                </a:spcAft>
                <a:defRPr sz="2400">
                  <a:solidFill>
                    <a:schemeClr val="tx2"/>
                  </a:solidFill>
                  <a:latin typeface="Arial" pitchFamily="34" charset="0"/>
                  <a:ea typeface="微软雅黑" pitchFamily="34" charset="-122"/>
                </a:defRPr>
              </a:lvl9pPr>
            </a:lstStyle>
            <a:p>
              <a:pPr algn="ctr"/>
              <a:r>
                <a:rPr lang="en-US" altLang="zh-CN" sz="3600" spc="600" dirty="0">
                  <a:solidFill>
                    <a:srgbClr val="C00000"/>
                  </a:solidFill>
                  <a:latin typeface="+mn-lt"/>
                  <a:ea typeface="+mn-ea"/>
                  <a:cs typeface="+mn-ea"/>
                  <a:sym typeface="+mn-lt"/>
                </a:rPr>
                <a:t>03</a:t>
              </a:r>
              <a:endParaRPr lang="zh-CN" altLang="zh-CN" sz="3600" spc="600" dirty="0">
                <a:solidFill>
                  <a:srgbClr val="C00000"/>
                </a:solidFill>
                <a:latin typeface="+mn-lt"/>
                <a:ea typeface="+mn-ea"/>
                <a:cs typeface="+mn-ea"/>
                <a:sym typeface="+mn-lt"/>
              </a:endParaRPr>
            </a:p>
          </p:txBody>
        </p:sp>
        <p:grpSp>
          <p:nvGrpSpPr>
            <p:cNvPr id="70" name="组合 69">
              <a:extLst>
                <a:ext uri="{FF2B5EF4-FFF2-40B4-BE49-F238E27FC236}">
                  <a16:creationId xmlns:a16="http://schemas.microsoft.com/office/drawing/2014/main" id="{6949C567-6144-46FD-A2A8-DB1DE291F317}"/>
                </a:ext>
              </a:extLst>
            </p:cNvPr>
            <p:cNvGrpSpPr/>
            <p:nvPr/>
          </p:nvGrpSpPr>
          <p:grpSpPr>
            <a:xfrm>
              <a:off x="2415924" y="2450170"/>
              <a:ext cx="4889544" cy="618939"/>
              <a:chOff x="2533733" y="1343047"/>
              <a:chExt cx="4889544" cy="618939"/>
            </a:xfrm>
          </p:grpSpPr>
          <p:sp>
            <p:nvSpPr>
              <p:cNvPr id="71" name="矩形 70">
                <a:extLst>
                  <a:ext uri="{FF2B5EF4-FFF2-40B4-BE49-F238E27FC236}">
                    <a16:creationId xmlns:a16="http://schemas.microsoft.com/office/drawing/2014/main" id="{B2AD7A66-2AA7-4B4C-9D3A-0547FAD6D215}"/>
                  </a:ext>
                </a:extLst>
              </p:cNvPr>
              <p:cNvSpPr/>
              <p:nvPr/>
            </p:nvSpPr>
            <p:spPr bwMode="auto">
              <a:xfrm>
                <a:off x="2809324" y="1343047"/>
                <a:ext cx="4613953" cy="5496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ct val="50000"/>
                  </a:spcBef>
                </a:pPr>
                <a:r>
                  <a:rPr lang="en-US" altLang="zh-CN" sz="2400" spc="600" dirty="0">
                    <a:solidFill>
                      <a:srgbClr val="C00000"/>
                    </a:solidFill>
                    <a:cs typeface="+mn-ea"/>
                    <a:sym typeface="+mn-lt"/>
                  </a:rPr>
                  <a:t>Add title text</a:t>
                </a:r>
                <a:endParaRPr lang="zh-CN" altLang="en-US" sz="2400" spc="600" dirty="0">
                  <a:solidFill>
                    <a:srgbClr val="C00000"/>
                  </a:solidFill>
                  <a:cs typeface="+mn-ea"/>
                  <a:sym typeface="+mn-lt"/>
                </a:endParaRPr>
              </a:p>
            </p:txBody>
          </p:sp>
          <p:pic>
            <p:nvPicPr>
              <p:cNvPr id="72" name="图片 71" descr="C_108.jpg">
                <a:extLst>
                  <a:ext uri="{FF2B5EF4-FFF2-40B4-BE49-F238E27FC236}">
                    <a16:creationId xmlns:a16="http://schemas.microsoft.com/office/drawing/2014/main" id="{8B0E8863-1A49-4586-BC12-4653629A5FDE}"/>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533733" y="1824332"/>
                <a:ext cx="4497271" cy="137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73" name="_14">
            <a:extLst>
              <a:ext uri="{FF2B5EF4-FFF2-40B4-BE49-F238E27FC236}">
                <a16:creationId xmlns:a16="http://schemas.microsoft.com/office/drawing/2014/main" id="{9E7284FE-74A2-4095-90FB-0A3EDD07EF2E}"/>
              </a:ext>
            </a:extLst>
          </p:cNvPr>
          <p:cNvSpPr txBox="1">
            <a:spLocks noChangeArrowheads="1"/>
          </p:cNvSpPr>
          <p:nvPr/>
        </p:nvSpPr>
        <p:spPr bwMode="auto">
          <a:xfrm>
            <a:off x="4905682" y="843716"/>
            <a:ext cx="2598224" cy="13798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itchFamily="34" charset="0"/>
                <a:ea typeface="微软雅黑" pitchFamily="34" charset="-122"/>
              </a:defRPr>
            </a:lvl2pPr>
            <a:lvl3pPr algn="l" rtl="0" fontAlgn="base">
              <a:spcBef>
                <a:spcPct val="0"/>
              </a:spcBef>
              <a:spcAft>
                <a:spcPct val="0"/>
              </a:spcAft>
              <a:defRPr sz="2400">
                <a:solidFill>
                  <a:schemeClr val="tx2"/>
                </a:solidFill>
                <a:latin typeface="Arial" pitchFamily="34" charset="0"/>
                <a:ea typeface="微软雅黑" pitchFamily="34" charset="-122"/>
              </a:defRPr>
            </a:lvl3pPr>
            <a:lvl4pPr algn="l" rtl="0" fontAlgn="base">
              <a:spcBef>
                <a:spcPct val="0"/>
              </a:spcBef>
              <a:spcAft>
                <a:spcPct val="0"/>
              </a:spcAft>
              <a:defRPr sz="2400">
                <a:solidFill>
                  <a:schemeClr val="tx2"/>
                </a:solidFill>
                <a:latin typeface="Arial" pitchFamily="34" charset="0"/>
                <a:ea typeface="微软雅黑" pitchFamily="34" charset="-122"/>
              </a:defRPr>
            </a:lvl4pPr>
            <a:lvl5pPr algn="l" rtl="0" fontAlgn="base">
              <a:spcBef>
                <a:spcPct val="0"/>
              </a:spcBef>
              <a:spcAft>
                <a:spcPct val="0"/>
              </a:spcAft>
              <a:defRPr sz="2400">
                <a:solidFill>
                  <a:schemeClr val="tx2"/>
                </a:solidFill>
                <a:latin typeface="Arial" pitchFamily="34" charset="0"/>
                <a:ea typeface="微软雅黑" pitchFamily="34" charset="-122"/>
              </a:defRPr>
            </a:lvl5pPr>
            <a:lvl6pPr marL="457200" algn="l" rtl="0" fontAlgn="base">
              <a:spcBef>
                <a:spcPct val="0"/>
              </a:spcBef>
              <a:spcAft>
                <a:spcPct val="0"/>
              </a:spcAft>
              <a:defRPr sz="2400">
                <a:solidFill>
                  <a:schemeClr val="tx2"/>
                </a:solidFill>
                <a:latin typeface="Arial" pitchFamily="34" charset="0"/>
                <a:ea typeface="微软雅黑" pitchFamily="34" charset="-122"/>
              </a:defRPr>
            </a:lvl6pPr>
            <a:lvl7pPr marL="914400" algn="l" rtl="0" fontAlgn="base">
              <a:spcBef>
                <a:spcPct val="0"/>
              </a:spcBef>
              <a:spcAft>
                <a:spcPct val="0"/>
              </a:spcAft>
              <a:defRPr sz="2400">
                <a:solidFill>
                  <a:schemeClr val="tx2"/>
                </a:solidFill>
                <a:latin typeface="Arial" pitchFamily="34" charset="0"/>
                <a:ea typeface="微软雅黑" pitchFamily="34" charset="-122"/>
              </a:defRPr>
            </a:lvl7pPr>
            <a:lvl8pPr marL="1371600" algn="l" rtl="0" fontAlgn="base">
              <a:spcBef>
                <a:spcPct val="0"/>
              </a:spcBef>
              <a:spcAft>
                <a:spcPct val="0"/>
              </a:spcAft>
              <a:defRPr sz="2400">
                <a:solidFill>
                  <a:schemeClr val="tx2"/>
                </a:solidFill>
                <a:latin typeface="Arial" pitchFamily="34" charset="0"/>
                <a:ea typeface="微软雅黑" pitchFamily="34" charset="-122"/>
              </a:defRPr>
            </a:lvl8pPr>
            <a:lvl9pPr marL="1828800" algn="l" rtl="0" fontAlgn="base">
              <a:spcBef>
                <a:spcPct val="0"/>
              </a:spcBef>
              <a:spcAft>
                <a:spcPct val="0"/>
              </a:spcAft>
              <a:defRPr sz="2400">
                <a:solidFill>
                  <a:schemeClr val="tx2"/>
                </a:solidFill>
                <a:latin typeface="Arial" pitchFamily="34" charset="0"/>
                <a:ea typeface="微软雅黑" pitchFamily="34" charset="-122"/>
              </a:defRPr>
            </a:lvl9pPr>
          </a:lstStyle>
          <a:p>
            <a:pPr algn="ctr"/>
            <a:r>
              <a:rPr lang="en-US" altLang="zh-CN" sz="2800" dirty="0">
                <a:solidFill>
                  <a:schemeClr val="tx2">
                    <a:lumMod val="50000"/>
                  </a:schemeClr>
                </a:solidFill>
                <a:latin typeface="+mn-lt"/>
                <a:ea typeface="+mn-ea"/>
                <a:cs typeface="+mn-ea"/>
                <a:sym typeface="+mn-lt"/>
              </a:rPr>
              <a:t>DIRECTORY</a:t>
            </a:r>
          </a:p>
        </p:txBody>
      </p:sp>
      <p:pic>
        <p:nvPicPr>
          <p:cNvPr id="75" name="图片 74">
            <a:extLst>
              <a:ext uri="{FF2B5EF4-FFF2-40B4-BE49-F238E27FC236}">
                <a16:creationId xmlns:a16="http://schemas.microsoft.com/office/drawing/2014/main" id="{35725E9E-316E-4801-BC66-25711F9CCA5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7203441" y="1096575"/>
            <a:ext cx="1101533" cy="742005"/>
          </a:xfrm>
          <a:prstGeom prst="rect">
            <a:avLst/>
          </a:prstGeom>
        </p:spPr>
      </p:pic>
      <p:pic>
        <p:nvPicPr>
          <p:cNvPr id="76" name="图片 75">
            <a:extLst>
              <a:ext uri="{FF2B5EF4-FFF2-40B4-BE49-F238E27FC236}">
                <a16:creationId xmlns:a16="http://schemas.microsoft.com/office/drawing/2014/main" id="{57D8C329-8D84-4D8F-8CDE-E29C2180C67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055521" y="1096575"/>
            <a:ext cx="1101533" cy="742005"/>
          </a:xfrm>
          <a:prstGeom prst="rect">
            <a:avLst/>
          </a:prstGeom>
        </p:spPr>
      </p:pic>
    </p:spTree>
    <p:extLst>
      <p:ext uri="{BB962C8B-B14F-4D97-AF65-F5344CB8AC3E}">
        <p14:creationId xmlns:p14="http://schemas.microsoft.com/office/powerpoint/2010/main" val="804804066"/>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750"/>
                                        <p:tgtEl>
                                          <p:spTgt spid="33"/>
                                        </p:tgtEl>
                                      </p:cBhvr>
                                    </p:animEffect>
                                  </p:childTnLst>
                                </p:cTn>
                              </p:par>
                            </p:childTnLst>
                          </p:cTn>
                        </p:par>
                        <p:par>
                          <p:cTn id="8" fill="hold">
                            <p:stCondLst>
                              <p:cond delay="750"/>
                            </p:stCondLst>
                            <p:childTnLst>
                              <p:par>
                                <p:cTn id="9" presetID="56" presetClass="entr" presetSubtype="0" fill="hold" grpId="0" nodeType="afterEffect">
                                  <p:stCondLst>
                                    <p:cond delay="0"/>
                                  </p:stCondLst>
                                  <p:iterate type="lt">
                                    <p:tmPct val="10000"/>
                                  </p:iterate>
                                  <p:childTnLst>
                                    <p:set>
                                      <p:cBhvr>
                                        <p:cTn id="10" dur="1" fill="hold">
                                          <p:stCondLst>
                                            <p:cond delay="0"/>
                                          </p:stCondLst>
                                        </p:cTn>
                                        <p:tgtEl>
                                          <p:spTgt spid="73"/>
                                        </p:tgtEl>
                                        <p:attrNameLst>
                                          <p:attrName>style.visibility</p:attrName>
                                        </p:attrNameLst>
                                      </p:cBhvr>
                                      <p:to>
                                        <p:strVal val="visible"/>
                                      </p:to>
                                    </p:set>
                                    <p:anim by="(-#ppt_w*2)" calcmode="lin" valueType="num">
                                      <p:cBhvr rctx="PPT">
                                        <p:cTn id="11" dur="500" autoRev="1" fill="hold">
                                          <p:stCondLst>
                                            <p:cond delay="0"/>
                                          </p:stCondLst>
                                        </p:cTn>
                                        <p:tgtEl>
                                          <p:spTgt spid="73"/>
                                        </p:tgtEl>
                                        <p:attrNameLst>
                                          <p:attrName>ppt_w</p:attrName>
                                        </p:attrNameLst>
                                      </p:cBhvr>
                                    </p:anim>
                                    <p:anim by="(#ppt_w*0.50)" calcmode="lin" valueType="num">
                                      <p:cBhvr>
                                        <p:cTn id="12" dur="500" decel="50000" autoRev="1" fill="hold">
                                          <p:stCondLst>
                                            <p:cond delay="0"/>
                                          </p:stCondLst>
                                        </p:cTn>
                                        <p:tgtEl>
                                          <p:spTgt spid="73"/>
                                        </p:tgtEl>
                                        <p:attrNameLst>
                                          <p:attrName>ppt_x</p:attrName>
                                        </p:attrNameLst>
                                      </p:cBhvr>
                                    </p:anim>
                                    <p:anim from="(-#ppt_h/2)" to="(#ppt_y)" calcmode="lin" valueType="num">
                                      <p:cBhvr>
                                        <p:cTn id="13" dur="1000" fill="hold">
                                          <p:stCondLst>
                                            <p:cond delay="0"/>
                                          </p:stCondLst>
                                        </p:cTn>
                                        <p:tgtEl>
                                          <p:spTgt spid="73"/>
                                        </p:tgtEl>
                                        <p:attrNameLst>
                                          <p:attrName>ppt_y</p:attrName>
                                        </p:attrNameLst>
                                      </p:cBhvr>
                                    </p:anim>
                                    <p:animRot by="21600000">
                                      <p:cBhvr>
                                        <p:cTn id="14" dur="1000" fill="hold">
                                          <p:stCondLst>
                                            <p:cond delay="0"/>
                                          </p:stCondLst>
                                        </p:cTn>
                                        <p:tgtEl>
                                          <p:spTgt spid="73"/>
                                        </p:tgtEl>
                                        <p:attrNameLst>
                                          <p:attrName>r</p:attrName>
                                        </p:attrNameLst>
                                      </p:cBhvr>
                                    </p:animRot>
                                  </p:childTnLst>
                                </p:cTn>
                              </p:par>
                              <p:par>
                                <p:cTn id="15" presetID="42" presetClass="entr" presetSubtype="0" fill="hold" nodeType="withEffect">
                                  <p:stCondLst>
                                    <p:cond delay="250"/>
                                  </p:stCondLst>
                                  <p:childTnLst>
                                    <p:set>
                                      <p:cBhvr>
                                        <p:cTn id="16" dur="1" fill="hold">
                                          <p:stCondLst>
                                            <p:cond delay="0"/>
                                          </p:stCondLst>
                                        </p:cTn>
                                        <p:tgtEl>
                                          <p:spTgt spid="75"/>
                                        </p:tgtEl>
                                        <p:attrNameLst>
                                          <p:attrName>style.visibility</p:attrName>
                                        </p:attrNameLst>
                                      </p:cBhvr>
                                      <p:to>
                                        <p:strVal val="visible"/>
                                      </p:to>
                                    </p:set>
                                    <p:animEffect transition="in" filter="fade">
                                      <p:cBhvr>
                                        <p:cTn id="17" dur="750"/>
                                        <p:tgtEl>
                                          <p:spTgt spid="75"/>
                                        </p:tgtEl>
                                      </p:cBhvr>
                                    </p:animEffect>
                                    <p:anim calcmode="lin" valueType="num">
                                      <p:cBhvr>
                                        <p:cTn id="18" dur="750" fill="hold"/>
                                        <p:tgtEl>
                                          <p:spTgt spid="75"/>
                                        </p:tgtEl>
                                        <p:attrNameLst>
                                          <p:attrName>ppt_x</p:attrName>
                                        </p:attrNameLst>
                                      </p:cBhvr>
                                      <p:tavLst>
                                        <p:tav tm="0">
                                          <p:val>
                                            <p:strVal val="#ppt_x"/>
                                          </p:val>
                                        </p:tav>
                                        <p:tav tm="100000">
                                          <p:val>
                                            <p:strVal val="#ppt_x"/>
                                          </p:val>
                                        </p:tav>
                                      </p:tavLst>
                                    </p:anim>
                                    <p:anim calcmode="lin" valueType="num">
                                      <p:cBhvr>
                                        <p:cTn id="19" dur="750" fill="hold"/>
                                        <p:tgtEl>
                                          <p:spTgt spid="7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250"/>
                                  </p:stCondLst>
                                  <p:childTnLst>
                                    <p:set>
                                      <p:cBhvr>
                                        <p:cTn id="21" dur="1" fill="hold">
                                          <p:stCondLst>
                                            <p:cond delay="0"/>
                                          </p:stCondLst>
                                        </p:cTn>
                                        <p:tgtEl>
                                          <p:spTgt spid="76"/>
                                        </p:tgtEl>
                                        <p:attrNameLst>
                                          <p:attrName>style.visibility</p:attrName>
                                        </p:attrNameLst>
                                      </p:cBhvr>
                                      <p:to>
                                        <p:strVal val="visible"/>
                                      </p:to>
                                    </p:set>
                                    <p:animEffect transition="in" filter="fade">
                                      <p:cBhvr>
                                        <p:cTn id="22" dur="750"/>
                                        <p:tgtEl>
                                          <p:spTgt spid="76"/>
                                        </p:tgtEl>
                                      </p:cBhvr>
                                    </p:animEffect>
                                    <p:anim calcmode="lin" valueType="num">
                                      <p:cBhvr>
                                        <p:cTn id="23" dur="750" fill="hold"/>
                                        <p:tgtEl>
                                          <p:spTgt spid="76"/>
                                        </p:tgtEl>
                                        <p:attrNameLst>
                                          <p:attrName>ppt_x</p:attrName>
                                        </p:attrNameLst>
                                      </p:cBhvr>
                                      <p:tavLst>
                                        <p:tav tm="0">
                                          <p:val>
                                            <p:strVal val="#ppt_x"/>
                                          </p:val>
                                        </p:tav>
                                        <p:tav tm="100000">
                                          <p:val>
                                            <p:strVal val="#ppt_x"/>
                                          </p:val>
                                        </p:tav>
                                      </p:tavLst>
                                    </p:anim>
                                    <p:anim calcmode="lin" valueType="num">
                                      <p:cBhvr>
                                        <p:cTn id="24" dur="750" fill="hold"/>
                                        <p:tgtEl>
                                          <p:spTgt spid="76"/>
                                        </p:tgtEl>
                                        <p:attrNameLst>
                                          <p:attrName>ppt_y</p:attrName>
                                        </p:attrNameLst>
                                      </p:cBhvr>
                                      <p:tavLst>
                                        <p:tav tm="0">
                                          <p:val>
                                            <p:strVal val="#ppt_y+.1"/>
                                          </p:val>
                                        </p:tav>
                                        <p:tav tm="100000">
                                          <p:val>
                                            <p:strVal val="#ppt_y"/>
                                          </p:val>
                                        </p:tav>
                                      </p:tavLst>
                                    </p:anim>
                                  </p:childTnLst>
                                </p:cTn>
                              </p:par>
                            </p:childTnLst>
                          </p:cTn>
                        </p:par>
                        <p:par>
                          <p:cTn id="25" fill="hold">
                            <p:stCondLst>
                              <p:cond delay="2550"/>
                            </p:stCondLst>
                            <p:childTnLst>
                              <p:par>
                                <p:cTn id="26" presetID="22" presetClass="entr" presetSubtype="8" fill="hold"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3050"/>
                            </p:stCondLst>
                            <p:childTnLst>
                              <p:par>
                                <p:cTn id="30" presetID="22" presetClass="entr" presetSubtype="8" fill="hold" nodeType="afterEffect">
                                  <p:stCondLst>
                                    <p:cond delay="0"/>
                                  </p:stCondLst>
                                  <p:childTnLst>
                                    <p:set>
                                      <p:cBhvr>
                                        <p:cTn id="31" dur="1" fill="hold">
                                          <p:stCondLst>
                                            <p:cond delay="0"/>
                                          </p:stCondLst>
                                        </p:cTn>
                                        <p:tgtEl>
                                          <p:spTgt spid="58"/>
                                        </p:tgtEl>
                                        <p:attrNameLst>
                                          <p:attrName>style.visibility</p:attrName>
                                        </p:attrNameLst>
                                      </p:cBhvr>
                                      <p:to>
                                        <p:strVal val="visible"/>
                                      </p:to>
                                    </p:set>
                                    <p:animEffect transition="in" filter="wipe(left)">
                                      <p:cBhvr>
                                        <p:cTn id="32" dur="500"/>
                                        <p:tgtEl>
                                          <p:spTgt spid="58"/>
                                        </p:tgtEl>
                                      </p:cBhvr>
                                    </p:animEffect>
                                  </p:childTnLst>
                                </p:cTn>
                              </p:par>
                            </p:childTnLst>
                          </p:cTn>
                        </p:par>
                        <p:par>
                          <p:cTn id="33" fill="hold">
                            <p:stCondLst>
                              <p:cond delay="3550"/>
                            </p:stCondLst>
                            <p:childTnLst>
                              <p:par>
                                <p:cTn id="34" presetID="22" presetClass="entr" presetSubtype="8"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left)">
                                      <p:cBhvr>
                                        <p:cTn id="36" dur="500"/>
                                        <p:tgtEl>
                                          <p:spTgt spid="63"/>
                                        </p:tgtEl>
                                      </p:cBhvr>
                                    </p:animEffect>
                                  </p:childTnLst>
                                </p:cTn>
                              </p:par>
                            </p:childTnLst>
                          </p:cTn>
                        </p:par>
                        <p:par>
                          <p:cTn id="37" fill="hold">
                            <p:stCondLst>
                              <p:cond delay="4050"/>
                            </p:stCondLst>
                            <p:childTnLst>
                              <p:par>
                                <p:cTn id="38" presetID="22" presetClass="entr" presetSubtype="8" fill="hold" nodeType="afterEffect">
                                  <p:stCondLst>
                                    <p:cond delay="0"/>
                                  </p:stCondLst>
                                  <p:childTnLst>
                                    <p:set>
                                      <p:cBhvr>
                                        <p:cTn id="39" dur="1" fill="hold">
                                          <p:stCondLst>
                                            <p:cond delay="0"/>
                                          </p:stCondLst>
                                        </p:cTn>
                                        <p:tgtEl>
                                          <p:spTgt spid="68"/>
                                        </p:tgtEl>
                                        <p:attrNameLst>
                                          <p:attrName>style.visibility</p:attrName>
                                        </p:attrNameLst>
                                      </p:cBhvr>
                                      <p:to>
                                        <p:strVal val="visible"/>
                                      </p:to>
                                    </p:set>
                                    <p:animEffect transition="in" filter="wipe(left)">
                                      <p:cBhvr>
                                        <p:cTn id="40"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a:extLst>
              <a:ext uri="{FF2B5EF4-FFF2-40B4-BE49-F238E27FC236}">
                <a16:creationId xmlns:a16="http://schemas.microsoft.com/office/drawing/2014/main" id="{E258752C-6C25-4DD6-BD85-1152CA1B4FB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240"/>
            <a:ext cx="12190413" cy="6857107"/>
          </a:xfrm>
          <a:prstGeom prst="rect">
            <a:avLst/>
          </a:prstGeom>
        </p:spPr>
      </p:pic>
      <p:sp>
        <p:nvSpPr>
          <p:cNvPr id="21" name="_14">
            <a:extLst>
              <a:ext uri="{FF2B5EF4-FFF2-40B4-BE49-F238E27FC236}">
                <a16:creationId xmlns:a16="http://schemas.microsoft.com/office/drawing/2014/main" id="{5C246086-CB87-4DDB-89EC-8C9C7568ABC7}"/>
              </a:ext>
            </a:extLst>
          </p:cNvPr>
          <p:cNvSpPr txBox="1">
            <a:spLocks noChangeArrowheads="1"/>
          </p:cNvSpPr>
          <p:nvPr/>
        </p:nvSpPr>
        <p:spPr bwMode="auto">
          <a:xfrm>
            <a:off x="4905682" y="1396166"/>
            <a:ext cx="2598224" cy="13798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itchFamily="34" charset="0"/>
                <a:ea typeface="微软雅黑" pitchFamily="34" charset="-122"/>
              </a:defRPr>
            </a:lvl2pPr>
            <a:lvl3pPr algn="l" rtl="0" fontAlgn="base">
              <a:spcBef>
                <a:spcPct val="0"/>
              </a:spcBef>
              <a:spcAft>
                <a:spcPct val="0"/>
              </a:spcAft>
              <a:defRPr sz="2400">
                <a:solidFill>
                  <a:schemeClr val="tx2"/>
                </a:solidFill>
                <a:latin typeface="Arial" pitchFamily="34" charset="0"/>
                <a:ea typeface="微软雅黑" pitchFamily="34" charset="-122"/>
              </a:defRPr>
            </a:lvl3pPr>
            <a:lvl4pPr algn="l" rtl="0" fontAlgn="base">
              <a:spcBef>
                <a:spcPct val="0"/>
              </a:spcBef>
              <a:spcAft>
                <a:spcPct val="0"/>
              </a:spcAft>
              <a:defRPr sz="2400">
                <a:solidFill>
                  <a:schemeClr val="tx2"/>
                </a:solidFill>
                <a:latin typeface="Arial" pitchFamily="34" charset="0"/>
                <a:ea typeface="微软雅黑" pitchFamily="34" charset="-122"/>
              </a:defRPr>
            </a:lvl4pPr>
            <a:lvl5pPr algn="l" rtl="0" fontAlgn="base">
              <a:spcBef>
                <a:spcPct val="0"/>
              </a:spcBef>
              <a:spcAft>
                <a:spcPct val="0"/>
              </a:spcAft>
              <a:defRPr sz="2400">
                <a:solidFill>
                  <a:schemeClr val="tx2"/>
                </a:solidFill>
                <a:latin typeface="Arial" pitchFamily="34" charset="0"/>
                <a:ea typeface="微软雅黑" pitchFamily="34" charset="-122"/>
              </a:defRPr>
            </a:lvl5pPr>
            <a:lvl6pPr marL="457200" algn="l" rtl="0" fontAlgn="base">
              <a:spcBef>
                <a:spcPct val="0"/>
              </a:spcBef>
              <a:spcAft>
                <a:spcPct val="0"/>
              </a:spcAft>
              <a:defRPr sz="2400">
                <a:solidFill>
                  <a:schemeClr val="tx2"/>
                </a:solidFill>
                <a:latin typeface="Arial" pitchFamily="34" charset="0"/>
                <a:ea typeface="微软雅黑" pitchFamily="34" charset="-122"/>
              </a:defRPr>
            </a:lvl6pPr>
            <a:lvl7pPr marL="914400" algn="l" rtl="0" fontAlgn="base">
              <a:spcBef>
                <a:spcPct val="0"/>
              </a:spcBef>
              <a:spcAft>
                <a:spcPct val="0"/>
              </a:spcAft>
              <a:defRPr sz="2400">
                <a:solidFill>
                  <a:schemeClr val="tx2"/>
                </a:solidFill>
                <a:latin typeface="Arial" pitchFamily="34" charset="0"/>
                <a:ea typeface="微软雅黑" pitchFamily="34" charset="-122"/>
              </a:defRPr>
            </a:lvl7pPr>
            <a:lvl8pPr marL="1371600" algn="l" rtl="0" fontAlgn="base">
              <a:spcBef>
                <a:spcPct val="0"/>
              </a:spcBef>
              <a:spcAft>
                <a:spcPct val="0"/>
              </a:spcAft>
              <a:defRPr sz="2400">
                <a:solidFill>
                  <a:schemeClr val="tx2"/>
                </a:solidFill>
                <a:latin typeface="Arial" pitchFamily="34" charset="0"/>
                <a:ea typeface="微软雅黑" pitchFamily="34" charset="-122"/>
              </a:defRPr>
            </a:lvl8pPr>
            <a:lvl9pPr marL="1828800" algn="l" rtl="0" fontAlgn="base">
              <a:spcBef>
                <a:spcPct val="0"/>
              </a:spcBef>
              <a:spcAft>
                <a:spcPct val="0"/>
              </a:spcAft>
              <a:defRPr sz="2400">
                <a:solidFill>
                  <a:schemeClr val="tx2"/>
                </a:solidFill>
                <a:latin typeface="Arial" pitchFamily="34" charset="0"/>
                <a:ea typeface="微软雅黑" pitchFamily="34" charset="-122"/>
              </a:defRPr>
            </a:lvl9pPr>
          </a:lstStyle>
          <a:p>
            <a:pPr algn="ctr"/>
            <a:r>
              <a:rPr lang="en-US" altLang="zh-CN" sz="6600" spc="600" dirty="0">
                <a:solidFill>
                  <a:schemeClr val="tx2">
                    <a:lumMod val="50000"/>
                  </a:schemeClr>
                </a:solidFill>
                <a:latin typeface="+mn-lt"/>
                <a:ea typeface="+mn-ea"/>
                <a:cs typeface="+mn-ea"/>
                <a:sym typeface="+mn-lt"/>
              </a:rPr>
              <a:t>03</a:t>
            </a:r>
          </a:p>
        </p:txBody>
      </p:sp>
      <p:pic>
        <p:nvPicPr>
          <p:cNvPr id="31" name="图片 30">
            <a:extLst>
              <a:ext uri="{FF2B5EF4-FFF2-40B4-BE49-F238E27FC236}">
                <a16:creationId xmlns:a16="http://schemas.microsoft.com/office/drawing/2014/main" id="{908FEEB8-4BD2-447D-BC47-371A5BA2B42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7076829" y="1649025"/>
            <a:ext cx="1101533" cy="742005"/>
          </a:xfrm>
          <a:prstGeom prst="rect">
            <a:avLst/>
          </a:prstGeom>
        </p:spPr>
      </p:pic>
      <p:pic>
        <p:nvPicPr>
          <p:cNvPr id="32" name="图片 31">
            <a:extLst>
              <a:ext uri="{FF2B5EF4-FFF2-40B4-BE49-F238E27FC236}">
                <a16:creationId xmlns:a16="http://schemas.microsoft.com/office/drawing/2014/main" id="{4BA8990E-E75A-4C40-9985-148D63E8843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153997" y="1649025"/>
            <a:ext cx="1101533" cy="742005"/>
          </a:xfrm>
          <a:prstGeom prst="rect">
            <a:avLst/>
          </a:prstGeom>
        </p:spPr>
      </p:pic>
      <p:grpSp>
        <p:nvGrpSpPr>
          <p:cNvPr id="36" name="组合 35">
            <a:extLst>
              <a:ext uri="{FF2B5EF4-FFF2-40B4-BE49-F238E27FC236}">
                <a16:creationId xmlns:a16="http://schemas.microsoft.com/office/drawing/2014/main" id="{F21FB080-25FD-4FF9-B0D3-DFEB0B57D6CD}"/>
              </a:ext>
            </a:extLst>
          </p:cNvPr>
          <p:cNvGrpSpPr/>
          <p:nvPr/>
        </p:nvGrpSpPr>
        <p:grpSpPr>
          <a:xfrm>
            <a:off x="4069422" y="2972966"/>
            <a:ext cx="4051571" cy="1614727"/>
            <a:chOff x="1110677" y="3364746"/>
            <a:chExt cx="3240000" cy="1291281"/>
          </a:xfrm>
        </p:grpSpPr>
        <p:sp>
          <p:nvSpPr>
            <p:cNvPr id="37" name="文本框 36">
              <a:extLst>
                <a:ext uri="{FF2B5EF4-FFF2-40B4-BE49-F238E27FC236}">
                  <a16:creationId xmlns:a16="http://schemas.microsoft.com/office/drawing/2014/main" id="{37DB2C07-0242-4BB3-B2A1-D84B3482A4AA}"/>
                </a:ext>
              </a:extLst>
            </p:cNvPr>
            <p:cNvSpPr txBox="1"/>
            <p:nvPr/>
          </p:nvSpPr>
          <p:spPr>
            <a:xfrm>
              <a:off x="1664646" y="4360676"/>
              <a:ext cx="2132065" cy="295351"/>
            </a:xfrm>
            <a:prstGeom prst="rect">
              <a:avLst/>
            </a:prstGeom>
            <a:noFill/>
          </p:spPr>
          <p:txBody>
            <a:bodyPr wrap="none" rtlCol="0">
              <a:spAutoFit/>
            </a:bodyPr>
            <a:lstStyle/>
            <a:p>
              <a:pPr algn="ctr"/>
              <a:r>
                <a:rPr lang="en-US" altLang="zh-CN" cap="all" dirty="0">
                  <a:solidFill>
                    <a:schemeClr val="tx2">
                      <a:lumMod val="50000"/>
                    </a:schemeClr>
                  </a:solidFill>
                  <a:cs typeface="+mn-ea"/>
                  <a:sym typeface="+mn-lt"/>
                </a:rPr>
                <a:t>THE Scenery DESIGN</a:t>
              </a:r>
              <a:endParaRPr lang="zh-CN" altLang="en-US" cap="all" dirty="0">
                <a:solidFill>
                  <a:schemeClr val="tx2">
                    <a:lumMod val="50000"/>
                  </a:schemeClr>
                </a:solidFill>
                <a:cs typeface="+mn-ea"/>
                <a:sym typeface="+mn-lt"/>
              </a:endParaRPr>
            </a:p>
          </p:txBody>
        </p:sp>
        <p:sp>
          <p:nvSpPr>
            <p:cNvPr id="38" name="文本框 12">
              <a:extLst>
                <a:ext uri="{FF2B5EF4-FFF2-40B4-BE49-F238E27FC236}">
                  <a16:creationId xmlns:a16="http://schemas.microsoft.com/office/drawing/2014/main" id="{D0E2F349-87A7-431D-85CA-67F2F1463C36}"/>
                </a:ext>
              </a:extLst>
            </p:cNvPr>
            <p:cNvSpPr txBox="1"/>
            <p:nvPr/>
          </p:nvSpPr>
          <p:spPr>
            <a:xfrm>
              <a:off x="1122525" y="3364746"/>
              <a:ext cx="3216300" cy="664540"/>
            </a:xfrm>
            <a:prstGeom prst="rect">
              <a:avLst/>
            </a:prstGeom>
            <a:noFill/>
          </p:spPr>
          <p:txBody>
            <a:bodyPr wrap="none" rtlCol="0">
              <a:spAutoFit/>
            </a:bodyPr>
            <a:lstStyle/>
            <a:p>
              <a:pPr algn="ctr"/>
              <a:r>
                <a:rPr lang="en-US" altLang="zh-CN" sz="4800" dirty="0">
                  <a:solidFill>
                    <a:schemeClr val="tx2">
                      <a:lumMod val="50000"/>
                    </a:schemeClr>
                  </a:solidFill>
                  <a:cs typeface="+mn-ea"/>
                  <a:sym typeface="+mn-lt"/>
                </a:rPr>
                <a:t>Add title text</a:t>
              </a:r>
              <a:endParaRPr lang="zh-CN" altLang="en-US" sz="4800" dirty="0">
                <a:solidFill>
                  <a:schemeClr val="tx2">
                    <a:lumMod val="50000"/>
                  </a:schemeClr>
                </a:solidFill>
                <a:cs typeface="+mn-ea"/>
                <a:sym typeface="+mn-lt"/>
              </a:endParaRPr>
            </a:p>
          </p:txBody>
        </p:sp>
        <p:sp>
          <p:nvSpPr>
            <p:cNvPr id="39" name="矩形 38">
              <a:extLst>
                <a:ext uri="{FF2B5EF4-FFF2-40B4-BE49-F238E27FC236}">
                  <a16:creationId xmlns:a16="http://schemas.microsoft.com/office/drawing/2014/main" id="{E5D68019-5F12-4929-BA4F-2716F568E165}"/>
                </a:ext>
              </a:extLst>
            </p:cNvPr>
            <p:cNvSpPr/>
            <p:nvPr/>
          </p:nvSpPr>
          <p:spPr>
            <a:xfrm>
              <a:off x="1110677" y="4182637"/>
              <a:ext cx="3240000" cy="18000"/>
            </a:xfrm>
            <a:prstGeom prst="rect">
              <a:avLst/>
            </a:prstGeom>
            <a:solidFill>
              <a:schemeClr val="tx2">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cs typeface="+mn-ea"/>
                <a:sym typeface="+mn-lt"/>
              </a:endParaRPr>
            </a:p>
          </p:txBody>
        </p:sp>
      </p:grpSp>
    </p:spTree>
    <p:extLst>
      <p:ext uri="{BB962C8B-B14F-4D97-AF65-F5344CB8AC3E}">
        <p14:creationId xmlns:p14="http://schemas.microsoft.com/office/powerpoint/2010/main" val="2272551109"/>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750"/>
                                        <p:tgtEl>
                                          <p:spTgt spid="16"/>
                                        </p:tgtEl>
                                      </p:cBhvr>
                                    </p:animEffect>
                                  </p:childTnLst>
                                </p:cTn>
                              </p:par>
                            </p:childTnLst>
                          </p:cTn>
                        </p:par>
                        <p:par>
                          <p:cTn id="8" fill="hold">
                            <p:stCondLst>
                              <p:cond delay="750"/>
                            </p:stCondLst>
                            <p:childTnLst>
                              <p:par>
                                <p:cTn id="9" presetID="56" presetClass="entr" presetSubtype="0" fill="hold" grpId="0" nodeType="afterEffect">
                                  <p:stCondLst>
                                    <p:cond delay="0"/>
                                  </p:stCondLst>
                                  <p:iterate type="lt">
                                    <p:tmPct val="10000"/>
                                  </p:iterate>
                                  <p:childTnLst>
                                    <p:set>
                                      <p:cBhvr>
                                        <p:cTn id="10" dur="1" fill="hold">
                                          <p:stCondLst>
                                            <p:cond delay="0"/>
                                          </p:stCondLst>
                                        </p:cTn>
                                        <p:tgtEl>
                                          <p:spTgt spid="21"/>
                                        </p:tgtEl>
                                        <p:attrNameLst>
                                          <p:attrName>style.visibility</p:attrName>
                                        </p:attrNameLst>
                                      </p:cBhvr>
                                      <p:to>
                                        <p:strVal val="visible"/>
                                      </p:to>
                                    </p:set>
                                    <p:anim by="(-#ppt_w*2)" calcmode="lin" valueType="num">
                                      <p:cBhvr rctx="PPT">
                                        <p:cTn id="11" dur="500" autoRev="1" fill="hold">
                                          <p:stCondLst>
                                            <p:cond delay="0"/>
                                          </p:stCondLst>
                                        </p:cTn>
                                        <p:tgtEl>
                                          <p:spTgt spid="21"/>
                                        </p:tgtEl>
                                        <p:attrNameLst>
                                          <p:attrName>ppt_w</p:attrName>
                                        </p:attrNameLst>
                                      </p:cBhvr>
                                    </p:anim>
                                    <p:anim by="(#ppt_w*0.50)" calcmode="lin" valueType="num">
                                      <p:cBhvr>
                                        <p:cTn id="12" dur="500" decel="50000" autoRev="1" fill="hold">
                                          <p:stCondLst>
                                            <p:cond delay="0"/>
                                          </p:stCondLst>
                                        </p:cTn>
                                        <p:tgtEl>
                                          <p:spTgt spid="21"/>
                                        </p:tgtEl>
                                        <p:attrNameLst>
                                          <p:attrName>ppt_x</p:attrName>
                                        </p:attrNameLst>
                                      </p:cBhvr>
                                    </p:anim>
                                    <p:anim from="(-#ppt_h/2)" to="(#ppt_y)" calcmode="lin" valueType="num">
                                      <p:cBhvr>
                                        <p:cTn id="13" dur="1000" fill="hold">
                                          <p:stCondLst>
                                            <p:cond delay="0"/>
                                          </p:stCondLst>
                                        </p:cTn>
                                        <p:tgtEl>
                                          <p:spTgt spid="21"/>
                                        </p:tgtEl>
                                        <p:attrNameLst>
                                          <p:attrName>ppt_y</p:attrName>
                                        </p:attrNameLst>
                                      </p:cBhvr>
                                    </p:anim>
                                    <p:animRot by="21600000">
                                      <p:cBhvr>
                                        <p:cTn id="14" dur="1000" fill="hold">
                                          <p:stCondLst>
                                            <p:cond delay="0"/>
                                          </p:stCondLst>
                                        </p:cTn>
                                        <p:tgtEl>
                                          <p:spTgt spid="21"/>
                                        </p:tgtEl>
                                        <p:attrNameLst>
                                          <p:attrName>r</p:attrName>
                                        </p:attrNameLst>
                                      </p:cBhvr>
                                    </p:animRot>
                                  </p:childTnLst>
                                </p:cTn>
                              </p:par>
                              <p:par>
                                <p:cTn id="15" presetID="42" presetClass="entr" presetSubtype="0" fill="hold" nodeType="withEffect">
                                  <p:stCondLst>
                                    <p:cond delay="25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750"/>
                                        <p:tgtEl>
                                          <p:spTgt spid="31"/>
                                        </p:tgtEl>
                                      </p:cBhvr>
                                    </p:animEffect>
                                    <p:anim calcmode="lin" valueType="num">
                                      <p:cBhvr>
                                        <p:cTn id="18" dur="750" fill="hold"/>
                                        <p:tgtEl>
                                          <p:spTgt spid="31"/>
                                        </p:tgtEl>
                                        <p:attrNameLst>
                                          <p:attrName>ppt_x</p:attrName>
                                        </p:attrNameLst>
                                      </p:cBhvr>
                                      <p:tavLst>
                                        <p:tav tm="0">
                                          <p:val>
                                            <p:strVal val="#ppt_x"/>
                                          </p:val>
                                        </p:tav>
                                        <p:tav tm="100000">
                                          <p:val>
                                            <p:strVal val="#ppt_x"/>
                                          </p:val>
                                        </p:tav>
                                      </p:tavLst>
                                    </p:anim>
                                    <p:anim calcmode="lin" valueType="num">
                                      <p:cBhvr>
                                        <p:cTn id="19" dur="750" fill="hold"/>
                                        <p:tgtEl>
                                          <p:spTgt spid="31"/>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25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750"/>
                                        <p:tgtEl>
                                          <p:spTgt spid="32"/>
                                        </p:tgtEl>
                                      </p:cBhvr>
                                    </p:animEffect>
                                    <p:anim calcmode="lin" valueType="num">
                                      <p:cBhvr>
                                        <p:cTn id="23" dur="750" fill="hold"/>
                                        <p:tgtEl>
                                          <p:spTgt spid="32"/>
                                        </p:tgtEl>
                                        <p:attrNameLst>
                                          <p:attrName>ppt_x</p:attrName>
                                        </p:attrNameLst>
                                      </p:cBhvr>
                                      <p:tavLst>
                                        <p:tav tm="0">
                                          <p:val>
                                            <p:strVal val="#ppt_x"/>
                                          </p:val>
                                        </p:tav>
                                        <p:tav tm="100000">
                                          <p:val>
                                            <p:strVal val="#ppt_x"/>
                                          </p:val>
                                        </p:tav>
                                      </p:tavLst>
                                    </p:anim>
                                    <p:anim calcmode="lin" valueType="num">
                                      <p:cBhvr>
                                        <p:cTn id="24" dur="75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1850"/>
                            </p:stCondLst>
                            <p:childTnLst>
                              <p:par>
                                <p:cTn id="26" presetID="22" presetClass="entr" presetSubtype="8" fill="hold"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a:extLst>
              <a:ext uri="{FF2B5EF4-FFF2-40B4-BE49-F238E27FC236}">
                <a16:creationId xmlns:a16="http://schemas.microsoft.com/office/drawing/2014/main" id="{A09ABD18-E0F6-43B9-BA06-155BE8737909}"/>
              </a:ext>
            </a:extLst>
          </p:cNvPr>
          <p:cNvGrpSpPr/>
          <p:nvPr/>
        </p:nvGrpSpPr>
        <p:grpSpPr>
          <a:xfrm>
            <a:off x="0" y="220275"/>
            <a:ext cx="12190413" cy="941775"/>
            <a:chOff x="0" y="220275"/>
            <a:chExt cx="12190413" cy="941775"/>
          </a:xfrm>
        </p:grpSpPr>
        <p:grpSp>
          <p:nvGrpSpPr>
            <p:cNvPr id="7" name="组合 6">
              <a:extLst>
                <a:ext uri="{FF2B5EF4-FFF2-40B4-BE49-F238E27FC236}">
                  <a16:creationId xmlns:a16="http://schemas.microsoft.com/office/drawing/2014/main" id="{91A78D73-1534-4CEC-A1A8-97E5AD40ECCB}"/>
                </a:ext>
              </a:extLst>
            </p:cNvPr>
            <p:cNvGrpSpPr/>
            <p:nvPr/>
          </p:nvGrpSpPr>
          <p:grpSpPr>
            <a:xfrm>
              <a:off x="0" y="223297"/>
              <a:ext cx="12190413" cy="938753"/>
              <a:chOff x="0" y="223297"/>
              <a:chExt cx="12190413" cy="938753"/>
            </a:xfrm>
          </p:grpSpPr>
          <p:grpSp>
            <p:nvGrpSpPr>
              <p:cNvPr id="3" name="组合 2">
                <a:extLst>
                  <a:ext uri="{FF2B5EF4-FFF2-40B4-BE49-F238E27FC236}">
                    <a16:creationId xmlns:a16="http://schemas.microsoft.com/office/drawing/2014/main" id="{221BB330-C659-4041-8497-81889502ABCF}"/>
                  </a:ext>
                </a:extLst>
              </p:cNvPr>
              <p:cNvGrpSpPr/>
              <p:nvPr/>
            </p:nvGrpSpPr>
            <p:grpSpPr>
              <a:xfrm>
                <a:off x="4470555" y="223297"/>
                <a:ext cx="3255324" cy="750249"/>
                <a:chOff x="1143155" y="278633"/>
                <a:chExt cx="3255324" cy="750249"/>
              </a:xfrm>
            </p:grpSpPr>
            <p:sp>
              <p:nvSpPr>
                <p:cNvPr id="4" name="TextBox 8">
                  <a:extLst>
                    <a:ext uri="{FF2B5EF4-FFF2-40B4-BE49-F238E27FC236}">
                      <a16:creationId xmlns:a16="http://schemas.microsoft.com/office/drawing/2014/main" id="{FAD4A74A-6089-42C7-80E6-C3319B374D80}"/>
                    </a:ext>
                  </a:extLst>
                </p:cNvPr>
                <p:cNvSpPr txBox="1">
                  <a:spLocks noChangeArrowheads="1"/>
                </p:cNvSpPr>
                <p:nvPr/>
              </p:nvSpPr>
              <p:spPr bwMode="auto">
                <a:xfrm>
                  <a:off x="1143156" y="278633"/>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en-US" altLang="zh-CN" sz="3200" dirty="0">
                      <a:solidFill>
                        <a:schemeClr val="tx2">
                          <a:lumMod val="50000"/>
                        </a:schemeClr>
                      </a:solidFill>
                      <a:cs typeface="+mn-ea"/>
                      <a:sym typeface="+mn-lt"/>
                    </a:rPr>
                    <a:t>Add title text</a:t>
                  </a:r>
                  <a:endParaRPr lang="zh-CN" altLang="en-US" sz="3200" dirty="0">
                    <a:solidFill>
                      <a:schemeClr val="tx2">
                        <a:lumMod val="50000"/>
                      </a:schemeClr>
                    </a:solidFill>
                    <a:cs typeface="+mn-ea"/>
                    <a:sym typeface="+mn-lt"/>
                  </a:endParaRPr>
                </a:p>
              </p:txBody>
            </p:sp>
            <p:sp>
              <p:nvSpPr>
                <p:cNvPr id="5" name="TextBox 8">
                  <a:extLst>
                    <a:ext uri="{FF2B5EF4-FFF2-40B4-BE49-F238E27FC236}">
                      <a16:creationId xmlns:a16="http://schemas.microsoft.com/office/drawing/2014/main" id="{CBE39269-C6CD-4C9B-B3BE-3D41352680AF}"/>
                    </a:ext>
                  </a:extLst>
                </p:cNvPr>
                <p:cNvSpPr txBox="1">
                  <a:spLocks noChangeArrowheads="1"/>
                </p:cNvSpPr>
                <p:nvPr/>
              </p:nvSpPr>
              <p:spPr bwMode="auto">
                <a:xfrm>
                  <a:off x="1143155" y="844216"/>
                  <a:ext cx="325532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algn="ctr" eaLnBrk="1" hangingPunct="1"/>
                  <a:r>
                    <a:rPr lang="en-US" altLang="zh-CN" sz="1200" dirty="0">
                      <a:solidFill>
                        <a:srgbClr val="C00000"/>
                      </a:solidFill>
                      <a:cs typeface="+mn-ea"/>
                      <a:sym typeface="+mn-lt"/>
                    </a:rPr>
                    <a:t>CLICK TO ADD CAPTION TEXT</a:t>
                  </a:r>
                  <a:endParaRPr lang="zh-CN" altLang="en-US" sz="1200" dirty="0">
                    <a:solidFill>
                      <a:srgbClr val="C00000"/>
                    </a:solidFill>
                    <a:cs typeface="+mn-ea"/>
                    <a:sym typeface="+mn-lt"/>
                  </a:endParaRPr>
                </a:p>
              </p:txBody>
            </p:sp>
          </p:grpSp>
          <p:cxnSp>
            <p:nvCxnSpPr>
              <p:cNvPr id="6" name="直接连接符 5">
                <a:extLst>
                  <a:ext uri="{FF2B5EF4-FFF2-40B4-BE49-F238E27FC236}">
                    <a16:creationId xmlns:a16="http://schemas.microsoft.com/office/drawing/2014/main" id="{A04BADEE-C3C6-4893-B473-ED048E7FD8D5}"/>
                  </a:ext>
                </a:extLst>
              </p:cNvPr>
              <p:cNvCxnSpPr/>
              <p:nvPr/>
            </p:nvCxnSpPr>
            <p:spPr>
              <a:xfrm>
                <a:off x="0" y="1162050"/>
                <a:ext cx="12190413" cy="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grpSp>
        <p:pic>
          <p:nvPicPr>
            <p:cNvPr id="8" name="图片 7">
              <a:extLst>
                <a:ext uri="{FF2B5EF4-FFF2-40B4-BE49-F238E27FC236}">
                  <a16:creationId xmlns:a16="http://schemas.microsoft.com/office/drawing/2014/main" id="{ED40208C-728E-41BE-A1F2-E848D5A4A6C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7457829" y="220275"/>
              <a:ext cx="1101533" cy="742005"/>
            </a:xfrm>
            <a:prstGeom prst="rect">
              <a:avLst/>
            </a:prstGeom>
          </p:spPr>
        </p:pic>
        <p:pic>
          <p:nvPicPr>
            <p:cNvPr id="9" name="图片 8">
              <a:extLst>
                <a:ext uri="{FF2B5EF4-FFF2-40B4-BE49-F238E27FC236}">
                  <a16:creationId xmlns:a16="http://schemas.microsoft.com/office/drawing/2014/main" id="{6B068F9C-E5BD-4227-B27E-F423175EF4F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58697" y="220275"/>
              <a:ext cx="1101533" cy="742005"/>
            </a:xfrm>
            <a:prstGeom prst="rect">
              <a:avLst/>
            </a:prstGeom>
          </p:spPr>
        </p:pic>
      </p:grpSp>
      <p:grpSp>
        <p:nvGrpSpPr>
          <p:cNvPr id="71" name="组合 70">
            <a:extLst>
              <a:ext uri="{FF2B5EF4-FFF2-40B4-BE49-F238E27FC236}">
                <a16:creationId xmlns:a16="http://schemas.microsoft.com/office/drawing/2014/main" id="{DA798511-C9F3-4E01-A67A-37432F7F1320}"/>
              </a:ext>
            </a:extLst>
          </p:cNvPr>
          <p:cNvGrpSpPr/>
          <p:nvPr/>
        </p:nvGrpSpPr>
        <p:grpSpPr>
          <a:xfrm>
            <a:off x="885658" y="2005769"/>
            <a:ext cx="10437863" cy="3968591"/>
            <a:chOff x="1026328" y="4068963"/>
            <a:chExt cx="5265681" cy="2444521"/>
          </a:xfrm>
        </p:grpSpPr>
        <p:sp>
          <p:nvSpPr>
            <p:cNvPr id="72" name="1">
              <a:extLst>
                <a:ext uri="{FF2B5EF4-FFF2-40B4-BE49-F238E27FC236}">
                  <a16:creationId xmlns:a16="http://schemas.microsoft.com/office/drawing/2014/main" id="{4FEF4E4B-E1F8-42A4-8DED-9FF38AE5030B}"/>
                </a:ext>
              </a:extLst>
            </p:cNvPr>
            <p:cNvSpPr>
              <a:spLocks noChangeArrowheads="1"/>
            </p:cNvSpPr>
            <p:nvPr/>
          </p:nvSpPr>
          <p:spPr bwMode="auto">
            <a:xfrm>
              <a:off x="1026328" y="4068964"/>
              <a:ext cx="1657350" cy="1241462"/>
            </a:xfrm>
            <a:prstGeom prst="rect">
              <a:avLst/>
            </a:prstGeom>
            <a:blipFill dpi="0" rotWithShape="1">
              <a:blip r:embed="rId4" cstate="screen">
                <a:extLst>
                  <a:ext uri="{28A0092B-C50C-407E-A947-70E740481C1C}">
                    <a14:useLocalDpi xmlns:a14="http://schemas.microsoft.com/office/drawing/2010/main"/>
                  </a:ext>
                </a:extLst>
              </a:blip>
              <a:srcRect/>
              <a:stretch>
                <a:fillRect/>
              </a:stretch>
            </a:blipFill>
            <a:ln>
              <a:noFill/>
            </a:ln>
          </p:spPr>
          <p:txBody>
            <a:bodyPr lIns="81629" tIns="40815" rIns="81629" bIns="40815" anchor="ctr"/>
            <a:lstStyle>
              <a:lvl1pPr>
                <a:defRPr>
                  <a:solidFill>
                    <a:schemeClr val="tx1"/>
                  </a:solidFill>
                  <a:latin typeface="Arial Narrow" pitchFamily="34" charset="0"/>
                  <a:ea typeface="微软雅黑" pitchFamily="34" charset="-122"/>
                </a:defRPr>
              </a:lvl1pPr>
              <a:lvl2pPr marL="742950" indent="-285750">
                <a:defRPr>
                  <a:solidFill>
                    <a:schemeClr val="tx1"/>
                  </a:solidFill>
                  <a:latin typeface="Arial Narrow" pitchFamily="34" charset="0"/>
                  <a:ea typeface="微软雅黑" pitchFamily="34" charset="-122"/>
                </a:defRPr>
              </a:lvl2pPr>
              <a:lvl3pPr marL="1143000" indent="-228600">
                <a:defRPr>
                  <a:solidFill>
                    <a:schemeClr val="tx1"/>
                  </a:solidFill>
                  <a:latin typeface="Arial Narrow" pitchFamily="34" charset="0"/>
                  <a:ea typeface="微软雅黑" pitchFamily="34" charset="-122"/>
                </a:defRPr>
              </a:lvl3pPr>
              <a:lvl4pPr marL="1600200" indent="-228600">
                <a:defRPr>
                  <a:solidFill>
                    <a:schemeClr val="tx1"/>
                  </a:solidFill>
                  <a:latin typeface="Arial Narrow" pitchFamily="34" charset="0"/>
                  <a:ea typeface="微软雅黑" pitchFamily="34" charset="-122"/>
                </a:defRPr>
              </a:lvl4pPr>
              <a:lvl5pPr marL="2057400" indent="-228600">
                <a:defRPr>
                  <a:solidFill>
                    <a:schemeClr val="tx1"/>
                  </a:solidFill>
                  <a:latin typeface="Arial Narrow" pitchFamily="34" charset="0"/>
                  <a:ea typeface="微软雅黑" pitchFamily="34" charset="-122"/>
                </a:defRPr>
              </a:lvl5pPr>
              <a:lvl6pPr marL="2514600" indent="-228600" eaLnBrk="0" fontAlgn="base" hangingPunct="0">
                <a:spcBef>
                  <a:spcPct val="0"/>
                </a:spcBef>
                <a:spcAft>
                  <a:spcPct val="0"/>
                </a:spcAft>
                <a:defRPr>
                  <a:solidFill>
                    <a:schemeClr val="tx1"/>
                  </a:solidFill>
                  <a:latin typeface="Arial Narrow" pitchFamily="34" charset="0"/>
                  <a:ea typeface="微软雅黑" pitchFamily="34" charset="-122"/>
                </a:defRPr>
              </a:lvl6pPr>
              <a:lvl7pPr marL="2971800" indent="-228600" eaLnBrk="0" fontAlgn="base" hangingPunct="0">
                <a:spcBef>
                  <a:spcPct val="0"/>
                </a:spcBef>
                <a:spcAft>
                  <a:spcPct val="0"/>
                </a:spcAft>
                <a:defRPr>
                  <a:solidFill>
                    <a:schemeClr val="tx1"/>
                  </a:solidFill>
                  <a:latin typeface="Arial Narrow" pitchFamily="34" charset="0"/>
                  <a:ea typeface="微软雅黑" pitchFamily="34" charset="-122"/>
                </a:defRPr>
              </a:lvl7pPr>
              <a:lvl8pPr marL="3429000" indent="-228600" eaLnBrk="0" fontAlgn="base" hangingPunct="0">
                <a:spcBef>
                  <a:spcPct val="0"/>
                </a:spcBef>
                <a:spcAft>
                  <a:spcPct val="0"/>
                </a:spcAft>
                <a:defRPr>
                  <a:solidFill>
                    <a:schemeClr val="tx1"/>
                  </a:solidFill>
                  <a:latin typeface="Arial Narrow" pitchFamily="34" charset="0"/>
                  <a:ea typeface="微软雅黑" pitchFamily="34" charset="-122"/>
                </a:defRPr>
              </a:lvl8pPr>
              <a:lvl9pPr marL="3886200" indent="-228600" eaLnBrk="0" fontAlgn="base" hangingPunct="0">
                <a:spcBef>
                  <a:spcPct val="0"/>
                </a:spcBef>
                <a:spcAft>
                  <a:spcPct val="0"/>
                </a:spcAft>
                <a:defRPr>
                  <a:solidFill>
                    <a:schemeClr val="tx1"/>
                  </a:solidFill>
                  <a:latin typeface="Arial Narrow" pitchFamily="34" charset="0"/>
                  <a:ea typeface="微软雅黑" pitchFamily="34" charset="-122"/>
                </a:defRPr>
              </a:lvl9pPr>
            </a:lstStyle>
            <a:p>
              <a:pPr algn="ctr"/>
              <a:endParaRPr lang="zh-CN" altLang="en-US" sz="1180" dirty="0">
                <a:solidFill>
                  <a:srgbClr val="FFFFFF"/>
                </a:solidFill>
                <a:latin typeface="+mn-lt"/>
                <a:ea typeface="+mn-ea"/>
                <a:cs typeface="+mn-ea"/>
                <a:sym typeface="+mn-lt"/>
              </a:endParaRPr>
            </a:p>
          </p:txBody>
        </p:sp>
        <p:sp>
          <p:nvSpPr>
            <p:cNvPr id="73" name="4">
              <a:extLst>
                <a:ext uri="{FF2B5EF4-FFF2-40B4-BE49-F238E27FC236}">
                  <a16:creationId xmlns:a16="http://schemas.microsoft.com/office/drawing/2014/main" id="{2D41560D-88A2-47B8-AE7C-ED0B6D8A0667}"/>
                </a:ext>
              </a:extLst>
            </p:cNvPr>
            <p:cNvSpPr>
              <a:spLocks noChangeArrowheads="1"/>
            </p:cNvSpPr>
            <p:nvPr/>
          </p:nvSpPr>
          <p:spPr bwMode="auto">
            <a:xfrm>
              <a:off x="2826553" y="4068964"/>
              <a:ext cx="1657350" cy="1241462"/>
            </a:xfrm>
            <a:prstGeom prst="rect">
              <a:avLst/>
            </a:prstGeom>
            <a:blipFill dpi="0" rotWithShape="1">
              <a:blip r:embed="rId4" cstate="screen">
                <a:extLst>
                  <a:ext uri="{28A0092B-C50C-407E-A947-70E740481C1C}">
                    <a14:useLocalDpi xmlns:a14="http://schemas.microsoft.com/office/drawing/2010/main"/>
                  </a:ext>
                </a:extLst>
              </a:blip>
              <a:srcRect/>
              <a:stretch>
                <a:fillRect/>
              </a:stretch>
            </a:blipFill>
            <a:ln>
              <a:noFill/>
            </a:ln>
          </p:spPr>
          <p:txBody>
            <a:bodyPr lIns="81629" tIns="40815" rIns="81629" bIns="40815" anchor="ctr"/>
            <a:lstStyle>
              <a:lvl1pPr>
                <a:defRPr>
                  <a:solidFill>
                    <a:schemeClr val="tx1"/>
                  </a:solidFill>
                  <a:latin typeface="Arial Narrow" pitchFamily="34" charset="0"/>
                  <a:ea typeface="微软雅黑" pitchFamily="34" charset="-122"/>
                </a:defRPr>
              </a:lvl1pPr>
              <a:lvl2pPr marL="742950" indent="-285750">
                <a:defRPr>
                  <a:solidFill>
                    <a:schemeClr val="tx1"/>
                  </a:solidFill>
                  <a:latin typeface="Arial Narrow" pitchFamily="34" charset="0"/>
                  <a:ea typeface="微软雅黑" pitchFamily="34" charset="-122"/>
                </a:defRPr>
              </a:lvl2pPr>
              <a:lvl3pPr marL="1143000" indent="-228600">
                <a:defRPr>
                  <a:solidFill>
                    <a:schemeClr val="tx1"/>
                  </a:solidFill>
                  <a:latin typeface="Arial Narrow" pitchFamily="34" charset="0"/>
                  <a:ea typeface="微软雅黑" pitchFamily="34" charset="-122"/>
                </a:defRPr>
              </a:lvl3pPr>
              <a:lvl4pPr marL="1600200" indent="-228600">
                <a:defRPr>
                  <a:solidFill>
                    <a:schemeClr val="tx1"/>
                  </a:solidFill>
                  <a:latin typeface="Arial Narrow" pitchFamily="34" charset="0"/>
                  <a:ea typeface="微软雅黑" pitchFamily="34" charset="-122"/>
                </a:defRPr>
              </a:lvl4pPr>
              <a:lvl5pPr marL="2057400" indent="-228600">
                <a:defRPr>
                  <a:solidFill>
                    <a:schemeClr val="tx1"/>
                  </a:solidFill>
                  <a:latin typeface="Arial Narrow" pitchFamily="34" charset="0"/>
                  <a:ea typeface="微软雅黑" pitchFamily="34" charset="-122"/>
                </a:defRPr>
              </a:lvl5pPr>
              <a:lvl6pPr marL="2514600" indent="-228600" eaLnBrk="0" fontAlgn="base" hangingPunct="0">
                <a:spcBef>
                  <a:spcPct val="0"/>
                </a:spcBef>
                <a:spcAft>
                  <a:spcPct val="0"/>
                </a:spcAft>
                <a:defRPr>
                  <a:solidFill>
                    <a:schemeClr val="tx1"/>
                  </a:solidFill>
                  <a:latin typeface="Arial Narrow" pitchFamily="34" charset="0"/>
                  <a:ea typeface="微软雅黑" pitchFamily="34" charset="-122"/>
                </a:defRPr>
              </a:lvl6pPr>
              <a:lvl7pPr marL="2971800" indent="-228600" eaLnBrk="0" fontAlgn="base" hangingPunct="0">
                <a:spcBef>
                  <a:spcPct val="0"/>
                </a:spcBef>
                <a:spcAft>
                  <a:spcPct val="0"/>
                </a:spcAft>
                <a:defRPr>
                  <a:solidFill>
                    <a:schemeClr val="tx1"/>
                  </a:solidFill>
                  <a:latin typeface="Arial Narrow" pitchFamily="34" charset="0"/>
                  <a:ea typeface="微软雅黑" pitchFamily="34" charset="-122"/>
                </a:defRPr>
              </a:lvl7pPr>
              <a:lvl8pPr marL="3429000" indent="-228600" eaLnBrk="0" fontAlgn="base" hangingPunct="0">
                <a:spcBef>
                  <a:spcPct val="0"/>
                </a:spcBef>
                <a:spcAft>
                  <a:spcPct val="0"/>
                </a:spcAft>
                <a:defRPr>
                  <a:solidFill>
                    <a:schemeClr val="tx1"/>
                  </a:solidFill>
                  <a:latin typeface="Arial Narrow" pitchFamily="34" charset="0"/>
                  <a:ea typeface="微软雅黑" pitchFamily="34" charset="-122"/>
                </a:defRPr>
              </a:lvl8pPr>
              <a:lvl9pPr marL="3886200" indent="-228600" eaLnBrk="0" fontAlgn="base" hangingPunct="0">
                <a:spcBef>
                  <a:spcPct val="0"/>
                </a:spcBef>
                <a:spcAft>
                  <a:spcPct val="0"/>
                </a:spcAft>
                <a:defRPr>
                  <a:solidFill>
                    <a:schemeClr val="tx1"/>
                  </a:solidFill>
                  <a:latin typeface="Arial Narrow" pitchFamily="34" charset="0"/>
                  <a:ea typeface="微软雅黑" pitchFamily="34" charset="-122"/>
                </a:defRPr>
              </a:lvl9pPr>
            </a:lstStyle>
            <a:p>
              <a:pPr algn="ctr"/>
              <a:endParaRPr lang="zh-CN" altLang="en-US" sz="1180" dirty="0">
                <a:solidFill>
                  <a:srgbClr val="FFFFFF"/>
                </a:solidFill>
                <a:latin typeface="+mn-lt"/>
                <a:ea typeface="+mn-ea"/>
                <a:cs typeface="+mn-ea"/>
                <a:sym typeface="+mn-lt"/>
              </a:endParaRPr>
            </a:p>
          </p:txBody>
        </p:sp>
        <p:sp>
          <p:nvSpPr>
            <p:cNvPr id="74" name="品 9">
              <a:extLst>
                <a:ext uri="{FF2B5EF4-FFF2-40B4-BE49-F238E27FC236}">
                  <a16:creationId xmlns:a16="http://schemas.microsoft.com/office/drawing/2014/main" id="{46E0F2AF-9C03-40E9-9540-46555B73496F}"/>
                </a:ext>
              </a:extLst>
            </p:cNvPr>
            <p:cNvSpPr>
              <a:spLocks noChangeArrowheads="1"/>
            </p:cNvSpPr>
            <p:nvPr/>
          </p:nvSpPr>
          <p:spPr bwMode="auto">
            <a:xfrm>
              <a:off x="4625191" y="4068963"/>
              <a:ext cx="1657350" cy="1241462"/>
            </a:xfrm>
            <a:prstGeom prst="rect">
              <a:avLst/>
            </a:prstGeom>
            <a:blipFill dpi="0" rotWithShape="1">
              <a:blip r:embed="rId4" cstate="screen">
                <a:extLst>
                  <a:ext uri="{28A0092B-C50C-407E-A947-70E740481C1C}">
                    <a14:useLocalDpi xmlns:a14="http://schemas.microsoft.com/office/drawing/2010/main"/>
                  </a:ext>
                </a:extLst>
              </a:blip>
              <a:srcRect/>
              <a:stretch>
                <a:fillRect/>
              </a:stretch>
            </a:blipFill>
            <a:ln>
              <a:noFill/>
            </a:ln>
          </p:spPr>
          <p:txBody>
            <a:bodyPr lIns="81629" tIns="40815" rIns="81629" bIns="40815" anchor="ctr"/>
            <a:lstStyle>
              <a:lvl1pPr>
                <a:defRPr>
                  <a:solidFill>
                    <a:schemeClr val="tx1"/>
                  </a:solidFill>
                  <a:latin typeface="Arial Narrow" pitchFamily="34" charset="0"/>
                  <a:ea typeface="微软雅黑" pitchFamily="34" charset="-122"/>
                </a:defRPr>
              </a:lvl1pPr>
              <a:lvl2pPr marL="742950" indent="-285750">
                <a:defRPr>
                  <a:solidFill>
                    <a:schemeClr val="tx1"/>
                  </a:solidFill>
                  <a:latin typeface="Arial Narrow" pitchFamily="34" charset="0"/>
                  <a:ea typeface="微软雅黑" pitchFamily="34" charset="-122"/>
                </a:defRPr>
              </a:lvl2pPr>
              <a:lvl3pPr marL="1143000" indent="-228600">
                <a:defRPr>
                  <a:solidFill>
                    <a:schemeClr val="tx1"/>
                  </a:solidFill>
                  <a:latin typeface="Arial Narrow" pitchFamily="34" charset="0"/>
                  <a:ea typeface="微软雅黑" pitchFamily="34" charset="-122"/>
                </a:defRPr>
              </a:lvl3pPr>
              <a:lvl4pPr marL="1600200" indent="-228600">
                <a:defRPr>
                  <a:solidFill>
                    <a:schemeClr val="tx1"/>
                  </a:solidFill>
                  <a:latin typeface="Arial Narrow" pitchFamily="34" charset="0"/>
                  <a:ea typeface="微软雅黑" pitchFamily="34" charset="-122"/>
                </a:defRPr>
              </a:lvl4pPr>
              <a:lvl5pPr marL="2057400" indent="-228600">
                <a:defRPr>
                  <a:solidFill>
                    <a:schemeClr val="tx1"/>
                  </a:solidFill>
                  <a:latin typeface="Arial Narrow" pitchFamily="34" charset="0"/>
                  <a:ea typeface="微软雅黑" pitchFamily="34" charset="-122"/>
                </a:defRPr>
              </a:lvl5pPr>
              <a:lvl6pPr marL="2514600" indent="-228600" eaLnBrk="0" fontAlgn="base" hangingPunct="0">
                <a:spcBef>
                  <a:spcPct val="0"/>
                </a:spcBef>
                <a:spcAft>
                  <a:spcPct val="0"/>
                </a:spcAft>
                <a:defRPr>
                  <a:solidFill>
                    <a:schemeClr val="tx1"/>
                  </a:solidFill>
                  <a:latin typeface="Arial Narrow" pitchFamily="34" charset="0"/>
                  <a:ea typeface="微软雅黑" pitchFamily="34" charset="-122"/>
                </a:defRPr>
              </a:lvl6pPr>
              <a:lvl7pPr marL="2971800" indent="-228600" eaLnBrk="0" fontAlgn="base" hangingPunct="0">
                <a:spcBef>
                  <a:spcPct val="0"/>
                </a:spcBef>
                <a:spcAft>
                  <a:spcPct val="0"/>
                </a:spcAft>
                <a:defRPr>
                  <a:solidFill>
                    <a:schemeClr val="tx1"/>
                  </a:solidFill>
                  <a:latin typeface="Arial Narrow" pitchFamily="34" charset="0"/>
                  <a:ea typeface="微软雅黑" pitchFamily="34" charset="-122"/>
                </a:defRPr>
              </a:lvl7pPr>
              <a:lvl8pPr marL="3429000" indent="-228600" eaLnBrk="0" fontAlgn="base" hangingPunct="0">
                <a:spcBef>
                  <a:spcPct val="0"/>
                </a:spcBef>
                <a:spcAft>
                  <a:spcPct val="0"/>
                </a:spcAft>
                <a:defRPr>
                  <a:solidFill>
                    <a:schemeClr val="tx1"/>
                  </a:solidFill>
                  <a:latin typeface="Arial Narrow" pitchFamily="34" charset="0"/>
                  <a:ea typeface="微软雅黑" pitchFamily="34" charset="-122"/>
                </a:defRPr>
              </a:lvl8pPr>
              <a:lvl9pPr marL="3886200" indent="-228600" eaLnBrk="0" fontAlgn="base" hangingPunct="0">
                <a:spcBef>
                  <a:spcPct val="0"/>
                </a:spcBef>
                <a:spcAft>
                  <a:spcPct val="0"/>
                </a:spcAft>
                <a:defRPr>
                  <a:solidFill>
                    <a:schemeClr val="tx1"/>
                  </a:solidFill>
                  <a:latin typeface="Arial Narrow" pitchFamily="34" charset="0"/>
                  <a:ea typeface="微软雅黑" pitchFamily="34" charset="-122"/>
                </a:defRPr>
              </a:lvl9pPr>
            </a:lstStyle>
            <a:p>
              <a:pPr algn="ctr"/>
              <a:endParaRPr lang="zh-CN" altLang="en-US" sz="1180" dirty="0">
                <a:solidFill>
                  <a:srgbClr val="FFFFFF"/>
                </a:solidFill>
                <a:latin typeface="+mn-lt"/>
                <a:ea typeface="+mn-ea"/>
                <a:cs typeface="+mn-ea"/>
                <a:sym typeface="+mn-lt"/>
              </a:endParaRPr>
            </a:p>
          </p:txBody>
        </p:sp>
        <p:sp>
          <p:nvSpPr>
            <p:cNvPr id="75" name="10">
              <a:extLst>
                <a:ext uri="{FF2B5EF4-FFF2-40B4-BE49-F238E27FC236}">
                  <a16:creationId xmlns:a16="http://schemas.microsoft.com/office/drawing/2014/main" id="{5E170732-B475-492C-B649-D1E9DBC32C92}"/>
                </a:ext>
              </a:extLst>
            </p:cNvPr>
            <p:cNvSpPr/>
            <p:nvPr/>
          </p:nvSpPr>
          <p:spPr bwMode="auto">
            <a:xfrm>
              <a:off x="1179461" y="5073678"/>
              <a:ext cx="1368425" cy="1095058"/>
            </a:xfrm>
            <a:prstGeom prst="rect">
              <a:avLst/>
            </a:prstGeom>
            <a:solidFill>
              <a:schemeClr val="tx2">
                <a:lumMod val="50000"/>
                <a:alpha val="80000"/>
              </a:schemeClr>
            </a:solidFill>
            <a:ln>
              <a:noFill/>
            </a:ln>
            <a:effectLst/>
          </p:spPr>
          <p:txBody>
            <a:bodyPr lIns="81629" tIns="40815" rIns="81629" bIns="40815" anchor="ctr"/>
            <a:lstStyle/>
            <a:p>
              <a:pPr algn="ctr">
                <a:lnSpc>
                  <a:spcPct val="130000"/>
                </a:lnSpc>
                <a:defRPr/>
              </a:pPr>
              <a:r>
                <a:rPr lang="en-US" altLang="zh-CN" sz="1400" b="1" dirty="0">
                  <a:solidFill>
                    <a:srgbClr val="F8F8F8"/>
                  </a:solidFill>
                  <a:cs typeface="+mn-ea"/>
                  <a:sym typeface="+mn-lt"/>
                </a:rPr>
                <a:t>Add title text</a:t>
              </a:r>
            </a:p>
            <a:p>
              <a:pPr algn="ctr">
                <a:lnSpc>
                  <a:spcPct val="130000"/>
                </a:lnSpc>
                <a:defRPr/>
              </a:pPr>
              <a:r>
                <a:rPr lang="en-US" altLang="zh-CN" sz="1400" b="1" dirty="0">
                  <a:solidFill>
                    <a:srgbClr val="F8F8F8"/>
                  </a:solidFill>
                  <a:cs typeface="+mn-ea"/>
                  <a:sym typeface="+mn-lt"/>
                </a:rPr>
                <a:t>Click here to add content that matches the title.</a:t>
              </a:r>
            </a:p>
            <a:p>
              <a:pPr algn="ctr">
                <a:lnSpc>
                  <a:spcPct val="130000"/>
                </a:lnSpc>
                <a:defRPr/>
              </a:pPr>
              <a:endParaRPr lang="en-US" altLang="zh-CN" sz="1400" b="1" dirty="0">
                <a:solidFill>
                  <a:srgbClr val="F8F8F8"/>
                </a:solidFill>
                <a:cs typeface="+mn-ea"/>
                <a:sym typeface="+mn-lt"/>
              </a:endParaRPr>
            </a:p>
          </p:txBody>
        </p:sp>
        <p:sp>
          <p:nvSpPr>
            <p:cNvPr id="76" name="11">
              <a:extLst>
                <a:ext uri="{FF2B5EF4-FFF2-40B4-BE49-F238E27FC236}">
                  <a16:creationId xmlns:a16="http://schemas.microsoft.com/office/drawing/2014/main" id="{827B11A4-E834-452C-A2FB-41E238B29A3F}"/>
                </a:ext>
              </a:extLst>
            </p:cNvPr>
            <p:cNvSpPr/>
            <p:nvPr/>
          </p:nvSpPr>
          <p:spPr bwMode="auto">
            <a:xfrm>
              <a:off x="2979691" y="5073680"/>
              <a:ext cx="1368425" cy="1095058"/>
            </a:xfrm>
            <a:prstGeom prst="rect">
              <a:avLst/>
            </a:prstGeom>
            <a:solidFill>
              <a:srgbClr val="C00000">
                <a:alpha val="80000"/>
              </a:srgbClr>
            </a:solidFill>
            <a:ln>
              <a:noFill/>
            </a:ln>
            <a:effectLst/>
          </p:spPr>
          <p:txBody>
            <a:bodyPr lIns="81629" tIns="40815" rIns="81629" bIns="40815" anchor="ctr"/>
            <a:lstStyle/>
            <a:p>
              <a:pPr algn="ctr">
                <a:lnSpc>
                  <a:spcPct val="130000"/>
                </a:lnSpc>
                <a:defRPr/>
              </a:pPr>
              <a:r>
                <a:rPr lang="en-US" altLang="zh-CN" sz="1400" b="1" dirty="0">
                  <a:solidFill>
                    <a:srgbClr val="F8F8F8"/>
                  </a:solidFill>
                  <a:cs typeface="+mn-ea"/>
                  <a:sym typeface="+mn-lt"/>
                </a:rPr>
                <a:t>Add title text</a:t>
              </a:r>
            </a:p>
            <a:p>
              <a:pPr algn="ctr">
                <a:lnSpc>
                  <a:spcPct val="130000"/>
                </a:lnSpc>
                <a:defRPr/>
              </a:pPr>
              <a:r>
                <a:rPr lang="en-US" altLang="zh-CN" sz="1400" b="1" dirty="0">
                  <a:solidFill>
                    <a:srgbClr val="F8F8F8"/>
                  </a:solidFill>
                  <a:cs typeface="+mn-ea"/>
                  <a:sym typeface="+mn-lt"/>
                </a:rPr>
                <a:t>Click here to add content that matches the title.</a:t>
              </a:r>
            </a:p>
            <a:p>
              <a:pPr algn="ctr">
                <a:lnSpc>
                  <a:spcPct val="130000"/>
                </a:lnSpc>
                <a:defRPr/>
              </a:pPr>
              <a:endParaRPr lang="en-US" altLang="zh-CN" sz="1400" b="1" dirty="0">
                <a:solidFill>
                  <a:srgbClr val="F8F8F8"/>
                </a:solidFill>
                <a:cs typeface="+mn-ea"/>
                <a:sym typeface="+mn-lt"/>
              </a:endParaRPr>
            </a:p>
          </p:txBody>
        </p:sp>
        <p:sp>
          <p:nvSpPr>
            <p:cNvPr id="77" name="13">
              <a:extLst>
                <a:ext uri="{FF2B5EF4-FFF2-40B4-BE49-F238E27FC236}">
                  <a16:creationId xmlns:a16="http://schemas.microsoft.com/office/drawing/2014/main" id="{19E058BA-7DE7-4A6B-A462-33D5CC053970}"/>
                </a:ext>
              </a:extLst>
            </p:cNvPr>
            <p:cNvSpPr/>
            <p:nvPr/>
          </p:nvSpPr>
          <p:spPr bwMode="auto">
            <a:xfrm>
              <a:off x="4779916" y="5073680"/>
              <a:ext cx="1368425" cy="1095058"/>
            </a:xfrm>
            <a:prstGeom prst="rect">
              <a:avLst/>
            </a:prstGeom>
            <a:solidFill>
              <a:schemeClr val="tx2">
                <a:lumMod val="50000"/>
                <a:alpha val="80000"/>
              </a:schemeClr>
            </a:solidFill>
            <a:ln>
              <a:noFill/>
            </a:ln>
            <a:effectLst/>
          </p:spPr>
          <p:txBody>
            <a:bodyPr lIns="81629" tIns="40815" rIns="81629" bIns="40815" anchor="ctr"/>
            <a:lstStyle/>
            <a:p>
              <a:pPr algn="ctr">
                <a:lnSpc>
                  <a:spcPct val="130000"/>
                </a:lnSpc>
                <a:defRPr/>
              </a:pPr>
              <a:r>
                <a:rPr lang="en-US" altLang="zh-CN" sz="1400" b="1" dirty="0">
                  <a:solidFill>
                    <a:srgbClr val="F8F8F8"/>
                  </a:solidFill>
                  <a:cs typeface="+mn-ea"/>
                  <a:sym typeface="+mn-lt"/>
                </a:rPr>
                <a:t>Add title text</a:t>
              </a:r>
            </a:p>
            <a:p>
              <a:pPr algn="ctr">
                <a:lnSpc>
                  <a:spcPct val="130000"/>
                </a:lnSpc>
                <a:defRPr/>
              </a:pPr>
              <a:r>
                <a:rPr lang="en-US" altLang="zh-CN" sz="1400" b="1" dirty="0">
                  <a:solidFill>
                    <a:srgbClr val="F8F8F8"/>
                  </a:solidFill>
                  <a:cs typeface="+mn-ea"/>
                  <a:sym typeface="+mn-lt"/>
                </a:rPr>
                <a:t>Click here to add content that matches the title.</a:t>
              </a:r>
            </a:p>
            <a:p>
              <a:pPr algn="ctr">
                <a:lnSpc>
                  <a:spcPct val="130000"/>
                </a:lnSpc>
                <a:defRPr/>
              </a:pPr>
              <a:endParaRPr lang="en-US" altLang="zh-CN" sz="1400" b="1" dirty="0">
                <a:solidFill>
                  <a:srgbClr val="F8F8F8"/>
                </a:solidFill>
                <a:cs typeface="+mn-ea"/>
                <a:sym typeface="+mn-lt"/>
              </a:endParaRPr>
            </a:p>
          </p:txBody>
        </p:sp>
        <p:sp>
          <p:nvSpPr>
            <p:cNvPr id="78" name="47">
              <a:extLst>
                <a:ext uri="{FF2B5EF4-FFF2-40B4-BE49-F238E27FC236}">
                  <a16:creationId xmlns:a16="http://schemas.microsoft.com/office/drawing/2014/main" id="{98DA43C3-6CCF-496F-A78F-39CA9AC8B844}"/>
                </a:ext>
              </a:extLst>
            </p:cNvPr>
            <p:cNvSpPr>
              <a:spLocks noChangeArrowheads="1"/>
            </p:cNvSpPr>
            <p:nvPr/>
          </p:nvSpPr>
          <p:spPr bwMode="auto">
            <a:xfrm>
              <a:off x="1035797" y="6315140"/>
              <a:ext cx="5256212" cy="19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wrap="square"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a:lnSpc>
                  <a:spcPct val="130000"/>
                </a:lnSpc>
                <a:spcBef>
                  <a:spcPct val="0"/>
                </a:spcBef>
                <a:buFont typeface="Arial" panose="020B0604020202020204" pitchFamily="34" charset="0"/>
                <a:buNone/>
              </a:pPr>
              <a:r>
                <a:rPr lang="en-US" altLang="zh-CN" sz="1400" dirty="0">
                  <a:solidFill>
                    <a:schemeClr val="bg1">
                      <a:lumMod val="50000"/>
                    </a:schemeClr>
                  </a:solidFill>
                  <a:latin typeface="+mn-lt"/>
                  <a:ea typeface="+mn-ea"/>
                  <a:cs typeface="+mn-ea"/>
                  <a:sym typeface="+mn-lt"/>
                </a:rPr>
                <a:t>Click here to add content, content to match the title, you can copy and paste directly, to select useful keyword entry.</a:t>
              </a:r>
              <a:endParaRPr lang="zh-CN" altLang="en-US" sz="1400" dirty="0">
                <a:solidFill>
                  <a:schemeClr val="bg1">
                    <a:lumMod val="50000"/>
                  </a:schemeClr>
                </a:solidFill>
                <a:latin typeface="+mn-lt"/>
                <a:ea typeface="+mn-ea"/>
                <a:cs typeface="+mn-ea"/>
                <a:sym typeface="+mn-lt"/>
              </a:endParaRPr>
            </a:p>
          </p:txBody>
        </p:sp>
      </p:grpSp>
    </p:spTree>
    <p:extLst>
      <p:ext uri="{BB962C8B-B14F-4D97-AF65-F5344CB8AC3E}">
        <p14:creationId xmlns:p14="http://schemas.microsoft.com/office/powerpoint/2010/main" val="890795973"/>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750"/>
                                        <p:tgtEl>
                                          <p:spTgt spid="10"/>
                                        </p:tgtEl>
                                      </p:cBhvr>
                                    </p:animEffect>
                                    <p:anim calcmode="lin" valueType="num">
                                      <p:cBhvr>
                                        <p:cTn id="8" dur="750" fill="hold"/>
                                        <p:tgtEl>
                                          <p:spTgt spid="10"/>
                                        </p:tgtEl>
                                        <p:attrNameLst>
                                          <p:attrName>ppt_x</p:attrName>
                                        </p:attrNameLst>
                                      </p:cBhvr>
                                      <p:tavLst>
                                        <p:tav tm="0">
                                          <p:val>
                                            <p:strVal val="#ppt_x"/>
                                          </p:val>
                                        </p:tav>
                                        <p:tav tm="100000">
                                          <p:val>
                                            <p:strVal val="#ppt_x"/>
                                          </p:val>
                                        </p:tav>
                                      </p:tavLst>
                                    </p:anim>
                                    <p:anim calcmode="lin" valueType="num">
                                      <p:cBhvr>
                                        <p:cTn id="9" dur="75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2" presetClass="entr" presetSubtype="1" fill="hold" nodeType="afterEffect">
                                  <p:stCondLst>
                                    <p:cond delay="0"/>
                                  </p:stCondLst>
                                  <p:childTnLst>
                                    <p:set>
                                      <p:cBhvr>
                                        <p:cTn id="12" dur="1" fill="hold">
                                          <p:stCondLst>
                                            <p:cond delay="0"/>
                                          </p:stCondLst>
                                        </p:cTn>
                                        <p:tgtEl>
                                          <p:spTgt spid="71"/>
                                        </p:tgtEl>
                                        <p:attrNameLst>
                                          <p:attrName>style.visibility</p:attrName>
                                        </p:attrNameLst>
                                      </p:cBhvr>
                                      <p:to>
                                        <p:strVal val="visible"/>
                                      </p:to>
                                    </p:set>
                                    <p:anim calcmode="lin" valueType="num">
                                      <p:cBhvr additive="base">
                                        <p:cTn id="13" dur="1250" fill="hold"/>
                                        <p:tgtEl>
                                          <p:spTgt spid="71"/>
                                        </p:tgtEl>
                                        <p:attrNameLst>
                                          <p:attrName>ppt_x</p:attrName>
                                        </p:attrNameLst>
                                      </p:cBhvr>
                                      <p:tavLst>
                                        <p:tav tm="0">
                                          <p:val>
                                            <p:strVal val="#ppt_x"/>
                                          </p:val>
                                        </p:tav>
                                        <p:tav tm="100000">
                                          <p:val>
                                            <p:strVal val="#ppt_x"/>
                                          </p:val>
                                        </p:tav>
                                      </p:tavLst>
                                    </p:anim>
                                    <p:anim calcmode="lin" valueType="num">
                                      <p:cBhvr additive="base">
                                        <p:cTn id="14" dur="1250" fill="hold"/>
                                        <p:tgtEl>
                                          <p:spTgt spid="7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a:extLst>
              <a:ext uri="{FF2B5EF4-FFF2-40B4-BE49-F238E27FC236}">
                <a16:creationId xmlns:a16="http://schemas.microsoft.com/office/drawing/2014/main" id="{A09ABD18-E0F6-43B9-BA06-155BE8737909}"/>
              </a:ext>
            </a:extLst>
          </p:cNvPr>
          <p:cNvGrpSpPr/>
          <p:nvPr/>
        </p:nvGrpSpPr>
        <p:grpSpPr>
          <a:xfrm>
            <a:off x="0" y="220275"/>
            <a:ext cx="12190413" cy="941775"/>
            <a:chOff x="0" y="220275"/>
            <a:chExt cx="12190413" cy="941775"/>
          </a:xfrm>
        </p:grpSpPr>
        <p:grpSp>
          <p:nvGrpSpPr>
            <p:cNvPr id="7" name="组合 6">
              <a:extLst>
                <a:ext uri="{FF2B5EF4-FFF2-40B4-BE49-F238E27FC236}">
                  <a16:creationId xmlns:a16="http://schemas.microsoft.com/office/drawing/2014/main" id="{91A78D73-1534-4CEC-A1A8-97E5AD40ECCB}"/>
                </a:ext>
              </a:extLst>
            </p:cNvPr>
            <p:cNvGrpSpPr/>
            <p:nvPr/>
          </p:nvGrpSpPr>
          <p:grpSpPr>
            <a:xfrm>
              <a:off x="0" y="223297"/>
              <a:ext cx="12190413" cy="938753"/>
              <a:chOff x="0" y="223297"/>
              <a:chExt cx="12190413" cy="938753"/>
            </a:xfrm>
          </p:grpSpPr>
          <p:grpSp>
            <p:nvGrpSpPr>
              <p:cNvPr id="3" name="组合 2">
                <a:extLst>
                  <a:ext uri="{FF2B5EF4-FFF2-40B4-BE49-F238E27FC236}">
                    <a16:creationId xmlns:a16="http://schemas.microsoft.com/office/drawing/2014/main" id="{221BB330-C659-4041-8497-81889502ABCF}"/>
                  </a:ext>
                </a:extLst>
              </p:cNvPr>
              <p:cNvGrpSpPr/>
              <p:nvPr/>
            </p:nvGrpSpPr>
            <p:grpSpPr>
              <a:xfrm>
                <a:off x="4470555" y="223297"/>
                <a:ext cx="3255324" cy="750249"/>
                <a:chOff x="1143155" y="278633"/>
                <a:chExt cx="3255324" cy="750249"/>
              </a:xfrm>
            </p:grpSpPr>
            <p:sp>
              <p:nvSpPr>
                <p:cNvPr id="4" name="TextBox 8">
                  <a:extLst>
                    <a:ext uri="{FF2B5EF4-FFF2-40B4-BE49-F238E27FC236}">
                      <a16:creationId xmlns:a16="http://schemas.microsoft.com/office/drawing/2014/main" id="{FAD4A74A-6089-42C7-80E6-C3319B374D80}"/>
                    </a:ext>
                  </a:extLst>
                </p:cNvPr>
                <p:cNvSpPr txBox="1">
                  <a:spLocks noChangeArrowheads="1"/>
                </p:cNvSpPr>
                <p:nvPr/>
              </p:nvSpPr>
              <p:spPr bwMode="auto">
                <a:xfrm>
                  <a:off x="1143156" y="278633"/>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en-US" altLang="zh-CN" sz="3200" dirty="0">
                      <a:solidFill>
                        <a:schemeClr val="tx2">
                          <a:lumMod val="50000"/>
                        </a:schemeClr>
                      </a:solidFill>
                      <a:cs typeface="+mn-ea"/>
                      <a:sym typeface="+mn-lt"/>
                    </a:rPr>
                    <a:t>Add title text</a:t>
                  </a:r>
                  <a:endParaRPr lang="zh-CN" altLang="en-US" sz="3200" dirty="0">
                    <a:solidFill>
                      <a:schemeClr val="tx2">
                        <a:lumMod val="50000"/>
                      </a:schemeClr>
                    </a:solidFill>
                    <a:cs typeface="+mn-ea"/>
                    <a:sym typeface="+mn-lt"/>
                  </a:endParaRPr>
                </a:p>
              </p:txBody>
            </p:sp>
            <p:sp>
              <p:nvSpPr>
                <p:cNvPr id="5" name="TextBox 8">
                  <a:extLst>
                    <a:ext uri="{FF2B5EF4-FFF2-40B4-BE49-F238E27FC236}">
                      <a16:creationId xmlns:a16="http://schemas.microsoft.com/office/drawing/2014/main" id="{CBE39269-C6CD-4C9B-B3BE-3D41352680AF}"/>
                    </a:ext>
                  </a:extLst>
                </p:cNvPr>
                <p:cNvSpPr txBox="1">
                  <a:spLocks noChangeArrowheads="1"/>
                </p:cNvSpPr>
                <p:nvPr/>
              </p:nvSpPr>
              <p:spPr bwMode="auto">
                <a:xfrm>
                  <a:off x="1143155" y="844216"/>
                  <a:ext cx="325532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algn="ctr" eaLnBrk="1" hangingPunct="1"/>
                  <a:r>
                    <a:rPr lang="en-US" altLang="zh-CN" sz="1200" dirty="0">
                      <a:solidFill>
                        <a:srgbClr val="C00000"/>
                      </a:solidFill>
                      <a:cs typeface="+mn-ea"/>
                      <a:sym typeface="+mn-lt"/>
                    </a:rPr>
                    <a:t>CLICK TO ADD CAPTION TEXT</a:t>
                  </a:r>
                  <a:endParaRPr lang="zh-CN" altLang="en-US" sz="1200" dirty="0">
                    <a:solidFill>
                      <a:srgbClr val="C00000"/>
                    </a:solidFill>
                    <a:cs typeface="+mn-ea"/>
                    <a:sym typeface="+mn-lt"/>
                  </a:endParaRPr>
                </a:p>
              </p:txBody>
            </p:sp>
          </p:grpSp>
          <p:cxnSp>
            <p:nvCxnSpPr>
              <p:cNvPr id="6" name="直接连接符 5">
                <a:extLst>
                  <a:ext uri="{FF2B5EF4-FFF2-40B4-BE49-F238E27FC236}">
                    <a16:creationId xmlns:a16="http://schemas.microsoft.com/office/drawing/2014/main" id="{A04BADEE-C3C6-4893-B473-ED048E7FD8D5}"/>
                  </a:ext>
                </a:extLst>
              </p:cNvPr>
              <p:cNvCxnSpPr/>
              <p:nvPr/>
            </p:nvCxnSpPr>
            <p:spPr>
              <a:xfrm>
                <a:off x="0" y="1162050"/>
                <a:ext cx="12190413" cy="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grpSp>
        <p:pic>
          <p:nvPicPr>
            <p:cNvPr id="8" name="图片 7">
              <a:extLst>
                <a:ext uri="{FF2B5EF4-FFF2-40B4-BE49-F238E27FC236}">
                  <a16:creationId xmlns:a16="http://schemas.microsoft.com/office/drawing/2014/main" id="{ED40208C-728E-41BE-A1F2-E848D5A4A6C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7457829" y="220275"/>
              <a:ext cx="1101533" cy="742005"/>
            </a:xfrm>
            <a:prstGeom prst="rect">
              <a:avLst/>
            </a:prstGeom>
          </p:spPr>
        </p:pic>
        <p:pic>
          <p:nvPicPr>
            <p:cNvPr id="9" name="图片 8">
              <a:extLst>
                <a:ext uri="{FF2B5EF4-FFF2-40B4-BE49-F238E27FC236}">
                  <a16:creationId xmlns:a16="http://schemas.microsoft.com/office/drawing/2014/main" id="{6B068F9C-E5BD-4227-B27E-F423175EF4F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58697" y="220275"/>
              <a:ext cx="1101533" cy="742005"/>
            </a:xfrm>
            <a:prstGeom prst="rect">
              <a:avLst/>
            </a:prstGeom>
          </p:spPr>
        </p:pic>
      </p:grpSp>
      <p:sp>
        <p:nvSpPr>
          <p:cNvPr id="11" name="椭圆 10">
            <a:extLst>
              <a:ext uri="{FF2B5EF4-FFF2-40B4-BE49-F238E27FC236}">
                <a16:creationId xmlns:a16="http://schemas.microsoft.com/office/drawing/2014/main" id="{3A42F84B-427C-4D5E-AC27-1FC02CD3E1BB}"/>
              </a:ext>
            </a:extLst>
          </p:cNvPr>
          <p:cNvSpPr/>
          <p:nvPr/>
        </p:nvSpPr>
        <p:spPr>
          <a:xfrm>
            <a:off x="971625" y="2616200"/>
            <a:ext cx="914400" cy="914400"/>
          </a:xfrm>
          <a:prstGeom prst="ellipse">
            <a:avLst/>
          </a:prstGeom>
          <a:solidFill>
            <a:schemeClr val="tx2">
              <a:lumMod val="50000"/>
            </a:scheme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chemeClr val="bg1">
                  <a:lumMod val="50000"/>
                </a:schemeClr>
              </a:solidFill>
              <a:effectLst/>
              <a:uLnTx/>
              <a:uFillTx/>
              <a:cs typeface="+mn-ea"/>
              <a:sym typeface="+mn-lt"/>
            </a:endParaRPr>
          </a:p>
        </p:txBody>
      </p:sp>
      <p:sp>
        <p:nvSpPr>
          <p:cNvPr id="12" name="椭圆 11">
            <a:extLst>
              <a:ext uri="{FF2B5EF4-FFF2-40B4-BE49-F238E27FC236}">
                <a16:creationId xmlns:a16="http://schemas.microsoft.com/office/drawing/2014/main" id="{DDC7873A-FB15-4161-A699-680398361001}"/>
              </a:ext>
            </a:extLst>
          </p:cNvPr>
          <p:cNvSpPr/>
          <p:nvPr/>
        </p:nvSpPr>
        <p:spPr>
          <a:xfrm>
            <a:off x="3087763" y="4429125"/>
            <a:ext cx="914400" cy="914400"/>
          </a:xfrm>
          <a:prstGeom prst="ellipse">
            <a:avLst/>
          </a:prstGeom>
          <a:solidFill>
            <a:srgbClr val="C00000"/>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chemeClr val="bg1">
                  <a:lumMod val="50000"/>
                </a:schemeClr>
              </a:solidFill>
              <a:effectLst/>
              <a:uLnTx/>
              <a:uFillTx/>
              <a:cs typeface="+mn-ea"/>
              <a:sym typeface="+mn-lt"/>
            </a:endParaRPr>
          </a:p>
        </p:txBody>
      </p:sp>
      <p:sp>
        <p:nvSpPr>
          <p:cNvPr id="13" name="椭圆 12">
            <a:extLst>
              <a:ext uri="{FF2B5EF4-FFF2-40B4-BE49-F238E27FC236}">
                <a16:creationId xmlns:a16="http://schemas.microsoft.com/office/drawing/2014/main" id="{5D32CD86-8453-477C-93A9-5D1483148610}"/>
              </a:ext>
            </a:extLst>
          </p:cNvPr>
          <p:cNvSpPr/>
          <p:nvPr/>
        </p:nvSpPr>
        <p:spPr>
          <a:xfrm>
            <a:off x="5499175" y="2616200"/>
            <a:ext cx="914400" cy="914400"/>
          </a:xfrm>
          <a:prstGeom prst="ellipse">
            <a:avLst/>
          </a:prstGeom>
          <a:solidFill>
            <a:schemeClr val="tx2">
              <a:lumMod val="50000"/>
            </a:scheme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chemeClr val="bg1">
                  <a:lumMod val="50000"/>
                </a:schemeClr>
              </a:solidFill>
              <a:effectLst/>
              <a:uLnTx/>
              <a:uFillTx/>
              <a:cs typeface="+mn-ea"/>
              <a:sym typeface="+mn-lt"/>
            </a:endParaRPr>
          </a:p>
        </p:txBody>
      </p:sp>
      <p:sp>
        <p:nvSpPr>
          <p:cNvPr id="14" name="椭圆 13">
            <a:extLst>
              <a:ext uri="{FF2B5EF4-FFF2-40B4-BE49-F238E27FC236}">
                <a16:creationId xmlns:a16="http://schemas.microsoft.com/office/drawing/2014/main" id="{9E923797-544F-4E28-88FA-F0E10FE09338}"/>
              </a:ext>
            </a:extLst>
          </p:cNvPr>
          <p:cNvSpPr/>
          <p:nvPr/>
        </p:nvSpPr>
        <p:spPr>
          <a:xfrm>
            <a:off x="7975675" y="4429125"/>
            <a:ext cx="914400" cy="914400"/>
          </a:xfrm>
          <a:prstGeom prst="ellipse">
            <a:avLst/>
          </a:prstGeom>
          <a:solidFill>
            <a:srgbClr val="C00000"/>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chemeClr val="bg1">
                  <a:lumMod val="50000"/>
                </a:schemeClr>
              </a:solidFill>
              <a:effectLst/>
              <a:uLnTx/>
              <a:uFillTx/>
              <a:cs typeface="+mn-ea"/>
              <a:sym typeface="+mn-lt"/>
            </a:endParaRPr>
          </a:p>
        </p:txBody>
      </p:sp>
      <p:cxnSp>
        <p:nvCxnSpPr>
          <p:cNvPr id="15" name="直接箭头连接符 14">
            <a:extLst>
              <a:ext uri="{FF2B5EF4-FFF2-40B4-BE49-F238E27FC236}">
                <a16:creationId xmlns:a16="http://schemas.microsoft.com/office/drawing/2014/main" id="{EE4EB059-8470-4552-8A4F-5B0888DC2006}"/>
              </a:ext>
            </a:extLst>
          </p:cNvPr>
          <p:cNvCxnSpPr>
            <a:stCxn id="11" idx="5"/>
            <a:endCxn id="12" idx="1"/>
          </p:cNvCxnSpPr>
          <p:nvPr/>
        </p:nvCxnSpPr>
        <p:spPr>
          <a:xfrm>
            <a:off x="1752675" y="3397250"/>
            <a:ext cx="1468438" cy="1165225"/>
          </a:xfrm>
          <a:prstGeom prst="straightConnector1">
            <a:avLst/>
          </a:prstGeom>
          <a:noFill/>
          <a:ln w="19050" cap="flat" cmpd="sng" algn="ctr">
            <a:solidFill>
              <a:sysClr val="window" lastClr="FFFFFF">
                <a:lumMod val="65000"/>
              </a:sysClr>
            </a:solidFill>
            <a:prstDash val="sysDot"/>
            <a:miter lim="800000"/>
            <a:tailEnd type="triangle"/>
          </a:ln>
          <a:effectLst/>
        </p:spPr>
      </p:cxnSp>
      <p:cxnSp>
        <p:nvCxnSpPr>
          <p:cNvPr id="16" name="直接箭头连接符 15">
            <a:extLst>
              <a:ext uri="{FF2B5EF4-FFF2-40B4-BE49-F238E27FC236}">
                <a16:creationId xmlns:a16="http://schemas.microsoft.com/office/drawing/2014/main" id="{9D2FC5D5-CAB4-4428-A8BB-4B5AD17E2B3D}"/>
              </a:ext>
            </a:extLst>
          </p:cNvPr>
          <p:cNvCxnSpPr>
            <a:stCxn id="12" idx="7"/>
            <a:endCxn id="13" idx="3"/>
          </p:cNvCxnSpPr>
          <p:nvPr/>
        </p:nvCxnSpPr>
        <p:spPr>
          <a:xfrm flipV="1">
            <a:off x="3867225" y="3397250"/>
            <a:ext cx="1765300" cy="1165225"/>
          </a:xfrm>
          <a:prstGeom prst="straightConnector1">
            <a:avLst/>
          </a:prstGeom>
          <a:noFill/>
          <a:ln w="19050" cap="flat" cmpd="sng" algn="ctr">
            <a:solidFill>
              <a:sysClr val="window" lastClr="FFFFFF">
                <a:lumMod val="65000"/>
              </a:sysClr>
            </a:solidFill>
            <a:prstDash val="sysDot"/>
            <a:miter lim="800000"/>
            <a:tailEnd type="triangle"/>
          </a:ln>
          <a:effectLst/>
        </p:spPr>
      </p:cxnSp>
      <p:cxnSp>
        <p:nvCxnSpPr>
          <p:cNvPr id="17" name="直接箭头连接符 16">
            <a:extLst>
              <a:ext uri="{FF2B5EF4-FFF2-40B4-BE49-F238E27FC236}">
                <a16:creationId xmlns:a16="http://schemas.microsoft.com/office/drawing/2014/main" id="{AB3FDB5E-5990-4874-943A-3226D23E11F4}"/>
              </a:ext>
            </a:extLst>
          </p:cNvPr>
          <p:cNvCxnSpPr>
            <a:stCxn id="13" idx="5"/>
            <a:endCxn id="14" idx="1"/>
          </p:cNvCxnSpPr>
          <p:nvPr/>
        </p:nvCxnSpPr>
        <p:spPr>
          <a:xfrm>
            <a:off x="6280225" y="3397250"/>
            <a:ext cx="1828800" cy="1165225"/>
          </a:xfrm>
          <a:prstGeom prst="straightConnector1">
            <a:avLst/>
          </a:prstGeom>
          <a:noFill/>
          <a:ln w="19050" cap="flat" cmpd="sng" algn="ctr">
            <a:solidFill>
              <a:sysClr val="window" lastClr="FFFFFF">
                <a:lumMod val="65000"/>
              </a:sysClr>
            </a:solidFill>
            <a:prstDash val="sysDot"/>
            <a:miter lim="800000"/>
            <a:tailEnd type="triangle"/>
          </a:ln>
          <a:effectLst/>
        </p:spPr>
      </p:cxnSp>
      <p:sp>
        <p:nvSpPr>
          <p:cNvPr id="18" name="椭圆 17">
            <a:extLst>
              <a:ext uri="{FF2B5EF4-FFF2-40B4-BE49-F238E27FC236}">
                <a16:creationId xmlns:a16="http://schemas.microsoft.com/office/drawing/2014/main" id="{AD0BCCA2-10B6-49CF-9DDF-1C935AA62E9B}"/>
              </a:ext>
            </a:extLst>
          </p:cNvPr>
          <p:cNvSpPr>
            <a:spLocks noChangeAspect="1"/>
          </p:cNvSpPr>
          <p:nvPr/>
        </p:nvSpPr>
        <p:spPr>
          <a:xfrm>
            <a:off x="1579638" y="3273425"/>
            <a:ext cx="306387" cy="306387"/>
          </a:xfrm>
          <a:prstGeom prst="ellipse">
            <a:avLst/>
          </a:prstGeom>
          <a:solidFill>
            <a:sysClr val="window" lastClr="FFFFFF"/>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600" b="0" i="0" u="none" strike="noStrike" kern="0" cap="none" spc="0" normalizeH="0" baseline="0" noProof="0" dirty="0">
                <a:ln>
                  <a:noFill/>
                </a:ln>
                <a:solidFill>
                  <a:schemeClr val="bg1">
                    <a:lumMod val="50000"/>
                  </a:schemeClr>
                </a:solidFill>
                <a:effectLst/>
                <a:uLnTx/>
                <a:uFillTx/>
                <a:cs typeface="+mn-ea"/>
                <a:sym typeface="+mn-lt"/>
              </a:rPr>
              <a:t>1</a:t>
            </a:r>
            <a:endParaRPr kumimoji="0" lang="zh-CN" altLang="en-US" sz="1600" b="0" i="0" u="none" strike="noStrike" kern="0" cap="none" spc="0" normalizeH="0" baseline="0" noProof="0" dirty="0">
              <a:ln>
                <a:noFill/>
              </a:ln>
              <a:solidFill>
                <a:schemeClr val="bg1">
                  <a:lumMod val="50000"/>
                </a:schemeClr>
              </a:solidFill>
              <a:effectLst/>
              <a:uLnTx/>
              <a:uFillTx/>
              <a:cs typeface="+mn-ea"/>
              <a:sym typeface="+mn-lt"/>
            </a:endParaRPr>
          </a:p>
        </p:txBody>
      </p:sp>
      <p:sp>
        <p:nvSpPr>
          <p:cNvPr id="19" name="椭圆 18">
            <a:extLst>
              <a:ext uri="{FF2B5EF4-FFF2-40B4-BE49-F238E27FC236}">
                <a16:creationId xmlns:a16="http://schemas.microsoft.com/office/drawing/2014/main" id="{1DB85ED5-8CAA-4C93-8E1B-2C36DF6159B7}"/>
              </a:ext>
            </a:extLst>
          </p:cNvPr>
          <p:cNvSpPr>
            <a:spLocks noChangeAspect="1"/>
          </p:cNvSpPr>
          <p:nvPr/>
        </p:nvSpPr>
        <p:spPr>
          <a:xfrm>
            <a:off x="3714825" y="4429125"/>
            <a:ext cx="306388" cy="306387"/>
          </a:xfrm>
          <a:prstGeom prst="ellipse">
            <a:avLst/>
          </a:prstGeom>
          <a:solidFill>
            <a:sysClr val="window" lastClr="FFFFFF"/>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600" b="0" i="0" u="none" strike="noStrike" kern="0" cap="none" spc="0" normalizeH="0" baseline="0" noProof="0" dirty="0">
                <a:ln>
                  <a:noFill/>
                </a:ln>
                <a:solidFill>
                  <a:schemeClr val="bg1">
                    <a:lumMod val="50000"/>
                  </a:schemeClr>
                </a:solidFill>
                <a:effectLst/>
                <a:uLnTx/>
                <a:uFillTx/>
                <a:cs typeface="+mn-ea"/>
                <a:sym typeface="+mn-lt"/>
              </a:rPr>
              <a:t>2</a:t>
            </a:r>
            <a:endParaRPr kumimoji="0" lang="zh-CN" altLang="en-US" sz="1600" b="0" i="0" u="none" strike="noStrike" kern="0" cap="none" spc="0" normalizeH="0" baseline="0" noProof="0" dirty="0">
              <a:ln>
                <a:noFill/>
              </a:ln>
              <a:solidFill>
                <a:schemeClr val="bg1">
                  <a:lumMod val="50000"/>
                </a:schemeClr>
              </a:solidFill>
              <a:effectLst/>
              <a:uLnTx/>
              <a:uFillTx/>
              <a:cs typeface="+mn-ea"/>
              <a:sym typeface="+mn-lt"/>
            </a:endParaRPr>
          </a:p>
        </p:txBody>
      </p:sp>
      <p:sp>
        <p:nvSpPr>
          <p:cNvPr id="20" name="椭圆 19">
            <a:extLst>
              <a:ext uri="{FF2B5EF4-FFF2-40B4-BE49-F238E27FC236}">
                <a16:creationId xmlns:a16="http://schemas.microsoft.com/office/drawing/2014/main" id="{80A485ED-3E53-48AB-8BE3-867CB6B0E57B}"/>
              </a:ext>
            </a:extLst>
          </p:cNvPr>
          <p:cNvSpPr>
            <a:spLocks noChangeAspect="1"/>
          </p:cNvSpPr>
          <p:nvPr/>
        </p:nvSpPr>
        <p:spPr>
          <a:xfrm>
            <a:off x="8694813" y="4922837"/>
            <a:ext cx="306387" cy="306388"/>
          </a:xfrm>
          <a:prstGeom prst="ellipse">
            <a:avLst/>
          </a:prstGeom>
          <a:solidFill>
            <a:sysClr val="window" lastClr="FFFFFF"/>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600" b="0" i="0" u="none" strike="noStrike" kern="0" cap="none" spc="0" normalizeH="0" baseline="0" noProof="0" dirty="0">
                <a:ln>
                  <a:noFill/>
                </a:ln>
                <a:solidFill>
                  <a:schemeClr val="bg1">
                    <a:lumMod val="50000"/>
                  </a:schemeClr>
                </a:solidFill>
                <a:effectLst/>
                <a:uLnTx/>
                <a:uFillTx/>
                <a:cs typeface="+mn-ea"/>
                <a:sym typeface="+mn-lt"/>
              </a:rPr>
              <a:t>4</a:t>
            </a:r>
            <a:endParaRPr kumimoji="0" lang="zh-CN" altLang="en-US" sz="1600" b="0" i="0" u="none" strike="noStrike" kern="0" cap="none" spc="0" normalizeH="0" baseline="0" noProof="0" dirty="0">
              <a:ln>
                <a:noFill/>
              </a:ln>
              <a:solidFill>
                <a:schemeClr val="bg1">
                  <a:lumMod val="50000"/>
                </a:schemeClr>
              </a:solidFill>
              <a:effectLst/>
              <a:uLnTx/>
              <a:uFillTx/>
              <a:cs typeface="+mn-ea"/>
              <a:sym typeface="+mn-lt"/>
            </a:endParaRPr>
          </a:p>
        </p:txBody>
      </p:sp>
      <p:sp>
        <p:nvSpPr>
          <p:cNvPr id="21" name="文本框 15">
            <a:extLst>
              <a:ext uri="{FF2B5EF4-FFF2-40B4-BE49-F238E27FC236}">
                <a16:creationId xmlns:a16="http://schemas.microsoft.com/office/drawing/2014/main" id="{A0BB9146-655D-44E5-9963-2D79DB38DA1F}"/>
              </a:ext>
            </a:extLst>
          </p:cNvPr>
          <p:cNvSpPr txBox="1">
            <a:spLocks noChangeArrowheads="1"/>
          </p:cNvSpPr>
          <p:nvPr/>
        </p:nvSpPr>
        <p:spPr bwMode="auto">
          <a:xfrm>
            <a:off x="2078113" y="3255962"/>
            <a:ext cx="233589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Gothic" panose="020B0502020202020204" pitchFamily="34" charset="0"/>
                <a:ea typeface="Microsoft JhengHei" panose="020B0604030504040204" pitchFamily="34" charset="-120"/>
              </a:defRPr>
            </a:lvl1pPr>
            <a:lvl2pPr marL="742950" indent="-285750">
              <a:defRPr>
                <a:solidFill>
                  <a:schemeClr val="tx1"/>
                </a:solidFill>
                <a:latin typeface="Century Gothic" panose="020B0502020202020204" pitchFamily="34" charset="0"/>
                <a:ea typeface="Microsoft JhengHei" panose="020B0604030504040204" pitchFamily="34" charset="-120"/>
              </a:defRPr>
            </a:lvl2pPr>
            <a:lvl3pPr marL="1143000" indent="-228600">
              <a:defRPr>
                <a:solidFill>
                  <a:schemeClr val="tx1"/>
                </a:solidFill>
                <a:latin typeface="Century Gothic" panose="020B0502020202020204" pitchFamily="34" charset="0"/>
                <a:ea typeface="Microsoft JhengHei" panose="020B0604030504040204" pitchFamily="34" charset="-120"/>
              </a:defRPr>
            </a:lvl3pPr>
            <a:lvl4pPr marL="1600200" indent="-228600">
              <a:defRPr>
                <a:solidFill>
                  <a:schemeClr val="tx1"/>
                </a:solidFill>
                <a:latin typeface="Century Gothic" panose="020B0502020202020204" pitchFamily="34" charset="0"/>
                <a:ea typeface="Microsoft JhengHei" panose="020B0604030504040204" pitchFamily="34" charset="-120"/>
              </a:defRPr>
            </a:lvl4pPr>
            <a:lvl5pPr marL="2057400" indent="-228600">
              <a:defRPr>
                <a:solidFill>
                  <a:schemeClr val="tx1"/>
                </a:solidFill>
                <a:latin typeface="Century Gothic" panose="020B0502020202020204" pitchFamily="34" charset="0"/>
                <a:ea typeface="Microsoft JhengHei" panose="020B0604030504040204" pitchFamily="34" charset="-120"/>
              </a:defRPr>
            </a:lvl5pPr>
            <a:lvl6pPr marL="2514600" indent="-228600" fontAlgn="base">
              <a:spcBef>
                <a:spcPct val="0"/>
              </a:spcBef>
              <a:spcAft>
                <a:spcPct val="0"/>
              </a:spcAft>
              <a:defRPr>
                <a:solidFill>
                  <a:schemeClr val="tx1"/>
                </a:solidFill>
                <a:latin typeface="Century Gothic" panose="020B0502020202020204" pitchFamily="34" charset="0"/>
                <a:ea typeface="Microsoft JhengHei" panose="020B0604030504040204" pitchFamily="34" charset="-120"/>
              </a:defRPr>
            </a:lvl6pPr>
            <a:lvl7pPr marL="2971800" indent="-228600" fontAlgn="base">
              <a:spcBef>
                <a:spcPct val="0"/>
              </a:spcBef>
              <a:spcAft>
                <a:spcPct val="0"/>
              </a:spcAft>
              <a:defRPr>
                <a:solidFill>
                  <a:schemeClr val="tx1"/>
                </a:solidFill>
                <a:latin typeface="Century Gothic" panose="020B0502020202020204" pitchFamily="34" charset="0"/>
                <a:ea typeface="Microsoft JhengHei" panose="020B0604030504040204" pitchFamily="34" charset="-120"/>
              </a:defRPr>
            </a:lvl7pPr>
            <a:lvl8pPr marL="3429000" indent="-228600" fontAlgn="base">
              <a:spcBef>
                <a:spcPct val="0"/>
              </a:spcBef>
              <a:spcAft>
                <a:spcPct val="0"/>
              </a:spcAft>
              <a:defRPr>
                <a:solidFill>
                  <a:schemeClr val="tx1"/>
                </a:solidFill>
                <a:latin typeface="Century Gothic" panose="020B0502020202020204" pitchFamily="34" charset="0"/>
                <a:ea typeface="Microsoft JhengHei" panose="020B0604030504040204" pitchFamily="34" charset="-120"/>
              </a:defRPr>
            </a:lvl8pPr>
            <a:lvl9pPr marL="3886200" indent="-228600" fontAlgn="base">
              <a:spcBef>
                <a:spcPct val="0"/>
              </a:spcBef>
              <a:spcAft>
                <a:spcPct val="0"/>
              </a:spcAft>
              <a:defRPr>
                <a:solidFill>
                  <a:schemeClr val="tx1"/>
                </a:solidFill>
                <a:latin typeface="Century Gothic" panose="020B0502020202020204" pitchFamily="34" charset="0"/>
                <a:ea typeface="Microsoft JhengHei" panose="020B0604030504040204" pitchFamily="34" charset="-12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600" b="0" i="0" u="none" strike="noStrike" kern="0" cap="none" spc="0" normalizeH="0" baseline="0" noProof="0" dirty="0">
                <a:ln>
                  <a:noFill/>
                </a:ln>
                <a:solidFill>
                  <a:schemeClr val="bg1">
                    <a:lumMod val="50000"/>
                  </a:schemeClr>
                </a:solidFill>
                <a:effectLst/>
                <a:uLnTx/>
                <a:uFillTx/>
                <a:latin typeface="+mn-lt"/>
                <a:ea typeface="+mn-ea"/>
                <a:cs typeface="+mn-ea"/>
                <a:sym typeface="+mn-lt"/>
              </a:rPr>
              <a:t>ADD TITLE TEXT HERE</a:t>
            </a:r>
            <a:endParaRPr kumimoji="0" lang="zh-CN" altLang="en-US" sz="1600" b="0" i="0" u="none" strike="noStrike" kern="0" cap="none" spc="0" normalizeH="0" baseline="0" noProof="0" dirty="0">
              <a:ln>
                <a:noFill/>
              </a:ln>
              <a:solidFill>
                <a:schemeClr val="bg1">
                  <a:lumMod val="50000"/>
                </a:schemeClr>
              </a:solidFill>
              <a:effectLst/>
              <a:uLnTx/>
              <a:uFillTx/>
              <a:latin typeface="+mn-lt"/>
              <a:ea typeface="+mn-ea"/>
              <a:cs typeface="+mn-ea"/>
              <a:sym typeface="+mn-lt"/>
            </a:endParaRPr>
          </a:p>
        </p:txBody>
      </p:sp>
      <p:sp>
        <p:nvSpPr>
          <p:cNvPr id="22" name="文本框 16">
            <a:extLst>
              <a:ext uri="{FF2B5EF4-FFF2-40B4-BE49-F238E27FC236}">
                <a16:creationId xmlns:a16="http://schemas.microsoft.com/office/drawing/2014/main" id="{9254E11D-124A-4A05-9F23-E15F3185FB93}"/>
              </a:ext>
            </a:extLst>
          </p:cNvPr>
          <p:cNvSpPr txBox="1">
            <a:spLocks noChangeArrowheads="1"/>
          </p:cNvSpPr>
          <p:nvPr/>
        </p:nvSpPr>
        <p:spPr bwMode="auto">
          <a:xfrm>
            <a:off x="6612013" y="2616200"/>
            <a:ext cx="233589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Gothic" panose="020B0502020202020204" pitchFamily="34" charset="0"/>
                <a:ea typeface="Microsoft JhengHei" panose="020B0604030504040204" pitchFamily="34" charset="-120"/>
              </a:defRPr>
            </a:lvl1pPr>
            <a:lvl2pPr marL="742950" indent="-285750">
              <a:defRPr>
                <a:solidFill>
                  <a:schemeClr val="tx1"/>
                </a:solidFill>
                <a:latin typeface="Century Gothic" panose="020B0502020202020204" pitchFamily="34" charset="0"/>
                <a:ea typeface="Microsoft JhengHei" panose="020B0604030504040204" pitchFamily="34" charset="-120"/>
              </a:defRPr>
            </a:lvl2pPr>
            <a:lvl3pPr marL="1143000" indent="-228600">
              <a:defRPr>
                <a:solidFill>
                  <a:schemeClr val="tx1"/>
                </a:solidFill>
                <a:latin typeface="Century Gothic" panose="020B0502020202020204" pitchFamily="34" charset="0"/>
                <a:ea typeface="Microsoft JhengHei" panose="020B0604030504040204" pitchFamily="34" charset="-120"/>
              </a:defRPr>
            </a:lvl3pPr>
            <a:lvl4pPr marL="1600200" indent="-228600">
              <a:defRPr>
                <a:solidFill>
                  <a:schemeClr val="tx1"/>
                </a:solidFill>
                <a:latin typeface="Century Gothic" panose="020B0502020202020204" pitchFamily="34" charset="0"/>
                <a:ea typeface="Microsoft JhengHei" panose="020B0604030504040204" pitchFamily="34" charset="-120"/>
              </a:defRPr>
            </a:lvl4pPr>
            <a:lvl5pPr marL="2057400" indent="-228600">
              <a:defRPr>
                <a:solidFill>
                  <a:schemeClr val="tx1"/>
                </a:solidFill>
                <a:latin typeface="Century Gothic" panose="020B0502020202020204" pitchFamily="34" charset="0"/>
                <a:ea typeface="Microsoft JhengHei" panose="020B0604030504040204" pitchFamily="34" charset="-120"/>
              </a:defRPr>
            </a:lvl5pPr>
            <a:lvl6pPr marL="2514600" indent="-228600" fontAlgn="base">
              <a:spcBef>
                <a:spcPct val="0"/>
              </a:spcBef>
              <a:spcAft>
                <a:spcPct val="0"/>
              </a:spcAft>
              <a:defRPr>
                <a:solidFill>
                  <a:schemeClr val="tx1"/>
                </a:solidFill>
                <a:latin typeface="Century Gothic" panose="020B0502020202020204" pitchFamily="34" charset="0"/>
                <a:ea typeface="Microsoft JhengHei" panose="020B0604030504040204" pitchFamily="34" charset="-120"/>
              </a:defRPr>
            </a:lvl6pPr>
            <a:lvl7pPr marL="2971800" indent="-228600" fontAlgn="base">
              <a:spcBef>
                <a:spcPct val="0"/>
              </a:spcBef>
              <a:spcAft>
                <a:spcPct val="0"/>
              </a:spcAft>
              <a:defRPr>
                <a:solidFill>
                  <a:schemeClr val="tx1"/>
                </a:solidFill>
                <a:latin typeface="Century Gothic" panose="020B0502020202020204" pitchFamily="34" charset="0"/>
                <a:ea typeface="Microsoft JhengHei" panose="020B0604030504040204" pitchFamily="34" charset="-120"/>
              </a:defRPr>
            </a:lvl7pPr>
            <a:lvl8pPr marL="3429000" indent="-228600" fontAlgn="base">
              <a:spcBef>
                <a:spcPct val="0"/>
              </a:spcBef>
              <a:spcAft>
                <a:spcPct val="0"/>
              </a:spcAft>
              <a:defRPr>
                <a:solidFill>
                  <a:schemeClr val="tx1"/>
                </a:solidFill>
                <a:latin typeface="Century Gothic" panose="020B0502020202020204" pitchFamily="34" charset="0"/>
                <a:ea typeface="Microsoft JhengHei" panose="020B0604030504040204" pitchFamily="34" charset="-120"/>
              </a:defRPr>
            </a:lvl8pPr>
            <a:lvl9pPr marL="3886200" indent="-228600" fontAlgn="base">
              <a:spcBef>
                <a:spcPct val="0"/>
              </a:spcBef>
              <a:spcAft>
                <a:spcPct val="0"/>
              </a:spcAft>
              <a:defRPr>
                <a:solidFill>
                  <a:schemeClr val="tx1"/>
                </a:solidFill>
                <a:latin typeface="Century Gothic" panose="020B0502020202020204" pitchFamily="34" charset="0"/>
                <a:ea typeface="Microsoft JhengHei" panose="020B0604030504040204" pitchFamily="34" charset="-12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600" b="0" i="0" u="none" strike="noStrike" kern="0" cap="none" spc="0" normalizeH="0" baseline="0" noProof="0" dirty="0">
                <a:ln>
                  <a:noFill/>
                </a:ln>
                <a:solidFill>
                  <a:schemeClr val="bg1">
                    <a:lumMod val="50000"/>
                  </a:schemeClr>
                </a:solidFill>
                <a:effectLst/>
                <a:uLnTx/>
                <a:uFillTx/>
                <a:latin typeface="+mn-lt"/>
                <a:ea typeface="+mn-ea"/>
                <a:cs typeface="+mn-ea"/>
                <a:sym typeface="+mn-lt"/>
              </a:rPr>
              <a:t>ADD TITLE TEXT HERE</a:t>
            </a:r>
            <a:endParaRPr kumimoji="0" lang="zh-CN" altLang="en-US" sz="1600" b="0" i="0" u="none" strike="noStrike" kern="0" cap="none" spc="0" normalizeH="0" baseline="0" noProof="0" dirty="0">
              <a:ln>
                <a:noFill/>
              </a:ln>
              <a:solidFill>
                <a:schemeClr val="bg1">
                  <a:lumMod val="50000"/>
                </a:schemeClr>
              </a:solidFill>
              <a:effectLst/>
              <a:uLnTx/>
              <a:uFillTx/>
              <a:latin typeface="+mn-lt"/>
              <a:ea typeface="+mn-ea"/>
              <a:cs typeface="+mn-ea"/>
              <a:sym typeface="+mn-lt"/>
            </a:endParaRPr>
          </a:p>
        </p:txBody>
      </p:sp>
      <p:sp>
        <p:nvSpPr>
          <p:cNvPr id="23" name="文本框 17">
            <a:extLst>
              <a:ext uri="{FF2B5EF4-FFF2-40B4-BE49-F238E27FC236}">
                <a16:creationId xmlns:a16="http://schemas.microsoft.com/office/drawing/2014/main" id="{4E91BE59-F376-4A4F-AACC-BD1237444A60}"/>
              </a:ext>
            </a:extLst>
          </p:cNvPr>
          <p:cNvSpPr txBox="1">
            <a:spLocks noChangeArrowheads="1"/>
          </p:cNvSpPr>
          <p:nvPr/>
        </p:nvSpPr>
        <p:spPr bwMode="auto">
          <a:xfrm>
            <a:off x="4154563" y="4527694"/>
            <a:ext cx="233589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Gothic" panose="020B0502020202020204" pitchFamily="34" charset="0"/>
                <a:ea typeface="Microsoft JhengHei" panose="020B0604030504040204" pitchFamily="34" charset="-120"/>
              </a:defRPr>
            </a:lvl1pPr>
            <a:lvl2pPr marL="742950" indent="-285750">
              <a:defRPr>
                <a:solidFill>
                  <a:schemeClr val="tx1"/>
                </a:solidFill>
                <a:latin typeface="Century Gothic" panose="020B0502020202020204" pitchFamily="34" charset="0"/>
                <a:ea typeface="Microsoft JhengHei" panose="020B0604030504040204" pitchFamily="34" charset="-120"/>
              </a:defRPr>
            </a:lvl2pPr>
            <a:lvl3pPr marL="1143000" indent="-228600">
              <a:defRPr>
                <a:solidFill>
                  <a:schemeClr val="tx1"/>
                </a:solidFill>
                <a:latin typeface="Century Gothic" panose="020B0502020202020204" pitchFamily="34" charset="0"/>
                <a:ea typeface="Microsoft JhengHei" panose="020B0604030504040204" pitchFamily="34" charset="-120"/>
              </a:defRPr>
            </a:lvl3pPr>
            <a:lvl4pPr marL="1600200" indent="-228600">
              <a:defRPr>
                <a:solidFill>
                  <a:schemeClr val="tx1"/>
                </a:solidFill>
                <a:latin typeface="Century Gothic" panose="020B0502020202020204" pitchFamily="34" charset="0"/>
                <a:ea typeface="Microsoft JhengHei" panose="020B0604030504040204" pitchFamily="34" charset="-120"/>
              </a:defRPr>
            </a:lvl4pPr>
            <a:lvl5pPr marL="2057400" indent="-228600">
              <a:defRPr>
                <a:solidFill>
                  <a:schemeClr val="tx1"/>
                </a:solidFill>
                <a:latin typeface="Century Gothic" panose="020B0502020202020204" pitchFamily="34" charset="0"/>
                <a:ea typeface="Microsoft JhengHei" panose="020B0604030504040204" pitchFamily="34" charset="-120"/>
              </a:defRPr>
            </a:lvl5pPr>
            <a:lvl6pPr marL="2514600" indent="-228600" fontAlgn="base">
              <a:spcBef>
                <a:spcPct val="0"/>
              </a:spcBef>
              <a:spcAft>
                <a:spcPct val="0"/>
              </a:spcAft>
              <a:defRPr>
                <a:solidFill>
                  <a:schemeClr val="tx1"/>
                </a:solidFill>
                <a:latin typeface="Century Gothic" panose="020B0502020202020204" pitchFamily="34" charset="0"/>
                <a:ea typeface="Microsoft JhengHei" panose="020B0604030504040204" pitchFamily="34" charset="-120"/>
              </a:defRPr>
            </a:lvl6pPr>
            <a:lvl7pPr marL="2971800" indent="-228600" fontAlgn="base">
              <a:spcBef>
                <a:spcPct val="0"/>
              </a:spcBef>
              <a:spcAft>
                <a:spcPct val="0"/>
              </a:spcAft>
              <a:defRPr>
                <a:solidFill>
                  <a:schemeClr val="tx1"/>
                </a:solidFill>
                <a:latin typeface="Century Gothic" panose="020B0502020202020204" pitchFamily="34" charset="0"/>
                <a:ea typeface="Microsoft JhengHei" panose="020B0604030504040204" pitchFamily="34" charset="-120"/>
              </a:defRPr>
            </a:lvl7pPr>
            <a:lvl8pPr marL="3429000" indent="-228600" fontAlgn="base">
              <a:spcBef>
                <a:spcPct val="0"/>
              </a:spcBef>
              <a:spcAft>
                <a:spcPct val="0"/>
              </a:spcAft>
              <a:defRPr>
                <a:solidFill>
                  <a:schemeClr val="tx1"/>
                </a:solidFill>
                <a:latin typeface="Century Gothic" panose="020B0502020202020204" pitchFamily="34" charset="0"/>
                <a:ea typeface="Microsoft JhengHei" panose="020B0604030504040204" pitchFamily="34" charset="-120"/>
              </a:defRPr>
            </a:lvl8pPr>
            <a:lvl9pPr marL="3886200" indent="-228600" fontAlgn="base">
              <a:spcBef>
                <a:spcPct val="0"/>
              </a:spcBef>
              <a:spcAft>
                <a:spcPct val="0"/>
              </a:spcAft>
              <a:defRPr>
                <a:solidFill>
                  <a:schemeClr val="tx1"/>
                </a:solidFill>
                <a:latin typeface="Century Gothic" panose="020B0502020202020204" pitchFamily="34" charset="0"/>
                <a:ea typeface="Microsoft JhengHei" panose="020B0604030504040204" pitchFamily="34" charset="-12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600" b="0" i="0" u="none" strike="noStrike" kern="0" cap="none" spc="0" normalizeH="0" baseline="0" noProof="0" dirty="0">
                <a:ln>
                  <a:noFill/>
                </a:ln>
                <a:solidFill>
                  <a:schemeClr val="bg1">
                    <a:lumMod val="50000"/>
                  </a:schemeClr>
                </a:solidFill>
                <a:effectLst/>
                <a:uLnTx/>
                <a:uFillTx/>
                <a:latin typeface="+mn-lt"/>
                <a:ea typeface="+mn-ea"/>
                <a:cs typeface="+mn-ea"/>
                <a:sym typeface="+mn-lt"/>
              </a:rPr>
              <a:t>ADD TITLE TEXT HERE</a:t>
            </a:r>
            <a:endParaRPr kumimoji="0" lang="zh-CN" altLang="en-US" sz="1600" b="0" i="0" u="none" strike="noStrike" kern="0" cap="none" spc="0" normalizeH="0" baseline="0" noProof="0" dirty="0">
              <a:ln>
                <a:noFill/>
              </a:ln>
              <a:solidFill>
                <a:schemeClr val="bg1">
                  <a:lumMod val="50000"/>
                </a:schemeClr>
              </a:solidFill>
              <a:effectLst/>
              <a:uLnTx/>
              <a:uFillTx/>
              <a:latin typeface="+mn-lt"/>
              <a:ea typeface="+mn-ea"/>
              <a:cs typeface="+mn-ea"/>
              <a:sym typeface="+mn-lt"/>
            </a:endParaRPr>
          </a:p>
        </p:txBody>
      </p:sp>
      <p:sp>
        <p:nvSpPr>
          <p:cNvPr id="24" name="文本框 18">
            <a:extLst>
              <a:ext uri="{FF2B5EF4-FFF2-40B4-BE49-F238E27FC236}">
                <a16:creationId xmlns:a16="http://schemas.microsoft.com/office/drawing/2014/main" id="{3DA05E74-D1C9-4E06-B067-F903FF6E9C52}"/>
              </a:ext>
            </a:extLst>
          </p:cNvPr>
          <p:cNvSpPr txBox="1">
            <a:spLocks noChangeArrowheads="1"/>
          </p:cNvSpPr>
          <p:nvPr/>
        </p:nvSpPr>
        <p:spPr bwMode="auto">
          <a:xfrm>
            <a:off x="9099625" y="5004971"/>
            <a:ext cx="233589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Gothic" panose="020B0502020202020204" pitchFamily="34" charset="0"/>
                <a:ea typeface="Microsoft JhengHei" panose="020B0604030504040204" pitchFamily="34" charset="-120"/>
              </a:defRPr>
            </a:lvl1pPr>
            <a:lvl2pPr marL="742950" indent="-285750">
              <a:defRPr>
                <a:solidFill>
                  <a:schemeClr val="tx1"/>
                </a:solidFill>
                <a:latin typeface="Century Gothic" panose="020B0502020202020204" pitchFamily="34" charset="0"/>
                <a:ea typeface="Microsoft JhengHei" panose="020B0604030504040204" pitchFamily="34" charset="-120"/>
              </a:defRPr>
            </a:lvl2pPr>
            <a:lvl3pPr marL="1143000" indent="-228600">
              <a:defRPr>
                <a:solidFill>
                  <a:schemeClr val="tx1"/>
                </a:solidFill>
                <a:latin typeface="Century Gothic" panose="020B0502020202020204" pitchFamily="34" charset="0"/>
                <a:ea typeface="Microsoft JhengHei" panose="020B0604030504040204" pitchFamily="34" charset="-120"/>
              </a:defRPr>
            </a:lvl3pPr>
            <a:lvl4pPr marL="1600200" indent="-228600">
              <a:defRPr>
                <a:solidFill>
                  <a:schemeClr val="tx1"/>
                </a:solidFill>
                <a:latin typeface="Century Gothic" panose="020B0502020202020204" pitchFamily="34" charset="0"/>
                <a:ea typeface="Microsoft JhengHei" panose="020B0604030504040204" pitchFamily="34" charset="-120"/>
              </a:defRPr>
            </a:lvl4pPr>
            <a:lvl5pPr marL="2057400" indent="-228600">
              <a:defRPr>
                <a:solidFill>
                  <a:schemeClr val="tx1"/>
                </a:solidFill>
                <a:latin typeface="Century Gothic" panose="020B0502020202020204" pitchFamily="34" charset="0"/>
                <a:ea typeface="Microsoft JhengHei" panose="020B0604030504040204" pitchFamily="34" charset="-120"/>
              </a:defRPr>
            </a:lvl5pPr>
            <a:lvl6pPr marL="2514600" indent="-228600" fontAlgn="base">
              <a:spcBef>
                <a:spcPct val="0"/>
              </a:spcBef>
              <a:spcAft>
                <a:spcPct val="0"/>
              </a:spcAft>
              <a:defRPr>
                <a:solidFill>
                  <a:schemeClr val="tx1"/>
                </a:solidFill>
                <a:latin typeface="Century Gothic" panose="020B0502020202020204" pitchFamily="34" charset="0"/>
                <a:ea typeface="Microsoft JhengHei" panose="020B0604030504040204" pitchFamily="34" charset="-120"/>
              </a:defRPr>
            </a:lvl6pPr>
            <a:lvl7pPr marL="2971800" indent="-228600" fontAlgn="base">
              <a:spcBef>
                <a:spcPct val="0"/>
              </a:spcBef>
              <a:spcAft>
                <a:spcPct val="0"/>
              </a:spcAft>
              <a:defRPr>
                <a:solidFill>
                  <a:schemeClr val="tx1"/>
                </a:solidFill>
                <a:latin typeface="Century Gothic" panose="020B0502020202020204" pitchFamily="34" charset="0"/>
                <a:ea typeface="Microsoft JhengHei" panose="020B0604030504040204" pitchFamily="34" charset="-120"/>
              </a:defRPr>
            </a:lvl7pPr>
            <a:lvl8pPr marL="3429000" indent="-228600" fontAlgn="base">
              <a:spcBef>
                <a:spcPct val="0"/>
              </a:spcBef>
              <a:spcAft>
                <a:spcPct val="0"/>
              </a:spcAft>
              <a:defRPr>
                <a:solidFill>
                  <a:schemeClr val="tx1"/>
                </a:solidFill>
                <a:latin typeface="Century Gothic" panose="020B0502020202020204" pitchFamily="34" charset="0"/>
                <a:ea typeface="Microsoft JhengHei" panose="020B0604030504040204" pitchFamily="34" charset="-120"/>
              </a:defRPr>
            </a:lvl8pPr>
            <a:lvl9pPr marL="3886200" indent="-228600" fontAlgn="base">
              <a:spcBef>
                <a:spcPct val="0"/>
              </a:spcBef>
              <a:spcAft>
                <a:spcPct val="0"/>
              </a:spcAft>
              <a:defRPr>
                <a:solidFill>
                  <a:schemeClr val="tx1"/>
                </a:solidFill>
                <a:latin typeface="Century Gothic" panose="020B0502020202020204" pitchFamily="34" charset="0"/>
                <a:ea typeface="Microsoft JhengHei" panose="020B0604030504040204" pitchFamily="34" charset="-12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600" b="0" i="0" u="none" strike="noStrike" kern="0" cap="none" spc="0" normalizeH="0" baseline="0" noProof="0" dirty="0">
                <a:ln>
                  <a:noFill/>
                </a:ln>
                <a:solidFill>
                  <a:schemeClr val="bg1">
                    <a:lumMod val="50000"/>
                  </a:schemeClr>
                </a:solidFill>
                <a:effectLst/>
                <a:uLnTx/>
                <a:uFillTx/>
                <a:latin typeface="+mn-lt"/>
                <a:ea typeface="+mn-ea"/>
                <a:cs typeface="+mn-ea"/>
                <a:sym typeface="+mn-lt"/>
              </a:rPr>
              <a:t>ADD TITLE TEXT HERE</a:t>
            </a:r>
            <a:endParaRPr kumimoji="0" lang="zh-CN" altLang="en-US" sz="1600" b="0" i="0" u="none" strike="noStrike" kern="0" cap="none" spc="0" normalizeH="0" baseline="0" noProof="0" dirty="0">
              <a:ln>
                <a:noFill/>
              </a:ln>
              <a:solidFill>
                <a:schemeClr val="bg1">
                  <a:lumMod val="50000"/>
                </a:schemeClr>
              </a:solidFill>
              <a:effectLst/>
              <a:uLnTx/>
              <a:uFillTx/>
              <a:latin typeface="+mn-lt"/>
              <a:ea typeface="+mn-ea"/>
              <a:cs typeface="+mn-ea"/>
              <a:sym typeface="+mn-lt"/>
            </a:endParaRPr>
          </a:p>
        </p:txBody>
      </p:sp>
      <p:sp>
        <p:nvSpPr>
          <p:cNvPr id="25" name="矩形 24">
            <a:extLst>
              <a:ext uri="{FF2B5EF4-FFF2-40B4-BE49-F238E27FC236}">
                <a16:creationId xmlns:a16="http://schemas.microsoft.com/office/drawing/2014/main" id="{ABAE4A15-1D27-4C3D-9A72-D06B923D6279}"/>
              </a:ext>
            </a:extLst>
          </p:cNvPr>
          <p:cNvSpPr>
            <a:spLocks noChangeArrowheads="1"/>
          </p:cNvSpPr>
          <p:nvPr/>
        </p:nvSpPr>
        <p:spPr bwMode="auto">
          <a:xfrm>
            <a:off x="2078113" y="2765425"/>
            <a:ext cx="30003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ea typeface="Microsoft JhengHei" panose="020B0604030504040204" pitchFamily="34" charset="-120"/>
              </a:defRPr>
            </a:lvl1pPr>
            <a:lvl2pPr marL="742950" indent="-285750">
              <a:defRPr>
                <a:solidFill>
                  <a:schemeClr val="tx1"/>
                </a:solidFill>
                <a:latin typeface="Century Gothic" panose="020B0502020202020204" pitchFamily="34" charset="0"/>
                <a:ea typeface="Microsoft JhengHei" panose="020B0604030504040204" pitchFamily="34" charset="-120"/>
              </a:defRPr>
            </a:lvl2pPr>
            <a:lvl3pPr marL="1143000" indent="-228600">
              <a:defRPr>
                <a:solidFill>
                  <a:schemeClr val="tx1"/>
                </a:solidFill>
                <a:latin typeface="Century Gothic" panose="020B0502020202020204" pitchFamily="34" charset="0"/>
                <a:ea typeface="Microsoft JhengHei" panose="020B0604030504040204" pitchFamily="34" charset="-120"/>
              </a:defRPr>
            </a:lvl3pPr>
            <a:lvl4pPr marL="1600200" indent="-228600">
              <a:defRPr>
                <a:solidFill>
                  <a:schemeClr val="tx1"/>
                </a:solidFill>
                <a:latin typeface="Century Gothic" panose="020B0502020202020204" pitchFamily="34" charset="0"/>
                <a:ea typeface="Microsoft JhengHei" panose="020B0604030504040204" pitchFamily="34" charset="-120"/>
              </a:defRPr>
            </a:lvl4pPr>
            <a:lvl5pPr marL="2057400" indent="-228600">
              <a:defRPr>
                <a:solidFill>
                  <a:schemeClr val="tx1"/>
                </a:solidFill>
                <a:latin typeface="Century Gothic" panose="020B0502020202020204" pitchFamily="34" charset="0"/>
                <a:ea typeface="Microsoft JhengHei" panose="020B0604030504040204" pitchFamily="34" charset="-120"/>
              </a:defRPr>
            </a:lvl5pPr>
            <a:lvl6pPr marL="2514600" indent="-228600" fontAlgn="base">
              <a:spcBef>
                <a:spcPct val="0"/>
              </a:spcBef>
              <a:spcAft>
                <a:spcPct val="0"/>
              </a:spcAft>
              <a:defRPr>
                <a:solidFill>
                  <a:schemeClr val="tx1"/>
                </a:solidFill>
                <a:latin typeface="Century Gothic" panose="020B0502020202020204" pitchFamily="34" charset="0"/>
                <a:ea typeface="Microsoft JhengHei" panose="020B0604030504040204" pitchFamily="34" charset="-120"/>
              </a:defRPr>
            </a:lvl6pPr>
            <a:lvl7pPr marL="2971800" indent="-228600" fontAlgn="base">
              <a:spcBef>
                <a:spcPct val="0"/>
              </a:spcBef>
              <a:spcAft>
                <a:spcPct val="0"/>
              </a:spcAft>
              <a:defRPr>
                <a:solidFill>
                  <a:schemeClr val="tx1"/>
                </a:solidFill>
                <a:latin typeface="Century Gothic" panose="020B0502020202020204" pitchFamily="34" charset="0"/>
                <a:ea typeface="Microsoft JhengHei" panose="020B0604030504040204" pitchFamily="34" charset="-120"/>
              </a:defRPr>
            </a:lvl7pPr>
            <a:lvl8pPr marL="3429000" indent="-228600" fontAlgn="base">
              <a:spcBef>
                <a:spcPct val="0"/>
              </a:spcBef>
              <a:spcAft>
                <a:spcPct val="0"/>
              </a:spcAft>
              <a:defRPr>
                <a:solidFill>
                  <a:schemeClr val="tx1"/>
                </a:solidFill>
                <a:latin typeface="Century Gothic" panose="020B0502020202020204" pitchFamily="34" charset="0"/>
                <a:ea typeface="Microsoft JhengHei" panose="020B0604030504040204" pitchFamily="34" charset="-120"/>
              </a:defRPr>
            </a:lvl8pPr>
            <a:lvl9pPr marL="3886200" indent="-228600" fontAlgn="base">
              <a:spcBef>
                <a:spcPct val="0"/>
              </a:spcBef>
              <a:spcAft>
                <a:spcPct val="0"/>
              </a:spcAft>
              <a:defRPr>
                <a:solidFill>
                  <a:schemeClr val="tx1"/>
                </a:solidFill>
                <a:latin typeface="Century Gothic" panose="020B0502020202020204" pitchFamily="34" charset="0"/>
                <a:ea typeface="Microsoft JhengHei" panose="020B0604030504040204" pitchFamily="34" charset="-12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400" b="0" i="0" u="none" strike="noStrike" kern="0" cap="none" spc="0" normalizeH="0" baseline="0" noProof="0" dirty="0">
                <a:ln>
                  <a:noFill/>
                </a:ln>
                <a:solidFill>
                  <a:schemeClr val="bg1">
                    <a:lumMod val="50000"/>
                  </a:schemeClr>
                </a:solidFill>
                <a:effectLst/>
                <a:uLnTx/>
                <a:uFillTx/>
                <a:latin typeface="+mn-lt"/>
                <a:ea typeface="+mn-ea"/>
                <a:cs typeface="+mn-ea"/>
                <a:sym typeface="+mn-lt"/>
              </a:rPr>
              <a:t>Click here to add content that matches the title.</a:t>
            </a:r>
            <a:endParaRPr kumimoji="0" lang="zh-CN" altLang="en-US" sz="1400" b="0" i="0" u="none" strike="noStrike" kern="0" cap="none" spc="0" normalizeH="0" baseline="0" noProof="0" dirty="0">
              <a:ln>
                <a:noFill/>
              </a:ln>
              <a:solidFill>
                <a:schemeClr val="bg1">
                  <a:lumMod val="50000"/>
                </a:schemeClr>
              </a:solidFill>
              <a:effectLst/>
              <a:uLnTx/>
              <a:uFillTx/>
              <a:latin typeface="+mn-lt"/>
              <a:ea typeface="+mn-ea"/>
              <a:cs typeface="+mn-ea"/>
              <a:sym typeface="+mn-lt"/>
            </a:endParaRPr>
          </a:p>
        </p:txBody>
      </p:sp>
      <p:sp>
        <p:nvSpPr>
          <p:cNvPr id="26" name="矩形 25">
            <a:extLst>
              <a:ext uri="{FF2B5EF4-FFF2-40B4-BE49-F238E27FC236}">
                <a16:creationId xmlns:a16="http://schemas.microsoft.com/office/drawing/2014/main" id="{6A09CD17-ADCE-40C5-9C46-6DB08705C7FB}"/>
              </a:ext>
            </a:extLst>
          </p:cNvPr>
          <p:cNvSpPr>
            <a:spLocks noChangeArrowheads="1"/>
          </p:cNvSpPr>
          <p:nvPr/>
        </p:nvSpPr>
        <p:spPr bwMode="auto">
          <a:xfrm>
            <a:off x="6612013" y="2946311"/>
            <a:ext cx="2876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ea typeface="Microsoft JhengHei" panose="020B0604030504040204" pitchFamily="34" charset="-120"/>
              </a:defRPr>
            </a:lvl1pPr>
            <a:lvl2pPr marL="742950" indent="-285750">
              <a:defRPr>
                <a:solidFill>
                  <a:schemeClr val="tx1"/>
                </a:solidFill>
                <a:latin typeface="Century Gothic" panose="020B0502020202020204" pitchFamily="34" charset="0"/>
                <a:ea typeface="Microsoft JhengHei" panose="020B0604030504040204" pitchFamily="34" charset="-120"/>
              </a:defRPr>
            </a:lvl2pPr>
            <a:lvl3pPr marL="1143000" indent="-228600">
              <a:defRPr>
                <a:solidFill>
                  <a:schemeClr val="tx1"/>
                </a:solidFill>
                <a:latin typeface="Century Gothic" panose="020B0502020202020204" pitchFamily="34" charset="0"/>
                <a:ea typeface="Microsoft JhengHei" panose="020B0604030504040204" pitchFamily="34" charset="-120"/>
              </a:defRPr>
            </a:lvl3pPr>
            <a:lvl4pPr marL="1600200" indent="-228600">
              <a:defRPr>
                <a:solidFill>
                  <a:schemeClr val="tx1"/>
                </a:solidFill>
                <a:latin typeface="Century Gothic" panose="020B0502020202020204" pitchFamily="34" charset="0"/>
                <a:ea typeface="Microsoft JhengHei" panose="020B0604030504040204" pitchFamily="34" charset="-120"/>
              </a:defRPr>
            </a:lvl4pPr>
            <a:lvl5pPr marL="2057400" indent="-228600">
              <a:defRPr>
                <a:solidFill>
                  <a:schemeClr val="tx1"/>
                </a:solidFill>
                <a:latin typeface="Century Gothic" panose="020B0502020202020204" pitchFamily="34" charset="0"/>
                <a:ea typeface="Microsoft JhengHei" panose="020B0604030504040204" pitchFamily="34" charset="-120"/>
              </a:defRPr>
            </a:lvl5pPr>
            <a:lvl6pPr marL="2514600" indent="-228600" fontAlgn="base">
              <a:spcBef>
                <a:spcPct val="0"/>
              </a:spcBef>
              <a:spcAft>
                <a:spcPct val="0"/>
              </a:spcAft>
              <a:defRPr>
                <a:solidFill>
                  <a:schemeClr val="tx1"/>
                </a:solidFill>
                <a:latin typeface="Century Gothic" panose="020B0502020202020204" pitchFamily="34" charset="0"/>
                <a:ea typeface="Microsoft JhengHei" panose="020B0604030504040204" pitchFamily="34" charset="-120"/>
              </a:defRPr>
            </a:lvl6pPr>
            <a:lvl7pPr marL="2971800" indent="-228600" fontAlgn="base">
              <a:spcBef>
                <a:spcPct val="0"/>
              </a:spcBef>
              <a:spcAft>
                <a:spcPct val="0"/>
              </a:spcAft>
              <a:defRPr>
                <a:solidFill>
                  <a:schemeClr val="tx1"/>
                </a:solidFill>
                <a:latin typeface="Century Gothic" panose="020B0502020202020204" pitchFamily="34" charset="0"/>
                <a:ea typeface="Microsoft JhengHei" panose="020B0604030504040204" pitchFamily="34" charset="-120"/>
              </a:defRPr>
            </a:lvl7pPr>
            <a:lvl8pPr marL="3429000" indent="-228600" fontAlgn="base">
              <a:spcBef>
                <a:spcPct val="0"/>
              </a:spcBef>
              <a:spcAft>
                <a:spcPct val="0"/>
              </a:spcAft>
              <a:defRPr>
                <a:solidFill>
                  <a:schemeClr val="tx1"/>
                </a:solidFill>
                <a:latin typeface="Century Gothic" panose="020B0502020202020204" pitchFamily="34" charset="0"/>
                <a:ea typeface="Microsoft JhengHei" panose="020B0604030504040204" pitchFamily="34" charset="-120"/>
              </a:defRPr>
            </a:lvl8pPr>
            <a:lvl9pPr marL="3886200" indent="-228600" fontAlgn="base">
              <a:spcBef>
                <a:spcPct val="0"/>
              </a:spcBef>
              <a:spcAft>
                <a:spcPct val="0"/>
              </a:spcAft>
              <a:defRPr>
                <a:solidFill>
                  <a:schemeClr val="tx1"/>
                </a:solidFill>
                <a:latin typeface="Century Gothic" panose="020B0502020202020204" pitchFamily="34" charset="0"/>
                <a:ea typeface="Microsoft JhengHei" panose="020B0604030504040204" pitchFamily="34" charset="-12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400" b="0" i="0" u="none" strike="noStrike" kern="0" cap="none" spc="0" normalizeH="0" baseline="0" noProof="0" dirty="0">
                <a:ln>
                  <a:noFill/>
                </a:ln>
                <a:solidFill>
                  <a:schemeClr val="bg1">
                    <a:lumMod val="50000"/>
                  </a:schemeClr>
                </a:solidFill>
                <a:effectLst/>
                <a:uLnTx/>
                <a:uFillTx/>
                <a:latin typeface="+mn-lt"/>
                <a:ea typeface="+mn-ea"/>
                <a:cs typeface="+mn-ea"/>
                <a:sym typeface="+mn-lt"/>
              </a:rPr>
              <a:t>Click here to add content that matches the title.</a:t>
            </a:r>
            <a:endParaRPr kumimoji="0" lang="zh-CN" altLang="en-US" sz="1400" b="0" i="0" u="none" strike="noStrike" kern="0" cap="none" spc="0" normalizeH="0" baseline="0" noProof="0" dirty="0">
              <a:ln>
                <a:noFill/>
              </a:ln>
              <a:solidFill>
                <a:schemeClr val="bg1">
                  <a:lumMod val="50000"/>
                </a:schemeClr>
              </a:solidFill>
              <a:effectLst/>
              <a:uLnTx/>
              <a:uFillTx/>
              <a:latin typeface="+mn-lt"/>
              <a:ea typeface="+mn-ea"/>
              <a:cs typeface="+mn-ea"/>
              <a:sym typeface="+mn-lt"/>
            </a:endParaRPr>
          </a:p>
        </p:txBody>
      </p:sp>
      <p:sp>
        <p:nvSpPr>
          <p:cNvPr id="27" name="矩形 26">
            <a:extLst>
              <a:ext uri="{FF2B5EF4-FFF2-40B4-BE49-F238E27FC236}">
                <a16:creationId xmlns:a16="http://schemas.microsoft.com/office/drawing/2014/main" id="{1C207B3F-53C6-42B2-BC52-A15317DF4F5D}"/>
              </a:ext>
            </a:extLst>
          </p:cNvPr>
          <p:cNvSpPr>
            <a:spLocks noChangeArrowheads="1"/>
          </p:cNvSpPr>
          <p:nvPr/>
        </p:nvSpPr>
        <p:spPr bwMode="auto">
          <a:xfrm>
            <a:off x="4108526" y="4847198"/>
            <a:ext cx="2876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ea typeface="Microsoft JhengHei" panose="020B0604030504040204" pitchFamily="34" charset="-120"/>
              </a:defRPr>
            </a:lvl1pPr>
            <a:lvl2pPr marL="742950" indent="-285750">
              <a:defRPr>
                <a:solidFill>
                  <a:schemeClr val="tx1"/>
                </a:solidFill>
                <a:latin typeface="Century Gothic" panose="020B0502020202020204" pitchFamily="34" charset="0"/>
                <a:ea typeface="Microsoft JhengHei" panose="020B0604030504040204" pitchFamily="34" charset="-120"/>
              </a:defRPr>
            </a:lvl2pPr>
            <a:lvl3pPr marL="1143000" indent="-228600">
              <a:defRPr>
                <a:solidFill>
                  <a:schemeClr val="tx1"/>
                </a:solidFill>
                <a:latin typeface="Century Gothic" panose="020B0502020202020204" pitchFamily="34" charset="0"/>
                <a:ea typeface="Microsoft JhengHei" panose="020B0604030504040204" pitchFamily="34" charset="-120"/>
              </a:defRPr>
            </a:lvl3pPr>
            <a:lvl4pPr marL="1600200" indent="-228600">
              <a:defRPr>
                <a:solidFill>
                  <a:schemeClr val="tx1"/>
                </a:solidFill>
                <a:latin typeface="Century Gothic" panose="020B0502020202020204" pitchFamily="34" charset="0"/>
                <a:ea typeface="Microsoft JhengHei" panose="020B0604030504040204" pitchFamily="34" charset="-120"/>
              </a:defRPr>
            </a:lvl4pPr>
            <a:lvl5pPr marL="2057400" indent="-228600">
              <a:defRPr>
                <a:solidFill>
                  <a:schemeClr val="tx1"/>
                </a:solidFill>
                <a:latin typeface="Century Gothic" panose="020B0502020202020204" pitchFamily="34" charset="0"/>
                <a:ea typeface="Microsoft JhengHei" panose="020B0604030504040204" pitchFamily="34" charset="-120"/>
              </a:defRPr>
            </a:lvl5pPr>
            <a:lvl6pPr marL="2514600" indent="-228600" fontAlgn="base">
              <a:spcBef>
                <a:spcPct val="0"/>
              </a:spcBef>
              <a:spcAft>
                <a:spcPct val="0"/>
              </a:spcAft>
              <a:defRPr>
                <a:solidFill>
                  <a:schemeClr val="tx1"/>
                </a:solidFill>
                <a:latin typeface="Century Gothic" panose="020B0502020202020204" pitchFamily="34" charset="0"/>
                <a:ea typeface="Microsoft JhengHei" panose="020B0604030504040204" pitchFamily="34" charset="-120"/>
              </a:defRPr>
            </a:lvl6pPr>
            <a:lvl7pPr marL="2971800" indent="-228600" fontAlgn="base">
              <a:spcBef>
                <a:spcPct val="0"/>
              </a:spcBef>
              <a:spcAft>
                <a:spcPct val="0"/>
              </a:spcAft>
              <a:defRPr>
                <a:solidFill>
                  <a:schemeClr val="tx1"/>
                </a:solidFill>
                <a:latin typeface="Century Gothic" panose="020B0502020202020204" pitchFamily="34" charset="0"/>
                <a:ea typeface="Microsoft JhengHei" panose="020B0604030504040204" pitchFamily="34" charset="-120"/>
              </a:defRPr>
            </a:lvl7pPr>
            <a:lvl8pPr marL="3429000" indent="-228600" fontAlgn="base">
              <a:spcBef>
                <a:spcPct val="0"/>
              </a:spcBef>
              <a:spcAft>
                <a:spcPct val="0"/>
              </a:spcAft>
              <a:defRPr>
                <a:solidFill>
                  <a:schemeClr val="tx1"/>
                </a:solidFill>
                <a:latin typeface="Century Gothic" panose="020B0502020202020204" pitchFamily="34" charset="0"/>
                <a:ea typeface="Microsoft JhengHei" panose="020B0604030504040204" pitchFamily="34" charset="-120"/>
              </a:defRPr>
            </a:lvl8pPr>
            <a:lvl9pPr marL="3886200" indent="-228600" fontAlgn="base">
              <a:spcBef>
                <a:spcPct val="0"/>
              </a:spcBef>
              <a:spcAft>
                <a:spcPct val="0"/>
              </a:spcAft>
              <a:defRPr>
                <a:solidFill>
                  <a:schemeClr val="tx1"/>
                </a:solidFill>
                <a:latin typeface="Century Gothic" panose="020B0502020202020204" pitchFamily="34" charset="0"/>
                <a:ea typeface="Microsoft JhengHei" panose="020B0604030504040204" pitchFamily="34" charset="-12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400" b="0" i="0" u="none" strike="noStrike" kern="0" cap="none" spc="0" normalizeH="0" baseline="0" noProof="0" dirty="0">
                <a:ln>
                  <a:noFill/>
                </a:ln>
                <a:solidFill>
                  <a:schemeClr val="bg1">
                    <a:lumMod val="50000"/>
                  </a:schemeClr>
                </a:solidFill>
                <a:effectLst/>
                <a:uLnTx/>
                <a:uFillTx/>
                <a:latin typeface="+mn-lt"/>
                <a:ea typeface="+mn-ea"/>
                <a:cs typeface="+mn-ea"/>
                <a:sym typeface="+mn-lt"/>
              </a:rPr>
              <a:t>Click here to add content that matches the title.</a:t>
            </a:r>
            <a:endParaRPr kumimoji="0" lang="zh-CN" altLang="en-US" sz="1400" b="0" i="0" u="none" strike="noStrike" kern="0" cap="none" spc="0" normalizeH="0" baseline="0" noProof="0" dirty="0">
              <a:ln>
                <a:noFill/>
              </a:ln>
              <a:solidFill>
                <a:schemeClr val="bg1">
                  <a:lumMod val="50000"/>
                </a:schemeClr>
              </a:solidFill>
              <a:effectLst/>
              <a:uLnTx/>
              <a:uFillTx/>
              <a:latin typeface="+mn-lt"/>
              <a:ea typeface="+mn-ea"/>
              <a:cs typeface="+mn-ea"/>
              <a:sym typeface="+mn-lt"/>
            </a:endParaRPr>
          </a:p>
        </p:txBody>
      </p:sp>
      <p:sp>
        <p:nvSpPr>
          <p:cNvPr id="28" name="矩形 27">
            <a:extLst>
              <a:ext uri="{FF2B5EF4-FFF2-40B4-BE49-F238E27FC236}">
                <a16:creationId xmlns:a16="http://schemas.microsoft.com/office/drawing/2014/main" id="{9F135538-80DA-4C6A-AE31-9903F5651B5D}"/>
              </a:ext>
            </a:extLst>
          </p:cNvPr>
          <p:cNvSpPr>
            <a:spLocks noChangeArrowheads="1"/>
          </p:cNvSpPr>
          <p:nvPr/>
        </p:nvSpPr>
        <p:spPr bwMode="auto">
          <a:xfrm>
            <a:off x="9099625" y="4266307"/>
            <a:ext cx="237649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entury Gothic" panose="020B0502020202020204" pitchFamily="34" charset="0"/>
                <a:ea typeface="Microsoft JhengHei" panose="020B0604030504040204" pitchFamily="34" charset="-120"/>
              </a:defRPr>
            </a:lvl1pPr>
            <a:lvl2pPr marL="742950" indent="-285750">
              <a:defRPr>
                <a:solidFill>
                  <a:schemeClr val="tx1"/>
                </a:solidFill>
                <a:latin typeface="Century Gothic" panose="020B0502020202020204" pitchFamily="34" charset="0"/>
                <a:ea typeface="Microsoft JhengHei" panose="020B0604030504040204" pitchFamily="34" charset="-120"/>
              </a:defRPr>
            </a:lvl2pPr>
            <a:lvl3pPr marL="1143000" indent="-228600">
              <a:defRPr>
                <a:solidFill>
                  <a:schemeClr val="tx1"/>
                </a:solidFill>
                <a:latin typeface="Century Gothic" panose="020B0502020202020204" pitchFamily="34" charset="0"/>
                <a:ea typeface="Microsoft JhengHei" panose="020B0604030504040204" pitchFamily="34" charset="-120"/>
              </a:defRPr>
            </a:lvl3pPr>
            <a:lvl4pPr marL="1600200" indent="-228600">
              <a:defRPr>
                <a:solidFill>
                  <a:schemeClr val="tx1"/>
                </a:solidFill>
                <a:latin typeface="Century Gothic" panose="020B0502020202020204" pitchFamily="34" charset="0"/>
                <a:ea typeface="Microsoft JhengHei" panose="020B0604030504040204" pitchFamily="34" charset="-120"/>
              </a:defRPr>
            </a:lvl4pPr>
            <a:lvl5pPr marL="2057400" indent="-228600">
              <a:defRPr>
                <a:solidFill>
                  <a:schemeClr val="tx1"/>
                </a:solidFill>
                <a:latin typeface="Century Gothic" panose="020B0502020202020204" pitchFamily="34" charset="0"/>
                <a:ea typeface="Microsoft JhengHei" panose="020B0604030504040204" pitchFamily="34" charset="-120"/>
              </a:defRPr>
            </a:lvl5pPr>
            <a:lvl6pPr marL="2514600" indent="-228600" fontAlgn="base">
              <a:spcBef>
                <a:spcPct val="0"/>
              </a:spcBef>
              <a:spcAft>
                <a:spcPct val="0"/>
              </a:spcAft>
              <a:defRPr>
                <a:solidFill>
                  <a:schemeClr val="tx1"/>
                </a:solidFill>
                <a:latin typeface="Century Gothic" panose="020B0502020202020204" pitchFamily="34" charset="0"/>
                <a:ea typeface="Microsoft JhengHei" panose="020B0604030504040204" pitchFamily="34" charset="-120"/>
              </a:defRPr>
            </a:lvl6pPr>
            <a:lvl7pPr marL="2971800" indent="-228600" fontAlgn="base">
              <a:spcBef>
                <a:spcPct val="0"/>
              </a:spcBef>
              <a:spcAft>
                <a:spcPct val="0"/>
              </a:spcAft>
              <a:defRPr>
                <a:solidFill>
                  <a:schemeClr val="tx1"/>
                </a:solidFill>
                <a:latin typeface="Century Gothic" panose="020B0502020202020204" pitchFamily="34" charset="0"/>
                <a:ea typeface="Microsoft JhengHei" panose="020B0604030504040204" pitchFamily="34" charset="-120"/>
              </a:defRPr>
            </a:lvl7pPr>
            <a:lvl8pPr marL="3429000" indent="-228600" fontAlgn="base">
              <a:spcBef>
                <a:spcPct val="0"/>
              </a:spcBef>
              <a:spcAft>
                <a:spcPct val="0"/>
              </a:spcAft>
              <a:defRPr>
                <a:solidFill>
                  <a:schemeClr val="tx1"/>
                </a:solidFill>
                <a:latin typeface="Century Gothic" panose="020B0502020202020204" pitchFamily="34" charset="0"/>
                <a:ea typeface="Microsoft JhengHei" panose="020B0604030504040204" pitchFamily="34" charset="-120"/>
              </a:defRPr>
            </a:lvl8pPr>
            <a:lvl9pPr marL="3886200" indent="-228600" fontAlgn="base">
              <a:spcBef>
                <a:spcPct val="0"/>
              </a:spcBef>
              <a:spcAft>
                <a:spcPct val="0"/>
              </a:spcAft>
              <a:defRPr>
                <a:solidFill>
                  <a:schemeClr val="tx1"/>
                </a:solidFill>
                <a:latin typeface="Century Gothic" panose="020B0502020202020204" pitchFamily="34" charset="0"/>
                <a:ea typeface="Microsoft JhengHei" panose="020B0604030504040204" pitchFamily="34" charset="-12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400" b="0" i="0" u="none" strike="noStrike" kern="0" cap="none" spc="0" normalizeH="0" baseline="0" noProof="0" dirty="0">
                <a:ln>
                  <a:noFill/>
                </a:ln>
                <a:solidFill>
                  <a:schemeClr val="bg1">
                    <a:lumMod val="50000"/>
                  </a:schemeClr>
                </a:solidFill>
                <a:effectLst/>
                <a:uLnTx/>
                <a:uFillTx/>
                <a:latin typeface="+mn-lt"/>
                <a:ea typeface="+mn-ea"/>
                <a:cs typeface="+mn-ea"/>
                <a:sym typeface="+mn-lt"/>
              </a:rPr>
              <a:t>Click here to add content that matches the title.</a:t>
            </a:r>
            <a:endParaRPr kumimoji="0" lang="zh-CN" altLang="en-US" sz="1400" b="0" i="0" u="none" strike="noStrike" kern="0" cap="none" spc="0" normalizeH="0" baseline="0" noProof="0" dirty="0">
              <a:ln>
                <a:noFill/>
              </a:ln>
              <a:solidFill>
                <a:schemeClr val="bg1">
                  <a:lumMod val="50000"/>
                </a:schemeClr>
              </a:solidFill>
              <a:effectLst/>
              <a:uLnTx/>
              <a:uFillTx/>
              <a:latin typeface="+mn-lt"/>
              <a:ea typeface="+mn-ea"/>
              <a:cs typeface="+mn-ea"/>
              <a:sym typeface="+mn-lt"/>
            </a:endParaRPr>
          </a:p>
        </p:txBody>
      </p:sp>
      <p:sp>
        <p:nvSpPr>
          <p:cNvPr id="29" name="Freeform 5">
            <a:extLst>
              <a:ext uri="{FF2B5EF4-FFF2-40B4-BE49-F238E27FC236}">
                <a16:creationId xmlns:a16="http://schemas.microsoft.com/office/drawing/2014/main" id="{11F57C68-32D1-482E-8374-85CBF51D5409}"/>
              </a:ext>
            </a:extLst>
          </p:cNvPr>
          <p:cNvSpPr>
            <a:spLocks noChangeAspect="1" noEditPoints="1"/>
          </p:cNvSpPr>
          <p:nvPr/>
        </p:nvSpPr>
        <p:spPr bwMode="auto">
          <a:xfrm>
            <a:off x="1158950" y="2816225"/>
            <a:ext cx="539750" cy="514350"/>
          </a:xfrm>
          <a:custGeom>
            <a:avLst/>
            <a:gdLst>
              <a:gd name="T0" fmla="*/ 330013 w 2389"/>
              <a:gd name="T1" fmla="*/ 491776 h 2272"/>
              <a:gd name="T2" fmla="*/ 329108 w 2389"/>
              <a:gd name="T3" fmla="*/ 460800 h 2272"/>
              <a:gd name="T4" fmla="*/ 433989 w 2389"/>
              <a:gd name="T5" fmla="*/ 400430 h 2272"/>
              <a:gd name="T6" fmla="*/ 415454 w 2389"/>
              <a:gd name="T7" fmla="*/ 351139 h 2272"/>
              <a:gd name="T8" fmla="*/ 418393 w 2389"/>
              <a:gd name="T9" fmla="*/ 291222 h 2272"/>
              <a:gd name="T10" fmla="*/ 333177 w 2389"/>
              <a:gd name="T11" fmla="*/ 219773 h 2272"/>
              <a:gd name="T12" fmla="*/ 409125 w 2389"/>
              <a:gd name="T13" fmla="*/ 113956 h 2272"/>
              <a:gd name="T14" fmla="*/ 304923 w 2389"/>
              <a:gd name="T15" fmla="*/ 30976 h 2272"/>
              <a:gd name="T16" fmla="*/ 324588 w 2389"/>
              <a:gd name="T17" fmla="*/ 99712 h 2272"/>
              <a:gd name="T18" fmla="*/ 295655 w 2389"/>
              <a:gd name="T19" fmla="*/ 169352 h 2272"/>
              <a:gd name="T20" fmla="*/ 207501 w 2389"/>
              <a:gd name="T21" fmla="*/ 163021 h 2272"/>
              <a:gd name="T22" fmla="*/ 230331 w 2389"/>
              <a:gd name="T23" fmla="*/ 217512 h 2272"/>
              <a:gd name="T24" fmla="*/ 288196 w 2389"/>
              <a:gd name="T25" fmla="*/ 292126 h 2272"/>
              <a:gd name="T26" fmla="*/ 193035 w 2389"/>
              <a:gd name="T27" fmla="*/ 308180 h 2272"/>
              <a:gd name="T28" fmla="*/ 131327 w 2389"/>
              <a:gd name="T29" fmla="*/ 227687 h 2272"/>
              <a:gd name="T30" fmla="*/ 75948 w 2389"/>
              <a:gd name="T31" fmla="*/ 247358 h 2272"/>
              <a:gd name="T32" fmla="*/ 77304 w 2389"/>
              <a:gd name="T33" fmla="*/ 280143 h 2272"/>
              <a:gd name="T34" fmla="*/ 45433 w 2389"/>
              <a:gd name="T35" fmla="*/ 247358 h 2272"/>
              <a:gd name="T36" fmla="*/ 540000 w 2389"/>
              <a:gd name="T37" fmla="*/ 247358 h 2272"/>
              <a:gd name="T38" fmla="*/ 294073 w 2389"/>
              <a:gd name="T39" fmla="*/ 347069 h 2272"/>
              <a:gd name="T40" fmla="*/ 334081 w 2389"/>
              <a:gd name="T41" fmla="*/ 316319 h 2272"/>
              <a:gd name="T42" fmla="*/ 218351 w 2389"/>
              <a:gd name="T43" fmla="*/ 342773 h 2272"/>
              <a:gd name="T44" fmla="*/ 53344 w 2389"/>
              <a:gd name="T45" fmla="*/ 314058 h 2272"/>
              <a:gd name="T46" fmla="*/ 46789 w 2389"/>
              <a:gd name="T47" fmla="*/ 335086 h 2272"/>
              <a:gd name="T48" fmla="*/ 72784 w 2389"/>
              <a:gd name="T49" fmla="*/ 413996 h 2272"/>
              <a:gd name="T50" fmla="*/ 11754 w 2389"/>
              <a:gd name="T51" fmla="*/ 391612 h 2272"/>
              <a:gd name="T52" fmla="*/ 2938 w 2389"/>
              <a:gd name="T53" fmla="*/ 407439 h 2272"/>
              <a:gd name="T54" fmla="*/ 25090 w 2389"/>
              <a:gd name="T55" fmla="*/ 446555 h 2272"/>
              <a:gd name="T56" fmla="*/ 40460 w 2389"/>
              <a:gd name="T57" fmla="*/ 479114 h 2272"/>
              <a:gd name="T58" fmla="*/ 354424 w 2389"/>
              <a:gd name="T59" fmla="*/ 319485 h 2272"/>
              <a:gd name="T60" fmla="*/ 291134 w 2389"/>
              <a:gd name="T61" fmla="*/ 422136 h 2272"/>
              <a:gd name="T62" fmla="*/ 304018 w 2389"/>
              <a:gd name="T63" fmla="*/ 477984 h 2272"/>
              <a:gd name="T64" fmla="*/ 280285 w 2389"/>
              <a:gd name="T65" fmla="*/ 511899 h 2272"/>
              <a:gd name="T66" fmla="*/ 220159 w 2389"/>
              <a:gd name="T67" fmla="*/ 454469 h 227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389" h="2272">
                <a:moveTo>
                  <a:pt x="2389" y="1094"/>
                </a:moveTo>
                <a:cubicBezTo>
                  <a:pt x="2389" y="1641"/>
                  <a:pt x="1985" y="2095"/>
                  <a:pt x="1460" y="2175"/>
                </a:cubicBezTo>
                <a:cubicBezTo>
                  <a:pt x="1465" y="2151"/>
                  <a:pt x="1466" y="2126"/>
                  <a:pt x="1463" y="2100"/>
                </a:cubicBezTo>
                <a:cubicBezTo>
                  <a:pt x="1463" y="2100"/>
                  <a:pt x="1460" y="2074"/>
                  <a:pt x="1456" y="2038"/>
                </a:cubicBezTo>
                <a:cubicBezTo>
                  <a:pt x="1642" y="2007"/>
                  <a:pt x="1810" y="1921"/>
                  <a:pt x="1944" y="1798"/>
                </a:cubicBezTo>
                <a:cubicBezTo>
                  <a:pt x="1936" y="1792"/>
                  <a:pt x="1928" y="1783"/>
                  <a:pt x="1920" y="1771"/>
                </a:cubicBezTo>
                <a:cubicBezTo>
                  <a:pt x="1884" y="1720"/>
                  <a:pt x="1931" y="1669"/>
                  <a:pt x="1931" y="1623"/>
                </a:cubicBezTo>
                <a:cubicBezTo>
                  <a:pt x="1931" y="1579"/>
                  <a:pt x="1841" y="1583"/>
                  <a:pt x="1838" y="1553"/>
                </a:cubicBezTo>
                <a:cubicBezTo>
                  <a:pt x="1827" y="1452"/>
                  <a:pt x="1901" y="1450"/>
                  <a:pt x="1940" y="1411"/>
                </a:cubicBezTo>
                <a:cubicBezTo>
                  <a:pt x="1979" y="1372"/>
                  <a:pt x="1901" y="1282"/>
                  <a:pt x="1851" y="1288"/>
                </a:cubicBezTo>
                <a:cubicBezTo>
                  <a:pt x="1800" y="1294"/>
                  <a:pt x="1657" y="1265"/>
                  <a:pt x="1670" y="1155"/>
                </a:cubicBezTo>
                <a:cubicBezTo>
                  <a:pt x="1686" y="1022"/>
                  <a:pt x="1500" y="1034"/>
                  <a:pt x="1474" y="972"/>
                </a:cubicBezTo>
                <a:cubicBezTo>
                  <a:pt x="1435" y="881"/>
                  <a:pt x="1499" y="770"/>
                  <a:pt x="1583" y="745"/>
                </a:cubicBezTo>
                <a:cubicBezTo>
                  <a:pt x="1702" y="709"/>
                  <a:pt x="1820" y="612"/>
                  <a:pt x="1810" y="504"/>
                </a:cubicBezTo>
                <a:cubicBezTo>
                  <a:pt x="1800" y="381"/>
                  <a:pt x="1745" y="271"/>
                  <a:pt x="1653" y="205"/>
                </a:cubicBezTo>
                <a:cubicBezTo>
                  <a:pt x="1558" y="167"/>
                  <a:pt x="1456" y="143"/>
                  <a:pt x="1349" y="137"/>
                </a:cubicBezTo>
                <a:cubicBezTo>
                  <a:pt x="1253" y="141"/>
                  <a:pt x="1169" y="162"/>
                  <a:pt x="1173" y="206"/>
                </a:cubicBezTo>
                <a:cubicBezTo>
                  <a:pt x="1182" y="313"/>
                  <a:pt x="1487" y="341"/>
                  <a:pt x="1436" y="441"/>
                </a:cubicBezTo>
                <a:cubicBezTo>
                  <a:pt x="1410" y="493"/>
                  <a:pt x="1209" y="567"/>
                  <a:pt x="1247" y="645"/>
                </a:cubicBezTo>
                <a:cubicBezTo>
                  <a:pt x="1271" y="696"/>
                  <a:pt x="1331" y="652"/>
                  <a:pt x="1308" y="749"/>
                </a:cubicBezTo>
                <a:cubicBezTo>
                  <a:pt x="1298" y="794"/>
                  <a:pt x="1259" y="878"/>
                  <a:pt x="1199" y="884"/>
                </a:cubicBezTo>
                <a:cubicBezTo>
                  <a:pt x="1137" y="889"/>
                  <a:pt x="1086" y="726"/>
                  <a:pt x="918" y="721"/>
                </a:cubicBezTo>
                <a:cubicBezTo>
                  <a:pt x="839" y="718"/>
                  <a:pt x="727" y="844"/>
                  <a:pt x="822" y="934"/>
                </a:cubicBezTo>
                <a:cubicBezTo>
                  <a:pt x="879" y="988"/>
                  <a:pt x="987" y="869"/>
                  <a:pt x="1019" y="962"/>
                </a:cubicBezTo>
                <a:cubicBezTo>
                  <a:pt x="1041" y="1028"/>
                  <a:pt x="1016" y="1166"/>
                  <a:pt x="1121" y="1224"/>
                </a:cubicBezTo>
                <a:cubicBezTo>
                  <a:pt x="1159" y="1245"/>
                  <a:pt x="1217" y="1263"/>
                  <a:pt x="1275" y="1292"/>
                </a:cubicBezTo>
                <a:cubicBezTo>
                  <a:pt x="1189" y="1310"/>
                  <a:pt x="1084" y="1343"/>
                  <a:pt x="959" y="1391"/>
                </a:cubicBezTo>
                <a:cubicBezTo>
                  <a:pt x="854" y="1363"/>
                  <a:pt x="854" y="1363"/>
                  <a:pt x="854" y="1363"/>
                </a:cubicBezTo>
                <a:cubicBezTo>
                  <a:pt x="898" y="1326"/>
                  <a:pt x="969" y="1301"/>
                  <a:pt x="952" y="1221"/>
                </a:cubicBezTo>
                <a:cubicBezTo>
                  <a:pt x="925" y="1103"/>
                  <a:pt x="721" y="1148"/>
                  <a:pt x="581" y="1007"/>
                </a:cubicBezTo>
                <a:cubicBezTo>
                  <a:pt x="538" y="964"/>
                  <a:pt x="446" y="821"/>
                  <a:pt x="446" y="649"/>
                </a:cubicBezTo>
                <a:cubicBezTo>
                  <a:pt x="376" y="782"/>
                  <a:pt x="336" y="933"/>
                  <a:pt x="336" y="1094"/>
                </a:cubicBezTo>
                <a:cubicBezTo>
                  <a:pt x="336" y="1143"/>
                  <a:pt x="340" y="1192"/>
                  <a:pt x="347" y="1239"/>
                </a:cubicBezTo>
                <a:cubicBezTo>
                  <a:pt x="345" y="1239"/>
                  <a:pt x="344" y="1239"/>
                  <a:pt x="342" y="1239"/>
                </a:cubicBezTo>
                <a:cubicBezTo>
                  <a:pt x="298" y="1239"/>
                  <a:pt x="255" y="1248"/>
                  <a:pt x="214" y="1266"/>
                </a:cubicBezTo>
                <a:cubicBezTo>
                  <a:pt x="205" y="1210"/>
                  <a:pt x="201" y="1152"/>
                  <a:pt x="201" y="1094"/>
                </a:cubicBezTo>
                <a:cubicBezTo>
                  <a:pt x="201" y="491"/>
                  <a:pt x="691" y="0"/>
                  <a:pt x="1295" y="0"/>
                </a:cubicBezTo>
                <a:cubicBezTo>
                  <a:pt x="1898" y="0"/>
                  <a:pt x="2389" y="491"/>
                  <a:pt x="2389" y="1094"/>
                </a:cubicBezTo>
                <a:close/>
                <a:moveTo>
                  <a:pt x="1568" y="1413"/>
                </a:moveTo>
                <a:cubicBezTo>
                  <a:pt x="1301" y="1535"/>
                  <a:pt x="1301" y="1535"/>
                  <a:pt x="1301" y="1535"/>
                </a:cubicBezTo>
                <a:cubicBezTo>
                  <a:pt x="1305" y="1477"/>
                  <a:pt x="1305" y="1477"/>
                  <a:pt x="1305" y="1477"/>
                </a:cubicBezTo>
                <a:cubicBezTo>
                  <a:pt x="1478" y="1399"/>
                  <a:pt x="1478" y="1399"/>
                  <a:pt x="1478" y="1399"/>
                </a:cubicBezTo>
                <a:cubicBezTo>
                  <a:pt x="1453" y="1397"/>
                  <a:pt x="1428" y="1397"/>
                  <a:pt x="1402" y="1397"/>
                </a:cubicBezTo>
                <a:cubicBezTo>
                  <a:pt x="1307" y="1397"/>
                  <a:pt x="1145" y="1445"/>
                  <a:pt x="966" y="1516"/>
                </a:cubicBezTo>
                <a:cubicBezTo>
                  <a:pt x="393" y="1365"/>
                  <a:pt x="393" y="1365"/>
                  <a:pt x="393" y="1365"/>
                </a:cubicBezTo>
                <a:cubicBezTo>
                  <a:pt x="340" y="1351"/>
                  <a:pt x="283" y="1359"/>
                  <a:pt x="236" y="1389"/>
                </a:cubicBezTo>
                <a:cubicBezTo>
                  <a:pt x="208" y="1407"/>
                  <a:pt x="208" y="1407"/>
                  <a:pt x="208" y="1407"/>
                </a:cubicBezTo>
                <a:cubicBezTo>
                  <a:pt x="180" y="1424"/>
                  <a:pt x="180" y="1464"/>
                  <a:pt x="207" y="1482"/>
                </a:cubicBezTo>
                <a:cubicBezTo>
                  <a:pt x="551" y="1705"/>
                  <a:pt x="551" y="1705"/>
                  <a:pt x="551" y="1705"/>
                </a:cubicBezTo>
                <a:cubicBezTo>
                  <a:pt x="469" y="1747"/>
                  <a:pt x="391" y="1790"/>
                  <a:pt x="322" y="1831"/>
                </a:cubicBezTo>
                <a:cubicBezTo>
                  <a:pt x="145" y="1737"/>
                  <a:pt x="145" y="1737"/>
                  <a:pt x="145" y="1737"/>
                </a:cubicBezTo>
                <a:cubicBezTo>
                  <a:pt x="117" y="1722"/>
                  <a:pt x="82" y="1720"/>
                  <a:pt x="52" y="1732"/>
                </a:cubicBezTo>
                <a:cubicBezTo>
                  <a:pt x="35" y="1739"/>
                  <a:pt x="35" y="1739"/>
                  <a:pt x="35" y="1739"/>
                </a:cubicBezTo>
                <a:cubicBezTo>
                  <a:pt x="10" y="1749"/>
                  <a:pt x="0" y="1779"/>
                  <a:pt x="13" y="1802"/>
                </a:cubicBezTo>
                <a:cubicBezTo>
                  <a:pt x="111" y="1975"/>
                  <a:pt x="111" y="1975"/>
                  <a:pt x="111" y="1975"/>
                </a:cubicBezTo>
                <a:cubicBezTo>
                  <a:pt x="111" y="1975"/>
                  <a:pt x="111" y="1975"/>
                  <a:pt x="111" y="1975"/>
                </a:cubicBezTo>
                <a:cubicBezTo>
                  <a:pt x="74" y="2007"/>
                  <a:pt x="53" y="2033"/>
                  <a:pt x="53" y="2051"/>
                </a:cubicBezTo>
                <a:cubicBezTo>
                  <a:pt x="53" y="2105"/>
                  <a:pt x="120" y="2119"/>
                  <a:pt x="179" y="2119"/>
                </a:cubicBezTo>
                <a:cubicBezTo>
                  <a:pt x="284" y="2119"/>
                  <a:pt x="1671" y="1801"/>
                  <a:pt x="1671" y="1513"/>
                </a:cubicBezTo>
                <a:cubicBezTo>
                  <a:pt x="1671" y="1456"/>
                  <a:pt x="1632" y="1428"/>
                  <a:pt x="1568" y="1413"/>
                </a:cubicBezTo>
                <a:close/>
                <a:moveTo>
                  <a:pt x="983" y="1975"/>
                </a:moveTo>
                <a:cubicBezTo>
                  <a:pt x="1288" y="1867"/>
                  <a:pt x="1288" y="1867"/>
                  <a:pt x="1288" y="1867"/>
                </a:cubicBezTo>
                <a:cubicBezTo>
                  <a:pt x="1302" y="1862"/>
                  <a:pt x="1316" y="1871"/>
                  <a:pt x="1318" y="1885"/>
                </a:cubicBezTo>
                <a:cubicBezTo>
                  <a:pt x="1345" y="2114"/>
                  <a:pt x="1345" y="2114"/>
                  <a:pt x="1345" y="2114"/>
                </a:cubicBezTo>
                <a:cubicBezTo>
                  <a:pt x="1351" y="2171"/>
                  <a:pt x="1320" y="2226"/>
                  <a:pt x="1268" y="2251"/>
                </a:cubicBezTo>
                <a:cubicBezTo>
                  <a:pt x="1240" y="2264"/>
                  <a:pt x="1240" y="2264"/>
                  <a:pt x="1240" y="2264"/>
                </a:cubicBezTo>
                <a:cubicBezTo>
                  <a:pt x="1222" y="2272"/>
                  <a:pt x="1201" y="2268"/>
                  <a:pt x="1188" y="2253"/>
                </a:cubicBezTo>
                <a:cubicBezTo>
                  <a:pt x="974" y="2010"/>
                  <a:pt x="974" y="2010"/>
                  <a:pt x="974" y="2010"/>
                </a:cubicBezTo>
                <a:cubicBezTo>
                  <a:pt x="963" y="1998"/>
                  <a:pt x="968" y="1980"/>
                  <a:pt x="983" y="1975"/>
                </a:cubicBezTo>
                <a:close/>
              </a:path>
            </a:pathLst>
          </a:custGeom>
          <a:solidFill>
            <a:sysClr val="window" lastClr="FFFFFF"/>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chemeClr val="bg1">
                  <a:lumMod val="50000"/>
                </a:schemeClr>
              </a:solidFill>
              <a:effectLst/>
              <a:uLnTx/>
              <a:uFillTx/>
              <a:cs typeface="+mn-ea"/>
              <a:sym typeface="+mn-lt"/>
            </a:endParaRPr>
          </a:p>
        </p:txBody>
      </p:sp>
      <p:sp>
        <p:nvSpPr>
          <p:cNvPr id="30" name="Freeform 22">
            <a:extLst>
              <a:ext uri="{FF2B5EF4-FFF2-40B4-BE49-F238E27FC236}">
                <a16:creationId xmlns:a16="http://schemas.microsoft.com/office/drawing/2014/main" id="{BFD11EB5-3974-4027-AB13-A291972942F8}"/>
              </a:ext>
            </a:extLst>
          </p:cNvPr>
          <p:cNvSpPr>
            <a:spLocks noChangeAspect="1" noEditPoints="1"/>
          </p:cNvSpPr>
          <p:nvPr/>
        </p:nvSpPr>
        <p:spPr bwMode="auto">
          <a:xfrm>
            <a:off x="3276675" y="4625975"/>
            <a:ext cx="539750" cy="520700"/>
          </a:xfrm>
          <a:custGeom>
            <a:avLst/>
            <a:gdLst>
              <a:gd name="T0" fmla="*/ 349412 w 340"/>
              <a:gd name="T1" fmla="*/ 432345 h 328"/>
              <a:gd name="T2" fmla="*/ 349412 w 340"/>
              <a:gd name="T3" fmla="*/ 238425 h 328"/>
              <a:gd name="T4" fmla="*/ 462176 w 340"/>
              <a:gd name="T5" fmla="*/ 220941 h 328"/>
              <a:gd name="T6" fmla="*/ 258882 w 340"/>
              <a:gd name="T7" fmla="*/ 50864 h 328"/>
              <a:gd name="T8" fmla="*/ 50824 w 340"/>
              <a:gd name="T9" fmla="*/ 259089 h 328"/>
              <a:gd name="T10" fmla="*/ 258882 w 340"/>
              <a:gd name="T11" fmla="*/ 467314 h 328"/>
              <a:gd name="T12" fmla="*/ 292235 w 340"/>
              <a:gd name="T13" fmla="*/ 464135 h 328"/>
              <a:gd name="T14" fmla="*/ 333529 w 340"/>
              <a:gd name="T15" fmla="*/ 433934 h 328"/>
              <a:gd name="T16" fmla="*/ 349412 w 340"/>
              <a:gd name="T17" fmla="*/ 432345 h 328"/>
              <a:gd name="T18" fmla="*/ 297000 w 340"/>
              <a:gd name="T19" fmla="*/ 68349 h 328"/>
              <a:gd name="T20" fmla="*/ 274765 w 340"/>
              <a:gd name="T21" fmla="*/ 165308 h 328"/>
              <a:gd name="T22" fmla="*/ 252529 w 340"/>
              <a:gd name="T23" fmla="*/ 165308 h 328"/>
              <a:gd name="T24" fmla="*/ 236647 w 340"/>
              <a:gd name="T25" fmla="*/ 68349 h 328"/>
              <a:gd name="T26" fmla="*/ 297000 w 340"/>
              <a:gd name="T27" fmla="*/ 68349 h 328"/>
              <a:gd name="T28" fmla="*/ 258882 w 340"/>
              <a:gd name="T29" fmla="*/ 336975 h 328"/>
              <a:gd name="T30" fmla="*/ 181059 w 340"/>
              <a:gd name="T31" fmla="*/ 259089 h 328"/>
              <a:gd name="T32" fmla="*/ 258882 w 340"/>
              <a:gd name="T33" fmla="*/ 181203 h 328"/>
              <a:gd name="T34" fmla="*/ 336706 w 340"/>
              <a:gd name="T35" fmla="*/ 259089 h 328"/>
              <a:gd name="T36" fmla="*/ 258882 w 340"/>
              <a:gd name="T37" fmla="*/ 336975 h 328"/>
              <a:gd name="T38" fmla="*/ 258882 w 340"/>
              <a:gd name="T39" fmla="*/ 200277 h 328"/>
              <a:gd name="T40" fmla="*/ 200118 w 340"/>
              <a:gd name="T41" fmla="*/ 259089 h 328"/>
              <a:gd name="T42" fmla="*/ 258882 w 340"/>
              <a:gd name="T43" fmla="*/ 317901 h 328"/>
              <a:gd name="T44" fmla="*/ 317647 w 340"/>
              <a:gd name="T45" fmla="*/ 259089 h 328"/>
              <a:gd name="T46" fmla="*/ 258882 w 340"/>
              <a:gd name="T47" fmla="*/ 200277 h 328"/>
              <a:gd name="T48" fmla="*/ 258882 w 340"/>
              <a:gd name="T49" fmla="*/ 300416 h 328"/>
              <a:gd name="T50" fmla="*/ 217588 w 340"/>
              <a:gd name="T51" fmla="*/ 259089 h 328"/>
              <a:gd name="T52" fmla="*/ 258882 w 340"/>
              <a:gd name="T53" fmla="*/ 217762 h 328"/>
              <a:gd name="T54" fmla="*/ 300176 w 340"/>
              <a:gd name="T55" fmla="*/ 259089 h 328"/>
              <a:gd name="T56" fmla="*/ 258882 w 340"/>
              <a:gd name="T57" fmla="*/ 300416 h 328"/>
              <a:gd name="T58" fmla="*/ 285882 w 340"/>
              <a:gd name="T59" fmla="*/ 500693 h 328"/>
              <a:gd name="T60" fmla="*/ 292235 w 340"/>
              <a:gd name="T61" fmla="*/ 514999 h 328"/>
              <a:gd name="T62" fmla="*/ 258882 w 340"/>
              <a:gd name="T63" fmla="*/ 518178 h 328"/>
              <a:gd name="T64" fmla="*/ 0 w 340"/>
              <a:gd name="T65" fmla="*/ 259089 h 328"/>
              <a:gd name="T66" fmla="*/ 258882 w 340"/>
              <a:gd name="T67" fmla="*/ 0 h 328"/>
              <a:gd name="T68" fmla="*/ 513000 w 340"/>
              <a:gd name="T69" fmla="*/ 212993 h 328"/>
              <a:gd name="T70" fmla="*/ 487588 w 340"/>
              <a:gd name="T71" fmla="*/ 216172 h 328"/>
              <a:gd name="T72" fmla="*/ 258882 w 340"/>
              <a:gd name="T73" fmla="*/ 25432 h 328"/>
              <a:gd name="T74" fmla="*/ 25412 w 340"/>
              <a:gd name="T75" fmla="*/ 259089 h 328"/>
              <a:gd name="T76" fmla="*/ 258882 w 340"/>
              <a:gd name="T77" fmla="*/ 492746 h 328"/>
              <a:gd name="T78" fmla="*/ 284294 w 340"/>
              <a:gd name="T79" fmla="*/ 491156 h 328"/>
              <a:gd name="T80" fmla="*/ 285882 w 340"/>
              <a:gd name="T81" fmla="*/ 500693 h 328"/>
              <a:gd name="T82" fmla="*/ 540000 w 340"/>
              <a:gd name="T83" fmla="*/ 225709 h 328"/>
              <a:gd name="T84" fmla="*/ 540000 w 340"/>
              <a:gd name="T85" fmla="*/ 449829 h 328"/>
              <a:gd name="T86" fmla="*/ 503471 w 340"/>
              <a:gd name="T87" fmla="*/ 489567 h 328"/>
              <a:gd name="T88" fmla="*/ 452647 w 340"/>
              <a:gd name="T89" fmla="*/ 467314 h 328"/>
              <a:gd name="T90" fmla="*/ 487588 w 340"/>
              <a:gd name="T91" fmla="*/ 422808 h 328"/>
              <a:gd name="T92" fmla="*/ 517765 w 340"/>
              <a:gd name="T93" fmla="*/ 424397 h 328"/>
              <a:gd name="T94" fmla="*/ 517765 w 340"/>
              <a:gd name="T95" fmla="*/ 289290 h 328"/>
              <a:gd name="T96" fmla="*/ 397059 w 340"/>
              <a:gd name="T97" fmla="*/ 311543 h 328"/>
              <a:gd name="T98" fmla="*/ 395471 w 340"/>
              <a:gd name="T99" fmla="*/ 480030 h 328"/>
              <a:gd name="T100" fmla="*/ 395471 w 340"/>
              <a:gd name="T101" fmla="*/ 480030 h 328"/>
              <a:gd name="T102" fmla="*/ 360529 w 340"/>
              <a:gd name="T103" fmla="*/ 516588 h 328"/>
              <a:gd name="T104" fmla="*/ 309706 w 340"/>
              <a:gd name="T105" fmla="*/ 494335 h 328"/>
              <a:gd name="T106" fmla="*/ 344647 w 340"/>
              <a:gd name="T107" fmla="*/ 451419 h 328"/>
              <a:gd name="T108" fmla="*/ 373235 w 340"/>
              <a:gd name="T109" fmla="*/ 451419 h 328"/>
              <a:gd name="T110" fmla="*/ 373235 w 340"/>
              <a:gd name="T111" fmla="*/ 252731 h 328"/>
              <a:gd name="T112" fmla="*/ 540000 w 340"/>
              <a:gd name="T113" fmla="*/ 225709 h 32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40" h="328">
                <a:moveTo>
                  <a:pt x="220" y="272"/>
                </a:moveTo>
                <a:cubicBezTo>
                  <a:pt x="220" y="150"/>
                  <a:pt x="220" y="150"/>
                  <a:pt x="220" y="150"/>
                </a:cubicBezTo>
                <a:cubicBezTo>
                  <a:pt x="291" y="139"/>
                  <a:pt x="291" y="139"/>
                  <a:pt x="291" y="139"/>
                </a:cubicBezTo>
                <a:cubicBezTo>
                  <a:pt x="280" y="78"/>
                  <a:pt x="227" y="32"/>
                  <a:pt x="163" y="32"/>
                </a:cubicBezTo>
                <a:cubicBezTo>
                  <a:pt x="91" y="32"/>
                  <a:pt x="32" y="91"/>
                  <a:pt x="32" y="163"/>
                </a:cubicBezTo>
                <a:cubicBezTo>
                  <a:pt x="32" y="235"/>
                  <a:pt x="91" y="294"/>
                  <a:pt x="163" y="294"/>
                </a:cubicBezTo>
                <a:cubicBezTo>
                  <a:pt x="170" y="294"/>
                  <a:pt x="177" y="293"/>
                  <a:pt x="184" y="292"/>
                </a:cubicBezTo>
                <a:cubicBezTo>
                  <a:pt x="189" y="283"/>
                  <a:pt x="198" y="276"/>
                  <a:pt x="210" y="273"/>
                </a:cubicBezTo>
                <a:cubicBezTo>
                  <a:pt x="213" y="273"/>
                  <a:pt x="217" y="272"/>
                  <a:pt x="220" y="272"/>
                </a:cubicBezTo>
                <a:close/>
                <a:moveTo>
                  <a:pt x="187" y="43"/>
                </a:moveTo>
                <a:cubicBezTo>
                  <a:pt x="173" y="104"/>
                  <a:pt x="173" y="104"/>
                  <a:pt x="173" y="104"/>
                </a:cubicBezTo>
                <a:cubicBezTo>
                  <a:pt x="159" y="104"/>
                  <a:pt x="159" y="104"/>
                  <a:pt x="159" y="104"/>
                </a:cubicBezTo>
                <a:cubicBezTo>
                  <a:pt x="149" y="43"/>
                  <a:pt x="149" y="43"/>
                  <a:pt x="149" y="43"/>
                </a:cubicBezTo>
                <a:cubicBezTo>
                  <a:pt x="164" y="36"/>
                  <a:pt x="187" y="43"/>
                  <a:pt x="187" y="43"/>
                </a:cubicBezTo>
                <a:close/>
                <a:moveTo>
                  <a:pt x="163" y="212"/>
                </a:moveTo>
                <a:cubicBezTo>
                  <a:pt x="136" y="212"/>
                  <a:pt x="114" y="190"/>
                  <a:pt x="114" y="163"/>
                </a:cubicBezTo>
                <a:cubicBezTo>
                  <a:pt x="114" y="136"/>
                  <a:pt x="136" y="114"/>
                  <a:pt x="163" y="114"/>
                </a:cubicBezTo>
                <a:cubicBezTo>
                  <a:pt x="190" y="114"/>
                  <a:pt x="212" y="136"/>
                  <a:pt x="212" y="163"/>
                </a:cubicBezTo>
                <a:cubicBezTo>
                  <a:pt x="212" y="190"/>
                  <a:pt x="190" y="212"/>
                  <a:pt x="163" y="212"/>
                </a:cubicBezTo>
                <a:close/>
                <a:moveTo>
                  <a:pt x="163" y="126"/>
                </a:moveTo>
                <a:cubicBezTo>
                  <a:pt x="143" y="126"/>
                  <a:pt x="126" y="143"/>
                  <a:pt x="126" y="163"/>
                </a:cubicBezTo>
                <a:cubicBezTo>
                  <a:pt x="126" y="183"/>
                  <a:pt x="143" y="200"/>
                  <a:pt x="163" y="200"/>
                </a:cubicBezTo>
                <a:cubicBezTo>
                  <a:pt x="183" y="200"/>
                  <a:pt x="200" y="183"/>
                  <a:pt x="200" y="163"/>
                </a:cubicBezTo>
                <a:cubicBezTo>
                  <a:pt x="200" y="143"/>
                  <a:pt x="183" y="126"/>
                  <a:pt x="163" y="126"/>
                </a:cubicBezTo>
                <a:close/>
                <a:moveTo>
                  <a:pt x="163" y="189"/>
                </a:moveTo>
                <a:cubicBezTo>
                  <a:pt x="148" y="189"/>
                  <a:pt x="137" y="178"/>
                  <a:pt x="137" y="163"/>
                </a:cubicBezTo>
                <a:cubicBezTo>
                  <a:pt x="137" y="148"/>
                  <a:pt x="148" y="137"/>
                  <a:pt x="163" y="137"/>
                </a:cubicBezTo>
                <a:cubicBezTo>
                  <a:pt x="178" y="137"/>
                  <a:pt x="189" y="148"/>
                  <a:pt x="189" y="163"/>
                </a:cubicBezTo>
                <a:cubicBezTo>
                  <a:pt x="189" y="178"/>
                  <a:pt x="178" y="189"/>
                  <a:pt x="163" y="189"/>
                </a:cubicBezTo>
                <a:close/>
                <a:moveTo>
                  <a:pt x="180" y="315"/>
                </a:moveTo>
                <a:cubicBezTo>
                  <a:pt x="180" y="318"/>
                  <a:pt x="182" y="321"/>
                  <a:pt x="184" y="324"/>
                </a:cubicBezTo>
                <a:cubicBezTo>
                  <a:pt x="177" y="325"/>
                  <a:pt x="170" y="326"/>
                  <a:pt x="163" y="326"/>
                </a:cubicBezTo>
                <a:cubicBezTo>
                  <a:pt x="73" y="326"/>
                  <a:pt x="0" y="253"/>
                  <a:pt x="0" y="163"/>
                </a:cubicBezTo>
                <a:cubicBezTo>
                  <a:pt x="0" y="73"/>
                  <a:pt x="73" y="0"/>
                  <a:pt x="163" y="0"/>
                </a:cubicBezTo>
                <a:cubicBezTo>
                  <a:pt x="243" y="0"/>
                  <a:pt x="309" y="58"/>
                  <a:pt x="323" y="134"/>
                </a:cubicBezTo>
                <a:cubicBezTo>
                  <a:pt x="307" y="136"/>
                  <a:pt x="307" y="136"/>
                  <a:pt x="307" y="136"/>
                </a:cubicBezTo>
                <a:cubicBezTo>
                  <a:pt x="294" y="68"/>
                  <a:pt x="235" y="16"/>
                  <a:pt x="163" y="16"/>
                </a:cubicBezTo>
                <a:cubicBezTo>
                  <a:pt x="82" y="16"/>
                  <a:pt x="16" y="82"/>
                  <a:pt x="16" y="163"/>
                </a:cubicBezTo>
                <a:cubicBezTo>
                  <a:pt x="16" y="244"/>
                  <a:pt x="82" y="310"/>
                  <a:pt x="163" y="310"/>
                </a:cubicBezTo>
                <a:cubicBezTo>
                  <a:pt x="168" y="310"/>
                  <a:pt x="174" y="309"/>
                  <a:pt x="179" y="309"/>
                </a:cubicBezTo>
                <a:cubicBezTo>
                  <a:pt x="179" y="311"/>
                  <a:pt x="179" y="313"/>
                  <a:pt x="180" y="315"/>
                </a:cubicBezTo>
                <a:close/>
                <a:moveTo>
                  <a:pt x="340" y="142"/>
                </a:moveTo>
                <a:cubicBezTo>
                  <a:pt x="340" y="283"/>
                  <a:pt x="340" y="283"/>
                  <a:pt x="340" y="283"/>
                </a:cubicBezTo>
                <a:cubicBezTo>
                  <a:pt x="340" y="295"/>
                  <a:pt x="331" y="304"/>
                  <a:pt x="317" y="308"/>
                </a:cubicBezTo>
                <a:cubicBezTo>
                  <a:pt x="302" y="311"/>
                  <a:pt x="288" y="305"/>
                  <a:pt x="285" y="294"/>
                </a:cubicBezTo>
                <a:cubicBezTo>
                  <a:pt x="282" y="282"/>
                  <a:pt x="292" y="270"/>
                  <a:pt x="307" y="266"/>
                </a:cubicBezTo>
                <a:cubicBezTo>
                  <a:pt x="314" y="265"/>
                  <a:pt x="320" y="265"/>
                  <a:pt x="326" y="267"/>
                </a:cubicBezTo>
                <a:cubicBezTo>
                  <a:pt x="326" y="182"/>
                  <a:pt x="326" y="182"/>
                  <a:pt x="326" y="182"/>
                </a:cubicBezTo>
                <a:cubicBezTo>
                  <a:pt x="250" y="196"/>
                  <a:pt x="250" y="196"/>
                  <a:pt x="250" y="196"/>
                </a:cubicBezTo>
                <a:cubicBezTo>
                  <a:pt x="249" y="302"/>
                  <a:pt x="249" y="302"/>
                  <a:pt x="249" y="302"/>
                </a:cubicBezTo>
                <a:cubicBezTo>
                  <a:pt x="249" y="302"/>
                  <a:pt x="249" y="302"/>
                  <a:pt x="249" y="302"/>
                </a:cubicBezTo>
                <a:cubicBezTo>
                  <a:pt x="249" y="312"/>
                  <a:pt x="240" y="321"/>
                  <a:pt x="227" y="325"/>
                </a:cubicBezTo>
                <a:cubicBezTo>
                  <a:pt x="212" y="328"/>
                  <a:pt x="197" y="321"/>
                  <a:pt x="195" y="311"/>
                </a:cubicBezTo>
                <a:cubicBezTo>
                  <a:pt x="192" y="300"/>
                  <a:pt x="202" y="287"/>
                  <a:pt x="217" y="284"/>
                </a:cubicBezTo>
                <a:cubicBezTo>
                  <a:pt x="224" y="282"/>
                  <a:pt x="230" y="282"/>
                  <a:pt x="235" y="284"/>
                </a:cubicBezTo>
                <a:cubicBezTo>
                  <a:pt x="235" y="159"/>
                  <a:pt x="235" y="159"/>
                  <a:pt x="235" y="159"/>
                </a:cubicBezTo>
                <a:lnTo>
                  <a:pt x="340" y="142"/>
                </a:lnTo>
                <a:close/>
              </a:path>
            </a:pathLst>
          </a:custGeom>
          <a:solidFill>
            <a:sysClr val="window" lastClr="FFFFFF"/>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chemeClr val="bg1">
                  <a:lumMod val="50000"/>
                </a:schemeClr>
              </a:solidFill>
              <a:effectLst/>
              <a:uLnTx/>
              <a:uFillTx/>
              <a:cs typeface="+mn-ea"/>
              <a:sym typeface="+mn-lt"/>
            </a:endParaRPr>
          </a:p>
        </p:txBody>
      </p:sp>
      <p:grpSp>
        <p:nvGrpSpPr>
          <p:cNvPr id="31" name="Group 25">
            <a:extLst>
              <a:ext uri="{FF2B5EF4-FFF2-40B4-BE49-F238E27FC236}">
                <a16:creationId xmlns:a16="http://schemas.microsoft.com/office/drawing/2014/main" id="{A30D8814-64A4-4565-BBBC-99B98221D1AF}"/>
              </a:ext>
            </a:extLst>
          </p:cNvPr>
          <p:cNvGrpSpPr>
            <a:grpSpLocks noChangeAspect="1"/>
          </p:cNvGrpSpPr>
          <p:nvPr/>
        </p:nvGrpSpPr>
        <p:grpSpPr bwMode="auto">
          <a:xfrm>
            <a:off x="5711162" y="2816886"/>
            <a:ext cx="460367" cy="540000"/>
            <a:chOff x="5616" y="864"/>
            <a:chExt cx="1347" cy="1580"/>
          </a:xfrm>
          <a:solidFill>
            <a:sysClr val="window" lastClr="FFFFFF"/>
          </a:solidFill>
        </p:grpSpPr>
        <p:sp>
          <p:nvSpPr>
            <p:cNvPr id="32" name="Oval 26">
              <a:extLst>
                <a:ext uri="{FF2B5EF4-FFF2-40B4-BE49-F238E27FC236}">
                  <a16:creationId xmlns:a16="http://schemas.microsoft.com/office/drawing/2014/main" id="{47E76F22-C070-40A1-A767-7ADA28456E74}"/>
                </a:ext>
              </a:extLst>
            </p:cNvPr>
            <p:cNvSpPr>
              <a:spLocks noChangeArrowheads="1"/>
            </p:cNvSpPr>
            <p:nvPr/>
          </p:nvSpPr>
          <p:spPr bwMode="auto">
            <a:xfrm>
              <a:off x="6063" y="864"/>
              <a:ext cx="433" cy="43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chemeClr val="bg1">
                    <a:lumMod val="50000"/>
                  </a:schemeClr>
                </a:solidFill>
                <a:effectLst/>
                <a:uLnTx/>
                <a:uFillTx/>
                <a:cs typeface="+mn-ea"/>
                <a:sym typeface="+mn-lt"/>
              </a:endParaRPr>
            </a:p>
          </p:txBody>
        </p:sp>
        <p:sp>
          <p:nvSpPr>
            <p:cNvPr id="33" name="Freeform 27">
              <a:extLst>
                <a:ext uri="{FF2B5EF4-FFF2-40B4-BE49-F238E27FC236}">
                  <a16:creationId xmlns:a16="http://schemas.microsoft.com/office/drawing/2014/main" id="{38F08369-F216-4408-95FA-5C38D5DDD6C7}"/>
                </a:ext>
              </a:extLst>
            </p:cNvPr>
            <p:cNvSpPr>
              <a:spLocks/>
            </p:cNvSpPr>
            <p:nvPr/>
          </p:nvSpPr>
          <p:spPr bwMode="auto">
            <a:xfrm>
              <a:off x="6514" y="2146"/>
              <a:ext cx="449" cy="298"/>
            </a:xfrm>
            <a:custGeom>
              <a:avLst/>
              <a:gdLst>
                <a:gd name="T0" fmla="*/ 496 w 565"/>
                <a:gd name="T1" fmla="*/ 0 h 375"/>
                <a:gd name="T2" fmla="*/ 68 w 565"/>
                <a:gd name="T3" fmla="*/ 0 h 375"/>
                <a:gd name="T4" fmla="*/ 0 w 565"/>
                <a:gd name="T5" fmla="*/ 69 h 375"/>
                <a:gd name="T6" fmla="*/ 0 w 565"/>
                <a:gd name="T7" fmla="*/ 306 h 375"/>
                <a:gd name="T8" fmla="*/ 68 w 565"/>
                <a:gd name="T9" fmla="*/ 375 h 375"/>
                <a:gd name="T10" fmla="*/ 496 w 565"/>
                <a:gd name="T11" fmla="*/ 375 h 375"/>
                <a:gd name="T12" fmla="*/ 565 w 565"/>
                <a:gd name="T13" fmla="*/ 306 h 375"/>
                <a:gd name="T14" fmla="*/ 565 w 565"/>
                <a:gd name="T15" fmla="*/ 69 h 375"/>
                <a:gd name="T16" fmla="*/ 496 w 565"/>
                <a:gd name="T17" fmla="*/ 0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5" h="375">
                  <a:moveTo>
                    <a:pt x="496" y="0"/>
                  </a:moveTo>
                  <a:cubicBezTo>
                    <a:pt x="68" y="0"/>
                    <a:pt x="68" y="0"/>
                    <a:pt x="68" y="0"/>
                  </a:cubicBezTo>
                  <a:cubicBezTo>
                    <a:pt x="30" y="0"/>
                    <a:pt x="0" y="31"/>
                    <a:pt x="0" y="69"/>
                  </a:cubicBezTo>
                  <a:cubicBezTo>
                    <a:pt x="0" y="306"/>
                    <a:pt x="0" y="306"/>
                    <a:pt x="0" y="306"/>
                  </a:cubicBezTo>
                  <a:cubicBezTo>
                    <a:pt x="0" y="344"/>
                    <a:pt x="30" y="375"/>
                    <a:pt x="68" y="375"/>
                  </a:cubicBezTo>
                  <a:cubicBezTo>
                    <a:pt x="496" y="375"/>
                    <a:pt x="496" y="375"/>
                    <a:pt x="496" y="375"/>
                  </a:cubicBezTo>
                  <a:cubicBezTo>
                    <a:pt x="534" y="375"/>
                    <a:pt x="565" y="344"/>
                    <a:pt x="565" y="306"/>
                  </a:cubicBezTo>
                  <a:cubicBezTo>
                    <a:pt x="565" y="69"/>
                    <a:pt x="565" y="69"/>
                    <a:pt x="565" y="69"/>
                  </a:cubicBezTo>
                  <a:cubicBezTo>
                    <a:pt x="565" y="31"/>
                    <a:pt x="534" y="0"/>
                    <a:pt x="4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chemeClr val="bg1">
                    <a:lumMod val="50000"/>
                  </a:schemeClr>
                </a:solidFill>
                <a:effectLst/>
                <a:uLnTx/>
                <a:uFillTx/>
                <a:cs typeface="+mn-ea"/>
                <a:sym typeface="+mn-lt"/>
              </a:endParaRPr>
            </a:p>
          </p:txBody>
        </p:sp>
        <p:sp>
          <p:nvSpPr>
            <p:cNvPr id="34" name="Freeform 28">
              <a:extLst>
                <a:ext uri="{FF2B5EF4-FFF2-40B4-BE49-F238E27FC236}">
                  <a16:creationId xmlns:a16="http://schemas.microsoft.com/office/drawing/2014/main" id="{F1FEC944-8559-452A-BCF6-BD41F7E4AD70}"/>
                </a:ext>
              </a:extLst>
            </p:cNvPr>
            <p:cNvSpPr>
              <a:spLocks noEditPoints="1"/>
            </p:cNvSpPr>
            <p:nvPr/>
          </p:nvSpPr>
          <p:spPr bwMode="auto">
            <a:xfrm>
              <a:off x="5616" y="1080"/>
              <a:ext cx="1311" cy="1363"/>
            </a:xfrm>
            <a:custGeom>
              <a:avLst/>
              <a:gdLst>
                <a:gd name="T0" fmla="*/ 1163 w 1648"/>
                <a:gd name="T1" fmla="*/ 1265 h 1714"/>
                <a:gd name="T2" fmla="*/ 1537 w 1648"/>
                <a:gd name="T3" fmla="*/ 1276 h 1714"/>
                <a:gd name="T4" fmla="*/ 1604 w 1648"/>
                <a:gd name="T5" fmla="*/ 921 h 1714"/>
                <a:gd name="T6" fmla="*/ 1400 w 1648"/>
                <a:gd name="T7" fmla="*/ 344 h 1714"/>
                <a:gd name="T8" fmla="*/ 1124 w 1648"/>
                <a:gd name="T9" fmla="*/ 188 h 1714"/>
                <a:gd name="T10" fmla="*/ 1123 w 1648"/>
                <a:gd name="T11" fmla="*/ 188 h 1714"/>
                <a:gd name="T12" fmla="*/ 1054 w 1648"/>
                <a:gd name="T13" fmla="*/ 202 h 1714"/>
                <a:gd name="T14" fmla="*/ 994 w 1648"/>
                <a:gd name="T15" fmla="*/ 232 h 1714"/>
                <a:gd name="T16" fmla="*/ 930 w 1648"/>
                <a:gd name="T17" fmla="*/ 285 h 1714"/>
                <a:gd name="T18" fmla="*/ 869 w 1648"/>
                <a:gd name="T19" fmla="*/ 346 h 1714"/>
                <a:gd name="T20" fmla="*/ 588 w 1648"/>
                <a:gd name="T21" fmla="*/ 507 h 1714"/>
                <a:gd name="T22" fmla="*/ 586 w 1648"/>
                <a:gd name="T23" fmla="*/ 507 h 1714"/>
                <a:gd name="T24" fmla="*/ 660 w 1648"/>
                <a:gd name="T25" fmla="*/ 452 h 1714"/>
                <a:gd name="T26" fmla="*/ 668 w 1648"/>
                <a:gd name="T27" fmla="*/ 439 h 1714"/>
                <a:gd name="T28" fmla="*/ 664 w 1648"/>
                <a:gd name="T29" fmla="*/ 424 h 1714"/>
                <a:gd name="T30" fmla="*/ 375 w 1648"/>
                <a:gd name="T31" fmla="*/ 56 h 1714"/>
                <a:gd name="T32" fmla="*/ 348 w 1648"/>
                <a:gd name="T33" fmla="*/ 53 h 1714"/>
                <a:gd name="T34" fmla="*/ 275 w 1648"/>
                <a:gd name="T35" fmla="*/ 110 h 1714"/>
                <a:gd name="T36" fmla="*/ 186 w 1648"/>
                <a:gd name="T37" fmla="*/ 7 h 1714"/>
                <a:gd name="T38" fmla="*/ 169 w 1648"/>
                <a:gd name="T39" fmla="*/ 1 h 1714"/>
                <a:gd name="T40" fmla="*/ 154 w 1648"/>
                <a:gd name="T41" fmla="*/ 11 h 1714"/>
                <a:gd name="T42" fmla="*/ 3 w 1648"/>
                <a:gd name="T43" fmla="*/ 318 h 1714"/>
                <a:gd name="T44" fmla="*/ 6 w 1648"/>
                <a:gd name="T45" fmla="*/ 339 h 1714"/>
                <a:gd name="T46" fmla="*/ 276 w 1648"/>
                <a:gd name="T47" fmla="*/ 646 h 1714"/>
                <a:gd name="T48" fmla="*/ 311 w 1648"/>
                <a:gd name="T49" fmla="*/ 687 h 1714"/>
                <a:gd name="T50" fmla="*/ 334 w 1648"/>
                <a:gd name="T51" fmla="*/ 692 h 1714"/>
                <a:gd name="T52" fmla="*/ 337 w 1648"/>
                <a:gd name="T53" fmla="*/ 690 h 1714"/>
                <a:gd name="T54" fmla="*/ 368 w 1648"/>
                <a:gd name="T55" fmla="*/ 668 h 1714"/>
                <a:gd name="T56" fmla="*/ 444 w 1648"/>
                <a:gd name="T57" fmla="*/ 705 h 1714"/>
                <a:gd name="T58" fmla="*/ 631 w 1648"/>
                <a:gd name="T59" fmla="*/ 751 h 1714"/>
                <a:gd name="T60" fmla="*/ 905 w 1648"/>
                <a:gd name="T61" fmla="*/ 638 h 1714"/>
                <a:gd name="T62" fmla="*/ 991 w 1648"/>
                <a:gd name="T63" fmla="*/ 860 h 1714"/>
                <a:gd name="T64" fmla="*/ 611 w 1648"/>
                <a:gd name="T65" fmla="*/ 855 h 1714"/>
                <a:gd name="T66" fmla="*/ 297 w 1648"/>
                <a:gd name="T67" fmla="*/ 1521 h 1714"/>
                <a:gd name="T68" fmla="*/ 401 w 1648"/>
                <a:gd name="T69" fmla="*/ 1708 h 1714"/>
                <a:gd name="T70" fmla="*/ 443 w 1648"/>
                <a:gd name="T71" fmla="*/ 1714 h 1714"/>
                <a:gd name="T72" fmla="*/ 589 w 1648"/>
                <a:gd name="T73" fmla="*/ 1604 h 1714"/>
                <a:gd name="T74" fmla="*/ 784 w 1648"/>
                <a:gd name="T75" fmla="*/ 1111 h 1714"/>
                <a:gd name="T76" fmla="*/ 882 w 1648"/>
                <a:gd name="T77" fmla="*/ 1143 h 1714"/>
                <a:gd name="T78" fmla="*/ 694 w 1648"/>
                <a:gd name="T79" fmla="*/ 1525 h 1714"/>
                <a:gd name="T80" fmla="*/ 769 w 1648"/>
                <a:gd name="T81" fmla="*/ 1704 h 1714"/>
                <a:gd name="T82" fmla="*/ 821 w 1648"/>
                <a:gd name="T83" fmla="*/ 1714 h 1714"/>
                <a:gd name="T84" fmla="*/ 949 w 1648"/>
                <a:gd name="T85" fmla="*/ 1628 h 1714"/>
                <a:gd name="T86" fmla="*/ 1136 w 1648"/>
                <a:gd name="T87" fmla="*/ 1254 h 1714"/>
                <a:gd name="T88" fmla="*/ 1163 w 1648"/>
                <a:gd name="T89" fmla="*/ 1265 h 1714"/>
                <a:gd name="T90" fmla="*/ 176 w 1648"/>
                <a:gd name="T91" fmla="*/ 54 h 1714"/>
                <a:gd name="T92" fmla="*/ 245 w 1648"/>
                <a:gd name="T93" fmla="*/ 134 h 1714"/>
                <a:gd name="T94" fmla="*/ 70 w 1648"/>
                <a:gd name="T95" fmla="*/ 269 h 1714"/>
                <a:gd name="T96" fmla="*/ 176 w 1648"/>
                <a:gd name="T97" fmla="*/ 54 h 1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48" h="1714">
                  <a:moveTo>
                    <a:pt x="1163" y="1265"/>
                  </a:moveTo>
                  <a:cubicBezTo>
                    <a:pt x="1315" y="1328"/>
                    <a:pt x="1440" y="1358"/>
                    <a:pt x="1537" y="1276"/>
                  </a:cubicBezTo>
                  <a:cubicBezTo>
                    <a:pt x="1639" y="1186"/>
                    <a:pt x="1648" y="1050"/>
                    <a:pt x="1604" y="921"/>
                  </a:cubicBezTo>
                  <a:cubicBezTo>
                    <a:pt x="1400" y="344"/>
                    <a:pt x="1400" y="344"/>
                    <a:pt x="1400" y="344"/>
                  </a:cubicBezTo>
                  <a:cubicBezTo>
                    <a:pt x="1361" y="225"/>
                    <a:pt x="1230" y="180"/>
                    <a:pt x="1124" y="188"/>
                  </a:cubicBezTo>
                  <a:cubicBezTo>
                    <a:pt x="1123" y="188"/>
                    <a:pt x="1123" y="188"/>
                    <a:pt x="1123" y="188"/>
                  </a:cubicBezTo>
                  <a:cubicBezTo>
                    <a:pt x="1123" y="188"/>
                    <a:pt x="1086" y="193"/>
                    <a:pt x="1054" y="202"/>
                  </a:cubicBezTo>
                  <a:cubicBezTo>
                    <a:pt x="1021" y="212"/>
                    <a:pt x="994" y="232"/>
                    <a:pt x="994" y="232"/>
                  </a:cubicBezTo>
                  <a:cubicBezTo>
                    <a:pt x="971" y="246"/>
                    <a:pt x="950" y="264"/>
                    <a:pt x="930" y="285"/>
                  </a:cubicBezTo>
                  <a:cubicBezTo>
                    <a:pt x="909" y="305"/>
                    <a:pt x="888" y="326"/>
                    <a:pt x="869" y="346"/>
                  </a:cubicBezTo>
                  <a:cubicBezTo>
                    <a:pt x="745" y="469"/>
                    <a:pt x="682" y="532"/>
                    <a:pt x="588" y="507"/>
                  </a:cubicBezTo>
                  <a:cubicBezTo>
                    <a:pt x="588" y="507"/>
                    <a:pt x="587" y="507"/>
                    <a:pt x="586" y="507"/>
                  </a:cubicBezTo>
                  <a:cubicBezTo>
                    <a:pt x="660" y="452"/>
                    <a:pt x="660" y="452"/>
                    <a:pt x="660" y="452"/>
                  </a:cubicBezTo>
                  <a:cubicBezTo>
                    <a:pt x="665" y="448"/>
                    <a:pt x="667" y="444"/>
                    <a:pt x="668" y="439"/>
                  </a:cubicBezTo>
                  <a:cubicBezTo>
                    <a:pt x="669" y="434"/>
                    <a:pt x="667" y="428"/>
                    <a:pt x="664" y="424"/>
                  </a:cubicBezTo>
                  <a:cubicBezTo>
                    <a:pt x="375" y="56"/>
                    <a:pt x="375" y="56"/>
                    <a:pt x="375" y="56"/>
                  </a:cubicBezTo>
                  <a:cubicBezTo>
                    <a:pt x="369" y="48"/>
                    <a:pt x="357" y="46"/>
                    <a:pt x="348" y="53"/>
                  </a:cubicBezTo>
                  <a:cubicBezTo>
                    <a:pt x="275" y="110"/>
                    <a:pt x="275" y="110"/>
                    <a:pt x="275" y="110"/>
                  </a:cubicBezTo>
                  <a:cubicBezTo>
                    <a:pt x="186" y="7"/>
                    <a:pt x="186" y="7"/>
                    <a:pt x="186" y="7"/>
                  </a:cubicBezTo>
                  <a:cubicBezTo>
                    <a:pt x="182" y="2"/>
                    <a:pt x="176" y="0"/>
                    <a:pt x="169" y="1"/>
                  </a:cubicBezTo>
                  <a:cubicBezTo>
                    <a:pt x="163" y="1"/>
                    <a:pt x="157" y="5"/>
                    <a:pt x="154" y="11"/>
                  </a:cubicBezTo>
                  <a:cubicBezTo>
                    <a:pt x="3" y="318"/>
                    <a:pt x="3" y="318"/>
                    <a:pt x="3" y="318"/>
                  </a:cubicBezTo>
                  <a:cubicBezTo>
                    <a:pt x="0" y="325"/>
                    <a:pt x="1" y="333"/>
                    <a:pt x="6" y="339"/>
                  </a:cubicBezTo>
                  <a:cubicBezTo>
                    <a:pt x="276" y="646"/>
                    <a:pt x="276" y="646"/>
                    <a:pt x="276" y="646"/>
                  </a:cubicBezTo>
                  <a:cubicBezTo>
                    <a:pt x="311" y="687"/>
                    <a:pt x="311" y="687"/>
                    <a:pt x="311" y="687"/>
                  </a:cubicBezTo>
                  <a:cubicBezTo>
                    <a:pt x="317" y="694"/>
                    <a:pt x="326" y="696"/>
                    <a:pt x="334" y="692"/>
                  </a:cubicBezTo>
                  <a:cubicBezTo>
                    <a:pt x="335" y="692"/>
                    <a:pt x="336" y="691"/>
                    <a:pt x="337" y="690"/>
                  </a:cubicBezTo>
                  <a:cubicBezTo>
                    <a:pt x="368" y="668"/>
                    <a:pt x="368" y="668"/>
                    <a:pt x="368" y="668"/>
                  </a:cubicBezTo>
                  <a:cubicBezTo>
                    <a:pt x="396" y="684"/>
                    <a:pt x="421" y="696"/>
                    <a:pt x="444" y="705"/>
                  </a:cubicBezTo>
                  <a:cubicBezTo>
                    <a:pt x="512" y="738"/>
                    <a:pt x="574" y="751"/>
                    <a:pt x="631" y="751"/>
                  </a:cubicBezTo>
                  <a:cubicBezTo>
                    <a:pt x="737" y="751"/>
                    <a:pt x="826" y="703"/>
                    <a:pt x="905" y="638"/>
                  </a:cubicBezTo>
                  <a:cubicBezTo>
                    <a:pt x="991" y="860"/>
                    <a:pt x="991" y="860"/>
                    <a:pt x="991" y="860"/>
                  </a:cubicBezTo>
                  <a:cubicBezTo>
                    <a:pt x="844" y="803"/>
                    <a:pt x="710" y="776"/>
                    <a:pt x="611" y="855"/>
                  </a:cubicBezTo>
                  <a:cubicBezTo>
                    <a:pt x="465" y="971"/>
                    <a:pt x="343" y="1360"/>
                    <a:pt x="297" y="1521"/>
                  </a:cubicBezTo>
                  <a:cubicBezTo>
                    <a:pt x="274" y="1602"/>
                    <a:pt x="321" y="1685"/>
                    <a:pt x="401" y="1708"/>
                  </a:cubicBezTo>
                  <a:cubicBezTo>
                    <a:pt x="415" y="1712"/>
                    <a:pt x="429" y="1714"/>
                    <a:pt x="443" y="1714"/>
                  </a:cubicBezTo>
                  <a:cubicBezTo>
                    <a:pt x="509" y="1714"/>
                    <a:pt x="570" y="1671"/>
                    <a:pt x="589" y="1604"/>
                  </a:cubicBezTo>
                  <a:cubicBezTo>
                    <a:pt x="647" y="1397"/>
                    <a:pt x="733" y="1182"/>
                    <a:pt x="784" y="1111"/>
                  </a:cubicBezTo>
                  <a:cubicBezTo>
                    <a:pt x="808" y="1116"/>
                    <a:pt x="844" y="1128"/>
                    <a:pt x="882" y="1143"/>
                  </a:cubicBezTo>
                  <a:cubicBezTo>
                    <a:pt x="809" y="1246"/>
                    <a:pt x="771" y="1336"/>
                    <a:pt x="694" y="1525"/>
                  </a:cubicBezTo>
                  <a:cubicBezTo>
                    <a:pt x="665" y="1595"/>
                    <a:pt x="699" y="1675"/>
                    <a:pt x="769" y="1704"/>
                  </a:cubicBezTo>
                  <a:cubicBezTo>
                    <a:pt x="786" y="1711"/>
                    <a:pt x="804" y="1714"/>
                    <a:pt x="821" y="1714"/>
                  </a:cubicBezTo>
                  <a:cubicBezTo>
                    <a:pt x="875" y="1714"/>
                    <a:pt x="927" y="1682"/>
                    <a:pt x="949" y="1628"/>
                  </a:cubicBezTo>
                  <a:cubicBezTo>
                    <a:pt x="1027" y="1436"/>
                    <a:pt x="1052" y="1368"/>
                    <a:pt x="1136" y="1254"/>
                  </a:cubicBezTo>
                  <a:lnTo>
                    <a:pt x="1163" y="1265"/>
                  </a:lnTo>
                  <a:close/>
                  <a:moveTo>
                    <a:pt x="176" y="54"/>
                  </a:moveTo>
                  <a:cubicBezTo>
                    <a:pt x="245" y="134"/>
                    <a:pt x="245" y="134"/>
                    <a:pt x="245" y="134"/>
                  </a:cubicBezTo>
                  <a:cubicBezTo>
                    <a:pt x="70" y="269"/>
                    <a:pt x="70" y="269"/>
                    <a:pt x="70" y="269"/>
                  </a:cubicBezTo>
                  <a:lnTo>
                    <a:pt x="176"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chemeClr val="bg1">
                    <a:lumMod val="50000"/>
                  </a:schemeClr>
                </a:solidFill>
                <a:effectLst/>
                <a:uLnTx/>
                <a:uFillTx/>
                <a:cs typeface="+mn-ea"/>
                <a:sym typeface="+mn-lt"/>
              </a:endParaRPr>
            </a:p>
          </p:txBody>
        </p:sp>
      </p:grpSp>
      <p:grpSp>
        <p:nvGrpSpPr>
          <p:cNvPr id="35" name="Group 31">
            <a:extLst>
              <a:ext uri="{FF2B5EF4-FFF2-40B4-BE49-F238E27FC236}">
                <a16:creationId xmlns:a16="http://schemas.microsoft.com/office/drawing/2014/main" id="{FC48F3CA-0FD2-4508-BD79-BFF444D78584}"/>
              </a:ext>
            </a:extLst>
          </p:cNvPr>
          <p:cNvGrpSpPr>
            <a:grpSpLocks noChangeAspect="1"/>
          </p:cNvGrpSpPr>
          <p:nvPr/>
        </p:nvGrpSpPr>
        <p:grpSpPr bwMode="auto">
          <a:xfrm>
            <a:off x="8162632" y="4729721"/>
            <a:ext cx="540000" cy="299940"/>
            <a:chOff x="1333" y="2887"/>
            <a:chExt cx="2011" cy="1117"/>
          </a:xfrm>
          <a:solidFill>
            <a:sysClr val="window" lastClr="FFFFFF"/>
          </a:solidFill>
        </p:grpSpPr>
        <p:sp>
          <p:nvSpPr>
            <p:cNvPr id="36" name="Oval 32">
              <a:extLst>
                <a:ext uri="{FF2B5EF4-FFF2-40B4-BE49-F238E27FC236}">
                  <a16:creationId xmlns:a16="http://schemas.microsoft.com/office/drawing/2014/main" id="{2F94F1C4-4B20-4AE8-9C17-CC003E7A7F42}"/>
                </a:ext>
              </a:extLst>
            </p:cNvPr>
            <p:cNvSpPr>
              <a:spLocks noChangeArrowheads="1"/>
            </p:cNvSpPr>
            <p:nvPr/>
          </p:nvSpPr>
          <p:spPr bwMode="auto">
            <a:xfrm>
              <a:off x="2569" y="2947"/>
              <a:ext cx="654" cy="65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chemeClr val="bg1">
                    <a:lumMod val="50000"/>
                  </a:schemeClr>
                </a:solidFill>
                <a:effectLst/>
                <a:uLnTx/>
                <a:uFillTx/>
                <a:cs typeface="+mn-ea"/>
                <a:sym typeface="+mn-lt"/>
              </a:endParaRPr>
            </a:p>
          </p:txBody>
        </p:sp>
        <p:sp>
          <p:nvSpPr>
            <p:cNvPr id="37" name="Freeform 33">
              <a:extLst>
                <a:ext uri="{FF2B5EF4-FFF2-40B4-BE49-F238E27FC236}">
                  <a16:creationId xmlns:a16="http://schemas.microsoft.com/office/drawing/2014/main" id="{A3E6A29B-AD94-4FCB-947F-928DD006F021}"/>
                </a:ext>
              </a:extLst>
            </p:cNvPr>
            <p:cNvSpPr>
              <a:spLocks/>
            </p:cNvSpPr>
            <p:nvPr/>
          </p:nvSpPr>
          <p:spPr bwMode="auto">
            <a:xfrm>
              <a:off x="1520" y="2887"/>
              <a:ext cx="1180" cy="837"/>
            </a:xfrm>
            <a:custGeom>
              <a:avLst/>
              <a:gdLst>
                <a:gd name="T0" fmla="*/ 664 w 1168"/>
                <a:gd name="T1" fmla="*/ 443 h 827"/>
                <a:gd name="T2" fmla="*/ 259 w 1168"/>
                <a:gd name="T3" fmla="*/ 733 h 827"/>
                <a:gd name="T4" fmla="*/ 318 w 1168"/>
                <a:gd name="T5" fmla="*/ 727 h 827"/>
                <a:gd name="T6" fmla="*/ 504 w 1168"/>
                <a:gd name="T7" fmla="*/ 799 h 827"/>
                <a:gd name="T8" fmla="*/ 566 w 1168"/>
                <a:gd name="T9" fmla="*/ 827 h 827"/>
                <a:gd name="T10" fmla="*/ 628 w 1168"/>
                <a:gd name="T11" fmla="*/ 799 h 827"/>
                <a:gd name="T12" fmla="*/ 815 w 1168"/>
                <a:gd name="T13" fmla="*/ 727 h 827"/>
                <a:gd name="T14" fmla="*/ 1002 w 1168"/>
                <a:gd name="T15" fmla="*/ 799 h 827"/>
                <a:gd name="T16" fmla="*/ 1064 w 1168"/>
                <a:gd name="T17" fmla="*/ 827 h 827"/>
                <a:gd name="T18" fmla="*/ 1126 w 1168"/>
                <a:gd name="T19" fmla="*/ 799 h 827"/>
                <a:gd name="T20" fmla="*/ 1168 w 1168"/>
                <a:gd name="T21" fmla="*/ 767 h 827"/>
                <a:gd name="T22" fmla="*/ 885 w 1168"/>
                <a:gd name="T23" fmla="*/ 289 h 827"/>
                <a:gd name="T24" fmla="*/ 498 w 1168"/>
                <a:gd name="T25" fmla="*/ 0 h 827"/>
                <a:gd name="T26" fmla="*/ 56 w 1168"/>
                <a:gd name="T27" fmla="*/ 125 h 827"/>
                <a:gd name="T28" fmla="*/ 0 w 1168"/>
                <a:gd name="T29" fmla="*/ 380 h 827"/>
                <a:gd name="T30" fmla="*/ 460 w 1168"/>
                <a:gd name="T31" fmla="*/ 290 h 827"/>
                <a:gd name="T32" fmla="*/ 664 w 1168"/>
                <a:gd name="T33" fmla="*/ 443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68" h="827">
                  <a:moveTo>
                    <a:pt x="664" y="443"/>
                  </a:moveTo>
                  <a:cubicBezTo>
                    <a:pt x="259" y="733"/>
                    <a:pt x="259" y="733"/>
                    <a:pt x="259" y="733"/>
                  </a:cubicBezTo>
                  <a:cubicBezTo>
                    <a:pt x="277" y="729"/>
                    <a:pt x="296" y="727"/>
                    <a:pt x="318" y="727"/>
                  </a:cubicBezTo>
                  <a:cubicBezTo>
                    <a:pt x="415" y="727"/>
                    <a:pt x="469" y="770"/>
                    <a:pt x="504" y="799"/>
                  </a:cubicBezTo>
                  <a:cubicBezTo>
                    <a:pt x="530" y="820"/>
                    <a:pt x="539" y="827"/>
                    <a:pt x="566" y="827"/>
                  </a:cubicBezTo>
                  <a:cubicBezTo>
                    <a:pt x="594" y="827"/>
                    <a:pt x="602" y="820"/>
                    <a:pt x="628" y="799"/>
                  </a:cubicBezTo>
                  <a:cubicBezTo>
                    <a:pt x="664" y="770"/>
                    <a:pt x="718" y="727"/>
                    <a:pt x="815" y="727"/>
                  </a:cubicBezTo>
                  <a:cubicBezTo>
                    <a:pt x="912" y="727"/>
                    <a:pt x="966" y="770"/>
                    <a:pt x="1002" y="799"/>
                  </a:cubicBezTo>
                  <a:cubicBezTo>
                    <a:pt x="1028" y="820"/>
                    <a:pt x="1036" y="827"/>
                    <a:pt x="1064" y="827"/>
                  </a:cubicBezTo>
                  <a:cubicBezTo>
                    <a:pt x="1091" y="827"/>
                    <a:pt x="1100" y="820"/>
                    <a:pt x="1126" y="799"/>
                  </a:cubicBezTo>
                  <a:cubicBezTo>
                    <a:pt x="1138" y="789"/>
                    <a:pt x="1152" y="778"/>
                    <a:pt x="1168" y="767"/>
                  </a:cubicBezTo>
                  <a:cubicBezTo>
                    <a:pt x="885" y="289"/>
                    <a:pt x="885" y="289"/>
                    <a:pt x="885" y="289"/>
                  </a:cubicBezTo>
                  <a:cubicBezTo>
                    <a:pt x="498" y="0"/>
                    <a:pt x="498" y="0"/>
                    <a:pt x="498" y="0"/>
                  </a:cubicBezTo>
                  <a:cubicBezTo>
                    <a:pt x="56" y="125"/>
                    <a:pt x="56" y="125"/>
                    <a:pt x="56" y="125"/>
                  </a:cubicBezTo>
                  <a:cubicBezTo>
                    <a:pt x="0" y="380"/>
                    <a:pt x="0" y="380"/>
                    <a:pt x="0" y="380"/>
                  </a:cubicBezTo>
                  <a:cubicBezTo>
                    <a:pt x="460" y="290"/>
                    <a:pt x="460" y="290"/>
                    <a:pt x="460" y="290"/>
                  </a:cubicBezTo>
                  <a:lnTo>
                    <a:pt x="664" y="4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chemeClr val="bg1">
                    <a:lumMod val="50000"/>
                  </a:schemeClr>
                </a:solidFill>
                <a:effectLst/>
                <a:uLnTx/>
                <a:uFillTx/>
                <a:cs typeface="+mn-ea"/>
                <a:sym typeface="+mn-lt"/>
              </a:endParaRPr>
            </a:p>
          </p:txBody>
        </p:sp>
        <p:sp>
          <p:nvSpPr>
            <p:cNvPr id="38" name="Freeform 34">
              <a:extLst>
                <a:ext uri="{FF2B5EF4-FFF2-40B4-BE49-F238E27FC236}">
                  <a16:creationId xmlns:a16="http://schemas.microsoft.com/office/drawing/2014/main" id="{7E3343BE-0A8E-41E9-A834-A1F5805CC5E8}"/>
                </a:ext>
              </a:extLst>
            </p:cNvPr>
            <p:cNvSpPr>
              <a:spLocks/>
            </p:cNvSpPr>
            <p:nvPr/>
          </p:nvSpPr>
          <p:spPr bwMode="auto">
            <a:xfrm>
              <a:off x="1333" y="3703"/>
              <a:ext cx="2011" cy="301"/>
            </a:xfrm>
            <a:custGeom>
              <a:avLst/>
              <a:gdLst>
                <a:gd name="T0" fmla="*/ 1803 w 1990"/>
                <a:gd name="T1" fmla="*/ 71 h 298"/>
                <a:gd name="T2" fmla="*/ 1741 w 1990"/>
                <a:gd name="T3" fmla="*/ 99 h 298"/>
                <a:gd name="T4" fmla="*/ 1679 w 1990"/>
                <a:gd name="T5" fmla="*/ 71 h 298"/>
                <a:gd name="T6" fmla="*/ 1492 w 1990"/>
                <a:gd name="T7" fmla="*/ 0 h 298"/>
                <a:gd name="T8" fmla="*/ 1306 w 1990"/>
                <a:gd name="T9" fmla="*/ 71 h 298"/>
                <a:gd name="T10" fmla="*/ 1244 w 1990"/>
                <a:gd name="T11" fmla="*/ 99 h 298"/>
                <a:gd name="T12" fmla="*/ 1182 w 1990"/>
                <a:gd name="T13" fmla="*/ 71 h 298"/>
                <a:gd name="T14" fmla="*/ 995 w 1990"/>
                <a:gd name="T15" fmla="*/ 0 h 298"/>
                <a:gd name="T16" fmla="*/ 808 w 1990"/>
                <a:gd name="T17" fmla="*/ 71 h 298"/>
                <a:gd name="T18" fmla="*/ 746 w 1990"/>
                <a:gd name="T19" fmla="*/ 99 h 298"/>
                <a:gd name="T20" fmla="*/ 684 w 1990"/>
                <a:gd name="T21" fmla="*/ 71 h 298"/>
                <a:gd name="T22" fmla="*/ 498 w 1990"/>
                <a:gd name="T23" fmla="*/ 0 h 298"/>
                <a:gd name="T24" fmla="*/ 311 w 1990"/>
                <a:gd name="T25" fmla="*/ 71 h 298"/>
                <a:gd name="T26" fmla="*/ 249 w 1990"/>
                <a:gd name="T27" fmla="*/ 99 h 298"/>
                <a:gd name="T28" fmla="*/ 187 w 1990"/>
                <a:gd name="T29" fmla="*/ 71 h 298"/>
                <a:gd name="T30" fmla="*/ 0 w 1990"/>
                <a:gd name="T31" fmla="*/ 0 h 298"/>
                <a:gd name="T32" fmla="*/ 0 w 1990"/>
                <a:gd name="T33" fmla="*/ 199 h 298"/>
                <a:gd name="T34" fmla="*/ 62 w 1990"/>
                <a:gd name="T35" fmla="*/ 227 h 298"/>
                <a:gd name="T36" fmla="*/ 249 w 1990"/>
                <a:gd name="T37" fmla="*/ 298 h 298"/>
                <a:gd name="T38" fmla="*/ 436 w 1990"/>
                <a:gd name="T39" fmla="*/ 227 h 298"/>
                <a:gd name="T40" fmla="*/ 498 w 1990"/>
                <a:gd name="T41" fmla="*/ 199 h 298"/>
                <a:gd name="T42" fmla="*/ 560 w 1990"/>
                <a:gd name="T43" fmla="*/ 227 h 298"/>
                <a:gd name="T44" fmla="*/ 746 w 1990"/>
                <a:gd name="T45" fmla="*/ 298 h 298"/>
                <a:gd name="T46" fmla="*/ 933 w 1990"/>
                <a:gd name="T47" fmla="*/ 227 h 298"/>
                <a:gd name="T48" fmla="*/ 995 w 1990"/>
                <a:gd name="T49" fmla="*/ 199 h 298"/>
                <a:gd name="T50" fmla="*/ 1057 w 1990"/>
                <a:gd name="T51" fmla="*/ 227 h 298"/>
                <a:gd name="T52" fmla="*/ 1244 w 1990"/>
                <a:gd name="T53" fmla="*/ 298 h 298"/>
                <a:gd name="T54" fmla="*/ 1430 w 1990"/>
                <a:gd name="T55" fmla="*/ 227 h 298"/>
                <a:gd name="T56" fmla="*/ 1492 w 1990"/>
                <a:gd name="T57" fmla="*/ 199 h 298"/>
                <a:gd name="T58" fmla="*/ 1554 w 1990"/>
                <a:gd name="T59" fmla="*/ 227 h 298"/>
                <a:gd name="T60" fmla="*/ 1741 w 1990"/>
                <a:gd name="T61" fmla="*/ 298 h 298"/>
                <a:gd name="T62" fmla="*/ 1928 w 1990"/>
                <a:gd name="T63" fmla="*/ 227 h 298"/>
                <a:gd name="T64" fmla="*/ 1990 w 1990"/>
                <a:gd name="T65" fmla="*/ 199 h 298"/>
                <a:gd name="T66" fmla="*/ 1990 w 1990"/>
                <a:gd name="T67" fmla="*/ 0 h 298"/>
                <a:gd name="T68" fmla="*/ 1803 w 1990"/>
                <a:gd name="T69" fmla="*/ 71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90" h="298">
                  <a:moveTo>
                    <a:pt x="1803" y="71"/>
                  </a:moveTo>
                  <a:cubicBezTo>
                    <a:pt x="1777" y="92"/>
                    <a:pt x="1768" y="99"/>
                    <a:pt x="1741" y="99"/>
                  </a:cubicBezTo>
                  <a:cubicBezTo>
                    <a:pt x="1714" y="99"/>
                    <a:pt x="1705" y="92"/>
                    <a:pt x="1679" y="71"/>
                  </a:cubicBezTo>
                  <a:cubicBezTo>
                    <a:pt x="1643" y="43"/>
                    <a:pt x="1589" y="0"/>
                    <a:pt x="1492" y="0"/>
                  </a:cubicBezTo>
                  <a:cubicBezTo>
                    <a:pt x="1395" y="0"/>
                    <a:pt x="1341" y="43"/>
                    <a:pt x="1306" y="71"/>
                  </a:cubicBezTo>
                  <a:cubicBezTo>
                    <a:pt x="1280" y="92"/>
                    <a:pt x="1271" y="99"/>
                    <a:pt x="1244" y="99"/>
                  </a:cubicBezTo>
                  <a:cubicBezTo>
                    <a:pt x="1216" y="99"/>
                    <a:pt x="1208" y="92"/>
                    <a:pt x="1182" y="71"/>
                  </a:cubicBezTo>
                  <a:cubicBezTo>
                    <a:pt x="1146" y="43"/>
                    <a:pt x="1092" y="0"/>
                    <a:pt x="995" y="0"/>
                  </a:cubicBezTo>
                  <a:cubicBezTo>
                    <a:pt x="898" y="0"/>
                    <a:pt x="844" y="43"/>
                    <a:pt x="808" y="71"/>
                  </a:cubicBezTo>
                  <a:cubicBezTo>
                    <a:pt x="782" y="92"/>
                    <a:pt x="774" y="99"/>
                    <a:pt x="746" y="99"/>
                  </a:cubicBezTo>
                  <a:cubicBezTo>
                    <a:pt x="719" y="99"/>
                    <a:pt x="710" y="92"/>
                    <a:pt x="684" y="71"/>
                  </a:cubicBezTo>
                  <a:cubicBezTo>
                    <a:pt x="649" y="43"/>
                    <a:pt x="595" y="0"/>
                    <a:pt x="498" y="0"/>
                  </a:cubicBezTo>
                  <a:cubicBezTo>
                    <a:pt x="401" y="0"/>
                    <a:pt x="347" y="43"/>
                    <a:pt x="311" y="71"/>
                  </a:cubicBezTo>
                  <a:cubicBezTo>
                    <a:pt x="285" y="92"/>
                    <a:pt x="276" y="99"/>
                    <a:pt x="249" y="99"/>
                  </a:cubicBezTo>
                  <a:cubicBezTo>
                    <a:pt x="222" y="99"/>
                    <a:pt x="213" y="92"/>
                    <a:pt x="187" y="71"/>
                  </a:cubicBezTo>
                  <a:cubicBezTo>
                    <a:pt x="151" y="43"/>
                    <a:pt x="97" y="0"/>
                    <a:pt x="0" y="0"/>
                  </a:cubicBezTo>
                  <a:cubicBezTo>
                    <a:pt x="0" y="199"/>
                    <a:pt x="0" y="199"/>
                    <a:pt x="0" y="199"/>
                  </a:cubicBezTo>
                  <a:cubicBezTo>
                    <a:pt x="28" y="199"/>
                    <a:pt x="36" y="206"/>
                    <a:pt x="62" y="227"/>
                  </a:cubicBezTo>
                  <a:cubicBezTo>
                    <a:pt x="98" y="255"/>
                    <a:pt x="152" y="298"/>
                    <a:pt x="249" y="298"/>
                  </a:cubicBezTo>
                  <a:cubicBezTo>
                    <a:pt x="346" y="298"/>
                    <a:pt x="400" y="255"/>
                    <a:pt x="436" y="227"/>
                  </a:cubicBezTo>
                  <a:cubicBezTo>
                    <a:pt x="462" y="206"/>
                    <a:pt x="470" y="199"/>
                    <a:pt x="498" y="199"/>
                  </a:cubicBezTo>
                  <a:cubicBezTo>
                    <a:pt x="525" y="199"/>
                    <a:pt x="534" y="206"/>
                    <a:pt x="560" y="227"/>
                  </a:cubicBezTo>
                  <a:cubicBezTo>
                    <a:pt x="595" y="255"/>
                    <a:pt x="649" y="298"/>
                    <a:pt x="746" y="298"/>
                  </a:cubicBezTo>
                  <a:cubicBezTo>
                    <a:pt x="843" y="298"/>
                    <a:pt x="897" y="255"/>
                    <a:pt x="933" y="227"/>
                  </a:cubicBezTo>
                  <a:cubicBezTo>
                    <a:pt x="959" y="206"/>
                    <a:pt x="968" y="199"/>
                    <a:pt x="995" y="199"/>
                  </a:cubicBezTo>
                  <a:cubicBezTo>
                    <a:pt x="1022" y="199"/>
                    <a:pt x="1031" y="206"/>
                    <a:pt x="1057" y="227"/>
                  </a:cubicBezTo>
                  <a:cubicBezTo>
                    <a:pt x="1093" y="255"/>
                    <a:pt x="1147" y="298"/>
                    <a:pt x="1244" y="298"/>
                  </a:cubicBezTo>
                  <a:cubicBezTo>
                    <a:pt x="1341" y="298"/>
                    <a:pt x="1395" y="255"/>
                    <a:pt x="1430" y="227"/>
                  </a:cubicBezTo>
                  <a:cubicBezTo>
                    <a:pt x="1456" y="206"/>
                    <a:pt x="1465" y="199"/>
                    <a:pt x="1492" y="199"/>
                  </a:cubicBezTo>
                  <a:cubicBezTo>
                    <a:pt x="1520" y="199"/>
                    <a:pt x="1528" y="206"/>
                    <a:pt x="1554" y="227"/>
                  </a:cubicBezTo>
                  <a:cubicBezTo>
                    <a:pt x="1590" y="255"/>
                    <a:pt x="1644" y="298"/>
                    <a:pt x="1741" y="298"/>
                  </a:cubicBezTo>
                  <a:cubicBezTo>
                    <a:pt x="1838" y="298"/>
                    <a:pt x="1892" y="255"/>
                    <a:pt x="1928" y="227"/>
                  </a:cubicBezTo>
                  <a:cubicBezTo>
                    <a:pt x="1954" y="206"/>
                    <a:pt x="1962" y="199"/>
                    <a:pt x="1990" y="199"/>
                  </a:cubicBezTo>
                  <a:cubicBezTo>
                    <a:pt x="1990" y="0"/>
                    <a:pt x="1990" y="0"/>
                    <a:pt x="1990" y="0"/>
                  </a:cubicBezTo>
                  <a:cubicBezTo>
                    <a:pt x="1893" y="0"/>
                    <a:pt x="1839" y="43"/>
                    <a:pt x="1803" y="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chemeClr val="bg1">
                    <a:lumMod val="50000"/>
                  </a:schemeClr>
                </a:solidFill>
                <a:effectLst/>
                <a:uLnTx/>
                <a:uFillTx/>
                <a:cs typeface="+mn-ea"/>
                <a:sym typeface="+mn-lt"/>
              </a:endParaRPr>
            </a:p>
          </p:txBody>
        </p:sp>
      </p:grpSp>
      <p:sp>
        <p:nvSpPr>
          <p:cNvPr id="39" name="椭圆 38">
            <a:extLst>
              <a:ext uri="{FF2B5EF4-FFF2-40B4-BE49-F238E27FC236}">
                <a16:creationId xmlns:a16="http://schemas.microsoft.com/office/drawing/2014/main" id="{C11F79FD-F3B8-4C68-B8A2-0B83883A9CA5}"/>
              </a:ext>
            </a:extLst>
          </p:cNvPr>
          <p:cNvSpPr>
            <a:spLocks noChangeAspect="1"/>
          </p:cNvSpPr>
          <p:nvPr/>
        </p:nvSpPr>
        <p:spPr>
          <a:xfrm>
            <a:off x="6107188" y="3243262"/>
            <a:ext cx="306387" cy="306388"/>
          </a:xfrm>
          <a:prstGeom prst="ellipse">
            <a:avLst/>
          </a:prstGeom>
          <a:solidFill>
            <a:sysClr val="window" lastClr="FFFFFF"/>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600" b="0" i="0" u="none" strike="noStrike" kern="0" cap="none" spc="0" normalizeH="0" baseline="0" noProof="0" dirty="0">
                <a:ln>
                  <a:noFill/>
                </a:ln>
                <a:solidFill>
                  <a:schemeClr val="bg1">
                    <a:lumMod val="50000"/>
                  </a:schemeClr>
                </a:solidFill>
                <a:effectLst/>
                <a:uLnTx/>
                <a:uFillTx/>
                <a:cs typeface="+mn-ea"/>
                <a:sym typeface="+mn-lt"/>
              </a:rPr>
              <a:t>3</a:t>
            </a:r>
            <a:endParaRPr kumimoji="0" lang="zh-CN" altLang="en-US" sz="1600" b="0" i="0" u="none" strike="noStrike" kern="0" cap="none" spc="0" normalizeH="0" baseline="0" noProof="0" dirty="0">
              <a:ln>
                <a:noFill/>
              </a:ln>
              <a:solidFill>
                <a:schemeClr val="bg1">
                  <a:lumMod val="50000"/>
                </a:schemeClr>
              </a:solidFill>
              <a:effectLst/>
              <a:uLnTx/>
              <a:uFillTx/>
              <a:cs typeface="+mn-ea"/>
              <a:sym typeface="+mn-lt"/>
            </a:endParaRPr>
          </a:p>
        </p:txBody>
      </p:sp>
    </p:spTree>
    <p:extLst>
      <p:ext uri="{BB962C8B-B14F-4D97-AF65-F5344CB8AC3E}">
        <p14:creationId xmlns:p14="http://schemas.microsoft.com/office/powerpoint/2010/main" val="596998992"/>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750"/>
                                        <p:tgtEl>
                                          <p:spTgt spid="10"/>
                                        </p:tgtEl>
                                      </p:cBhvr>
                                    </p:animEffect>
                                    <p:anim calcmode="lin" valueType="num">
                                      <p:cBhvr>
                                        <p:cTn id="8" dur="750" fill="hold"/>
                                        <p:tgtEl>
                                          <p:spTgt spid="10"/>
                                        </p:tgtEl>
                                        <p:attrNameLst>
                                          <p:attrName>ppt_x</p:attrName>
                                        </p:attrNameLst>
                                      </p:cBhvr>
                                      <p:tavLst>
                                        <p:tav tm="0">
                                          <p:val>
                                            <p:strVal val="#ppt_x"/>
                                          </p:val>
                                        </p:tav>
                                        <p:tav tm="100000">
                                          <p:val>
                                            <p:strVal val="#ppt_x"/>
                                          </p:val>
                                        </p:tav>
                                      </p:tavLst>
                                    </p:anim>
                                    <p:anim calcmode="lin" valueType="num">
                                      <p:cBhvr>
                                        <p:cTn id="9" dur="75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42" presetClass="entr" presetSubtype="0"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250"/>
                                        <p:tgtEl>
                                          <p:spTgt spid="11"/>
                                        </p:tgtEl>
                                      </p:cBhvr>
                                    </p:animEffect>
                                    <p:anim calcmode="lin" valueType="num">
                                      <p:cBhvr>
                                        <p:cTn id="14" dur="250" fill="hold"/>
                                        <p:tgtEl>
                                          <p:spTgt spid="11"/>
                                        </p:tgtEl>
                                        <p:attrNameLst>
                                          <p:attrName>ppt_x</p:attrName>
                                        </p:attrNameLst>
                                      </p:cBhvr>
                                      <p:tavLst>
                                        <p:tav tm="0">
                                          <p:val>
                                            <p:strVal val="#ppt_x"/>
                                          </p:val>
                                        </p:tav>
                                        <p:tav tm="100000">
                                          <p:val>
                                            <p:strVal val="#ppt_x"/>
                                          </p:val>
                                        </p:tav>
                                      </p:tavLst>
                                    </p:anim>
                                    <p:anim calcmode="lin" valueType="num">
                                      <p:cBhvr>
                                        <p:cTn id="15" dur="250" fill="hold"/>
                                        <p:tgtEl>
                                          <p:spTgt spid="11"/>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50"/>
                                        <p:tgtEl>
                                          <p:spTgt spid="12"/>
                                        </p:tgtEl>
                                      </p:cBhvr>
                                    </p:animEffect>
                                    <p:anim calcmode="lin" valueType="num">
                                      <p:cBhvr>
                                        <p:cTn id="20" dur="250" fill="hold"/>
                                        <p:tgtEl>
                                          <p:spTgt spid="12"/>
                                        </p:tgtEl>
                                        <p:attrNameLst>
                                          <p:attrName>ppt_x</p:attrName>
                                        </p:attrNameLst>
                                      </p:cBhvr>
                                      <p:tavLst>
                                        <p:tav tm="0">
                                          <p:val>
                                            <p:strVal val="#ppt_x"/>
                                          </p:val>
                                        </p:tav>
                                        <p:tav tm="100000">
                                          <p:val>
                                            <p:strVal val="#ppt_x"/>
                                          </p:val>
                                        </p:tav>
                                      </p:tavLst>
                                    </p:anim>
                                    <p:anim calcmode="lin" valueType="num">
                                      <p:cBhvr>
                                        <p:cTn id="21" dur="25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250"/>
                            </p:stCondLst>
                            <p:childTnLst>
                              <p:par>
                                <p:cTn id="23" presetID="42" presetClass="entr" presetSubtype="0"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250"/>
                                        <p:tgtEl>
                                          <p:spTgt spid="13"/>
                                        </p:tgtEl>
                                      </p:cBhvr>
                                    </p:animEffect>
                                    <p:anim calcmode="lin" valueType="num">
                                      <p:cBhvr>
                                        <p:cTn id="26" dur="250" fill="hold"/>
                                        <p:tgtEl>
                                          <p:spTgt spid="13"/>
                                        </p:tgtEl>
                                        <p:attrNameLst>
                                          <p:attrName>ppt_x</p:attrName>
                                        </p:attrNameLst>
                                      </p:cBhvr>
                                      <p:tavLst>
                                        <p:tav tm="0">
                                          <p:val>
                                            <p:strVal val="#ppt_x"/>
                                          </p:val>
                                        </p:tav>
                                        <p:tav tm="100000">
                                          <p:val>
                                            <p:strVal val="#ppt_x"/>
                                          </p:val>
                                        </p:tav>
                                      </p:tavLst>
                                    </p:anim>
                                    <p:anim calcmode="lin" valueType="num">
                                      <p:cBhvr>
                                        <p:cTn id="27" dur="250" fill="hold"/>
                                        <p:tgtEl>
                                          <p:spTgt spid="13"/>
                                        </p:tgtEl>
                                        <p:attrNameLst>
                                          <p:attrName>ppt_y</p:attrName>
                                        </p:attrNameLst>
                                      </p:cBhvr>
                                      <p:tavLst>
                                        <p:tav tm="0">
                                          <p:val>
                                            <p:strVal val="#ppt_y+.1"/>
                                          </p:val>
                                        </p:tav>
                                        <p:tav tm="100000">
                                          <p:val>
                                            <p:strVal val="#ppt_y"/>
                                          </p:val>
                                        </p:tav>
                                      </p:tavLst>
                                    </p:anim>
                                  </p:childTnLst>
                                </p:cTn>
                              </p:par>
                            </p:childTnLst>
                          </p:cTn>
                        </p:par>
                        <p:par>
                          <p:cTn id="28" fill="hold">
                            <p:stCondLst>
                              <p:cond delay="1500"/>
                            </p:stCondLst>
                            <p:childTnLst>
                              <p:par>
                                <p:cTn id="29" presetID="42" presetClass="entr" presetSubtype="0"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250"/>
                                        <p:tgtEl>
                                          <p:spTgt spid="14"/>
                                        </p:tgtEl>
                                      </p:cBhvr>
                                    </p:animEffect>
                                    <p:anim calcmode="lin" valueType="num">
                                      <p:cBhvr>
                                        <p:cTn id="32" dur="250" fill="hold"/>
                                        <p:tgtEl>
                                          <p:spTgt spid="14"/>
                                        </p:tgtEl>
                                        <p:attrNameLst>
                                          <p:attrName>ppt_x</p:attrName>
                                        </p:attrNameLst>
                                      </p:cBhvr>
                                      <p:tavLst>
                                        <p:tav tm="0">
                                          <p:val>
                                            <p:strVal val="#ppt_x"/>
                                          </p:val>
                                        </p:tav>
                                        <p:tav tm="100000">
                                          <p:val>
                                            <p:strVal val="#ppt_x"/>
                                          </p:val>
                                        </p:tav>
                                      </p:tavLst>
                                    </p:anim>
                                    <p:anim calcmode="lin" valueType="num">
                                      <p:cBhvr>
                                        <p:cTn id="33" dur="250" fill="hold"/>
                                        <p:tgtEl>
                                          <p:spTgt spid="14"/>
                                        </p:tgtEl>
                                        <p:attrNameLst>
                                          <p:attrName>ppt_y</p:attrName>
                                        </p:attrNameLst>
                                      </p:cBhvr>
                                      <p:tavLst>
                                        <p:tav tm="0">
                                          <p:val>
                                            <p:strVal val="#ppt_y+.1"/>
                                          </p:val>
                                        </p:tav>
                                        <p:tav tm="100000">
                                          <p:val>
                                            <p:strVal val="#ppt_y"/>
                                          </p:val>
                                        </p:tav>
                                      </p:tavLst>
                                    </p:anim>
                                  </p:childTnLst>
                                </p:cTn>
                              </p:par>
                            </p:childTnLst>
                          </p:cTn>
                        </p:par>
                        <p:par>
                          <p:cTn id="34" fill="hold">
                            <p:stCondLst>
                              <p:cond delay="1750"/>
                            </p:stCondLst>
                            <p:childTnLst>
                              <p:par>
                                <p:cTn id="35" presetID="42" presetClass="entr" presetSubtype="0"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250"/>
                                        <p:tgtEl>
                                          <p:spTgt spid="15"/>
                                        </p:tgtEl>
                                      </p:cBhvr>
                                    </p:animEffect>
                                    <p:anim calcmode="lin" valueType="num">
                                      <p:cBhvr>
                                        <p:cTn id="38" dur="250" fill="hold"/>
                                        <p:tgtEl>
                                          <p:spTgt spid="15"/>
                                        </p:tgtEl>
                                        <p:attrNameLst>
                                          <p:attrName>ppt_x</p:attrName>
                                        </p:attrNameLst>
                                      </p:cBhvr>
                                      <p:tavLst>
                                        <p:tav tm="0">
                                          <p:val>
                                            <p:strVal val="#ppt_x"/>
                                          </p:val>
                                        </p:tav>
                                        <p:tav tm="100000">
                                          <p:val>
                                            <p:strVal val="#ppt_x"/>
                                          </p:val>
                                        </p:tav>
                                      </p:tavLst>
                                    </p:anim>
                                    <p:anim calcmode="lin" valueType="num">
                                      <p:cBhvr>
                                        <p:cTn id="39" dur="250" fill="hold"/>
                                        <p:tgtEl>
                                          <p:spTgt spid="15"/>
                                        </p:tgtEl>
                                        <p:attrNameLst>
                                          <p:attrName>ppt_y</p:attrName>
                                        </p:attrNameLst>
                                      </p:cBhvr>
                                      <p:tavLst>
                                        <p:tav tm="0">
                                          <p:val>
                                            <p:strVal val="#ppt_y+.1"/>
                                          </p:val>
                                        </p:tav>
                                        <p:tav tm="100000">
                                          <p:val>
                                            <p:strVal val="#ppt_y"/>
                                          </p:val>
                                        </p:tav>
                                      </p:tavLst>
                                    </p:anim>
                                  </p:childTnLst>
                                </p:cTn>
                              </p:par>
                            </p:childTnLst>
                          </p:cTn>
                        </p:par>
                        <p:par>
                          <p:cTn id="40" fill="hold">
                            <p:stCondLst>
                              <p:cond delay="2000"/>
                            </p:stCondLst>
                            <p:childTnLst>
                              <p:par>
                                <p:cTn id="41" presetID="42"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250"/>
                                        <p:tgtEl>
                                          <p:spTgt spid="16"/>
                                        </p:tgtEl>
                                      </p:cBhvr>
                                    </p:animEffect>
                                    <p:anim calcmode="lin" valueType="num">
                                      <p:cBhvr>
                                        <p:cTn id="44" dur="250" fill="hold"/>
                                        <p:tgtEl>
                                          <p:spTgt spid="16"/>
                                        </p:tgtEl>
                                        <p:attrNameLst>
                                          <p:attrName>ppt_x</p:attrName>
                                        </p:attrNameLst>
                                      </p:cBhvr>
                                      <p:tavLst>
                                        <p:tav tm="0">
                                          <p:val>
                                            <p:strVal val="#ppt_x"/>
                                          </p:val>
                                        </p:tav>
                                        <p:tav tm="100000">
                                          <p:val>
                                            <p:strVal val="#ppt_x"/>
                                          </p:val>
                                        </p:tav>
                                      </p:tavLst>
                                    </p:anim>
                                    <p:anim calcmode="lin" valueType="num">
                                      <p:cBhvr>
                                        <p:cTn id="45" dur="25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2250"/>
                            </p:stCondLst>
                            <p:childTnLst>
                              <p:par>
                                <p:cTn id="47" presetID="42" presetClass="entr" presetSubtype="0"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250"/>
                                        <p:tgtEl>
                                          <p:spTgt spid="17"/>
                                        </p:tgtEl>
                                      </p:cBhvr>
                                    </p:animEffect>
                                    <p:anim calcmode="lin" valueType="num">
                                      <p:cBhvr>
                                        <p:cTn id="50" dur="250" fill="hold"/>
                                        <p:tgtEl>
                                          <p:spTgt spid="17"/>
                                        </p:tgtEl>
                                        <p:attrNameLst>
                                          <p:attrName>ppt_x</p:attrName>
                                        </p:attrNameLst>
                                      </p:cBhvr>
                                      <p:tavLst>
                                        <p:tav tm="0">
                                          <p:val>
                                            <p:strVal val="#ppt_x"/>
                                          </p:val>
                                        </p:tav>
                                        <p:tav tm="100000">
                                          <p:val>
                                            <p:strVal val="#ppt_x"/>
                                          </p:val>
                                        </p:tav>
                                      </p:tavLst>
                                    </p:anim>
                                    <p:anim calcmode="lin" valueType="num">
                                      <p:cBhvr>
                                        <p:cTn id="51" dur="250" fill="hold"/>
                                        <p:tgtEl>
                                          <p:spTgt spid="17"/>
                                        </p:tgtEl>
                                        <p:attrNameLst>
                                          <p:attrName>ppt_y</p:attrName>
                                        </p:attrNameLst>
                                      </p:cBhvr>
                                      <p:tavLst>
                                        <p:tav tm="0">
                                          <p:val>
                                            <p:strVal val="#ppt_y+.1"/>
                                          </p:val>
                                        </p:tav>
                                        <p:tav tm="100000">
                                          <p:val>
                                            <p:strVal val="#ppt_y"/>
                                          </p:val>
                                        </p:tav>
                                      </p:tavLst>
                                    </p:anim>
                                  </p:childTnLst>
                                </p:cTn>
                              </p:par>
                            </p:childTnLst>
                          </p:cTn>
                        </p:par>
                        <p:par>
                          <p:cTn id="52" fill="hold">
                            <p:stCondLst>
                              <p:cond delay="2500"/>
                            </p:stCondLst>
                            <p:childTnLst>
                              <p:par>
                                <p:cTn id="53" presetID="42" presetClass="entr" presetSubtype="0"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250"/>
                                        <p:tgtEl>
                                          <p:spTgt spid="18"/>
                                        </p:tgtEl>
                                      </p:cBhvr>
                                    </p:animEffect>
                                    <p:anim calcmode="lin" valueType="num">
                                      <p:cBhvr>
                                        <p:cTn id="56" dur="250" fill="hold"/>
                                        <p:tgtEl>
                                          <p:spTgt spid="18"/>
                                        </p:tgtEl>
                                        <p:attrNameLst>
                                          <p:attrName>ppt_x</p:attrName>
                                        </p:attrNameLst>
                                      </p:cBhvr>
                                      <p:tavLst>
                                        <p:tav tm="0">
                                          <p:val>
                                            <p:strVal val="#ppt_x"/>
                                          </p:val>
                                        </p:tav>
                                        <p:tav tm="100000">
                                          <p:val>
                                            <p:strVal val="#ppt_x"/>
                                          </p:val>
                                        </p:tav>
                                      </p:tavLst>
                                    </p:anim>
                                    <p:anim calcmode="lin" valueType="num">
                                      <p:cBhvr>
                                        <p:cTn id="57" dur="250" fill="hold"/>
                                        <p:tgtEl>
                                          <p:spTgt spid="18"/>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fade">
                                      <p:cBhvr>
                                        <p:cTn id="61" dur="250"/>
                                        <p:tgtEl>
                                          <p:spTgt spid="19"/>
                                        </p:tgtEl>
                                      </p:cBhvr>
                                    </p:animEffect>
                                    <p:anim calcmode="lin" valueType="num">
                                      <p:cBhvr>
                                        <p:cTn id="62" dur="250" fill="hold"/>
                                        <p:tgtEl>
                                          <p:spTgt spid="19"/>
                                        </p:tgtEl>
                                        <p:attrNameLst>
                                          <p:attrName>ppt_x</p:attrName>
                                        </p:attrNameLst>
                                      </p:cBhvr>
                                      <p:tavLst>
                                        <p:tav tm="0">
                                          <p:val>
                                            <p:strVal val="#ppt_x"/>
                                          </p:val>
                                        </p:tav>
                                        <p:tav tm="100000">
                                          <p:val>
                                            <p:strVal val="#ppt_x"/>
                                          </p:val>
                                        </p:tav>
                                      </p:tavLst>
                                    </p:anim>
                                    <p:anim calcmode="lin" valueType="num">
                                      <p:cBhvr>
                                        <p:cTn id="63" dur="250" fill="hold"/>
                                        <p:tgtEl>
                                          <p:spTgt spid="19"/>
                                        </p:tgtEl>
                                        <p:attrNameLst>
                                          <p:attrName>ppt_y</p:attrName>
                                        </p:attrNameLst>
                                      </p:cBhvr>
                                      <p:tavLst>
                                        <p:tav tm="0">
                                          <p:val>
                                            <p:strVal val="#ppt_y+.1"/>
                                          </p:val>
                                        </p:tav>
                                        <p:tav tm="100000">
                                          <p:val>
                                            <p:strVal val="#ppt_y"/>
                                          </p:val>
                                        </p:tav>
                                      </p:tavLst>
                                    </p:anim>
                                  </p:childTnLst>
                                </p:cTn>
                              </p:par>
                            </p:childTnLst>
                          </p:cTn>
                        </p:par>
                        <p:par>
                          <p:cTn id="64" fill="hold">
                            <p:stCondLst>
                              <p:cond delay="3000"/>
                            </p:stCondLst>
                            <p:childTnLst>
                              <p:par>
                                <p:cTn id="65" presetID="42" presetClass="entr" presetSubtype="0" fill="hold" grpId="0" nodeType="after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fade">
                                      <p:cBhvr>
                                        <p:cTn id="67" dur="250"/>
                                        <p:tgtEl>
                                          <p:spTgt spid="20"/>
                                        </p:tgtEl>
                                      </p:cBhvr>
                                    </p:animEffect>
                                    <p:anim calcmode="lin" valueType="num">
                                      <p:cBhvr>
                                        <p:cTn id="68" dur="250" fill="hold"/>
                                        <p:tgtEl>
                                          <p:spTgt spid="20"/>
                                        </p:tgtEl>
                                        <p:attrNameLst>
                                          <p:attrName>ppt_x</p:attrName>
                                        </p:attrNameLst>
                                      </p:cBhvr>
                                      <p:tavLst>
                                        <p:tav tm="0">
                                          <p:val>
                                            <p:strVal val="#ppt_x"/>
                                          </p:val>
                                        </p:tav>
                                        <p:tav tm="100000">
                                          <p:val>
                                            <p:strVal val="#ppt_x"/>
                                          </p:val>
                                        </p:tav>
                                      </p:tavLst>
                                    </p:anim>
                                    <p:anim calcmode="lin" valueType="num">
                                      <p:cBhvr>
                                        <p:cTn id="69" dur="250" fill="hold"/>
                                        <p:tgtEl>
                                          <p:spTgt spid="20"/>
                                        </p:tgtEl>
                                        <p:attrNameLst>
                                          <p:attrName>ppt_y</p:attrName>
                                        </p:attrNameLst>
                                      </p:cBhvr>
                                      <p:tavLst>
                                        <p:tav tm="0">
                                          <p:val>
                                            <p:strVal val="#ppt_y+.1"/>
                                          </p:val>
                                        </p:tav>
                                        <p:tav tm="100000">
                                          <p:val>
                                            <p:strVal val="#ppt_y"/>
                                          </p:val>
                                        </p:tav>
                                      </p:tavLst>
                                    </p:anim>
                                  </p:childTnLst>
                                </p:cTn>
                              </p:par>
                            </p:childTnLst>
                          </p:cTn>
                        </p:par>
                        <p:par>
                          <p:cTn id="70" fill="hold">
                            <p:stCondLst>
                              <p:cond delay="3250"/>
                            </p:stCondLst>
                            <p:childTnLst>
                              <p:par>
                                <p:cTn id="71" presetID="42" presetClass="entr" presetSubtype="0" fill="hold" grpId="0" nodeType="afterEffect">
                                  <p:stCondLst>
                                    <p:cond delay="0"/>
                                  </p:stCondLst>
                                  <p:childTnLst>
                                    <p:set>
                                      <p:cBhvr>
                                        <p:cTn id="72" dur="1" fill="hold">
                                          <p:stCondLst>
                                            <p:cond delay="0"/>
                                          </p:stCondLst>
                                        </p:cTn>
                                        <p:tgtEl>
                                          <p:spTgt spid="21"/>
                                        </p:tgtEl>
                                        <p:attrNameLst>
                                          <p:attrName>style.visibility</p:attrName>
                                        </p:attrNameLst>
                                      </p:cBhvr>
                                      <p:to>
                                        <p:strVal val="visible"/>
                                      </p:to>
                                    </p:set>
                                    <p:animEffect transition="in" filter="fade">
                                      <p:cBhvr>
                                        <p:cTn id="73" dur="250"/>
                                        <p:tgtEl>
                                          <p:spTgt spid="21"/>
                                        </p:tgtEl>
                                      </p:cBhvr>
                                    </p:animEffect>
                                    <p:anim calcmode="lin" valueType="num">
                                      <p:cBhvr>
                                        <p:cTn id="74" dur="250" fill="hold"/>
                                        <p:tgtEl>
                                          <p:spTgt spid="21"/>
                                        </p:tgtEl>
                                        <p:attrNameLst>
                                          <p:attrName>ppt_x</p:attrName>
                                        </p:attrNameLst>
                                      </p:cBhvr>
                                      <p:tavLst>
                                        <p:tav tm="0">
                                          <p:val>
                                            <p:strVal val="#ppt_x"/>
                                          </p:val>
                                        </p:tav>
                                        <p:tav tm="100000">
                                          <p:val>
                                            <p:strVal val="#ppt_x"/>
                                          </p:val>
                                        </p:tav>
                                      </p:tavLst>
                                    </p:anim>
                                    <p:anim calcmode="lin" valueType="num">
                                      <p:cBhvr>
                                        <p:cTn id="75" dur="250" fill="hold"/>
                                        <p:tgtEl>
                                          <p:spTgt spid="21"/>
                                        </p:tgtEl>
                                        <p:attrNameLst>
                                          <p:attrName>ppt_y</p:attrName>
                                        </p:attrNameLst>
                                      </p:cBhvr>
                                      <p:tavLst>
                                        <p:tav tm="0">
                                          <p:val>
                                            <p:strVal val="#ppt_y+.1"/>
                                          </p:val>
                                        </p:tav>
                                        <p:tav tm="100000">
                                          <p:val>
                                            <p:strVal val="#ppt_y"/>
                                          </p:val>
                                        </p:tav>
                                      </p:tavLst>
                                    </p:anim>
                                  </p:childTnLst>
                                </p:cTn>
                              </p:par>
                            </p:childTnLst>
                          </p:cTn>
                        </p:par>
                        <p:par>
                          <p:cTn id="76" fill="hold">
                            <p:stCondLst>
                              <p:cond delay="3500"/>
                            </p:stCondLst>
                            <p:childTnLst>
                              <p:par>
                                <p:cTn id="77" presetID="42" presetClass="entr" presetSubtype="0" fill="hold" grpId="0" nodeType="afterEffect">
                                  <p:stCondLst>
                                    <p:cond delay="0"/>
                                  </p:stCondLst>
                                  <p:childTnLst>
                                    <p:set>
                                      <p:cBhvr>
                                        <p:cTn id="78" dur="1" fill="hold">
                                          <p:stCondLst>
                                            <p:cond delay="0"/>
                                          </p:stCondLst>
                                        </p:cTn>
                                        <p:tgtEl>
                                          <p:spTgt spid="22"/>
                                        </p:tgtEl>
                                        <p:attrNameLst>
                                          <p:attrName>style.visibility</p:attrName>
                                        </p:attrNameLst>
                                      </p:cBhvr>
                                      <p:to>
                                        <p:strVal val="visible"/>
                                      </p:to>
                                    </p:set>
                                    <p:animEffect transition="in" filter="fade">
                                      <p:cBhvr>
                                        <p:cTn id="79" dur="250"/>
                                        <p:tgtEl>
                                          <p:spTgt spid="22"/>
                                        </p:tgtEl>
                                      </p:cBhvr>
                                    </p:animEffect>
                                    <p:anim calcmode="lin" valueType="num">
                                      <p:cBhvr>
                                        <p:cTn id="80" dur="250" fill="hold"/>
                                        <p:tgtEl>
                                          <p:spTgt spid="22"/>
                                        </p:tgtEl>
                                        <p:attrNameLst>
                                          <p:attrName>ppt_x</p:attrName>
                                        </p:attrNameLst>
                                      </p:cBhvr>
                                      <p:tavLst>
                                        <p:tav tm="0">
                                          <p:val>
                                            <p:strVal val="#ppt_x"/>
                                          </p:val>
                                        </p:tav>
                                        <p:tav tm="100000">
                                          <p:val>
                                            <p:strVal val="#ppt_x"/>
                                          </p:val>
                                        </p:tav>
                                      </p:tavLst>
                                    </p:anim>
                                    <p:anim calcmode="lin" valueType="num">
                                      <p:cBhvr>
                                        <p:cTn id="81" dur="250" fill="hold"/>
                                        <p:tgtEl>
                                          <p:spTgt spid="22"/>
                                        </p:tgtEl>
                                        <p:attrNameLst>
                                          <p:attrName>ppt_y</p:attrName>
                                        </p:attrNameLst>
                                      </p:cBhvr>
                                      <p:tavLst>
                                        <p:tav tm="0">
                                          <p:val>
                                            <p:strVal val="#ppt_y+.1"/>
                                          </p:val>
                                        </p:tav>
                                        <p:tav tm="100000">
                                          <p:val>
                                            <p:strVal val="#ppt_y"/>
                                          </p:val>
                                        </p:tav>
                                      </p:tavLst>
                                    </p:anim>
                                  </p:childTnLst>
                                </p:cTn>
                              </p:par>
                            </p:childTnLst>
                          </p:cTn>
                        </p:par>
                        <p:par>
                          <p:cTn id="82" fill="hold">
                            <p:stCondLst>
                              <p:cond delay="3750"/>
                            </p:stCondLst>
                            <p:childTnLst>
                              <p:par>
                                <p:cTn id="83" presetID="42" presetClass="entr" presetSubtype="0" fill="hold" grpId="0" nodeType="after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fade">
                                      <p:cBhvr>
                                        <p:cTn id="85" dur="250"/>
                                        <p:tgtEl>
                                          <p:spTgt spid="23"/>
                                        </p:tgtEl>
                                      </p:cBhvr>
                                    </p:animEffect>
                                    <p:anim calcmode="lin" valueType="num">
                                      <p:cBhvr>
                                        <p:cTn id="86" dur="250" fill="hold"/>
                                        <p:tgtEl>
                                          <p:spTgt spid="23"/>
                                        </p:tgtEl>
                                        <p:attrNameLst>
                                          <p:attrName>ppt_x</p:attrName>
                                        </p:attrNameLst>
                                      </p:cBhvr>
                                      <p:tavLst>
                                        <p:tav tm="0">
                                          <p:val>
                                            <p:strVal val="#ppt_x"/>
                                          </p:val>
                                        </p:tav>
                                        <p:tav tm="100000">
                                          <p:val>
                                            <p:strVal val="#ppt_x"/>
                                          </p:val>
                                        </p:tav>
                                      </p:tavLst>
                                    </p:anim>
                                    <p:anim calcmode="lin" valueType="num">
                                      <p:cBhvr>
                                        <p:cTn id="87" dur="250" fill="hold"/>
                                        <p:tgtEl>
                                          <p:spTgt spid="23"/>
                                        </p:tgtEl>
                                        <p:attrNameLst>
                                          <p:attrName>ppt_y</p:attrName>
                                        </p:attrNameLst>
                                      </p:cBhvr>
                                      <p:tavLst>
                                        <p:tav tm="0">
                                          <p:val>
                                            <p:strVal val="#ppt_y+.1"/>
                                          </p:val>
                                        </p:tav>
                                        <p:tav tm="100000">
                                          <p:val>
                                            <p:strVal val="#ppt_y"/>
                                          </p:val>
                                        </p:tav>
                                      </p:tavLst>
                                    </p:anim>
                                  </p:childTnLst>
                                </p:cTn>
                              </p:par>
                            </p:childTnLst>
                          </p:cTn>
                        </p:par>
                        <p:par>
                          <p:cTn id="88" fill="hold">
                            <p:stCondLst>
                              <p:cond delay="4000"/>
                            </p:stCondLst>
                            <p:childTnLst>
                              <p:par>
                                <p:cTn id="89" presetID="42" presetClass="entr" presetSubtype="0" fill="hold" grpId="0" nodeType="afterEffect">
                                  <p:stCondLst>
                                    <p:cond delay="0"/>
                                  </p:stCondLst>
                                  <p:childTnLst>
                                    <p:set>
                                      <p:cBhvr>
                                        <p:cTn id="90" dur="1" fill="hold">
                                          <p:stCondLst>
                                            <p:cond delay="0"/>
                                          </p:stCondLst>
                                        </p:cTn>
                                        <p:tgtEl>
                                          <p:spTgt spid="24"/>
                                        </p:tgtEl>
                                        <p:attrNameLst>
                                          <p:attrName>style.visibility</p:attrName>
                                        </p:attrNameLst>
                                      </p:cBhvr>
                                      <p:to>
                                        <p:strVal val="visible"/>
                                      </p:to>
                                    </p:set>
                                    <p:animEffect transition="in" filter="fade">
                                      <p:cBhvr>
                                        <p:cTn id="91" dur="250"/>
                                        <p:tgtEl>
                                          <p:spTgt spid="24"/>
                                        </p:tgtEl>
                                      </p:cBhvr>
                                    </p:animEffect>
                                    <p:anim calcmode="lin" valueType="num">
                                      <p:cBhvr>
                                        <p:cTn id="92" dur="250" fill="hold"/>
                                        <p:tgtEl>
                                          <p:spTgt spid="24"/>
                                        </p:tgtEl>
                                        <p:attrNameLst>
                                          <p:attrName>ppt_x</p:attrName>
                                        </p:attrNameLst>
                                      </p:cBhvr>
                                      <p:tavLst>
                                        <p:tav tm="0">
                                          <p:val>
                                            <p:strVal val="#ppt_x"/>
                                          </p:val>
                                        </p:tav>
                                        <p:tav tm="100000">
                                          <p:val>
                                            <p:strVal val="#ppt_x"/>
                                          </p:val>
                                        </p:tav>
                                      </p:tavLst>
                                    </p:anim>
                                    <p:anim calcmode="lin" valueType="num">
                                      <p:cBhvr>
                                        <p:cTn id="93" dur="250" fill="hold"/>
                                        <p:tgtEl>
                                          <p:spTgt spid="24"/>
                                        </p:tgtEl>
                                        <p:attrNameLst>
                                          <p:attrName>ppt_y</p:attrName>
                                        </p:attrNameLst>
                                      </p:cBhvr>
                                      <p:tavLst>
                                        <p:tav tm="0">
                                          <p:val>
                                            <p:strVal val="#ppt_y+.1"/>
                                          </p:val>
                                        </p:tav>
                                        <p:tav tm="100000">
                                          <p:val>
                                            <p:strVal val="#ppt_y"/>
                                          </p:val>
                                        </p:tav>
                                      </p:tavLst>
                                    </p:anim>
                                  </p:childTnLst>
                                </p:cTn>
                              </p:par>
                            </p:childTnLst>
                          </p:cTn>
                        </p:par>
                        <p:par>
                          <p:cTn id="94" fill="hold">
                            <p:stCondLst>
                              <p:cond delay="4250"/>
                            </p:stCondLst>
                            <p:childTnLst>
                              <p:par>
                                <p:cTn id="95" presetID="42" presetClass="entr" presetSubtype="0" fill="hold" grpId="0" nodeType="afterEffect">
                                  <p:stCondLst>
                                    <p:cond delay="0"/>
                                  </p:stCondLst>
                                  <p:childTnLst>
                                    <p:set>
                                      <p:cBhvr>
                                        <p:cTn id="96" dur="1" fill="hold">
                                          <p:stCondLst>
                                            <p:cond delay="0"/>
                                          </p:stCondLst>
                                        </p:cTn>
                                        <p:tgtEl>
                                          <p:spTgt spid="25"/>
                                        </p:tgtEl>
                                        <p:attrNameLst>
                                          <p:attrName>style.visibility</p:attrName>
                                        </p:attrNameLst>
                                      </p:cBhvr>
                                      <p:to>
                                        <p:strVal val="visible"/>
                                      </p:to>
                                    </p:set>
                                    <p:animEffect transition="in" filter="fade">
                                      <p:cBhvr>
                                        <p:cTn id="97" dur="250"/>
                                        <p:tgtEl>
                                          <p:spTgt spid="25"/>
                                        </p:tgtEl>
                                      </p:cBhvr>
                                    </p:animEffect>
                                    <p:anim calcmode="lin" valueType="num">
                                      <p:cBhvr>
                                        <p:cTn id="98" dur="250" fill="hold"/>
                                        <p:tgtEl>
                                          <p:spTgt spid="25"/>
                                        </p:tgtEl>
                                        <p:attrNameLst>
                                          <p:attrName>ppt_x</p:attrName>
                                        </p:attrNameLst>
                                      </p:cBhvr>
                                      <p:tavLst>
                                        <p:tav tm="0">
                                          <p:val>
                                            <p:strVal val="#ppt_x"/>
                                          </p:val>
                                        </p:tav>
                                        <p:tav tm="100000">
                                          <p:val>
                                            <p:strVal val="#ppt_x"/>
                                          </p:val>
                                        </p:tav>
                                      </p:tavLst>
                                    </p:anim>
                                    <p:anim calcmode="lin" valueType="num">
                                      <p:cBhvr>
                                        <p:cTn id="99" dur="250" fill="hold"/>
                                        <p:tgtEl>
                                          <p:spTgt spid="25"/>
                                        </p:tgtEl>
                                        <p:attrNameLst>
                                          <p:attrName>ppt_y</p:attrName>
                                        </p:attrNameLst>
                                      </p:cBhvr>
                                      <p:tavLst>
                                        <p:tav tm="0">
                                          <p:val>
                                            <p:strVal val="#ppt_y+.1"/>
                                          </p:val>
                                        </p:tav>
                                        <p:tav tm="100000">
                                          <p:val>
                                            <p:strVal val="#ppt_y"/>
                                          </p:val>
                                        </p:tav>
                                      </p:tavLst>
                                    </p:anim>
                                  </p:childTnLst>
                                </p:cTn>
                              </p:par>
                            </p:childTnLst>
                          </p:cTn>
                        </p:par>
                        <p:par>
                          <p:cTn id="100" fill="hold">
                            <p:stCondLst>
                              <p:cond delay="4500"/>
                            </p:stCondLst>
                            <p:childTnLst>
                              <p:par>
                                <p:cTn id="101" presetID="42" presetClass="entr" presetSubtype="0"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Effect transition="in" filter="fade">
                                      <p:cBhvr>
                                        <p:cTn id="103" dur="250"/>
                                        <p:tgtEl>
                                          <p:spTgt spid="26"/>
                                        </p:tgtEl>
                                      </p:cBhvr>
                                    </p:animEffect>
                                    <p:anim calcmode="lin" valueType="num">
                                      <p:cBhvr>
                                        <p:cTn id="104" dur="250" fill="hold"/>
                                        <p:tgtEl>
                                          <p:spTgt spid="26"/>
                                        </p:tgtEl>
                                        <p:attrNameLst>
                                          <p:attrName>ppt_x</p:attrName>
                                        </p:attrNameLst>
                                      </p:cBhvr>
                                      <p:tavLst>
                                        <p:tav tm="0">
                                          <p:val>
                                            <p:strVal val="#ppt_x"/>
                                          </p:val>
                                        </p:tav>
                                        <p:tav tm="100000">
                                          <p:val>
                                            <p:strVal val="#ppt_x"/>
                                          </p:val>
                                        </p:tav>
                                      </p:tavLst>
                                    </p:anim>
                                    <p:anim calcmode="lin" valueType="num">
                                      <p:cBhvr>
                                        <p:cTn id="105" dur="250" fill="hold"/>
                                        <p:tgtEl>
                                          <p:spTgt spid="26"/>
                                        </p:tgtEl>
                                        <p:attrNameLst>
                                          <p:attrName>ppt_y</p:attrName>
                                        </p:attrNameLst>
                                      </p:cBhvr>
                                      <p:tavLst>
                                        <p:tav tm="0">
                                          <p:val>
                                            <p:strVal val="#ppt_y+.1"/>
                                          </p:val>
                                        </p:tav>
                                        <p:tav tm="100000">
                                          <p:val>
                                            <p:strVal val="#ppt_y"/>
                                          </p:val>
                                        </p:tav>
                                      </p:tavLst>
                                    </p:anim>
                                  </p:childTnLst>
                                </p:cTn>
                              </p:par>
                            </p:childTnLst>
                          </p:cTn>
                        </p:par>
                        <p:par>
                          <p:cTn id="106" fill="hold">
                            <p:stCondLst>
                              <p:cond delay="4750"/>
                            </p:stCondLst>
                            <p:childTnLst>
                              <p:par>
                                <p:cTn id="107" presetID="42"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250"/>
                                        <p:tgtEl>
                                          <p:spTgt spid="27"/>
                                        </p:tgtEl>
                                      </p:cBhvr>
                                    </p:animEffect>
                                    <p:anim calcmode="lin" valueType="num">
                                      <p:cBhvr>
                                        <p:cTn id="110" dur="250" fill="hold"/>
                                        <p:tgtEl>
                                          <p:spTgt spid="27"/>
                                        </p:tgtEl>
                                        <p:attrNameLst>
                                          <p:attrName>ppt_x</p:attrName>
                                        </p:attrNameLst>
                                      </p:cBhvr>
                                      <p:tavLst>
                                        <p:tav tm="0">
                                          <p:val>
                                            <p:strVal val="#ppt_x"/>
                                          </p:val>
                                        </p:tav>
                                        <p:tav tm="100000">
                                          <p:val>
                                            <p:strVal val="#ppt_x"/>
                                          </p:val>
                                        </p:tav>
                                      </p:tavLst>
                                    </p:anim>
                                    <p:anim calcmode="lin" valueType="num">
                                      <p:cBhvr>
                                        <p:cTn id="111" dur="250" fill="hold"/>
                                        <p:tgtEl>
                                          <p:spTgt spid="27"/>
                                        </p:tgtEl>
                                        <p:attrNameLst>
                                          <p:attrName>ppt_y</p:attrName>
                                        </p:attrNameLst>
                                      </p:cBhvr>
                                      <p:tavLst>
                                        <p:tav tm="0">
                                          <p:val>
                                            <p:strVal val="#ppt_y+.1"/>
                                          </p:val>
                                        </p:tav>
                                        <p:tav tm="100000">
                                          <p:val>
                                            <p:strVal val="#ppt_y"/>
                                          </p:val>
                                        </p:tav>
                                      </p:tavLst>
                                    </p:anim>
                                  </p:childTnLst>
                                </p:cTn>
                              </p:par>
                            </p:childTnLst>
                          </p:cTn>
                        </p:par>
                        <p:par>
                          <p:cTn id="112" fill="hold">
                            <p:stCondLst>
                              <p:cond delay="5000"/>
                            </p:stCondLst>
                            <p:childTnLst>
                              <p:par>
                                <p:cTn id="113" presetID="42" presetClass="entr" presetSubtype="0" fill="hold" grpId="0" nodeType="afterEffect">
                                  <p:stCondLst>
                                    <p:cond delay="0"/>
                                  </p:stCondLst>
                                  <p:childTnLst>
                                    <p:set>
                                      <p:cBhvr>
                                        <p:cTn id="114" dur="1" fill="hold">
                                          <p:stCondLst>
                                            <p:cond delay="0"/>
                                          </p:stCondLst>
                                        </p:cTn>
                                        <p:tgtEl>
                                          <p:spTgt spid="28"/>
                                        </p:tgtEl>
                                        <p:attrNameLst>
                                          <p:attrName>style.visibility</p:attrName>
                                        </p:attrNameLst>
                                      </p:cBhvr>
                                      <p:to>
                                        <p:strVal val="visible"/>
                                      </p:to>
                                    </p:set>
                                    <p:animEffect transition="in" filter="fade">
                                      <p:cBhvr>
                                        <p:cTn id="115" dur="250"/>
                                        <p:tgtEl>
                                          <p:spTgt spid="28"/>
                                        </p:tgtEl>
                                      </p:cBhvr>
                                    </p:animEffect>
                                    <p:anim calcmode="lin" valueType="num">
                                      <p:cBhvr>
                                        <p:cTn id="116" dur="250" fill="hold"/>
                                        <p:tgtEl>
                                          <p:spTgt spid="28"/>
                                        </p:tgtEl>
                                        <p:attrNameLst>
                                          <p:attrName>ppt_x</p:attrName>
                                        </p:attrNameLst>
                                      </p:cBhvr>
                                      <p:tavLst>
                                        <p:tav tm="0">
                                          <p:val>
                                            <p:strVal val="#ppt_x"/>
                                          </p:val>
                                        </p:tav>
                                        <p:tav tm="100000">
                                          <p:val>
                                            <p:strVal val="#ppt_x"/>
                                          </p:val>
                                        </p:tav>
                                      </p:tavLst>
                                    </p:anim>
                                    <p:anim calcmode="lin" valueType="num">
                                      <p:cBhvr>
                                        <p:cTn id="117" dur="250" fill="hold"/>
                                        <p:tgtEl>
                                          <p:spTgt spid="28"/>
                                        </p:tgtEl>
                                        <p:attrNameLst>
                                          <p:attrName>ppt_y</p:attrName>
                                        </p:attrNameLst>
                                      </p:cBhvr>
                                      <p:tavLst>
                                        <p:tav tm="0">
                                          <p:val>
                                            <p:strVal val="#ppt_y+.1"/>
                                          </p:val>
                                        </p:tav>
                                        <p:tav tm="100000">
                                          <p:val>
                                            <p:strVal val="#ppt_y"/>
                                          </p:val>
                                        </p:tav>
                                      </p:tavLst>
                                    </p:anim>
                                  </p:childTnLst>
                                </p:cTn>
                              </p:par>
                            </p:childTnLst>
                          </p:cTn>
                        </p:par>
                        <p:par>
                          <p:cTn id="118" fill="hold">
                            <p:stCondLst>
                              <p:cond delay="5250"/>
                            </p:stCondLst>
                            <p:childTnLst>
                              <p:par>
                                <p:cTn id="119" presetID="42" presetClass="entr" presetSubtype="0" fill="hold" grpId="0" nodeType="afterEffect">
                                  <p:stCondLst>
                                    <p:cond delay="0"/>
                                  </p:stCondLst>
                                  <p:childTnLst>
                                    <p:set>
                                      <p:cBhvr>
                                        <p:cTn id="120" dur="1" fill="hold">
                                          <p:stCondLst>
                                            <p:cond delay="0"/>
                                          </p:stCondLst>
                                        </p:cTn>
                                        <p:tgtEl>
                                          <p:spTgt spid="29"/>
                                        </p:tgtEl>
                                        <p:attrNameLst>
                                          <p:attrName>style.visibility</p:attrName>
                                        </p:attrNameLst>
                                      </p:cBhvr>
                                      <p:to>
                                        <p:strVal val="visible"/>
                                      </p:to>
                                    </p:set>
                                    <p:animEffect transition="in" filter="fade">
                                      <p:cBhvr>
                                        <p:cTn id="121" dur="250"/>
                                        <p:tgtEl>
                                          <p:spTgt spid="29"/>
                                        </p:tgtEl>
                                      </p:cBhvr>
                                    </p:animEffect>
                                    <p:anim calcmode="lin" valueType="num">
                                      <p:cBhvr>
                                        <p:cTn id="122" dur="250" fill="hold"/>
                                        <p:tgtEl>
                                          <p:spTgt spid="29"/>
                                        </p:tgtEl>
                                        <p:attrNameLst>
                                          <p:attrName>ppt_x</p:attrName>
                                        </p:attrNameLst>
                                      </p:cBhvr>
                                      <p:tavLst>
                                        <p:tav tm="0">
                                          <p:val>
                                            <p:strVal val="#ppt_x"/>
                                          </p:val>
                                        </p:tav>
                                        <p:tav tm="100000">
                                          <p:val>
                                            <p:strVal val="#ppt_x"/>
                                          </p:val>
                                        </p:tav>
                                      </p:tavLst>
                                    </p:anim>
                                    <p:anim calcmode="lin" valueType="num">
                                      <p:cBhvr>
                                        <p:cTn id="123" dur="250" fill="hold"/>
                                        <p:tgtEl>
                                          <p:spTgt spid="29"/>
                                        </p:tgtEl>
                                        <p:attrNameLst>
                                          <p:attrName>ppt_y</p:attrName>
                                        </p:attrNameLst>
                                      </p:cBhvr>
                                      <p:tavLst>
                                        <p:tav tm="0">
                                          <p:val>
                                            <p:strVal val="#ppt_y+.1"/>
                                          </p:val>
                                        </p:tav>
                                        <p:tav tm="100000">
                                          <p:val>
                                            <p:strVal val="#ppt_y"/>
                                          </p:val>
                                        </p:tav>
                                      </p:tavLst>
                                    </p:anim>
                                  </p:childTnLst>
                                </p:cTn>
                              </p:par>
                            </p:childTnLst>
                          </p:cTn>
                        </p:par>
                        <p:par>
                          <p:cTn id="124" fill="hold">
                            <p:stCondLst>
                              <p:cond delay="5500"/>
                            </p:stCondLst>
                            <p:childTnLst>
                              <p:par>
                                <p:cTn id="125" presetID="42" presetClass="entr" presetSubtype="0" fill="hold" grpId="0" nodeType="afterEffect">
                                  <p:stCondLst>
                                    <p:cond delay="0"/>
                                  </p:stCondLst>
                                  <p:childTnLst>
                                    <p:set>
                                      <p:cBhvr>
                                        <p:cTn id="126" dur="1" fill="hold">
                                          <p:stCondLst>
                                            <p:cond delay="0"/>
                                          </p:stCondLst>
                                        </p:cTn>
                                        <p:tgtEl>
                                          <p:spTgt spid="30"/>
                                        </p:tgtEl>
                                        <p:attrNameLst>
                                          <p:attrName>style.visibility</p:attrName>
                                        </p:attrNameLst>
                                      </p:cBhvr>
                                      <p:to>
                                        <p:strVal val="visible"/>
                                      </p:to>
                                    </p:set>
                                    <p:animEffect transition="in" filter="fade">
                                      <p:cBhvr>
                                        <p:cTn id="127" dur="250"/>
                                        <p:tgtEl>
                                          <p:spTgt spid="30"/>
                                        </p:tgtEl>
                                      </p:cBhvr>
                                    </p:animEffect>
                                    <p:anim calcmode="lin" valueType="num">
                                      <p:cBhvr>
                                        <p:cTn id="128" dur="250" fill="hold"/>
                                        <p:tgtEl>
                                          <p:spTgt spid="30"/>
                                        </p:tgtEl>
                                        <p:attrNameLst>
                                          <p:attrName>ppt_x</p:attrName>
                                        </p:attrNameLst>
                                      </p:cBhvr>
                                      <p:tavLst>
                                        <p:tav tm="0">
                                          <p:val>
                                            <p:strVal val="#ppt_x"/>
                                          </p:val>
                                        </p:tav>
                                        <p:tav tm="100000">
                                          <p:val>
                                            <p:strVal val="#ppt_x"/>
                                          </p:val>
                                        </p:tav>
                                      </p:tavLst>
                                    </p:anim>
                                    <p:anim calcmode="lin" valueType="num">
                                      <p:cBhvr>
                                        <p:cTn id="129" dur="250" fill="hold"/>
                                        <p:tgtEl>
                                          <p:spTgt spid="30"/>
                                        </p:tgtEl>
                                        <p:attrNameLst>
                                          <p:attrName>ppt_y</p:attrName>
                                        </p:attrNameLst>
                                      </p:cBhvr>
                                      <p:tavLst>
                                        <p:tav tm="0">
                                          <p:val>
                                            <p:strVal val="#ppt_y+.1"/>
                                          </p:val>
                                        </p:tav>
                                        <p:tav tm="100000">
                                          <p:val>
                                            <p:strVal val="#ppt_y"/>
                                          </p:val>
                                        </p:tav>
                                      </p:tavLst>
                                    </p:anim>
                                  </p:childTnLst>
                                </p:cTn>
                              </p:par>
                            </p:childTnLst>
                          </p:cTn>
                        </p:par>
                        <p:par>
                          <p:cTn id="130" fill="hold">
                            <p:stCondLst>
                              <p:cond delay="5750"/>
                            </p:stCondLst>
                            <p:childTnLst>
                              <p:par>
                                <p:cTn id="131" presetID="42" presetClass="entr" presetSubtype="0" fill="hold" nodeType="afterEffect">
                                  <p:stCondLst>
                                    <p:cond delay="0"/>
                                  </p:stCondLst>
                                  <p:childTnLst>
                                    <p:set>
                                      <p:cBhvr>
                                        <p:cTn id="132" dur="1" fill="hold">
                                          <p:stCondLst>
                                            <p:cond delay="0"/>
                                          </p:stCondLst>
                                        </p:cTn>
                                        <p:tgtEl>
                                          <p:spTgt spid="31"/>
                                        </p:tgtEl>
                                        <p:attrNameLst>
                                          <p:attrName>style.visibility</p:attrName>
                                        </p:attrNameLst>
                                      </p:cBhvr>
                                      <p:to>
                                        <p:strVal val="visible"/>
                                      </p:to>
                                    </p:set>
                                    <p:animEffect transition="in" filter="fade">
                                      <p:cBhvr>
                                        <p:cTn id="133" dur="250"/>
                                        <p:tgtEl>
                                          <p:spTgt spid="31"/>
                                        </p:tgtEl>
                                      </p:cBhvr>
                                    </p:animEffect>
                                    <p:anim calcmode="lin" valueType="num">
                                      <p:cBhvr>
                                        <p:cTn id="134" dur="250" fill="hold"/>
                                        <p:tgtEl>
                                          <p:spTgt spid="31"/>
                                        </p:tgtEl>
                                        <p:attrNameLst>
                                          <p:attrName>ppt_x</p:attrName>
                                        </p:attrNameLst>
                                      </p:cBhvr>
                                      <p:tavLst>
                                        <p:tav tm="0">
                                          <p:val>
                                            <p:strVal val="#ppt_x"/>
                                          </p:val>
                                        </p:tav>
                                        <p:tav tm="100000">
                                          <p:val>
                                            <p:strVal val="#ppt_x"/>
                                          </p:val>
                                        </p:tav>
                                      </p:tavLst>
                                    </p:anim>
                                    <p:anim calcmode="lin" valueType="num">
                                      <p:cBhvr>
                                        <p:cTn id="135" dur="250" fill="hold"/>
                                        <p:tgtEl>
                                          <p:spTgt spid="31"/>
                                        </p:tgtEl>
                                        <p:attrNameLst>
                                          <p:attrName>ppt_y</p:attrName>
                                        </p:attrNameLst>
                                      </p:cBhvr>
                                      <p:tavLst>
                                        <p:tav tm="0">
                                          <p:val>
                                            <p:strVal val="#ppt_y+.1"/>
                                          </p:val>
                                        </p:tav>
                                        <p:tav tm="100000">
                                          <p:val>
                                            <p:strVal val="#ppt_y"/>
                                          </p:val>
                                        </p:tav>
                                      </p:tavLst>
                                    </p:anim>
                                  </p:childTnLst>
                                </p:cTn>
                              </p:par>
                            </p:childTnLst>
                          </p:cTn>
                        </p:par>
                        <p:par>
                          <p:cTn id="136" fill="hold">
                            <p:stCondLst>
                              <p:cond delay="6000"/>
                            </p:stCondLst>
                            <p:childTnLst>
                              <p:par>
                                <p:cTn id="137" presetID="42" presetClass="entr" presetSubtype="0" fill="hold"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fade">
                                      <p:cBhvr>
                                        <p:cTn id="139" dur="250"/>
                                        <p:tgtEl>
                                          <p:spTgt spid="35"/>
                                        </p:tgtEl>
                                      </p:cBhvr>
                                    </p:animEffect>
                                    <p:anim calcmode="lin" valueType="num">
                                      <p:cBhvr>
                                        <p:cTn id="140" dur="250" fill="hold"/>
                                        <p:tgtEl>
                                          <p:spTgt spid="35"/>
                                        </p:tgtEl>
                                        <p:attrNameLst>
                                          <p:attrName>ppt_x</p:attrName>
                                        </p:attrNameLst>
                                      </p:cBhvr>
                                      <p:tavLst>
                                        <p:tav tm="0">
                                          <p:val>
                                            <p:strVal val="#ppt_x"/>
                                          </p:val>
                                        </p:tav>
                                        <p:tav tm="100000">
                                          <p:val>
                                            <p:strVal val="#ppt_x"/>
                                          </p:val>
                                        </p:tav>
                                      </p:tavLst>
                                    </p:anim>
                                    <p:anim calcmode="lin" valueType="num">
                                      <p:cBhvr>
                                        <p:cTn id="141" dur="250" fill="hold"/>
                                        <p:tgtEl>
                                          <p:spTgt spid="35"/>
                                        </p:tgtEl>
                                        <p:attrNameLst>
                                          <p:attrName>ppt_y</p:attrName>
                                        </p:attrNameLst>
                                      </p:cBhvr>
                                      <p:tavLst>
                                        <p:tav tm="0">
                                          <p:val>
                                            <p:strVal val="#ppt_y+.1"/>
                                          </p:val>
                                        </p:tav>
                                        <p:tav tm="100000">
                                          <p:val>
                                            <p:strVal val="#ppt_y"/>
                                          </p:val>
                                        </p:tav>
                                      </p:tavLst>
                                    </p:anim>
                                  </p:childTnLst>
                                </p:cTn>
                              </p:par>
                            </p:childTnLst>
                          </p:cTn>
                        </p:par>
                        <p:par>
                          <p:cTn id="142" fill="hold">
                            <p:stCondLst>
                              <p:cond delay="6250"/>
                            </p:stCondLst>
                            <p:childTnLst>
                              <p:par>
                                <p:cTn id="143" presetID="42" presetClass="entr" presetSubtype="0" fill="hold" grpId="0"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fade">
                                      <p:cBhvr>
                                        <p:cTn id="145" dur="250"/>
                                        <p:tgtEl>
                                          <p:spTgt spid="39"/>
                                        </p:tgtEl>
                                      </p:cBhvr>
                                    </p:animEffect>
                                    <p:anim calcmode="lin" valueType="num">
                                      <p:cBhvr>
                                        <p:cTn id="146" dur="250" fill="hold"/>
                                        <p:tgtEl>
                                          <p:spTgt spid="39"/>
                                        </p:tgtEl>
                                        <p:attrNameLst>
                                          <p:attrName>ppt_x</p:attrName>
                                        </p:attrNameLst>
                                      </p:cBhvr>
                                      <p:tavLst>
                                        <p:tav tm="0">
                                          <p:val>
                                            <p:strVal val="#ppt_x"/>
                                          </p:val>
                                        </p:tav>
                                        <p:tav tm="100000">
                                          <p:val>
                                            <p:strVal val="#ppt_x"/>
                                          </p:val>
                                        </p:tav>
                                      </p:tavLst>
                                    </p:anim>
                                    <p:anim calcmode="lin" valueType="num">
                                      <p:cBhvr>
                                        <p:cTn id="147" dur="25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8" grpId="0" animBg="1"/>
      <p:bldP spid="19" grpId="0" animBg="1"/>
      <p:bldP spid="20" grpId="0" animBg="1"/>
      <p:bldP spid="21" grpId="0"/>
      <p:bldP spid="22" grpId="0"/>
      <p:bldP spid="23" grpId="0"/>
      <p:bldP spid="24" grpId="0"/>
      <p:bldP spid="25" grpId="0"/>
      <p:bldP spid="26" grpId="0"/>
      <p:bldP spid="27" grpId="0"/>
      <p:bldP spid="28" grpId="0"/>
      <p:bldP spid="29" grpId="0" animBg="1"/>
      <p:bldP spid="30" grpId="0" animBg="1"/>
      <p:bldP spid="3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a:extLst>
              <a:ext uri="{FF2B5EF4-FFF2-40B4-BE49-F238E27FC236}">
                <a16:creationId xmlns:a16="http://schemas.microsoft.com/office/drawing/2014/main" id="{A09ABD18-E0F6-43B9-BA06-155BE8737909}"/>
              </a:ext>
            </a:extLst>
          </p:cNvPr>
          <p:cNvGrpSpPr/>
          <p:nvPr/>
        </p:nvGrpSpPr>
        <p:grpSpPr>
          <a:xfrm>
            <a:off x="0" y="220275"/>
            <a:ext cx="12190413" cy="941775"/>
            <a:chOff x="0" y="220275"/>
            <a:chExt cx="12190413" cy="941775"/>
          </a:xfrm>
        </p:grpSpPr>
        <p:grpSp>
          <p:nvGrpSpPr>
            <p:cNvPr id="7" name="组合 6">
              <a:extLst>
                <a:ext uri="{FF2B5EF4-FFF2-40B4-BE49-F238E27FC236}">
                  <a16:creationId xmlns:a16="http://schemas.microsoft.com/office/drawing/2014/main" id="{91A78D73-1534-4CEC-A1A8-97E5AD40ECCB}"/>
                </a:ext>
              </a:extLst>
            </p:cNvPr>
            <p:cNvGrpSpPr/>
            <p:nvPr/>
          </p:nvGrpSpPr>
          <p:grpSpPr>
            <a:xfrm>
              <a:off x="0" y="223297"/>
              <a:ext cx="12190413" cy="938753"/>
              <a:chOff x="0" y="223297"/>
              <a:chExt cx="12190413" cy="938753"/>
            </a:xfrm>
          </p:grpSpPr>
          <p:grpSp>
            <p:nvGrpSpPr>
              <p:cNvPr id="3" name="组合 2">
                <a:extLst>
                  <a:ext uri="{FF2B5EF4-FFF2-40B4-BE49-F238E27FC236}">
                    <a16:creationId xmlns:a16="http://schemas.microsoft.com/office/drawing/2014/main" id="{221BB330-C659-4041-8497-81889502ABCF}"/>
                  </a:ext>
                </a:extLst>
              </p:cNvPr>
              <p:cNvGrpSpPr/>
              <p:nvPr/>
            </p:nvGrpSpPr>
            <p:grpSpPr>
              <a:xfrm>
                <a:off x="4470555" y="223297"/>
                <a:ext cx="3255324" cy="750249"/>
                <a:chOff x="1143155" y="278633"/>
                <a:chExt cx="3255324" cy="750249"/>
              </a:xfrm>
            </p:grpSpPr>
            <p:sp>
              <p:nvSpPr>
                <p:cNvPr id="4" name="TextBox 8">
                  <a:extLst>
                    <a:ext uri="{FF2B5EF4-FFF2-40B4-BE49-F238E27FC236}">
                      <a16:creationId xmlns:a16="http://schemas.microsoft.com/office/drawing/2014/main" id="{FAD4A74A-6089-42C7-80E6-C3319B374D80}"/>
                    </a:ext>
                  </a:extLst>
                </p:cNvPr>
                <p:cNvSpPr txBox="1">
                  <a:spLocks noChangeArrowheads="1"/>
                </p:cNvSpPr>
                <p:nvPr/>
              </p:nvSpPr>
              <p:spPr bwMode="auto">
                <a:xfrm>
                  <a:off x="1143156" y="278633"/>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en-US" altLang="zh-CN" sz="3200" dirty="0">
                      <a:solidFill>
                        <a:schemeClr val="tx2">
                          <a:lumMod val="50000"/>
                        </a:schemeClr>
                      </a:solidFill>
                      <a:cs typeface="+mn-ea"/>
                      <a:sym typeface="+mn-lt"/>
                    </a:rPr>
                    <a:t>Add title text</a:t>
                  </a:r>
                  <a:endParaRPr lang="zh-CN" altLang="en-US" sz="3200" dirty="0">
                    <a:solidFill>
                      <a:schemeClr val="tx2">
                        <a:lumMod val="50000"/>
                      </a:schemeClr>
                    </a:solidFill>
                    <a:cs typeface="+mn-ea"/>
                    <a:sym typeface="+mn-lt"/>
                  </a:endParaRPr>
                </a:p>
              </p:txBody>
            </p:sp>
            <p:sp>
              <p:nvSpPr>
                <p:cNvPr id="5" name="TextBox 8">
                  <a:extLst>
                    <a:ext uri="{FF2B5EF4-FFF2-40B4-BE49-F238E27FC236}">
                      <a16:creationId xmlns:a16="http://schemas.microsoft.com/office/drawing/2014/main" id="{CBE39269-C6CD-4C9B-B3BE-3D41352680AF}"/>
                    </a:ext>
                  </a:extLst>
                </p:cNvPr>
                <p:cNvSpPr txBox="1">
                  <a:spLocks noChangeArrowheads="1"/>
                </p:cNvSpPr>
                <p:nvPr/>
              </p:nvSpPr>
              <p:spPr bwMode="auto">
                <a:xfrm>
                  <a:off x="1143155" y="844216"/>
                  <a:ext cx="325532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algn="ctr" eaLnBrk="1" hangingPunct="1"/>
                  <a:r>
                    <a:rPr lang="en-US" altLang="zh-CN" sz="1200" dirty="0">
                      <a:solidFill>
                        <a:srgbClr val="C00000"/>
                      </a:solidFill>
                      <a:cs typeface="+mn-ea"/>
                      <a:sym typeface="+mn-lt"/>
                    </a:rPr>
                    <a:t>CLICK TO ADD CAPTION TEXT</a:t>
                  </a:r>
                  <a:endParaRPr lang="zh-CN" altLang="en-US" sz="1200" dirty="0">
                    <a:solidFill>
                      <a:srgbClr val="C00000"/>
                    </a:solidFill>
                    <a:cs typeface="+mn-ea"/>
                    <a:sym typeface="+mn-lt"/>
                  </a:endParaRPr>
                </a:p>
              </p:txBody>
            </p:sp>
          </p:grpSp>
          <p:cxnSp>
            <p:nvCxnSpPr>
              <p:cNvPr id="6" name="直接连接符 5">
                <a:extLst>
                  <a:ext uri="{FF2B5EF4-FFF2-40B4-BE49-F238E27FC236}">
                    <a16:creationId xmlns:a16="http://schemas.microsoft.com/office/drawing/2014/main" id="{A04BADEE-C3C6-4893-B473-ED048E7FD8D5}"/>
                  </a:ext>
                </a:extLst>
              </p:cNvPr>
              <p:cNvCxnSpPr/>
              <p:nvPr/>
            </p:nvCxnSpPr>
            <p:spPr>
              <a:xfrm>
                <a:off x="0" y="1162050"/>
                <a:ext cx="12190413" cy="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grpSp>
        <p:pic>
          <p:nvPicPr>
            <p:cNvPr id="8" name="图片 7">
              <a:extLst>
                <a:ext uri="{FF2B5EF4-FFF2-40B4-BE49-F238E27FC236}">
                  <a16:creationId xmlns:a16="http://schemas.microsoft.com/office/drawing/2014/main" id="{ED40208C-728E-41BE-A1F2-E848D5A4A6C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7457829" y="220275"/>
              <a:ext cx="1101533" cy="742005"/>
            </a:xfrm>
            <a:prstGeom prst="rect">
              <a:avLst/>
            </a:prstGeom>
          </p:spPr>
        </p:pic>
        <p:pic>
          <p:nvPicPr>
            <p:cNvPr id="9" name="图片 8">
              <a:extLst>
                <a:ext uri="{FF2B5EF4-FFF2-40B4-BE49-F238E27FC236}">
                  <a16:creationId xmlns:a16="http://schemas.microsoft.com/office/drawing/2014/main" id="{6B068F9C-E5BD-4227-B27E-F423175EF4F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58697" y="220275"/>
              <a:ext cx="1101533" cy="742005"/>
            </a:xfrm>
            <a:prstGeom prst="rect">
              <a:avLst/>
            </a:prstGeom>
          </p:spPr>
        </p:pic>
      </p:grpSp>
      <p:grpSp>
        <p:nvGrpSpPr>
          <p:cNvPr id="11" name="组合 10">
            <a:extLst>
              <a:ext uri="{FF2B5EF4-FFF2-40B4-BE49-F238E27FC236}">
                <a16:creationId xmlns:a16="http://schemas.microsoft.com/office/drawing/2014/main" id="{A50F3090-5C7A-4C0F-A3C6-58AF2AB321A3}"/>
              </a:ext>
            </a:extLst>
          </p:cNvPr>
          <p:cNvGrpSpPr/>
          <p:nvPr/>
        </p:nvGrpSpPr>
        <p:grpSpPr>
          <a:xfrm>
            <a:off x="6740763" y="2097530"/>
            <a:ext cx="4119495" cy="3841859"/>
            <a:chOff x="7147155" y="1090387"/>
            <a:chExt cx="4384695" cy="4089187"/>
          </a:xfrm>
        </p:grpSpPr>
        <p:sp>
          <p:nvSpPr>
            <p:cNvPr id="12" name="Rounded Rectangle 3">
              <a:extLst>
                <a:ext uri="{FF2B5EF4-FFF2-40B4-BE49-F238E27FC236}">
                  <a16:creationId xmlns:a16="http://schemas.microsoft.com/office/drawing/2014/main" id="{E16C7B90-C631-4F35-BDE3-B0BB5BC0056B}"/>
                </a:ext>
              </a:extLst>
            </p:cNvPr>
            <p:cNvSpPr/>
            <p:nvPr/>
          </p:nvSpPr>
          <p:spPr>
            <a:xfrm>
              <a:off x="7147155" y="4453437"/>
              <a:ext cx="67594" cy="676987"/>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lumMod val="50000"/>
                  </a:schemeClr>
                </a:solidFill>
                <a:cs typeface="+mn-ea"/>
                <a:sym typeface="+mn-lt"/>
              </a:endParaRPr>
            </a:p>
          </p:txBody>
        </p:sp>
        <p:sp>
          <p:nvSpPr>
            <p:cNvPr id="13" name="TextBox 72">
              <a:extLst>
                <a:ext uri="{FF2B5EF4-FFF2-40B4-BE49-F238E27FC236}">
                  <a16:creationId xmlns:a16="http://schemas.microsoft.com/office/drawing/2014/main" id="{7D71CA63-93A5-4E89-9736-EF36B354DB17}"/>
                </a:ext>
              </a:extLst>
            </p:cNvPr>
            <p:cNvSpPr txBox="1"/>
            <p:nvPr/>
          </p:nvSpPr>
          <p:spPr>
            <a:xfrm>
              <a:off x="7433670" y="4662868"/>
              <a:ext cx="3948448" cy="516706"/>
            </a:xfrm>
            <a:prstGeom prst="rect">
              <a:avLst/>
            </a:prstGeom>
            <a:noFill/>
          </p:spPr>
          <p:txBody>
            <a:bodyPr wrap="square" lIns="0" tIns="0" rIns="0" bIns="0" rtlCol="0">
              <a:spAutoFit/>
            </a:bodyPr>
            <a:lstStyle/>
            <a:p>
              <a:pPr>
                <a:lnSpc>
                  <a:spcPts val="2033"/>
                </a:lnSpc>
              </a:pPr>
              <a:r>
                <a:rPr lang="en-US" sz="1200" dirty="0">
                  <a:solidFill>
                    <a:schemeClr val="bg1">
                      <a:lumMod val="50000"/>
                    </a:schemeClr>
                  </a:solidFill>
                  <a:cs typeface="+mn-ea"/>
                  <a:sym typeface="+mn-lt"/>
                </a:rPr>
                <a:t>Phenomenon whereby something new and somehow valuable is formed the created item</a:t>
              </a:r>
            </a:p>
          </p:txBody>
        </p:sp>
        <p:sp>
          <p:nvSpPr>
            <p:cNvPr id="14" name="TextBox 87">
              <a:extLst>
                <a:ext uri="{FF2B5EF4-FFF2-40B4-BE49-F238E27FC236}">
                  <a16:creationId xmlns:a16="http://schemas.microsoft.com/office/drawing/2014/main" id="{85E6E233-0959-4090-8799-B3BFF36BBB57}"/>
                </a:ext>
              </a:extLst>
            </p:cNvPr>
            <p:cNvSpPr txBox="1"/>
            <p:nvPr/>
          </p:nvSpPr>
          <p:spPr>
            <a:xfrm>
              <a:off x="7433670" y="4353981"/>
              <a:ext cx="1457845" cy="232043"/>
            </a:xfrm>
            <a:prstGeom prst="rect">
              <a:avLst/>
            </a:prstGeom>
            <a:noFill/>
          </p:spPr>
          <p:txBody>
            <a:bodyPr wrap="none" lIns="0" tIns="0" rIns="0" bIns="0" rtlCol="0">
              <a:spAutoFit/>
            </a:bodyPr>
            <a:lstStyle/>
            <a:p>
              <a:pPr>
                <a:lnSpc>
                  <a:spcPts val="1733"/>
                </a:lnSpc>
                <a:spcAft>
                  <a:spcPts val="1600"/>
                </a:spcAft>
              </a:pPr>
              <a:r>
                <a:rPr lang="en-US" altLang="zh-CN" sz="1600" b="1" dirty="0">
                  <a:solidFill>
                    <a:schemeClr val="bg1">
                      <a:lumMod val="50000"/>
                    </a:schemeClr>
                  </a:solidFill>
                  <a:cs typeface="+mn-ea"/>
                  <a:sym typeface="+mn-lt"/>
                </a:rPr>
                <a:t>Add title text</a:t>
              </a:r>
            </a:p>
          </p:txBody>
        </p:sp>
        <p:sp>
          <p:nvSpPr>
            <p:cNvPr id="15" name="Rounded Rectangle 88">
              <a:extLst>
                <a:ext uri="{FF2B5EF4-FFF2-40B4-BE49-F238E27FC236}">
                  <a16:creationId xmlns:a16="http://schemas.microsoft.com/office/drawing/2014/main" id="{B581ACA9-763F-4D33-97A9-327465B24C31}"/>
                </a:ext>
              </a:extLst>
            </p:cNvPr>
            <p:cNvSpPr/>
            <p:nvPr/>
          </p:nvSpPr>
          <p:spPr>
            <a:xfrm>
              <a:off x="7147155" y="3360018"/>
              <a:ext cx="67594" cy="676987"/>
            </a:xfrm>
            <a:prstGeom prst="round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lumMod val="50000"/>
                  </a:schemeClr>
                </a:solidFill>
                <a:cs typeface="+mn-ea"/>
                <a:sym typeface="+mn-lt"/>
              </a:endParaRPr>
            </a:p>
          </p:txBody>
        </p:sp>
        <p:sp>
          <p:nvSpPr>
            <p:cNvPr id="16" name="TextBox 89">
              <a:extLst>
                <a:ext uri="{FF2B5EF4-FFF2-40B4-BE49-F238E27FC236}">
                  <a16:creationId xmlns:a16="http://schemas.microsoft.com/office/drawing/2014/main" id="{57A050B7-0362-4F21-9517-D8C0C5C295BE}"/>
                </a:ext>
              </a:extLst>
            </p:cNvPr>
            <p:cNvSpPr txBox="1"/>
            <p:nvPr/>
          </p:nvSpPr>
          <p:spPr>
            <a:xfrm>
              <a:off x="7433670" y="3569449"/>
              <a:ext cx="4098180" cy="516706"/>
            </a:xfrm>
            <a:prstGeom prst="rect">
              <a:avLst/>
            </a:prstGeom>
            <a:noFill/>
          </p:spPr>
          <p:txBody>
            <a:bodyPr wrap="square" lIns="0" tIns="0" rIns="0" bIns="0" rtlCol="0">
              <a:spAutoFit/>
            </a:bodyPr>
            <a:lstStyle/>
            <a:p>
              <a:pPr>
                <a:lnSpc>
                  <a:spcPts val="2033"/>
                </a:lnSpc>
              </a:pPr>
              <a:r>
                <a:rPr lang="en-US" sz="1200" dirty="0">
                  <a:solidFill>
                    <a:schemeClr val="bg1">
                      <a:lumMod val="50000"/>
                    </a:schemeClr>
                  </a:solidFill>
                  <a:cs typeface="+mn-ea"/>
                  <a:sym typeface="+mn-lt"/>
                </a:rPr>
                <a:t>Phenomenon whereby something new and somehow valuable is formed the created item</a:t>
              </a:r>
            </a:p>
          </p:txBody>
        </p:sp>
        <p:sp>
          <p:nvSpPr>
            <p:cNvPr id="17" name="TextBox 90">
              <a:extLst>
                <a:ext uri="{FF2B5EF4-FFF2-40B4-BE49-F238E27FC236}">
                  <a16:creationId xmlns:a16="http://schemas.microsoft.com/office/drawing/2014/main" id="{8E8D2ACD-2356-4DFA-997F-E22BF0ED609D}"/>
                </a:ext>
              </a:extLst>
            </p:cNvPr>
            <p:cNvSpPr txBox="1"/>
            <p:nvPr/>
          </p:nvSpPr>
          <p:spPr>
            <a:xfrm>
              <a:off x="7433670" y="3260562"/>
              <a:ext cx="1457845" cy="232043"/>
            </a:xfrm>
            <a:prstGeom prst="rect">
              <a:avLst/>
            </a:prstGeom>
            <a:noFill/>
          </p:spPr>
          <p:txBody>
            <a:bodyPr wrap="none" lIns="0" tIns="0" rIns="0" bIns="0" rtlCol="0">
              <a:spAutoFit/>
            </a:bodyPr>
            <a:lstStyle/>
            <a:p>
              <a:pPr>
                <a:lnSpc>
                  <a:spcPts val="1733"/>
                </a:lnSpc>
                <a:spcAft>
                  <a:spcPts val="1600"/>
                </a:spcAft>
              </a:pPr>
              <a:r>
                <a:rPr lang="en-US" altLang="zh-CN" sz="1600" b="1" dirty="0">
                  <a:solidFill>
                    <a:schemeClr val="bg1">
                      <a:lumMod val="50000"/>
                    </a:schemeClr>
                  </a:solidFill>
                  <a:cs typeface="+mn-ea"/>
                  <a:sym typeface="+mn-lt"/>
                </a:rPr>
                <a:t>Add title text</a:t>
              </a:r>
            </a:p>
          </p:txBody>
        </p:sp>
        <p:sp>
          <p:nvSpPr>
            <p:cNvPr id="18" name="Rounded Rectangle 94">
              <a:extLst>
                <a:ext uri="{FF2B5EF4-FFF2-40B4-BE49-F238E27FC236}">
                  <a16:creationId xmlns:a16="http://schemas.microsoft.com/office/drawing/2014/main" id="{17806179-235A-4B48-B525-B8593995F32A}"/>
                </a:ext>
              </a:extLst>
            </p:cNvPr>
            <p:cNvSpPr/>
            <p:nvPr/>
          </p:nvSpPr>
          <p:spPr>
            <a:xfrm>
              <a:off x="7147155" y="2283262"/>
              <a:ext cx="67594" cy="676987"/>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lumMod val="50000"/>
                  </a:schemeClr>
                </a:solidFill>
                <a:cs typeface="+mn-ea"/>
                <a:sym typeface="+mn-lt"/>
              </a:endParaRPr>
            </a:p>
          </p:txBody>
        </p:sp>
        <p:sp>
          <p:nvSpPr>
            <p:cNvPr id="19" name="TextBox 95">
              <a:extLst>
                <a:ext uri="{FF2B5EF4-FFF2-40B4-BE49-F238E27FC236}">
                  <a16:creationId xmlns:a16="http://schemas.microsoft.com/office/drawing/2014/main" id="{BEC053DA-92B0-4E08-A6F1-915D7503E1C1}"/>
                </a:ext>
              </a:extLst>
            </p:cNvPr>
            <p:cNvSpPr txBox="1"/>
            <p:nvPr/>
          </p:nvSpPr>
          <p:spPr>
            <a:xfrm>
              <a:off x="7433670" y="2492694"/>
              <a:ext cx="3948448" cy="516706"/>
            </a:xfrm>
            <a:prstGeom prst="rect">
              <a:avLst/>
            </a:prstGeom>
            <a:noFill/>
          </p:spPr>
          <p:txBody>
            <a:bodyPr wrap="square" lIns="0" tIns="0" rIns="0" bIns="0" rtlCol="0">
              <a:spAutoFit/>
            </a:bodyPr>
            <a:lstStyle/>
            <a:p>
              <a:pPr>
                <a:lnSpc>
                  <a:spcPts val="2033"/>
                </a:lnSpc>
              </a:pPr>
              <a:r>
                <a:rPr lang="en-US" sz="1200" dirty="0">
                  <a:solidFill>
                    <a:schemeClr val="bg1">
                      <a:lumMod val="50000"/>
                    </a:schemeClr>
                  </a:solidFill>
                  <a:cs typeface="+mn-ea"/>
                  <a:sym typeface="+mn-lt"/>
                </a:rPr>
                <a:t>Phenomenon whereby something new and somehow valuable is formed the created item</a:t>
              </a:r>
            </a:p>
          </p:txBody>
        </p:sp>
        <p:sp>
          <p:nvSpPr>
            <p:cNvPr id="20" name="TextBox 96">
              <a:extLst>
                <a:ext uri="{FF2B5EF4-FFF2-40B4-BE49-F238E27FC236}">
                  <a16:creationId xmlns:a16="http://schemas.microsoft.com/office/drawing/2014/main" id="{9ED3703E-FB72-4AFC-9C3D-1F1F6DCB8800}"/>
                </a:ext>
              </a:extLst>
            </p:cNvPr>
            <p:cNvSpPr txBox="1"/>
            <p:nvPr/>
          </p:nvSpPr>
          <p:spPr>
            <a:xfrm>
              <a:off x="7433670" y="2183806"/>
              <a:ext cx="1457845" cy="232043"/>
            </a:xfrm>
            <a:prstGeom prst="rect">
              <a:avLst/>
            </a:prstGeom>
            <a:noFill/>
          </p:spPr>
          <p:txBody>
            <a:bodyPr wrap="none" lIns="0" tIns="0" rIns="0" bIns="0" rtlCol="0">
              <a:spAutoFit/>
            </a:bodyPr>
            <a:lstStyle/>
            <a:p>
              <a:pPr>
                <a:lnSpc>
                  <a:spcPts val="1733"/>
                </a:lnSpc>
                <a:spcAft>
                  <a:spcPts val="1600"/>
                </a:spcAft>
              </a:pPr>
              <a:r>
                <a:rPr lang="en-US" altLang="zh-CN" sz="1600" b="1" dirty="0">
                  <a:solidFill>
                    <a:schemeClr val="bg1">
                      <a:lumMod val="50000"/>
                    </a:schemeClr>
                  </a:solidFill>
                  <a:cs typeface="+mn-ea"/>
                  <a:sym typeface="+mn-lt"/>
                </a:rPr>
                <a:t>Add title text</a:t>
              </a:r>
            </a:p>
          </p:txBody>
        </p:sp>
        <p:sp>
          <p:nvSpPr>
            <p:cNvPr id="21" name="Rounded Rectangle 97">
              <a:extLst>
                <a:ext uri="{FF2B5EF4-FFF2-40B4-BE49-F238E27FC236}">
                  <a16:creationId xmlns:a16="http://schemas.microsoft.com/office/drawing/2014/main" id="{FDBFA7E8-2925-4B77-A765-F3EB78F3D066}"/>
                </a:ext>
              </a:extLst>
            </p:cNvPr>
            <p:cNvSpPr/>
            <p:nvPr/>
          </p:nvSpPr>
          <p:spPr>
            <a:xfrm>
              <a:off x="7147155" y="1189843"/>
              <a:ext cx="67594" cy="676987"/>
            </a:xfrm>
            <a:prstGeom prst="round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lumMod val="50000"/>
                  </a:schemeClr>
                </a:solidFill>
                <a:cs typeface="+mn-ea"/>
                <a:sym typeface="+mn-lt"/>
              </a:endParaRPr>
            </a:p>
          </p:txBody>
        </p:sp>
        <p:sp>
          <p:nvSpPr>
            <p:cNvPr id="22" name="TextBox 98">
              <a:extLst>
                <a:ext uri="{FF2B5EF4-FFF2-40B4-BE49-F238E27FC236}">
                  <a16:creationId xmlns:a16="http://schemas.microsoft.com/office/drawing/2014/main" id="{59FAA1B4-9095-4A8E-A4DA-D91EB2100939}"/>
                </a:ext>
              </a:extLst>
            </p:cNvPr>
            <p:cNvSpPr txBox="1"/>
            <p:nvPr/>
          </p:nvSpPr>
          <p:spPr>
            <a:xfrm>
              <a:off x="7433670" y="1399273"/>
              <a:ext cx="3828662" cy="516706"/>
            </a:xfrm>
            <a:prstGeom prst="rect">
              <a:avLst/>
            </a:prstGeom>
            <a:noFill/>
          </p:spPr>
          <p:txBody>
            <a:bodyPr wrap="square" lIns="0" tIns="0" rIns="0" bIns="0" rtlCol="0">
              <a:spAutoFit/>
            </a:bodyPr>
            <a:lstStyle/>
            <a:p>
              <a:pPr>
                <a:lnSpc>
                  <a:spcPts val="2033"/>
                </a:lnSpc>
              </a:pPr>
              <a:r>
                <a:rPr lang="en-US" sz="1200" dirty="0">
                  <a:solidFill>
                    <a:schemeClr val="bg1">
                      <a:lumMod val="50000"/>
                    </a:schemeClr>
                  </a:solidFill>
                  <a:cs typeface="+mn-ea"/>
                  <a:sym typeface="+mn-lt"/>
                </a:rPr>
                <a:t>Phenomenon whereby something new and somehow valuable is formed the created item</a:t>
              </a:r>
            </a:p>
          </p:txBody>
        </p:sp>
        <p:sp>
          <p:nvSpPr>
            <p:cNvPr id="23" name="TextBox 99">
              <a:extLst>
                <a:ext uri="{FF2B5EF4-FFF2-40B4-BE49-F238E27FC236}">
                  <a16:creationId xmlns:a16="http://schemas.microsoft.com/office/drawing/2014/main" id="{77E78228-6F15-4871-95E9-41B714E8EE8F}"/>
                </a:ext>
              </a:extLst>
            </p:cNvPr>
            <p:cNvSpPr txBox="1"/>
            <p:nvPr/>
          </p:nvSpPr>
          <p:spPr>
            <a:xfrm>
              <a:off x="7433670" y="1090387"/>
              <a:ext cx="1457845" cy="232043"/>
            </a:xfrm>
            <a:prstGeom prst="rect">
              <a:avLst/>
            </a:prstGeom>
            <a:noFill/>
          </p:spPr>
          <p:txBody>
            <a:bodyPr wrap="none" lIns="0" tIns="0" rIns="0" bIns="0" rtlCol="0">
              <a:spAutoFit/>
            </a:bodyPr>
            <a:lstStyle/>
            <a:p>
              <a:pPr>
                <a:lnSpc>
                  <a:spcPts val="1733"/>
                </a:lnSpc>
                <a:spcAft>
                  <a:spcPts val="1600"/>
                </a:spcAft>
              </a:pPr>
              <a:r>
                <a:rPr lang="en-US" altLang="zh-CN" sz="1600" b="1" dirty="0">
                  <a:solidFill>
                    <a:schemeClr val="bg1">
                      <a:lumMod val="50000"/>
                    </a:schemeClr>
                  </a:solidFill>
                  <a:cs typeface="+mn-ea"/>
                  <a:sym typeface="+mn-lt"/>
                </a:rPr>
                <a:t>Add title text</a:t>
              </a:r>
              <a:endParaRPr lang="en-US" sz="1600" b="1" dirty="0">
                <a:solidFill>
                  <a:schemeClr val="bg1">
                    <a:lumMod val="50000"/>
                  </a:schemeClr>
                </a:solidFill>
                <a:cs typeface="+mn-ea"/>
                <a:sym typeface="+mn-lt"/>
              </a:endParaRPr>
            </a:p>
          </p:txBody>
        </p:sp>
      </p:grpSp>
      <p:grpSp>
        <p:nvGrpSpPr>
          <p:cNvPr id="24" name="组合 23">
            <a:extLst>
              <a:ext uri="{FF2B5EF4-FFF2-40B4-BE49-F238E27FC236}">
                <a16:creationId xmlns:a16="http://schemas.microsoft.com/office/drawing/2014/main" id="{38B3BEF2-BD0A-47D0-AA06-1320EB3A5BE6}"/>
              </a:ext>
            </a:extLst>
          </p:cNvPr>
          <p:cNvGrpSpPr/>
          <p:nvPr/>
        </p:nvGrpSpPr>
        <p:grpSpPr>
          <a:xfrm>
            <a:off x="2043814" y="1991267"/>
            <a:ext cx="3811451" cy="3984940"/>
            <a:chOff x="4893753" y="2343835"/>
            <a:chExt cx="3080393" cy="3220607"/>
          </a:xfrm>
        </p:grpSpPr>
        <p:sp>
          <p:nvSpPr>
            <p:cNvPr id="25" name="Freeform 11">
              <a:extLst>
                <a:ext uri="{FF2B5EF4-FFF2-40B4-BE49-F238E27FC236}">
                  <a16:creationId xmlns:a16="http://schemas.microsoft.com/office/drawing/2014/main" id="{C6E2025B-7F59-4724-8E9B-273D3AF3CC69}"/>
                </a:ext>
              </a:extLst>
            </p:cNvPr>
            <p:cNvSpPr>
              <a:spLocks/>
            </p:cNvSpPr>
            <p:nvPr/>
          </p:nvSpPr>
          <p:spPr bwMode="auto">
            <a:xfrm>
              <a:off x="5926380" y="2343835"/>
              <a:ext cx="1015141" cy="1441107"/>
            </a:xfrm>
            <a:custGeom>
              <a:avLst/>
              <a:gdLst>
                <a:gd name="T0" fmla="*/ 58 w 370"/>
                <a:gd name="T1" fmla="*/ 207 h 526"/>
                <a:gd name="T2" fmla="*/ 184 w 370"/>
                <a:gd name="T3" fmla="*/ 6 h 526"/>
                <a:gd name="T4" fmla="*/ 184 w 370"/>
                <a:gd name="T5" fmla="*/ 0 h 526"/>
                <a:gd name="T6" fmla="*/ 186 w 370"/>
                <a:gd name="T7" fmla="*/ 3 h 526"/>
                <a:gd name="T8" fmla="*/ 187 w 370"/>
                <a:gd name="T9" fmla="*/ 0 h 526"/>
                <a:gd name="T10" fmla="*/ 187 w 370"/>
                <a:gd name="T11" fmla="*/ 6 h 526"/>
                <a:gd name="T12" fmla="*/ 317 w 370"/>
                <a:gd name="T13" fmla="*/ 212 h 526"/>
                <a:gd name="T14" fmla="*/ 342 w 370"/>
                <a:gd name="T15" fmla="*/ 243 h 526"/>
                <a:gd name="T16" fmla="*/ 346 w 370"/>
                <a:gd name="T17" fmla="*/ 248 h 526"/>
                <a:gd name="T18" fmla="*/ 345 w 370"/>
                <a:gd name="T19" fmla="*/ 249 h 526"/>
                <a:gd name="T20" fmla="*/ 370 w 370"/>
                <a:gd name="T21" fmla="*/ 341 h 526"/>
                <a:gd name="T22" fmla="*/ 185 w 370"/>
                <a:gd name="T23" fmla="*/ 526 h 526"/>
                <a:gd name="T24" fmla="*/ 0 w 370"/>
                <a:gd name="T25" fmla="*/ 341 h 526"/>
                <a:gd name="T26" fmla="*/ 58 w 370"/>
                <a:gd name="T27" fmla="*/ 207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0" h="526">
                  <a:moveTo>
                    <a:pt x="58" y="207"/>
                  </a:moveTo>
                  <a:cubicBezTo>
                    <a:pt x="134" y="107"/>
                    <a:pt x="174" y="28"/>
                    <a:pt x="184" y="6"/>
                  </a:cubicBezTo>
                  <a:cubicBezTo>
                    <a:pt x="184" y="0"/>
                    <a:pt x="184" y="0"/>
                    <a:pt x="184" y="0"/>
                  </a:cubicBezTo>
                  <a:cubicBezTo>
                    <a:pt x="184" y="0"/>
                    <a:pt x="185" y="1"/>
                    <a:pt x="186" y="3"/>
                  </a:cubicBezTo>
                  <a:cubicBezTo>
                    <a:pt x="187" y="1"/>
                    <a:pt x="187" y="0"/>
                    <a:pt x="187" y="0"/>
                  </a:cubicBezTo>
                  <a:cubicBezTo>
                    <a:pt x="187" y="6"/>
                    <a:pt x="187" y="6"/>
                    <a:pt x="187" y="6"/>
                  </a:cubicBezTo>
                  <a:cubicBezTo>
                    <a:pt x="198" y="28"/>
                    <a:pt x="239" y="110"/>
                    <a:pt x="317" y="212"/>
                  </a:cubicBezTo>
                  <a:cubicBezTo>
                    <a:pt x="327" y="221"/>
                    <a:pt x="335" y="232"/>
                    <a:pt x="342" y="243"/>
                  </a:cubicBezTo>
                  <a:cubicBezTo>
                    <a:pt x="343" y="245"/>
                    <a:pt x="344" y="246"/>
                    <a:pt x="346" y="248"/>
                  </a:cubicBezTo>
                  <a:cubicBezTo>
                    <a:pt x="345" y="249"/>
                    <a:pt x="345" y="249"/>
                    <a:pt x="345" y="249"/>
                  </a:cubicBezTo>
                  <a:cubicBezTo>
                    <a:pt x="361" y="276"/>
                    <a:pt x="370" y="307"/>
                    <a:pt x="370" y="341"/>
                  </a:cubicBezTo>
                  <a:cubicBezTo>
                    <a:pt x="370" y="443"/>
                    <a:pt x="287" y="526"/>
                    <a:pt x="185" y="526"/>
                  </a:cubicBezTo>
                  <a:cubicBezTo>
                    <a:pt x="83" y="526"/>
                    <a:pt x="0" y="443"/>
                    <a:pt x="0" y="341"/>
                  </a:cubicBezTo>
                  <a:cubicBezTo>
                    <a:pt x="0" y="288"/>
                    <a:pt x="22" y="240"/>
                    <a:pt x="58" y="207"/>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cs typeface="+mn-ea"/>
                <a:sym typeface="+mn-lt"/>
              </a:endParaRPr>
            </a:p>
          </p:txBody>
        </p:sp>
        <p:sp>
          <p:nvSpPr>
            <p:cNvPr id="26" name="Freeform 11">
              <a:extLst>
                <a:ext uri="{FF2B5EF4-FFF2-40B4-BE49-F238E27FC236}">
                  <a16:creationId xmlns:a16="http://schemas.microsoft.com/office/drawing/2014/main" id="{2E553ED1-2C8D-4E52-A94C-EB3317B9BA89}"/>
                </a:ext>
              </a:extLst>
            </p:cNvPr>
            <p:cNvSpPr>
              <a:spLocks/>
            </p:cNvSpPr>
            <p:nvPr/>
          </p:nvSpPr>
          <p:spPr bwMode="auto">
            <a:xfrm>
              <a:off x="5926379" y="4123335"/>
              <a:ext cx="1015141" cy="1441107"/>
            </a:xfrm>
            <a:custGeom>
              <a:avLst/>
              <a:gdLst>
                <a:gd name="T0" fmla="*/ 58 w 370"/>
                <a:gd name="T1" fmla="*/ 207 h 526"/>
                <a:gd name="T2" fmla="*/ 184 w 370"/>
                <a:gd name="T3" fmla="*/ 6 h 526"/>
                <a:gd name="T4" fmla="*/ 184 w 370"/>
                <a:gd name="T5" fmla="*/ 0 h 526"/>
                <a:gd name="T6" fmla="*/ 186 w 370"/>
                <a:gd name="T7" fmla="*/ 3 h 526"/>
                <a:gd name="T8" fmla="*/ 187 w 370"/>
                <a:gd name="T9" fmla="*/ 0 h 526"/>
                <a:gd name="T10" fmla="*/ 187 w 370"/>
                <a:gd name="T11" fmla="*/ 6 h 526"/>
                <a:gd name="T12" fmla="*/ 317 w 370"/>
                <a:gd name="T13" fmla="*/ 212 h 526"/>
                <a:gd name="T14" fmla="*/ 342 w 370"/>
                <a:gd name="T15" fmla="*/ 243 h 526"/>
                <a:gd name="T16" fmla="*/ 346 w 370"/>
                <a:gd name="T17" fmla="*/ 248 h 526"/>
                <a:gd name="T18" fmla="*/ 345 w 370"/>
                <a:gd name="T19" fmla="*/ 249 h 526"/>
                <a:gd name="T20" fmla="*/ 370 w 370"/>
                <a:gd name="T21" fmla="*/ 341 h 526"/>
                <a:gd name="T22" fmla="*/ 185 w 370"/>
                <a:gd name="T23" fmla="*/ 526 h 526"/>
                <a:gd name="T24" fmla="*/ 0 w 370"/>
                <a:gd name="T25" fmla="*/ 341 h 526"/>
                <a:gd name="T26" fmla="*/ 58 w 370"/>
                <a:gd name="T27" fmla="*/ 207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0" h="526">
                  <a:moveTo>
                    <a:pt x="58" y="207"/>
                  </a:moveTo>
                  <a:cubicBezTo>
                    <a:pt x="134" y="107"/>
                    <a:pt x="174" y="28"/>
                    <a:pt x="184" y="6"/>
                  </a:cubicBezTo>
                  <a:cubicBezTo>
                    <a:pt x="184" y="0"/>
                    <a:pt x="184" y="0"/>
                    <a:pt x="184" y="0"/>
                  </a:cubicBezTo>
                  <a:cubicBezTo>
                    <a:pt x="184" y="0"/>
                    <a:pt x="185" y="1"/>
                    <a:pt x="186" y="3"/>
                  </a:cubicBezTo>
                  <a:cubicBezTo>
                    <a:pt x="187" y="1"/>
                    <a:pt x="187" y="0"/>
                    <a:pt x="187" y="0"/>
                  </a:cubicBezTo>
                  <a:cubicBezTo>
                    <a:pt x="187" y="6"/>
                    <a:pt x="187" y="6"/>
                    <a:pt x="187" y="6"/>
                  </a:cubicBezTo>
                  <a:cubicBezTo>
                    <a:pt x="198" y="28"/>
                    <a:pt x="239" y="110"/>
                    <a:pt x="317" y="212"/>
                  </a:cubicBezTo>
                  <a:cubicBezTo>
                    <a:pt x="327" y="221"/>
                    <a:pt x="335" y="232"/>
                    <a:pt x="342" y="243"/>
                  </a:cubicBezTo>
                  <a:cubicBezTo>
                    <a:pt x="343" y="245"/>
                    <a:pt x="344" y="246"/>
                    <a:pt x="346" y="248"/>
                  </a:cubicBezTo>
                  <a:cubicBezTo>
                    <a:pt x="345" y="249"/>
                    <a:pt x="345" y="249"/>
                    <a:pt x="345" y="249"/>
                  </a:cubicBezTo>
                  <a:cubicBezTo>
                    <a:pt x="361" y="276"/>
                    <a:pt x="370" y="307"/>
                    <a:pt x="370" y="341"/>
                  </a:cubicBezTo>
                  <a:cubicBezTo>
                    <a:pt x="370" y="443"/>
                    <a:pt x="287" y="526"/>
                    <a:pt x="185" y="526"/>
                  </a:cubicBezTo>
                  <a:cubicBezTo>
                    <a:pt x="83" y="526"/>
                    <a:pt x="0" y="443"/>
                    <a:pt x="0" y="341"/>
                  </a:cubicBezTo>
                  <a:cubicBezTo>
                    <a:pt x="0" y="288"/>
                    <a:pt x="22" y="240"/>
                    <a:pt x="58" y="207"/>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cs typeface="+mn-ea"/>
                <a:sym typeface="+mn-lt"/>
              </a:endParaRPr>
            </a:p>
          </p:txBody>
        </p:sp>
        <p:sp>
          <p:nvSpPr>
            <p:cNvPr id="27" name="Freeform 11">
              <a:extLst>
                <a:ext uri="{FF2B5EF4-FFF2-40B4-BE49-F238E27FC236}">
                  <a16:creationId xmlns:a16="http://schemas.microsoft.com/office/drawing/2014/main" id="{A12CE3D4-6ACB-4D5E-9BC3-EE9D3898F03C}"/>
                </a:ext>
              </a:extLst>
            </p:cNvPr>
            <p:cNvSpPr>
              <a:spLocks/>
            </p:cNvSpPr>
            <p:nvPr/>
          </p:nvSpPr>
          <p:spPr bwMode="auto">
            <a:xfrm>
              <a:off x="4893753" y="3349471"/>
              <a:ext cx="1015141" cy="1441107"/>
            </a:xfrm>
            <a:custGeom>
              <a:avLst/>
              <a:gdLst>
                <a:gd name="T0" fmla="*/ 58 w 370"/>
                <a:gd name="T1" fmla="*/ 207 h 526"/>
                <a:gd name="T2" fmla="*/ 184 w 370"/>
                <a:gd name="T3" fmla="*/ 6 h 526"/>
                <a:gd name="T4" fmla="*/ 184 w 370"/>
                <a:gd name="T5" fmla="*/ 0 h 526"/>
                <a:gd name="T6" fmla="*/ 186 w 370"/>
                <a:gd name="T7" fmla="*/ 3 h 526"/>
                <a:gd name="T8" fmla="*/ 187 w 370"/>
                <a:gd name="T9" fmla="*/ 0 h 526"/>
                <a:gd name="T10" fmla="*/ 187 w 370"/>
                <a:gd name="T11" fmla="*/ 6 h 526"/>
                <a:gd name="T12" fmla="*/ 317 w 370"/>
                <a:gd name="T13" fmla="*/ 212 h 526"/>
                <a:gd name="T14" fmla="*/ 342 w 370"/>
                <a:gd name="T15" fmla="*/ 243 h 526"/>
                <a:gd name="T16" fmla="*/ 346 w 370"/>
                <a:gd name="T17" fmla="*/ 248 h 526"/>
                <a:gd name="T18" fmla="*/ 345 w 370"/>
                <a:gd name="T19" fmla="*/ 249 h 526"/>
                <a:gd name="T20" fmla="*/ 370 w 370"/>
                <a:gd name="T21" fmla="*/ 341 h 526"/>
                <a:gd name="T22" fmla="*/ 185 w 370"/>
                <a:gd name="T23" fmla="*/ 526 h 526"/>
                <a:gd name="T24" fmla="*/ 0 w 370"/>
                <a:gd name="T25" fmla="*/ 341 h 526"/>
                <a:gd name="T26" fmla="*/ 58 w 370"/>
                <a:gd name="T27" fmla="*/ 207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0" h="526">
                  <a:moveTo>
                    <a:pt x="58" y="207"/>
                  </a:moveTo>
                  <a:cubicBezTo>
                    <a:pt x="134" y="107"/>
                    <a:pt x="174" y="28"/>
                    <a:pt x="184" y="6"/>
                  </a:cubicBezTo>
                  <a:cubicBezTo>
                    <a:pt x="184" y="0"/>
                    <a:pt x="184" y="0"/>
                    <a:pt x="184" y="0"/>
                  </a:cubicBezTo>
                  <a:cubicBezTo>
                    <a:pt x="184" y="0"/>
                    <a:pt x="185" y="1"/>
                    <a:pt x="186" y="3"/>
                  </a:cubicBezTo>
                  <a:cubicBezTo>
                    <a:pt x="187" y="1"/>
                    <a:pt x="187" y="0"/>
                    <a:pt x="187" y="0"/>
                  </a:cubicBezTo>
                  <a:cubicBezTo>
                    <a:pt x="187" y="6"/>
                    <a:pt x="187" y="6"/>
                    <a:pt x="187" y="6"/>
                  </a:cubicBezTo>
                  <a:cubicBezTo>
                    <a:pt x="198" y="28"/>
                    <a:pt x="239" y="110"/>
                    <a:pt x="317" y="212"/>
                  </a:cubicBezTo>
                  <a:cubicBezTo>
                    <a:pt x="327" y="221"/>
                    <a:pt x="335" y="232"/>
                    <a:pt x="342" y="243"/>
                  </a:cubicBezTo>
                  <a:cubicBezTo>
                    <a:pt x="343" y="245"/>
                    <a:pt x="344" y="246"/>
                    <a:pt x="346" y="248"/>
                  </a:cubicBezTo>
                  <a:cubicBezTo>
                    <a:pt x="345" y="249"/>
                    <a:pt x="345" y="249"/>
                    <a:pt x="345" y="249"/>
                  </a:cubicBezTo>
                  <a:cubicBezTo>
                    <a:pt x="361" y="276"/>
                    <a:pt x="370" y="307"/>
                    <a:pt x="370" y="341"/>
                  </a:cubicBezTo>
                  <a:cubicBezTo>
                    <a:pt x="370" y="443"/>
                    <a:pt x="287" y="526"/>
                    <a:pt x="185" y="526"/>
                  </a:cubicBezTo>
                  <a:cubicBezTo>
                    <a:pt x="83" y="526"/>
                    <a:pt x="0" y="443"/>
                    <a:pt x="0" y="341"/>
                  </a:cubicBezTo>
                  <a:cubicBezTo>
                    <a:pt x="0" y="288"/>
                    <a:pt x="22" y="240"/>
                    <a:pt x="58" y="207"/>
                  </a:cubicBez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cs typeface="+mn-ea"/>
                <a:sym typeface="+mn-lt"/>
              </a:endParaRPr>
            </a:p>
          </p:txBody>
        </p:sp>
        <p:sp>
          <p:nvSpPr>
            <p:cNvPr id="28" name="Freeform 11">
              <a:extLst>
                <a:ext uri="{FF2B5EF4-FFF2-40B4-BE49-F238E27FC236}">
                  <a16:creationId xmlns:a16="http://schemas.microsoft.com/office/drawing/2014/main" id="{16B77EF2-69A2-41DD-A24D-213E5BDFC818}"/>
                </a:ext>
              </a:extLst>
            </p:cNvPr>
            <p:cNvSpPr>
              <a:spLocks/>
            </p:cNvSpPr>
            <p:nvPr/>
          </p:nvSpPr>
          <p:spPr bwMode="auto">
            <a:xfrm>
              <a:off x="6959005" y="3349470"/>
              <a:ext cx="1015141" cy="1441107"/>
            </a:xfrm>
            <a:custGeom>
              <a:avLst/>
              <a:gdLst>
                <a:gd name="T0" fmla="*/ 58 w 370"/>
                <a:gd name="T1" fmla="*/ 207 h 526"/>
                <a:gd name="T2" fmla="*/ 184 w 370"/>
                <a:gd name="T3" fmla="*/ 6 h 526"/>
                <a:gd name="T4" fmla="*/ 184 w 370"/>
                <a:gd name="T5" fmla="*/ 0 h 526"/>
                <a:gd name="T6" fmla="*/ 186 w 370"/>
                <a:gd name="T7" fmla="*/ 3 h 526"/>
                <a:gd name="T8" fmla="*/ 187 w 370"/>
                <a:gd name="T9" fmla="*/ 0 h 526"/>
                <a:gd name="T10" fmla="*/ 187 w 370"/>
                <a:gd name="T11" fmla="*/ 6 h 526"/>
                <a:gd name="T12" fmla="*/ 317 w 370"/>
                <a:gd name="T13" fmla="*/ 212 h 526"/>
                <a:gd name="T14" fmla="*/ 342 w 370"/>
                <a:gd name="T15" fmla="*/ 243 h 526"/>
                <a:gd name="T16" fmla="*/ 346 w 370"/>
                <a:gd name="T17" fmla="*/ 248 h 526"/>
                <a:gd name="T18" fmla="*/ 345 w 370"/>
                <a:gd name="T19" fmla="*/ 249 h 526"/>
                <a:gd name="T20" fmla="*/ 370 w 370"/>
                <a:gd name="T21" fmla="*/ 341 h 526"/>
                <a:gd name="T22" fmla="*/ 185 w 370"/>
                <a:gd name="T23" fmla="*/ 526 h 526"/>
                <a:gd name="T24" fmla="*/ 0 w 370"/>
                <a:gd name="T25" fmla="*/ 341 h 526"/>
                <a:gd name="T26" fmla="*/ 58 w 370"/>
                <a:gd name="T27" fmla="*/ 207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0" h="526">
                  <a:moveTo>
                    <a:pt x="58" y="207"/>
                  </a:moveTo>
                  <a:cubicBezTo>
                    <a:pt x="134" y="107"/>
                    <a:pt x="174" y="28"/>
                    <a:pt x="184" y="6"/>
                  </a:cubicBezTo>
                  <a:cubicBezTo>
                    <a:pt x="184" y="0"/>
                    <a:pt x="184" y="0"/>
                    <a:pt x="184" y="0"/>
                  </a:cubicBezTo>
                  <a:cubicBezTo>
                    <a:pt x="184" y="0"/>
                    <a:pt x="185" y="1"/>
                    <a:pt x="186" y="3"/>
                  </a:cubicBezTo>
                  <a:cubicBezTo>
                    <a:pt x="187" y="1"/>
                    <a:pt x="187" y="0"/>
                    <a:pt x="187" y="0"/>
                  </a:cubicBezTo>
                  <a:cubicBezTo>
                    <a:pt x="187" y="6"/>
                    <a:pt x="187" y="6"/>
                    <a:pt x="187" y="6"/>
                  </a:cubicBezTo>
                  <a:cubicBezTo>
                    <a:pt x="198" y="28"/>
                    <a:pt x="239" y="110"/>
                    <a:pt x="317" y="212"/>
                  </a:cubicBezTo>
                  <a:cubicBezTo>
                    <a:pt x="327" y="221"/>
                    <a:pt x="335" y="232"/>
                    <a:pt x="342" y="243"/>
                  </a:cubicBezTo>
                  <a:cubicBezTo>
                    <a:pt x="343" y="245"/>
                    <a:pt x="344" y="246"/>
                    <a:pt x="346" y="248"/>
                  </a:cubicBezTo>
                  <a:cubicBezTo>
                    <a:pt x="345" y="249"/>
                    <a:pt x="345" y="249"/>
                    <a:pt x="345" y="249"/>
                  </a:cubicBezTo>
                  <a:cubicBezTo>
                    <a:pt x="361" y="276"/>
                    <a:pt x="370" y="307"/>
                    <a:pt x="370" y="341"/>
                  </a:cubicBezTo>
                  <a:cubicBezTo>
                    <a:pt x="370" y="443"/>
                    <a:pt x="287" y="526"/>
                    <a:pt x="185" y="526"/>
                  </a:cubicBezTo>
                  <a:cubicBezTo>
                    <a:pt x="83" y="526"/>
                    <a:pt x="0" y="443"/>
                    <a:pt x="0" y="341"/>
                  </a:cubicBezTo>
                  <a:cubicBezTo>
                    <a:pt x="0" y="288"/>
                    <a:pt x="22" y="240"/>
                    <a:pt x="58" y="207"/>
                  </a:cubicBez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cs typeface="+mn-ea"/>
                <a:sym typeface="+mn-lt"/>
              </a:endParaRPr>
            </a:p>
          </p:txBody>
        </p:sp>
        <p:sp>
          <p:nvSpPr>
            <p:cNvPr id="29" name="矩形 28">
              <a:extLst>
                <a:ext uri="{FF2B5EF4-FFF2-40B4-BE49-F238E27FC236}">
                  <a16:creationId xmlns:a16="http://schemas.microsoft.com/office/drawing/2014/main" id="{BC61FD60-C2D7-497B-8AC2-668204906B2F}"/>
                </a:ext>
              </a:extLst>
            </p:cNvPr>
            <p:cNvSpPr/>
            <p:nvPr/>
          </p:nvSpPr>
          <p:spPr>
            <a:xfrm>
              <a:off x="7021316" y="4013081"/>
              <a:ext cx="897143" cy="373115"/>
            </a:xfrm>
            <a:prstGeom prst="rect">
              <a:avLst/>
            </a:prstGeom>
          </p:spPr>
          <p:txBody>
            <a:bodyPr wrap="square">
              <a:spAutoFit/>
            </a:bodyPr>
            <a:lstStyle/>
            <a:p>
              <a:pPr algn="ctr"/>
              <a:r>
                <a:rPr lang="en-US" altLang="zh-CN" sz="2400" b="1" dirty="0">
                  <a:solidFill>
                    <a:prstClr val="white"/>
                  </a:solidFill>
                  <a:cs typeface="+mn-ea"/>
                  <a:sym typeface="+mn-lt"/>
                </a:rPr>
                <a:t>03%</a:t>
              </a:r>
              <a:endParaRPr lang="zh-CN" altLang="en-US" sz="2400" b="1" dirty="0">
                <a:solidFill>
                  <a:prstClr val="white"/>
                </a:solidFill>
                <a:cs typeface="+mn-ea"/>
                <a:sym typeface="+mn-lt"/>
              </a:endParaRPr>
            </a:p>
          </p:txBody>
        </p:sp>
        <p:sp>
          <p:nvSpPr>
            <p:cNvPr id="30" name="矩形 29">
              <a:extLst>
                <a:ext uri="{FF2B5EF4-FFF2-40B4-BE49-F238E27FC236}">
                  <a16:creationId xmlns:a16="http://schemas.microsoft.com/office/drawing/2014/main" id="{38029666-54C5-485E-867E-D9DE3615033D}"/>
                </a:ext>
              </a:extLst>
            </p:cNvPr>
            <p:cNvSpPr/>
            <p:nvPr/>
          </p:nvSpPr>
          <p:spPr>
            <a:xfrm>
              <a:off x="5992083" y="2999647"/>
              <a:ext cx="897143" cy="373115"/>
            </a:xfrm>
            <a:prstGeom prst="rect">
              <a:avLst/>
            </a:prstGeom>
          </p:spPr>
          <p:txBody>
            <a:bodyPr wrap="square">
              <a:spAutoFit/>
            </a:bodyPr>
            <a:lstStyle/>
            <a:p>
              <a:pPr algn="ctr"/>
              <a:r>
                <a:rPr lang="en-US" altLang="zh-CN" sz="2400" b="1" dirty="0">
                  <a:solidFill>
                    <a:prstClr val="white"/>
                  </a:solidFill>
                  <a:cs typeface="+mn-ea"/>
                  <a:sym typeface="+mn-lt"/>
                </a:rPr>
                <a:t>01%</a:t>
              </a:r>
              <a:endParaRPr lang="zh-CN" altLang="en-US" sz="2400" b="1" dirty="0">
                <a:solidFill>
                  <a:prstClr val="white"/>
                </a:solidFill>
                <a:cs typeface="+mn-ea"/>
                <a:sym typeface="+mn-lt"/>
              </a:endParaRPr>
            </a:p>
          </p:txBody>
        </p:sp>
        <p:sp>
          <p:nvSpPr>
            <p:cNvPr id="31" name="矩形 30">
              <a:extLst>
                <a:ext uri="{FF2B5EF4-FFF2-40B4-BE49-F238E27FC236}">
                  <a16:creationId xmlns:a16="http://schemas.microsoft.com/office/drawing/2014/main" id="{10EAD55E-DCDD-44BC-B9C3-8EE8839EDFB5}"/>
                </a:ext>
              </a:extLst>
            </p:cNvPr>
            <p:cNvSpPr/>
            <p:nvPr/>
          </p:nvSpPr>
          <p:spPr>
            <a:xfrm>
              <a:off x="4944885" y="3975432"/>
              <a:ext cx="897143" cy="373115"/>
            </a:xfrm>
            <a:prstGeom prst="rect">
              <a:avLst/>
            </a:prstGeom>
          </p:spPr>
          <p:txBody>
            <a:bodyPr wrap="square">
              <a:spAutoFit/>
            </a:bodyPr>
            <a:lstStyle/>
            <a:p>
              <a:pPr algn="ctr"/>
              <a:r>
                <a:rPr lang="en-US" altLang="zh-CN" sz="2400" b="1" dirty="0">
                  <a:solidFill>
                    <a:prstClr val="white"/>
                  </a:solidFill>
                  <a:cs typeface="+mn-ea"/>
                  <a:sym typeface="+mn-lt"/>
                </a:rPr>
                <a:t>02%</a:t>
              </a:r>
              <a:endParaRPr lang="zh-CN" altLang="en-US" sz="2400" b="1" dirty="0">
                <a:solidFill>
                  <a:prstClr val="white"/>
                </a:solidFill>
                <a:cs typeface="+mn-ea"/>
                <a:sym typeface="+mn-lt"/>
              </a:endParaRPr>
            </a:p>
          </p:txBody>
        </p:sp>
        <p:sp>
          <p:nvSpPr>
            <p:cNvPr id="32" name="矩形 31">
              <a:extLst>
                <a:ext uri="{FF2B5EF4-FFF2-40B4-BE49-F238E27FC236}">
                  <a16:creationId xmlns:a16="http://schemas.microsoft.com/office/drawing/2014/main" id="{9B31FA43-CE56-4499-B28C-609220B56C25}"/>
                </a:ext>
              </a:extLst>
            </p:cNvPr>
            <p:cNvSpPr/>
            <p:nvPr/>
          </p:nvSpPr>
          <p:spPr>
            <a:xfrm>
              <a:off x="6016843" y="4792498"/>
              <a:ext cx="897143" cy="373115"/>
            </a:xfrm>
            <a:prstGeom prst="rect">
              <a:avLst/>
            </a:prstGeom>
          </p:spPr>
          <p:txBody>
            <a:bodyPr wrap="square">
              <a:spAutoFit/>
            </a:bodyPr>
            <a:lstStyle/>
            <a:p>
              <a:pPr algn="ctr"/>
              <a:r>
                <a:rPr lang="en-US" altLang="zh-CN" sz="2400" b="1" dirty="0">
                  <a:solidFill>
                    <a:prstClr val="white"/>
                  </a:solidFill>
                  <a:cs typeface="+mn-ea"/>
                  <a:sym typeface="+mn-lt"/>
                </a:rPr>
                <a:t>04%</a:t>
              </a:r>
              <a:endParaRPr lang="zh-CN" altLang="en-US" sz="2400" b="1" dirty="0">
                <a:solidFill>
                  <a:prstClr val="white"/>
                </a:solidFill>
                <a:cs typeface="+mn-ea"/>
                <a:sym typeface="+mn-lt"/>
              </a:endParaRPr>
            </a:p>
          </p:txBody>
        </p:sp>
      </p:grpSp>
    </p:spTree>
    <p:extLst>
      <p:ext uri="{BB962C8B-B14F-4D97-AF65-F5344CB8AC3E}">
        <p14:creationId xmlns:p14="http://schemas.microsoft.com/office/powerpoint/2010/main" val="327924110"/>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750"/>
                                        <p:tgtEl>
                                          <p:spTgt spid="10"/>
                                        </p:tgtEl>
                                      </p:cBhvr>
                                    </p:animEffect>
                                    <p:anim calcmode="lin" valueType="num">
                                      <p:cBhvr>
                                        <p:cTn id="8" dur="750" fill="hold"/>
                                        <p:tgtEl>
                                          <p:spTgt spid="10"/>
                                        </p:tgtEl>
                                        <p:attrNameLst>
                                          <p:attrName>ppt_x</p:attrName>
                                        </p:attrNameLst>
                                      </p:cBhvr>
                                      <p:tavLst>
                                        <p:tav tm="0">
                                          <p:val>
                                            <p:strVal val="#ppt_x"/>
                                          </p:val>
                                        </p:tav>
                                        <p:tav tm="100000">
                                          <p:val>
                                            <p:strVal val="#ppt_x"/>
                                          </p:val>
                                        </p:tav>
                                      </p:tavLst>
                                    </p:anim>
                                    <p:anim calcmode="lin" valueType="num">
                                      <p:cBhvr>
                                        <p:cTn id="9" dur="75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2" presetClass="entr" presetSubtype="4"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par>
                          <p:cTn id="15" fill="hold">
                            <p:stCondLst>
                              <p:cond delay="1250"/>
                            </p:stCondLst>
                            <p:childTnLst>
                              <p:par>
                                <p:cTn id="16" presetID="42" presetClass="entr" presetSubtype="0"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1000"/>
                                        <p:tgtEl>
                                          <p:spTgt spid="24"/>
                                        </p:tgtEl>
                                      </p:cBhvr>
                                    </p:animEffect>
                                    <p:anim calcmode="lin" valueType="num">
                                      <p:cBhvr>
                                        <p:cTn id="19" dur="1000" fill="hold"/>
                                        <p:tgtEl>
                                          <p:spTgt spid="24"/>
                                        </p:tgtEl>
                                        <p:attrNameLst>
                                          <p:attrName>ppt_x</p:attrName>
                                        </p:attrNameLst>
                                      </p:cBhvr>
                                      <p:tavLst>
                                        <p:tav tm="0">
                                          <p:val>
                                            <p:strVal val="#ppt_x"/>
                                          </p:val>
                                        </p:tav>
                                        <p:tav tm="100000">
                                          <p:val>
                                            <p:strVal val="#ppt_x"/>
                                          </p:val>
                                        </p:tav>
                                      </p:tavLst>
                                    </p:anim>
                                    <p:anim calcmode="lin" valueType="num">
                                      <p:cBhvr>
                                        <p:cTn id="20"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a:extLst>
              <a:ext uri="{FF2B5EF4-FFF2-40B4-BE49-F238E27FC236}">
                <a16:creationId xmlns:a16="http://schemas.microsoft.com/office/drawing/2014/main" id="{A09ABD18-E0F6-43B9-BA06-155BE8737909}"/>
              </a:ext>
            </a:extLst>
          </p:cNvPr>
          <p:cNvGrpSpPr/>
          <p:nvPr/>
        </p:nvGrpSpPr>
        <p:grpSpPr>
          <a:xfrm>
            <a:off x="0" y="220275"/>
            <a:ext cx="12190413" cy="941775"/>
            <a:chOff x="0" y="220275"/>
            <a:chExt cx="12190413" cy="941775"/>
          </a:xfrm>
        </p:grpSpPr>
        <p:grpSp>
          <p:nvGrpSpPr>
            <p:cNvPr id="7" name="组合 6">
              <a:extLst>
                <a:ext uri="{FF2B5EF4-FFF2-40B4-BE49-F238E27FC236}">
                  <a16:creationId xmlns:a16="http://schemas.microsoft.com/office/drawing/2014/main" id="{91A78D73-1534-4CEC-A1A8-97E5AD40ECCB}"/>
                </a:ext>
              </a:extLst>
            </p:cNvPr>
            <p:cNvGrpSpPr/>
            <p:nvPr/>
          </p:nvGrpSpPr>
          <p:grpSpPr>
            <a:xfrm>
              <a:off x="0" y="223297"/>
              <a:ext cx="12190413" cy="938753"/>
              <a:chOff x="0" y="223297"/>
              <a:chExt cx="12190413" cy="938753"/>
            </a:xfrm>
          </p:grpSpPr>
          <p:grpSp>
            <p:nvGrpSpPr>
              <p:cNvPr id="3" name="组合 2">
                <a:extLst>
                  <a:ext uri="{FF2B5EF4-FFF2-40B4-BE49-F238E27FC236}">
                    <a16:creationId xmlns:a16="http://schemas.microsoft.com/office/drawing/2014/main" id="{221BB330-C659-4041-8497-81889502ABCF}"/>
                  </a:ext>
                </a:extLst>
              </p:cNvPr>
              <p:cNvGrpSpPr/>
              <p:nvPr/>
            </p:nvGrpSpPr>
            <p:grpSpPr>
              <a:xfrm>
                <a:off x="4470555" y="223297"/>
                <a:ext cx="3255324" cy="750249"/>
                <a:chOff x="1143155" y="278633"/>
                <a:chExt cx="3255324" cy="750249"/>
              </a:xfrm>
            </p:grpSpPr>
            <p:sp>
              <p:nvSpPr>
                <p:cNvPr id="4" name="TextBox 8">
                  <a:extLst>
                    <a:ext uri="{FF2B5EF4-FFF2-40B4-BE49-F238E27FC236}">
                      <a16:creationId xmlns:a16="http://schemas.microsoft.com/office/drawing/2014/main" id="{FAD4A74A-6089-42C7-80E6-C3319B374D80}"/>
                    </a:ext>
                  </a:extLst>
                </p:cNvPr>
                <p:cNvSpPr txBox="1">
                  <a:spLocks noChangeArrowheads="1"/>
                </p:cNvSpPr>
                <p:nvPr/>
              </p:nvSpPr>
              <p:spPr bwMode="auto">
                <a:xfrm>
                  <a:off x="1143156" y="278633"/>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en-US" altLang="zh-CN" sz="3200" dirty="0">
                      <a:solidFill>
                        <a:schemeClr val="tx2">
                          <a:lumMod val="50000"/>
                        </a:schemeClr>
                      </a:solidFill>
                      <a:cs typeface="+mn-ea"/>
                      <a:sym typeface="+mn-lt"/>
                    </a:rPr>
                    <a:t>Add title text</a:t>
                  </a:r>
                  <a:endParaRPr lang="zh-CN" altLang="en-US" sz="3200" dirty="0">
                    <a:solidFill>
                      <a:schemeClr val="tx2">
                        <a:lumMod val="50000"/>
                      </a:schemeClr>
                    </a:solidFill>
                    <a:cs typeface="+mn-ea"/>
                    <a:sym typeface="+mn-lt"/>
                  </a:endParaRPr>
                </a:p>
              </p:txBody>
            </p:sp>
            <p:sp>
              <p:nvSpPr>
                <p:cNvPr id="5" name="TextBox 8">
                  <a:extLst>
                    <a:ext uri="{FF2B5EF4-FFF2-40B4-BE49-F238E27FC236}">
                      <a16:creationId xmlns:a16="http://schemas.microsoft.com/office/drawing/2014/main" id="{CBE39269-C6CD-4C9B-B3BE-3D41352680AF}"/>
                    </a:ext>
                  </a:extLst>
                </p:cNvPr>
                <p:cNvSpPr txBox="1">
                  <a:spLocks noChangeArrowheads="1"/>
                </p:cNvSpPr>
                <p:nvPr/>
              </p:nvSpPr>
              <p:spPr bwMode="auto">
                <a:xfrm>
                  <a:off x="1143155" y="844216"/>
                  <a:ext cx="325532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algn="ctr" eaLnBrk="1" hangingPunct="1"/>
                  <a:r>
                    <a:rPr lang="en-US" altLang="zh-CN" sz="1200" dirty="0">
                      <a:solidFill>
                        <a:srgbClr val="C00000"/>
                      </a:solidFill>
                      <a:cs typeface="+mn-ea"/>
                      <a:sym typeface="+mn-lt"/>
                    </a:rPr>
                    <a:t>CLICK TO ADD CAPTION TEXT</a:t>
                  </a:r>
                  <a:endParaRPr lang="zh-CN" altLang="en-US" sz="1200" dirty="0">
                    <a:solidFill>
                      <a:srgbClr val="C00000"/>
                    </a:solidFill>
                    <a:cs typeface="+mn-ea"/>
                    <a:sym typeface="+mn-lt"/>
                  </a:endParaRPr>
                </a:p>
              </p:txBody>
            </p:sp>
          </p:grpSp>
          <p:cxnSp>
            <p:nvCxnSpPr>
              <p:cNvPr id="6" name="直接连接符 5">
                <a:extLst>
                  <a:ext uri="{FF2B5EF4-FFF2-40B4-BE49-F238E27FC236}">
                    <a16:creationId xmlns:a16="http://schemas.microsoft.com/office/drawing/2014/main" id="{A04BADEE-C3C6-4893-B473-ED048E7FD8D5}"/>
                  </a:ext>
                </a:extLst>
              </p:cNvPr>
              <p:cNvCxnSpPr/>
              <p:nvPr/>
            </p:nvCxnSpPr>
            <p:spPr>
              <a:xfrm>
                <a:off x="0" y="1162050"/>
                <a:ext cx="12190413" cy="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grpSp>
        <p:pic>
          <p:nvPicPr>
            <p:cNvPr id="8" name="图片 7">
              <a:extLst>
                <a:ext uri="{FF2B5EF4-FFF2-40B4-BE49-F238E27FC236}">
                  <a16:creationId xmlns:a16="http://schemas.microsoft.com/office/drawing/2014/main" id="{ED40208C-728E-41BE-A1F2-E848D5A4A6C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7457829" y="220275"/>
              <a:ext cx="1101533" cy="742005"/>
            </a:xfrm>
            <a:prstGeom prst="rect">
              <a:avLst/>
            </a:prstGeom>
          </p:spPr>
        </p:pic>
        <p:pic>
          <p:nvPicPr>
            <p:cNvPr id="9" name="图片 8">
              <a:extLst>
                <a:ext uri="{FF2B5EF4-FFF2-40B4-BE49-F238E27FC236}">
                  <a16:creationId xmlns:a16="http://schemas.microsoft.com/office/drawing/2014/main" id="{6B068F9C-E5BD-4227-B27E-F423175EF4F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58697" y="220275"/>
              <a:ext cx="1101533" cy="742005"/>
            </a:xfrm>
            <a:prstGeom prst="rect">
              <a:avLst/>
            </a:prstGeom>
          </p:spPr>
        </p:pic>
      </p:grpSp>
      <p:grpSp>
        <p:nvGrpSpPr>
          <p:cNvPr id="11" name="组合 10">
            <a:extLst>
              <a:ext uri="{FF2B5EF4-FFF2-40B4-BE49-F238E27FC236}">
                <a16:creationId xmlns:a16="http://schemas.microsoft.com/office/drawing/2014/main" id="{24FDE84D-151C-4D98-B830-FAFA2E8022DB}"/>
              </a:ext>
            </a:extLst>
          </p:cNvPr>
          <p:cNvGrpSpPr/>
          <p:nvPr/>
        </p:nvGrpSpPr>
        <p:grpSpPr>
          <a:xfrm>
            <a:off x="777773" y="2020646"/>
            <a:ext cx="10921846" cy="4051669"/>
            <a:chOff x="2027063" y="5111273"/>
            <a:chExt cx="20457021" cy="7588926"/>
          </a:xfrm>
        </p:grpSpPr>
        <p:sp>
          <p:nvSpPr>
            <p:cNvPr id="12" name="TextBox 4">
              <a:extLst>
                <a:ext uri="{FF2B5EF4-FFF2-40B4-BE49-F238E27FC236}">
                  <a16:creationId xmlns:a16="http://schemas.microsoft.com/office/drawing/2014/main" id="{0A2582C5-606D-4DD4-8DC9-C5FAD7508DE0}"/>
                </a:ext>
              </a:extLst>
            </p:cNvPr>
            <p:cNvSpPr txBox="1"/>
            <p:nvPr/>
          </p:nvSpPr>
          <p:spPr>
            <a:xfrm>
              <a:off x="3132307" y="11225139"/>
              <a:ext cx="18344044" cy="1475060"/>
            </a:xfrm>
            <a:prstGeom prst="rect">
              <a:avLst/>
            </a:prstGeom>
            <a:noFill/>
          </p:spPr>
          <p:txBody>
            <a:bodyPr wrap="square" rtlCol="0">
              <a:spAutoFit/>
            </a:bodyPr>
            <a:lstStyle/>
            <a:p>
              <a:pPr algn="ctr">
                <a:lnSpc>
                  <a:spcPct val="150000"/>
                </a:lnSpc>
              </a:pPr>
              <a:r>
                <a:rPr lang="en-US" sz="1600" dirty="0">
                  <a:solidFill>
                    <a:schemeClr val="bg1">
                      <a:lumMod val="50000"/>
                    </a:schemeClr>
                  </a:solidFill>
                  <a:cs typeface="+mn-ea"/>
                  <a:sym typeface="+mn-lt"/>
                </a:rPr>
                <a:t>Entrepreneurial activities differ substantially depending on the type of organization and creativity involved. Entrepreneurship ranges in scale from</a:t>
              </a:r>
            </a:p>
          </p:txBody>
        </p:sp>
        <p:graphicFrame>
          <p:nvGraphicFramePr>
            <p:cNvPr id="13" name="Chart 5">
              <a:extLst>
                <a:ext uri="{FF2B5EF4-FFF2-40B4-BE49-F238E27FC236}">
                  <a16:creationId xmlns:a16="http://schemas.microsoft.com/office/drawing/2014/main" id="{A40D2AAC-0553-4E67-81DE-58A64378D9B8}"/>
                </a:ext>
              </a:extLst>
            </p:cNvPr>
            <p:cNvGraphicFramePr/>
            <p:nvPr>
              <p:extLst>
                <p:ext uri="{D42A27DB-BD31-4B8C-83A1-F6EECF244321}">
                  <p14:modId xmlns:p14="http://schemas.microsoft.com/office/powerpoint/2010/main" val="3335855239"/>
                </p:ext>
              </p:extLst>
            </p:nvPr>
          </p:nvGraphicFramePr>
          <p:xfrm>
            <a:off x="2375364" y="5111273"/>
            <a:ext cx="4537379" cy="3747732"/>
          </p:xfrm>
          <a:graphic>
            <a:graphicData uri="http://schemas.openxmlformats.org/drawingml/2006/chart">
              <c:chart xmlns:c="http://schemas.openxmlformats.org/drawingml/2006/chart" xmlns:r="http://schemas.openxmlformats.org/officeDocument/2006/relationships" r:id="rId4"/>
            </a:graphicData>
          </a:graphic>
        </p:graphicFrame>
        <p:sp>
          <p:nvSpPr>
            <p:cNvPr id="14" name="Oval 6">
              <a:extLst>
                <a:ext uri="{FF2B5EF4-FFF2-40B4-BE49-F238E27FC236}">
                  <a16:creationId xmlns:a16="http://schemas.microsoft.com/office/drawing/2014/main" id="{B8B7CD78-E6E2-48F0-9021-C865B7F557F7}"/>
                </a:ext>
              </a:extLst>
            </p:cNvPr>
            <p:cNvSpPr/>
            <p:nvPr/>
          </p:nvSpPr>
          <p:spPr>
            <a:xfrm>
              <a:off x="3043853" y="5384939"/>
              <a:ext cx="3200400" cy="32004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lumMod val="85000"/>
                  </a:schemeClr>
                </a:solidFill>
                <a:cs typeface="+mn-ea"/>
                <a:sym typeface="+mn-lt"/>
              </a:endParaRPr>
            </a:p>
          </p:txBody>
        </p:sp>
        <p:sp>
          <p:nvSpPr>
            <p:cNvPr id="15" name="TextBox 7">
              <a:extLst>
                <a:ext uri="{FF2B5EF4-FFF2-40B4-BE49-F238E27FC236}">
                  <a16:creationId xmlns:a16="http://schemas.microsoft.com/office/drawing/2014/main" id="{2AEC3A08-3558-4552-9FFE-A26800700046}"/>
                </a:ext>
              </a:extLst>
            </p:cNvPr>
            <p:cNvSpPr txBox="1"/>
            <p:nvPr/>
          </p:nvSpPr>
          <p:spPr>
            <a:xfrm>
              <a:off x="3281972" y="5999084"/>
              <a:ext cx="2844029" cy="1902374"/>
            </a:xfrm>
            <a:prstGeom prst="rect">
              <a:avLst/>
            </a:prstGeom>
            <a:noFill/>
          </p:spPr>
          <p:txBody>
            <a:bodyPr wrap="square" rtlCol="0">
              <a:spAutoFit/>
            </a:bodyPr>
            <a:lstStyle/>
            <a:p>
              <a:pPr algn="ctr"/>
              <a:r>
                <a:rPr lang="en-US" sz="6000" spc="300" dirty="0">
                  <a:solidFill>
                    <a:schemeClr val="bg1"/>
                  </a:solidFill>
                  <a:cs typeface="+mn-ea"/>
                  <a:sym typeface="+mn-lt"/>
                </a:rPr>
                <a:t>70</a:t>
              </a:r>
            </a:p>
          </p:txBody>
        </p:sp>
        <p:graphicFrame>
          <p:nvGraphicFramePr>
            <p:cNvPr id="16" name="Chart 23">
              <a:extLst>
                <a:ext uri="{FF2B5EF4-FFF2-40B4-BE49-F238E27FC236}">
                  <a16:creationId xmlns:a16="http://schemas.microsoft.com/office/drawing/2014/main" id="{317A3059-442B-4717-84E2-67C6520D435D}"/>
                </a:ext>
              </a:extLst>
            </p:cNvPr>
            <p:cNvGraphicFramePr/>
            <p:nvPr>
              <p:extLst>
                <p:ext uri="{D42A27DB-BD31-4B8C-83A1-F6EECF244321}">
                  <p14:modId xmlns:p14="http://schemas.microsoft.com/office/powerpoint/2010/main" val="2390164683"/>
                </p:ext>
              </p:extLst>
            </p:nvPr>
          </p:nvGraphicFramePr>
          <p:xfrm>
            <a:off x="7581232" y="5111273"/>
            <a:ext cx="4537379" cy="3747732"/>
          </p:xfrm>
          <a:graphic>
            <a:graphicData uri="http://schemas.openxmlformats.org/drawingml/2006/chart">
              <c:chart xmlns:c="http://schemas.openxmlformats.org/drawingml/2006/chart" xmlns:r="http://schemas.openxmlformats.org/officeDocument/2006/relationships" r:id="rId5"/>
            </a:graphicData>
          </a:graphic>
        </p:graphicFrame>
        <p:sp>
          <p:nvSpPr>
            <p:cNvPr id="17" name="Oval 24">
              <a:extLst>
                <a:ext uri="{FF2B5EF4-FFF2-40B4-BE49-F238E27FC236}">
                  <a16:creationId xmlns:a16="http://schemas.microsoft.com/office/drawing/2014/main" id="{D43B4428-60FC-41FE-A361-A9DBD5C9FDB1}"/>
                </a:ext>
              </a:extLst>
            </p:cNvPr>
            <p:cNvSpPr/>
            <p:nvPr/>
          </p:nvSpPr>
          <p:spPr>
            <a:xfrm>
              <a:off x="8249721" y="5384939"/>
              <a:ext cx="3200400" cy="3200400"/>
            </a:xfrm>
            <a:prstGeom prst="ellips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lumMod val="85000"/>
                  </a:schemeClr>
                </a:solidFill>
                <a:cs typeface="+mn-ea"/>
                <a:sym typeface="+mn-lt"/>
              </a:endParaRPr>
            </a:p>
          </p:txBody>
        </p:sp>
        <p:sp>
          <p:nvSpPr>
            <p:cNvPr id="18" name="TextBox 10">
              <a:extLst>
                <a:ext uri="{FF2B5EF4-FFF2-40B4-BE49-F238E27FC236}">
                  <a16:creationId xmlns:a16="http://schemas.microsoft.com/office/drawing/2014/main" id="{1C50369C-7FD2-4A63-AF89-610EB1B3E02C}"/>
                </a:ext>
              </a:extLst>
            </p:cNvPr>
            <p:cNvSpPr txBox="1"/>
            <p:nvPr/>
          </p:nvSpPr>
          <p:spPr>
            <a:xfrm>
              <a:off x="8487840" y="5999084"/>
              <a:ext cx="2844029" cy="1902374"/>
            </a:xfrm>
            <a:prstGeom prst="rect">
              <a:avLst/>
            </a:prstGeom>
            <a:noFill/>
          </p:spPr>
          <p:txBody>
            <a:bodyPr wrap="square" rtlCol="0">
              <a:spAutoFit/>
            </a:bodyPr>
            <a:lstStyle/>
            <a:p>
              <a:pPr algn="ctr"/>
              <a:r>
                <a:rPr lang="en-US" sz="6000" spc="300" dirty="0">
                  <a:solidFill>
                    <a:schemeClr val="bg1"/>
                  </a:solidFill>
                  <a:cs typeface="+mn-ea"/>
                  <a:sym typeface="+mn-lt"/>
                </a:rPr>
                <a:t>90</a:t>
              </a:r>
            </a:p>
          </p:txBody>
        </p:sp>
        <p:graphicFrame>
          <p:nvGraphicFramePr>
            <p:cNvPr id="19" name="Chart 27">
              <a:extLst>
                <a:ext uri="{FF2B5EF4-FFF2-40B4-BE49-F238E27FC236}">
                  <a16:creationId xmlns:a16="http://schemas.microsoft.com/office/drawing/2014/main" id="{25030DFD-8C0C-4845-BE12-AD5F23C477A4}"/>
                </a:ext>
              </a:extLst>
            </p:cNvPr>
            <p:cNvGraphicFramePr/>
            <p:nvPr>
              <p:extLst>
                <p:ext uri="{D42A27DB-BD31-4B8C-83A1-F6EECF244321}">
                  <p14:modId xmlns:p14="http://schemas.microsoft.com/office/powerpoint/2010/main" val="1126902862"/>
                </p:ext>
              </p:extLst>
            </p:nvPr>
          </p:nvGraphicFramePr>
          <p:xfrm>
            <a:off x="12787100" y="5111273"/>
            <a:ext cx="4537379" cy="3747732"/>
          </p:xfrm>
          <a:graphic>
            <a:graphicData uri="http://schemas.openxmlformats.org/drawingml/2006/chart">
              <c:chart xmlns:c="http://schemas.openxmlformats.org/drawingml/2006/chart" xmlns:r="http://schemas.openxmlformats.org/officeDocument/2006/relationships" r:id="rId6"/>
            </a:graphicData>
          </a:graphic>
        </p:graphicFrame>
        <p:sp>
          <p:nvSpPr>
            <p:cNvPr id="20" name="Oval 28">
              <a:extLst>
                <a:ext uri="{FF2B5EF4-FFF2-40B4-BE49-F238E27FC236}">
                  <a16:creationId xmlns:a16="http://schemas.microsoft.com/office/drawing/2014/main" id="{5EB3DC71-4B66-4057-85EB-7F6C7C79A383}"/>
                </a:ext>
              </a:extLst>
            </p:cNvPr>
            <p:cNvSpPr/>
            <p:nvPr/>
          </p:nvSpPr>
          <p:spPr>
            <a:xfrm>
              <a:off x="13455589" y="5384939"/>
              <a:ext cx="3200400" cy="32004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lumMod val="85000"/>
                  </a:schemeClr>
                </a:solidFill>
                <a:cs typeface="+mn-ea"/>
                <a:sym typeface="+mn-lt"/>
              </a:endParaRPr>
            </a:p>
          </p:txBody>
        </p:sp>
        <p:sp>
          <p:nvSpPr>
            <p:cNvPr id="21" name="TextBox 13">
              <a:extLst>
                <a:ext uri="{FF2B5EF4-FFF2-40B4-BE49-F238E27FC236}">
                  <a16:creationId xmlns:a16="http://schemas.microsoft.com/office/drawing/2014/main" id="{AB900FE1-0305-400D-AC98-2F2BC9C93B72}"/>
                </a:ext>
              </a:extLst>
            </p:cNvPr>
            <p:cNvSpPr txBox="1"/>
            <p:nvPr/>
          </p:nvSpPr>
          <p:spPr>
            <a:xfrm>
              <a:off x="13693708" y="5999084"/>
              <a:ext cx="2844029" cy="1902374"/>
            </a:xfrm>
            <a:prstGeom prst="rect">
              <a:avLst/>
            </a:prstGeom>
            <a:noFill/>
          </p:spPr>
          <p:txBody>
            <a:bodyPr wrap="square" rtlCol="0">
              <a:spAutoFit/>
            </a:bodyPr>
            <a:lstStyle/>
            <a:p>
              <a:pPr algn="ctr"/>
              <a:r>
                <a:rPr lang="en-US" sz="6000" spc="300" dirty="0">
                  <a:solidFill>
                    <a:schemeClr val="bg1"/>
                  </a:solidFill>
                  <a:cs typeface="+mn-ea"/>
                  <a:sym typeface="+mn-lt"/>
                </a:rPr>
                <a:t>50</a:t>
              </a:r>
            </a:p>
          </p:txBody>
        </p:sp>
        <p:graphicFrame>
          <p:nvGraphicFramePr>
            <p:cNvPr id="22" name="Chart 37">
              <a:extLst>
                <a:ext uri="{FF2B5EF4-FFF2-40B4-BE49-F238E27FC236}">
                  <a16:creationId xmlns:a16="http://schemas.microsoft.com/office/drawing/2014/main" id="{51D8EFFA-3168-4752-873E-5BD856506E59}"/>
                </a:ext>
              </a:extLst>
            </p:cNvPr>
            <p:cNvGraphicFramePr/>
            <p:nvPr>
              <p:extLst>
                <p:ext uri="{D42A27DB-BD31-4B8C-83A1-F6EECF244321}">
                  <p14:modId xmlns:p14="http://schemas.microsoft.com/office/powerpoint/2010/main" val="38617502"/>
                </p:ext>
              </p:extLst>
            </p:nvPr>
          </p:nvGraphicFramePr>
          <p:xfrm>
            <a:off x="17453857" y="5111273"/>
            <a:ext cx="4537379" cy="3747732"/>
          </p:xfrm>
          <a:graphic>
            <a:graphicData uri="http://schemas.openxmlformats.org/drawingml/2006/chart">
              <c:chart xmlns:c="http://schemas.openxmlformats.org/drawingml/2006/chart" xmlns:r="http://schemas.openxmlformats.org/officeDocument/2006/relationships" r:id="rId7"/>
            </a:graphicData>
          </a:graphic>
        </p:graphicFrame>
        <p:sp>
          <p:nvSpPr>
            <p:cNvPr id="23" name="Oval 38">
              <a:extLst>
                <a:ext uri="{FF2B5EF4-FFF2-40B4-BE49-F238E27FC236}">
                  <a16:creationId xmlns:a16="http://schemas.microsoft.com/office/drawing/2014/main" id="{830A3E94-1118-4F52-8258-1A4958189AB2}"/>
                </a:ext>
              </a:extLst>
            </p:cNvPr>
            <p:cNvSpPr/>
            <p:nvPr/>
          </p:nvSpPr>
          <p:spPr>
            <a:xfrm>
              <a:off x="18122346" y="5384939"/>
              <a:ext cx="3200400" cy="3200400"/>
            </a:xfrm>
            <a:prstGeom prst="ellips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lumMod val="85000"/>
                  </a:schemeClr>
                </a:solidFill>
                <a:cs typeface="+mn-ea"/>
                <a:sym typeface="+mn-lt"/>
              </a:endParaRPr>
            </a:p>
          </p:txBody>
        </p:sp>
        <p:sp>
          <p:nvSpPr>
            <p:cNvPr id="24" name="TextBox 16">
              <a:extLst>
                <a:ext uri="{FF2B5EF4-FFF2-40B4-BE49-F238E27FC236}">
                  <a16:creationId xmlns:a16="http://schemas.microsoft.com/office/drawing/2014/main" id="{BCE9F2E5-CDDA-46C5-AA71-B44E673A5084}"/>
                </a:ext>
              </a:extLst>
            </p:cNvPr>
            <p:cNvSpPr txBox="1"/>
            <p:nvPr/>
          </p:nvSpPr>
          <p:spPr>
            <a:xfrm>
              <a:off x="18360466" y="5999084"/>
              <a:ext cx="2844029" cy="1902374"/>
            </a:xfrm>
            <a:prstGeom prst="rect">
              <a:avLst/>
            </a:prstGeom>
            <a:noFill/>
          </p:spPr>
          <p:txBody>
            <a:bodyPr wrap="square" rtlCol="0">
              <a:spAutoFit/>
            </a:bodyPr>
            <a:lstStyle/>
            <a:p>
              <a:pPr algn="ctr"/>
              <a:r>
                <a:rPr lang="en-US" sz="6000" spc="300" dirty="0">
                  <a:solidFill>
                    <a:schemeClr val="bg1"/>
                  </a:solidFill>
                  <a:cs typeface="+mn-ea"/>
                  <a:sym typeface="+mn-lt"/>
                </a:rPr>
                <a:t>30</a:t>
              </a:r>
            </a:p>
          </p:txBody>
        </p:sp>
        <p:sp>
          <p:nvSpPr>
            <p:cNvPr id="25" name="TextBox 17">
              <a:extLst>
                <a:ext uri="{FF2B5EF4-FFF2-40B4-BE49-F238E27FC236}">
                  <a16:creationId xmlns:a16="http://schemas.microsoft.com/office/drawing/2014/main" id="{A1F8A461-E03E-4ECE-9D9E-DCD90680BCB7}"/>
                </a:ext>
              </a:extLst>
            </p:cNvPr>
            <p:cNvSpPr txBox="1"/>
            <p:nvPr/>
          </p:nvSpPr>
          <p:spPr>
            <a:xfrm>
              <a:off x="2027063" y="9672214"/>
              <a:ext cx="5502919" cy="859552"/>
            </a:xfrm>
            <a:prstGeom prst="rect">
              <a:avLst/>
            </a:prstGeom>
            <a:noFill/>
          </p:spPr>
          <p:txBody>
            <a:bodyPr wrap="square" rtlCol="0">
              <a:spAutoFit/>
            </a:bodyPr>
            <a:lstStyle/>
            <a:p>
              <a:pPr algn="ctr">
                <a:lnSpc>
                  <a:spcPct val="150000"/>
                </a:lnSpc>
              </a:pPr>
              <a:r>
                <a:rPr lang="en-US" spc="600" dirty="0">
                  <a:solidFill>
                    <a:schemeClr val="bg1">
                      <a:lumMod val="50000"/>
                    </a:schemeClr>
                  </a:solidFill>
                  <a:cs typeface="+mn-ea"/>
                  <a:sym typeface="+mn-lt"/>
                </a:rPr>
                <a:t>YOUR TITLE</a:t>
              </a:r>
            </a:p>
          </p:txBody>
        </p:sp>
        <p:sp>
          <p:nvSpPr>
            <p:cNvPr id="26" name="TextBox 18">
              <a:extLst>
                <a:ext uri="{FF2B5EF4-FFF2-40B4-BE49-F238E27FC236}">
                  <a16:creationId xmlns:a16="http://schemas.microsoft.com/office/drawing/2014/main" id="{24F39078-FBC7-4F6B-BC36-948C5F0D7155}"/>
                </a:ext>
              </a:extLst>
            </p:cNvPr>
            <p:cNvSpPr txBox="1"/>
            <p:nvPr/>
          </p:nvSpPr>
          <p:spPr>
            <a:xfrm>
              <a:off x="7098460" y="9614449"/>
              <a:ext cx="5502919" cy="859552"/>
            </a:xfrm>
            <a:prstGeom prst="rect">
              <a:avLst/>
            </a:prstGeom>
            <a:noFill/>
          </p:spPr>
          <p:txBody>
            <a:bodyPr wrap="square" rtlCol="0">
              <a:spAutoFit/>
            </a:bodyPr>
            <a:lstStyle/>
            <a:p>
              <a:pPr algn="ctr">
                <a:lnSpc>
                  <a:spcPct val="150000"/>
                </a:lnSpc>
              </a:pPr>
              <a:r>
                <a:rPr lang="en-US" spc="600" dirty="0">
                  <a:solidFill>
                    <a:schemeClr val="bg1">
                      <a:lumMod val="50000"/>
                    </a:schemeClr>
                  </a:solidFill>
                  <a:cs typeface="+mn-ea"/>
                  <a:sym typeface="+mn-lt"/>
                </a:rPr>
                <a:t>SOMETHING</a:t>
              </a:r>
            </a:p>
          </p:txBody>
        </p:sp>
        <p:sp>
          <p:nvSpPr>
            <p:cNvPr id="27" name="TextBox 19">
              <a:extLst>
                <a:ext uri="{FF2B5EF4-FFF2-40B4-BE49-F238E27FC236}">
                  <a16:creationId xmlns:a16="http://schemas.microsoft.com/office/drawing/2014/main" id="{1929A3F8-D959-41CD-8A39-F40D520AC3A4}"/>
                </a:ext>
              </a:extLst>
            </p:cNvPr>
            <p:cNvSpPr txBox="1"/>
            <p:nvPr/>
          </p:nvSpPr>
          <p:spPr>
            <a:xfrm>
              <a:off x="12304329" y="9614449"/>
              <a:ext cx="5502919" cy="859552"/>
            </a:xfrm>
            <a:prstGeom prst="rect">
              <a:avLst/>
            </a:prstGeom>
            <a:noFill/>
          </p:spPr>
          <p:txBody>
            <a:bodyPr wrap="square" rtlCol="0">
              <a:spAutoFit/>
            </a:bodyPr>
            <a:lstStyle/>
            <a:p>
              <a:pPr algn="ctr">
                <a:lnSpc>
                  <a:spcPct val="150000"/>
                </a:lnSpc>
              </a:pPr>
              <a:r>
                <a:rPr lang="en-US" spc="600" dirty="0">
                  <a:solidFill>
                    <a:schemeClr val="bg1">
                      <a:lumMod val="50000"/>
                    </a:schemeClr>
                  </a:solidFill>
                  <a:cs typeface="+mn-ea"/>
                  <a:sym typeface="+mn-lt"/>
                </a:rPr>
                <a:t>AWESOME</a:t>
              </a:r>
            </a:p>
          </p:txBody>
        </p:sp>
        <p:sp>
          <p:nvSpPr>
            <p:cNvPr id="28" name="TextBox 20">
              <a:extLst>
                <a:ext uri="{FF2B5EF4-FFF2-40B4-BE49-F238E27FC236}">
                  <a16:creationId xmlns:a16="http://schemas.microsoft.com/office/drawing/2014/main" id="{0DCA1234-50CF-48C1-8CF9-BF1642D00FD3}"/>
                </a:ext>
              </a:extLst>
            </p:cNvPr>
            <p:cNvSpPr txBox="1"/>
            <p:nvPr/>
          </p:nvSpPr>
          <p:spPr>
            <a:xfrm>
              <a:off x="16981165" y="9614449"/>
              <a:ext cx="5502919" cy="859552"/>
            </a:xfrm>
            <a:prstGeom prst="rect">
              <a:avLst/>
            </a:prstGeom>
            <a:noFill/>
          </p:spPr>
          <p:txBody>
            <a:bodyPr wrap="square" rtlCol="0">
              <a:spAutoFit/>
            </a:bodyPr>
            <a:lstStyle/>
            <a:p>
              <a:pPr algn="ctr">
                <a:lnSpc>
                  <a:spcPct val="150000"/>
                </a:lnSpc>
              </a:pPr>
              <a:r>
                <a:rPr lang="en-US" spc="600" dirty="0">
                  <a:solidFill>
                    <a:schemeClr val="bg1">
                      <a:lumMod val="50000"/>
                    </a:schemeClr>
                  </a:solidFill>
                  <a:cs typeface="+mn-ea"/>
                  <a:sym typeface="+mn-lt"/>
                </a:rPr>
                <a:t>DEPARTMENT</a:t>
              </a:r>
            </a:p>
          </p:txBody>
        </p:sp>
      </p:grpSp>
    </p:spTree>
    <p:extLst>
      <p:ext uri="{BB962C8B-B14F-4D97-AF65-F5344CB8AC3E}">
        <p14:creationId xmlns:p14="http://schemas.microsoft.com/office/powerpoint/2010/main" val="4069507333"/>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750"/>
                                        <p:tgtEl>
                                          <p:spTgt spid="10"/>
                                        </p:tgtEl>
                                      </p:cBhvr>
                                    </p:animEffect>
                                    <p:anim calcmode="lin" valueType="num">
                                      <p:cBhvr>
                                        <p:cTn id="8" dur="750" fill="hold"/>
                                        <p:tgtEl>
                                          <p:spTgt spid="10"/>
                                        </p:tgtEl>
                                        <p:attrNameLst>
                                          <p:attrName>ppt_x</p:attrName>
                                        </p:attrNameLst>
                                      </p:cBhvr>
                                      <p:tavLst>
                                        <p:tav tm="0">
                                          <p:val>
                                            <p:strVal val="#ppt_x"/>
                                          </p:val>
                                        </p:tav>
                                        <p:tav tm="100000">
                                          <p:val>
                                            <p:strVal val="#ppt_x"/>
                                          </p:val>
                                        </p:tav>
                                      </p:tavLst>
                                    </p:anim>
                                    <p:anim calcmode="lin" valueType="num">
                                      <p:cBhvr>
                                        <p:cTn id="9" dur="75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2" presetClass="entr" presetSubtype="8"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1000" fill="hold"/>
                                        <p:tgtEl>
                                          <p:spTgt spid="11"/>
                                        </p:tgtEl>
                                        <p:attrNameLst>
                                          <p:attrName>ppt_x</p:attrName>
                                        </p:attrNameLst>
                                      </p:cBhvr>
                                      <p:tavLst>
                                        <p:tav tm="0">
                                          <p:val>
                                            <p:strVal val="0-#ppt_w/2"/>
                                          </p:val>
                                        </p:tav>
                                        <p:tav tm="100000">
                                          <p:val>
                                            <p:strVal val="#ppt_x"/>
                                          </p:val>
                                        </p:tav>
                                      </p:tavLst>
                                    </p:anim>
                                    <p:anim calcmode="lin" valueType="num">
                                      <p:cBhvr additive="base">
                                        <p:cTn id="14" dur="1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BE3721AE-1EC0-424B-B872-AC67963BECD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240"/>
            <a:ext cx="12190413" cy="6857107"/>
          </a:xfrm>
          <a:prstGeom prst="rect">
            <a:avLst/>
          </a:prstGeom>
        </p:spPr>
      </p:pic>
      <p:sp>
        <p:nvSpPr>
          <p:cNvPr id="39" name="_14">
            <a:extLst>
              <a:ext uri="{FF2B5EF4-FFF2-40B4-BE49-F238E27FC236}">
                <a16:creationId xmlns:a16="http://schemas.microsoft.com/office/drawing/2014/main" id="{69D913DA-4265-4526-93CE-356EE3508C1C}"/>
              </a:ext>
            </a:extLst>
          </p:cNvPr>
          <p:cNvSpPr txBox="1">
            <a:spLocks noChangeArrowheads="1"/>
          </p:cNvSpPr>
          <p:nvPr/>
        </p:nvSpPr>
        <p:spPr bwMode="auto">
          <a:xfrm>
            <a:off x="3597469" y="2071070"/>
            <a:ext cx="5606200" cy="18029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itchFamily="34" charset="0"/>
                <a:ea typeface="微软雅黑" pitchFamily="34" charset="-122"/>
              </a:defRPr>
            </a:lvl2pPr>
            <a:lvl3pPr algn="l" rtl="0" fontAlgn="base">
              <a:spcBef>
                <a:spcPct val="0"/>
              </a:spcBef>
              <a:spcAft>
                <a:spcPct val="0"/>
              </a:spcAft>
              <a:defRPr sz="2400">
                <a:solidFill>
                  <a:schemeClr val="tx2"/>
                </a:solidFill>
                <a:latin typeface="Arial" pitchFamily="34" charset="0"/>
                <a:ea typeface="微软雅黑" pitchFamily="34" charset="-122"/>
              </a:defRPr>
            </a:lvl3pPr>
            <a:lvl4pPr algn="l" rtl="0" fontAlgn="base">
              <a:spcBef>
                <a:spcPct val="0"/>
              </a:spcBef>
              <a:spcAft>
                <a:spcPct val="0"/>
              </a:spcAft>
              <a:defRPr sz="2400">
                <a:solidFill>
                  <a:schemeClr val="tx2"/>
                </a:solidFill>
                <a:latin typeface="Arial" pitchFamily="34" charset="0"/>
                <a:ea typeface="微软雅黑" pitchFamily="34" charset="-122"/>
              </a:defRPr>
            </a:lvl4pPr>
            <a:lvl5pPr algn="l" rtl="0" fontAlgn="base">
              <a:spcBef>
                <a:spcPct val="0"/>
              </a:spcBef>
              <a:spcAft>
                <a:spcPct val="0"/>
              </a:spcAft>
              <a:defRPr sz="2400">
                <a:solidFill>
                  <a:schemeClr val="tx2"/>
                </a:solidFill>
                <a:latin typeface="Arial" pitchFamily="34" charset="0"/>
                <a:ea typeface="微软雅黑" pitchFamily="34" charset="-122"/>
              </a:defRPr>
            </a:lvl5pPr>
            <a:lvl6pPr marL="457200" algn="l" rtl="0" fontAlgn="base">
              <a:spcBef>
                <a:spcPct val="0"/>
              </a:spcBef>
              <a:spcAft>
                <a:spcPct val="0"/>
              </a:spcAft>
              <a:defRPr sz="2400">
                <a:solidFill>
                  <a:schemeClr val="tx2"/>
                </a:solidFill>
                <a:latin typeface="Arial" pitchFamily="34" charset="0"/>
                <a:ea typeface="微软雅黑" pitchFamily="34" charset="-122"/>
              </a:defRPr>
            </a:lvl6pPr>
            <a:lvl7pPr marL="914400" algn="l" rtl="0" fontAlgn="base">
              <a:spcBef>
                <a:spcPct val="0"/>
              </a:spcBef>
              <a:spcAft>
                <a:spcPct val="0"/>
              </a:spcAft>
              <a:defRPr sz="2400">
                <a:solidFill>
                  <a:schemeClr val="tx2"/>
                </a:solidFill>
                <a:latin typeface="Arial" pitchFamily="34" charset="0"/>
                <a:ea typeface="微软雅黑" pitchFamily="34" charset="-122"/>
              </a:defRPr>
            </a:lvl7pPr>
            <a:lvl8pPr marL="1371600" algn="l" rtl="0" fontAlgn="base">
              <a:spcBef>
                <a:spcPct val="0"/>
              </a:spcBef>
              <a:spcAft>
                <a:spcPct val="0"/>
              </a:spcAft>
              <a:defRPr sz="2400">
                <a:solidFill>
                  <a:schemeClr val="tx2"/>
                </a:solidFill>
                <a:latin typeface="Arial" pitchFamily="34" charset="0"/>
                <a:ea typeface="微软雅黑" pitchFamily="34" charset="-122"/>
              </a:defRPr>
            </a:lvl8pPr>
            <a:lvl9pPr marL="1828800" algn="l" rtl="0" fontAlgn="base">
              <a:spcBef>
                <a:spcPct val="0"/>
              </a:spcBef>
              <a:spcAft>
                <a:spcPct val="0"/>
              </a:spcAft>
              <a:defRPr sz="2400">
                <a:solidFill>
                  <a:schemeClr val="tx2"/>
                </a:solidFill>
                <a:latin typeface="Arial" pitchFamily="34" charset="0"/>
                <a:ea typeface="微软雅黑" pitchFamily="34" charset="-122"/>
              </a:defRPr>
            </a:lvl9pPr>
          </a:lstStyle>
          <a:p>
            <a:pPr algn="ctr"/>
            <a:r>
              <a:rPr lang="en-US" altLang="zh-CN" sz="9600" spc="600" dirty="0">
                <a:solidFill>
                  <a:srgbClr val="44546A">
                    <a:lumMod val="50000"/>
                  </a:srgbClr>
                </a:solidFill>
                <a:latin typeface="仿宋" panose="02010609060101010101" pitchFamily="49" charset="-122"/>
                <a:ea typeface="仿宋" panose="02010609060101010101" pitchFamily="49" charset="-122"/>
                <a:cs typeface="+mn-ea"/>
                <a:sym typeface="+mn-lt"/>
              </a:rPr>
              <a:t>THANKS</a:t>
            </a:r>
          </a:p>
        </p:txBody>
      </p:sp>
      <p:pic>
        <p:nvPicPr>
          <p:cNvPr id="41" name="图片 40">
            <a:extLst>
              <a:ext uri="{FF2B5EF4-FFF2-40B4-BE49-F238E27FC236}">
                <a16:creationId xmlns:a16="http://schemas.microsoft.com/office/drawing/2014/main" id="{C2312A4F-DD44-4EA8-8DA6-7B1E37A8424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632205" y="1643414"/>
            <a:ext cx="720107" cy="855311"/>
          </a:xfrm>
          <a:prstGeom prst="rect">
            <a:avLst/>
          </a:prstGeom>
        </p:spPr>
      </p:pic>
      <p:pic>
        <p:nvPicPr>
          <p:cNvPr id="47" name="图片 46">
            <a:extLst>
              <a:ext uri="{FF2B5EF4-FFF2-40B4-BE49-F238E27FC236}">
                <a16:creationId xmlns:a16="http://schemas.microsoft.com/office/drawing/2014/main" id="{813DBED9-2796-45D7-9CDF-D4468C4968B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612764" y="3767520"/>
            <a:ext cx="556168" cy="605110"/>
          </a:xfrm>
          <a:prstGeom prst="rect">
            <a:avLst/>
          </a:prstGeom>
        </p:spPr>
      </p:pic>
      <p:pic>
        <p:nvPicPr>
          <p:cNvPr id="6" name="图片 5">
            <a:extLst>
              <a:ext uri="{FF2B5EF4-FFF2-40B4-BE49-F238E27FC236}">
                <a16:creationId xmlns:a16="http://schemas.microsoft.com/office/drawing/2014/main" id="{D3114B1C-8FCF-4118-AA7B-4E6AA8F1DDF4}"/>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324828" y="2212451"/>
            <a:ext cx="2757710" cy="1857624"/>
          </a:xfrm>
          <a:prstGeom prst="rect">
            <a:avLst/>
          </a:prstGeom>
        </p:spPr>
      </p:pic>
      <p:pic>
        <p:nvPicPr>
          <p:cNvPr id="48" name="图片 47">
            <a:extLst>
              <a:ext uri="{FF2B5EF4-FFF2-40B4-BE49-F238E27FC236}">
                <a16:creationId xmlns:a16="http://schemas.microsoft.com/office/drawing/2014/main" id="{99DADE97-EC10-4A84-A195-072CC66FE3D0}"/>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flipH="1">
            <a:off x="8718599" y="2222456"/>
            <a:ext cx="2742857" cy="1847619"/>
          </a:xfrm>
          <a:prstGeom prst="rect">
            <a:avLst/>
          </a:prstGeom>
        </p:spPr>
      </p:pic>
      <p:sp>
        <p:nvSpPr>
          <p:cNvPr id="14" name="TextBox 3">
            <a:hlinkClick r:id="rId7"/>
            <a:extLst>
              <a:ext uri="{FF2B5EF4-FFF2-40B4-BE49-F238E27FC236}">
                <a16:creationId xmlns:a16="http://schemas.microsoft.com/office/drawing/2014/main" id="{8DD8A26B-6202-C8E0-A053-8267818E894D}"/>
              </a:ext>
            </a:extLst>
          </p:cNvPr>
          <p:cNvSpPr txBox="1"/>
          <p:nvPr/>
        </p:nvSpPr>
        <p:spPr>
          <a:xfrm>
            <a:off x="3891402" y="6521657"/>
            <a:ext cx="5169613" cy="246221"/>
          </a:xfrm>
          <a:prstGeom prst="rect">
            <a:avLst/>
          </a:prstGeom>
          <a:noFill/>
        </p:spPr>
        <p:txBody>
          <a:bodyPr wrap="square" rtlCol="0">
            <a:spAutoFit/>
          </a:bodyPr>
          <a:lstStyle/>
          <a:p>
            <a:pPr algn="ctr"/>
            <a:r>
              <a:rPr lang="en-US" altLang="zh-CN" sz="1000" dirty="0">
                <a:solidFill>
                  <a:schemeClr val="bg1">
                    <a:lumMod val="75000"/>
                  </a:schemeClr>
                </a:solidFill>
                <a:cs typeface="Arial" panose="020B0604020202020204" pitchFamily="34" charset="0"/>
                <a:hlinkClick r:id="rId7">
                  <a:extLst>
                    <a:ext uri="{A12FA001-AC4F-418D-AE19-62706E023703}">
                      <ahyp:hlinkClr xmlns:ahyp="http://schemas.microsoft.com/office/drawing/2018/hyperlinkcolor" val="tx"/>
                    </a:ext>
                  </a:extLst>
                </a:hlinkClick>
              </a:rPr>
              <a:t>https://www.freeppt7.com</a:t>
            </a:r>
            <a:endParaRPr lang="ko-KR" altLang="en-US" sz="1000" dirty="0">
              <a:solidFill>
                <a:schemeClr val="bg1">
                  <a:lumMod val="75000"/>
                </a:schemeClr>
              </a:solidFill>
              <a:cs typeface="Arial" panose="020B0604020202020204" pitchFamily="34" charset="0"/>
            </a:endParaRPr>
          </a:p>
        </p:txBody>
      </p:sp>
    </p:spTree>
    <p:extLst>
      <p:ext uri="{BB962C8B-B14F-4D97-AF65-F5344CB8AC3E}">
        <p14:creationId xmlns:p14="http://schemas.microsoft.com/office/powerpoint/2010/main" val="3285332227"/>
      </p:ext>
    </p:extLst>
  </p:cSld>
  <p:clrMapOvr>
    <a:masterClrMapping/>
  </p:clrMapOvr>
  <mc:AlternateContent xmlns:mc="http://schemas.openxmlformats.org/markup-compatibility/2006" xmlns:p14="http://schemas.microsoft.com/office/powerpoint/2010/main">
    <mc:Choice Requires="p14">
      <p:transition spd="slow" p14:dur="900" advClick="0" advTm="1000">
        <p14:warp dir="in"/>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750"/>
                                        <p:tgtEl>
                                          <p:spTgt spid="3"/>
                                        </p:tgtEl>
                                      </p:cBhvr>
                                    </p:animEffect>
                                  </p:childTnLst>
                                </p:cTn>
                              </p:par>
                            </p:childTnLst>
                          </p:cTn>
                        </p:par>
                        <p:par>
                          <p:cTn id="8" fill="hold">
                            <p:stCondLst>
                              <p:cond delay="750"/>
                            </p:stCondLst>
                            <p:childTnLst>
                              <p:par>
                                <p:cTn id="9" presetID="56" presetClass="entr" presetSubtype="0" fill="hold" grpId="0" nodeType="afterEffect">
                                  <p:stCondLst>
                                    <p:cond delay="0"/>
                                  </p:stCondLst>
                                  <p:iterate type="lt">
                                    <p:tmPct val="10000"/>
                                  </p:iterate>
                                  <p:childTnLst>
                                    <p:set>
                                      <p:cBhvr>
                                        <p:cTn id="10" dur="1" fill="hold">
                                          <p:stCondLst>
                                            <p:cond delay="0"/>
                                          </p:stCondLst>
                                        </p:cTn>
                                        <p:tgtEl>
                                          <p:spTgt spid="39"/>
                                        </p:tgtEl>
                                        <p:attrNameLst>
                                          <p:attrName>style.visibility</p:attrName>
                                        </p:attrNameLst>
                                      </p:cBhvr>
                                      <p:to>
                                        <p:strVal val="visible"/>
                                      </p:to>
                                    </p:set>
                                    <p:anim by="(-#ppt_w*2)" calcmode="lin" valueType="num">
                                      <p:cBhvr rctx="PPT">
                                        <p:cTn id="11" dur="500" autoRev="1" fill="hold">
                                          <p:stCondLst>
                                            <p:cond delay="0"/>
                                          </p:stCondLst>
                                        </p:cTn>
                                        <p:tgtEl>
                                          <p:spTgt spid="39"/>
                                        </p:tgtEl>
                                        <p:attrNameLst>
                                          <p:attrName>ppt_w</p:attrName>
                                        </p:attrNameLst>
                                      </p:cBhvr>
                                    </p:anim>
                                    <p:anim by="(#ppt_w*0.50)" calcmode="lin" valueType="num">
                                      <p:cBhvr>
                                        <p:cTn id="12" dur="500" decel="50000" autoRev="1" fill="hold">
                                          <p:stCondLst>
                                            <p:cond delay="0"/>
                                          </p:stCondLst>
                                        </p:cTn>
                                        <p:tgtEl>
                                          <p:spTgt spid="39"/>
                                        </p:tgtEl>
                                        <p:attrNameLst>
                                          <p:attrName>ppt_x</p:attrName>
                                        </p:attrNameLst>
                                      </p:cBhvr>
                                    </p:anim>
                                    <p:anim from="(-#ppt_h/2)" to="(#ppt_y)" calcmode="lin" valueType="num">
                                      <p:cBhvr>
                                        <p:cTn id="13" dur="1000" fill="hold">
                                          <p:stCondLst>
                                            <p:cond delay="0"/>
                                          </p:stCondLst>
                                        </p:cTn>
                                        <p:tgtEl>
                                          <p:spTgt spid="39"/>
                                        </p:tgtEl>
                                        <p:attrNameLst>
                                          <p:attrName>ppt_y</p:attrName>
                                        </p:attrNameLst>
                                      </p:cBhvr>
                                    </p:anim>
                                    <p:animRot by="21600000">
                                      <p:cBhvr>
                                        <p:cTn id="14" dur="1000" fill="hold">
                                          <p:stCondLst>
                                            <p:cond delay="0"/>
                                          </p:stCondLst>
                                        </p:cTn>
                                        <p:tgtEl>
                                          <p:spTgt spid="39"/>
                                        </p:tgtEl>
                                        <p:attrNameLst>
                                          <p:attrName>r</p:attrName>
                                        </p:attrNameLst>
                                      </p:cBhvr>
                                    </p:animRot>
                                  </p:childTnLst>
                                </p:cTn>
                              </p:par>
                              <p:par>
                                <p:cTn id="15" presetID="47" presetClass="entr" presetSubtype="0" fill="hold" nodeType="with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fade">
                                      <p:cBhvr>
                                        <p:cTn id="17" dur="750"/>
                                        <p:tgtEl>
                                          <p:spTgt spid="41"/>
                                        </p:tgtEl>
                                      </p:cBhvr>
                                    </p:animEffect>
                                    <p:anim calcmode="lin" valueType="num">
                                      <p:cBhvr>
                                        <p:cTn id="18" dur="750" fill="hold"/>
                                        <p:tgtEl>
                                          <p:spTgt spid="41"/>
                                        </p:tgtEl>
                                        <p:attrNameLst>
                                          <p:attrName>ppt_x</p:attrName>
                                        </p:attrNameLst>
                                      </p:cBhvr>
                                      <p:tavLst>
                                        <p:tav tm="0">
                                          <p:val>
                                            <p:strVal val="#ppt_x"/>
                                          </p:val>
                                        </p:tav>
                                        <p:tav tm="100000">
                                          <p:val>
                                            <p:strVal val="#ppt_x"/>
                                          </p:val>
                                        </p:tav>
                                      </p:tavLst>
                                    </p:anim>
                                    <p:anim calcmode="lin" valueType="num">
                                      <p:cBhvr>
                                        <p:cTn id="19" dur="750" fill="hold"/>
                                        <p:tgtEl>
                                          <p:spTgt spid="41"/>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fade">
                                      <p:cBhvr>
                                        <p:cTn id="23" dur="750"/>
                                        <p:tgtEl>
                                          <p:spTgt spid="47"/>
                                        </p:tgtEl>
                                      </p:cBhvr>
                                    </p:animEffect>
                                    <p:anim calcmode="lin" valueType="num">
                                      <p:cBhvr>
                                        <p:cTn id="24" dur="750" fill="hold"/>
                                        <p:tgtEl>
                                          <p:spTgt spid="47"/>
                                        </p:tgtEl>
                                        <p:attrNameLst>
                                          <p:attrName>ppt_x</p:attrName>
                                        </p:attrNameLst>
                                      </p:cBhvr>
                                      <p:tavLst>
                                        <p:tav tm="0">
                                          <p:val>
                                            <p:strVal val="#ppt_x"/>
                                          </p:val>
                                        </p:tav>
                                        <p:tav tm="100000">
                                          <p:val>
                                            <p:strVal val="#ppt_x"/>
                                          </p:val>
                                        </p:tav>
                                      </p:tavLst>
                                    </p:anim>
                                    <p:anim calcmode="lin" valueType="num">
                                      <p:cBhvr>
                                        <p:cTn id="25" dur="750" fill="hold"/>
                                        <p:tgtEl>
                                          <p:spTgt spid="47"/>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250"/>
                                  </p:stCondLst>
                                  <p:childTnLst>
                                    <p:set>
                                      <p:cBhvr>
                                        <p:cTn id="27" dur="1" fill="hold">
                                          <p:stCondLst>
                                            <p:cond delay="0"/>
                                          </p:stCondLst>
                                        </p:cTn>
                                        <p:tgtEl>
                                          <p:spTgt spid="48"/>
                                        </p:tgtEl>
                                        <p:attrNameLst>
                                          <p:attrName>style.visibility</p:attrName>
                                        </p:attrNameLst>
                                      </p:cBhvr>
                                      <p:to>
                                        <p:strVal val="visible"/>
                                      </p:to>
                                    </p:set>
                                    <p:animEffect transition="in" filter="fade">
                                      <p:cBhvr>
                                        <p:cTn id="28" dur="750"/>
                                        <p:tgtEl>
                                          <p:spTgt spid="48"/>
                                        </p:tgtEl>
                                      </p:cBhvr>
                                    </p:animEffect>
                                    <p:anim calcmode="lin" valueType="num">
                                      <p:cBhvr>
                                        <p:cTn id="29" dur="750" fill="hold"/>
                                        <p:tgtEl>
                                          <p:spTgt spid="48"/>
                                        </p:tgtEl>
                                        <p:attrNameLst>
                                          <p:attrName>ppt_x</p:attrName>
                                        </p:attrNameLst>
                                      </p:cBhvr>
                                      <p:tavLst>
                                        <p:tav tm="0">
                                          <p:val>
                                            <p:strVal val="#ppt_x"/>
                                          </p:val>
                                        </p:tav>
                                        <p:tav tm="100000">
                                          <p:val>
                                            <p:strVal val="#ppt_x"/>
                                          </p:val>
                                        </p:tav>
                                      </p:tavLst>
                                    </p:anim>
                                    <p:anim calcmode="lin" valueType="num">
                                      <p:cBhvr>
                                        <p:cTn id="30" dur="750" fill="hold"/>
                                        <p:tgtEl>
                                          <p:spTgt spid="48"/>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50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750"/>
                                        <p:tgtEl>
                                          <p:spTgt spid="6"/>
                                        </p:tgtEl>
                                      </p:cBhvr>
                                    </p:animEffect>
                                    <p:anim calcmode="lin" valueType="num">
                                      <p:cBhvr>
                                        <p:cTn id="34" dur="750" fill="hold"/>
                                        <p:tgtEl>
                                          <p:spTgt spid="6"/>
                                        </p:tgtEl>
                                        <p:attrNameLst>
                                          <p:attrName>ppt_x</p:attrName>
                                        </p:attrNameLst>
                                      </p:cBhvr>
                                      <p:tavLst>
                                        <p:tav tm="0">
                                          <p:val>
                                            <p:strVal val="#ppt_x"/>
                                          </p:val>
                                        </p:tav>
                                        <p:tav tm="100000">
                                          <p:val>
                                            <p:strVal val="#ppt_x"/>
                                          </p:val>
                                        </p:tav>
                                      </p:tavLst>
                                    </p:anim>
                                    <p:anim calcmode="lin" valueType="num">
                                      <p:cBhvr>
                                        <p:cTn id="35" dur="75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a:extLst>
              <a:ext uri="{FF2B5EF4-FFF2-40B4-BE49-F238E27FC236}">
                <a16:creationId xmlns:a16="http://schemas.microsoft.com/office/drawing/2014/main" id="{E258752C-6C25-4DD6-BD85-1152CA1B4FB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240"/>
            <a:ext cx="12190413" cy="6857107"/>
          </a:xfrm>
          <a:prstGeom prst="rect">
            <a:avLst/>
          </a:prstGeom>
        </p:spPr>
      </p:pic>
      <p:sp>
        <p:nvSpPr>
          <p:cNvPr id="21" name="_14">
            <a:extLst>
              <a:ext uri="{FF2B5EF4-FFF2-40B4-BE49-F238E27FC236}">
                <a16:creationId xmlns:a16="http://schemas.microsoft.com/office/drawing/2014/main" id="{5C246086-CB87-4DDB-89EC-8C9C7568ABC7}"/>
              </a:ext>
            </a:extLst>
          </p:cNvPr>
          <p:cNvSpPr txBox="1">
            <a:spLocks noChangeArrowheads="1"/>
          </p:cNvSpPr>
          <p:nvPr/>
        </p:nvSpPr>
        <p:spPr bwMode="auto">
          <a:xfrm>
            <a:off x="4905682" y="1396166"/>
            <a:ext cx="2598224" cy="13798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itchFamily="34" charset="0"/>
                <a:ea typeface="微软雅黑" pitchFamily="34" charset="-122"/>
              </a:defRPr>
            </a:lvl2pPr>
            <a:lvl3pPr algn="l" rtl="0" fontAlgn="base">
              <a:spcBef>
                <a:spcPct val="0"/>
              </a:spcBef>
              <a:spcAft>
                <a:spcPct val="0"/>
              </a:spcAft>
              <a:defRPr sz="2400">
                <a:solidFill>
                  <a:schemeClr val="tx2"/>
                </a:solidFill>
                <a:latin typeface="Arial" pitchFamily="34" charset="0"/>
                <a:ea typeface="微软雅黑" pitchFamily="34" charset="-122"/>
              </a:defRPr>
            </a:lvl3pPr>
            <a:lvl4pPr algn="l" rtl="0" fontAlgn="base">
              <a:spcBef>
                <a:spcPct val="0"/>
              </a:spcBef>
              <a:spcAft>
                <a:spcPct val="0"/>
              </a:spcAft>
              <a:defRPr sz="2400">
                <a:solidFill>
                  <a:schemeClr val="tx2"/>
                </a:solidFill>
                <a:latin typeface="Arial" pitchFamily="34" charset="0"/>
                <a:ea typeface="微软雅黑" pitchFamily="34" charset="-122"/>
              </a:defRPr>
            </a:lvl4pPr>
            <a:lvl5pPr algn="l" rtl="0" fontAlgn="base">
              <a:spcBef>
                <a:spcPct val="0"/>
              </a:spcBef>
              <a:spcAft>
                <a:spcPct val="0"/>
              </a:spcAft>
              <a:defRPr sz="2400">
                <a:solidFill>
                  <a:schemeClr val="tx2"/>
                </a:solidFill>
                <a:latin typeface="Arial" pitchFamily="34" charset="0"/>
                <a:ea typeface="微软雅黑" pitchFamily="34" charset="-122"/>
              </a:defRPr>
            </a:lvl5pPr>
            <a:lvl6pPr marL="457200" algn="l" rtl="0" fontAlgn="base">
              <a:spcBef>
                <a:spcPct val="0"/>
              </a:spcBef>
              <a:spcAft>
                <a:spcPct val="0"/>
              </a:spcAft>
              <a:defRPr sz="2400">
                <a:solidFill>
                  <a:schemeClr val="tx2"/>
                </a:solidFill>
                <a:latin typeface="Arial" pitchFamily="34" charset="0"/>
                <a:ea typeface="微软雅黑" pitchFamily="34" charset="-122"/>
              </a:defRPr>
            </a:lvl6pPr>
            <a:lvl7pPr marL="914400" algn="l" rtl="0" fontAlgn="base">
              <a:spcBef>
                <a:spcPct val="0"/>
              </a:spcBef>
              <a:spcAft>
                <a:spcPct val="0"/>
              </a:spcAft>
              <a:defRPr sz="2400">
                <a:solidFill>
                  <a:schemeClr val="tx2"/>
                </a:solidFill>
                <a:latin typeface="Arial" pitchFamily="34" charset="0"/>
                <a:ea typeface="微软雅黑" pitchFamily="34" charset="-122"/>
              </a:defRPr>
            </a:lvl7pPr>
            <a:lvl8pPr marL="1371600" algn="l" rtl="0" fontAlgn="base">
              <a:spcBef>
                <a:spcPct val="0"/>
              </a:spcBef>
              <a:spcAft>
                <a:spcPct val="0"/>
              </a:spcAft>
              <a:defRPr sz="2400">
                <a:solidFill>
                  <a:schemeClr val="tx2"/>
                </a:solidFill>
                <a:latin typeface="Arial" pitchFamily="34" charset="0"/>
                <a:ea typeface="微软雅黑" pitchFamily="34" charset="-122"/>
              </a:defRPr>
            </a:lvl8pPr>
            <a:lvl9pPr marL="1828800" algn="l" rtl="0" fontAlgn="base">
              <a:spcBef>
                <a:spcPct val="0"/>
              </a:spcBef>
              <a:spcAft>
                <a:spcPct val="0"/>
              </a:spcAft>
              <a:defRPr sz="2400">
                <a:solidFill>
                  <a:schemeClr val="tx2"/>
                </a:solidFill>
                <a:latin typeface="Arial" pitchFamily="34" charset="0"/>
                <a:ea typeface="微软雅黑" pitchFamily="34" charset="-122"/>
              </a:defRPr>
            </a:lvl9pPr>
          </a:lstStyle>
          <a:p>
            <a:pPr algn="ctr"/>
            <a:r>
              <a:rPr lang="en-US" altLang="zh-CN" sz="6600" spc="600" dirty="0">
                <a:solidFill>
                  <a:schemeClr val="tx2">
                    <a:lumMod val="50000"/>
                  </a:schemeClr>
                </a:solidFill>
                <a:latin typeface="+mn-lt"/>
                <a:ea typeface="+mn-ea"/>
                <a:cs typeface="+mn-ea"/>
                <a:sym typeface="+mn-lt"/>
              </a:rPr>
              <a:t>01</a:t>
            </a:r>
          </a:p>
        </p:txBody>
      </p:sp>
      <p:pic>
        <p:nvPicPr>
          <p:cNvPr id="31" name="图片 30">
            <a:extLst>
              <a:ext uri="{FF2B5EF4-FFF2-40B4-BE49-F238E27FC236}">
                <a16:creationId xmlns:a16="http://schemas.microsoft.com/office/drawing/2014/main" id="{908FEEB8-4BD2-447D-BC47-371A5BA2B42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7076829" y="1649025"/>
            <a:ext cx="1101533" cy="742005"/>
          </a:xfrm>
          <a:prstGeom prst="rect">
            <a:avLst/>
          </a:prstGeom>
        </p:spPr>
      </p:pic>
      <p:pic>
        <p:nvPicPr>
          <p:cNvPr id="32" name="图片 31">
            <a:extLst>
              <a:ext uri="{FF2B5EF4-FFF2-40B4-BE49-F238E27FC236}">
                <a16:creationId xmlns:a16="http://schemas.microsoft.com/office/drawing/2014/main" id="{4BA8990E-E75A-4C40-9985-148D63E8843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153997" y="1649025"/>
            <a:ext cx="1101533" cy="742005"/>
          </a:xfrm>
          <a:prstGeom prst="rect">
            <a:avLst/>
          </a:prstGeom>
        </p:spPr>
      </p:pic>
      <p:grpSp>
        <p:nvGrpSpPr>
          <p:cNvPr id="36" name="组合 35">
            <a:extLst>
              <a:ext uri="{FF2B5EF4-FFF2-40B4-BE49-F238E27FC236}">
                <a16:creationId xmlns:a16="http://schemas.microsoft.com/office/drawing/2014/main" id="{F21FB080-25FD-4FF9-B0D3-DFEB0B57D6CD}"/>
              </a:ext>
            </a:extLst>
          </p:cNvPr>
          <p:cNvGrpSpPr/>
          <p:nvPr/>
        </p:nvGrpSpPr>
        <p:grpSpPr>
          <a:xfrm>
            <a:off x="4069422" y="2972966"/>
            <a:ext cx="4051571" cy="1614727"/>
            <a:chOff x="1110677" y="3364746"/>
            <a:chExt cx="3240000" cy="1291281"/>
          </a:xfrm>
        </p:grpSpPr>
        <p:sp>
          <p:nvSpPr>
            <p:cNvPr id="37" name="文本框 36">
              <a:extLst>
                <a:ext uri="{FF2B5EF4-FFF2-40B4-BE49-F238E27FC236}">
                  <a16:creationId xmlns:a16="http://schemas.microsoft.com/office/drawing/2014/main" id="{37DB2C07-0242-4BB3-B2A1-D84B3482A4AA}"/>
                </a:ext>
              </a:extLst>
            </p:cNvPr>
            <p:cNvSpPr txBox="1"/>
            <p:nvPr/>
          </p:nvSpPr>
          <p:spPr>
            <a:xfrm>
              <a:off x="1664646" y="4360676"/>
              <a:ext cx="2132065" cy="295351"/>
            </a:xfrm>
            <a:prstGeom prst="rect">
              <a:avLst/>
            </a:prstGeom>
            <a:noFill/>
          </p:spPr>
          <p:txBody>
            <a:bodyPr wrap="none" rtlCol="0">
              <a:spAutoFit/>
            </a:bodyPr>
            <a:lstStyle/>
            <a:p>
              <a:pPr algn="ctr"/>
              <a:r>
                <a:rPr lang="en-US" altLang="zh-CN" cap="all" dirty="0">
                  <a:solidFill>
                    <a:schemeClr val="tx2">
                      <a:lumMod val="50000"/>
                    </a:schemeClr>
                  </a:solidFill>
                  <a:cs typeface="+mn-ea"/>
                  <a:sym typeface="+mn-lt"/>
                </a:rPr>
                <a:t>THE Scenery DESIGN</a:t>
              </a:r>
              <a:endParaRPr lang="zh-CN" altLang="en-US" cap="all" dirty="0">
                <a:solidFill>
                  <a:schemeClr val="tx2">
                    <a:lumMod val="50000"/>
                  </a:schemeClr>
                </a:solidFill>
                <a:cs typeface="+mn-ea"/>
                <a:sym typeface="+mn-lt"/>
              </a:endParaRPr>
            </a:p>
          </p:txBody>
        </p:sp>
        <p:sp>
          <p:nvSpPr>
            <p:cNvPr id="38" name="文本框 12">
              <a:extLst>
                <a:ext uri="{FF2B5EF4-FFF2-40B4-BE49-F238E27FC236}">
                  <a16:creationId xmlns:a16="http://schemas.microsoft.com/office/drawing/2014/main" id="{D0E2F349-87A7-431D-85CA-67F2F1463C36}"/>
                </a:ext>
              </a:extLst>
            </p:cNvPr>
            <p:cNvSpPr txBox="1"/>
            <p:nvPr/>
          </p:nvSpPr>
          <p:spPr>
            <a:xfrm>
              <a:off x="1122525" y="3364746"/>
              <a:ext cx="3216300" cy="664540"/>
            </a:xfrm>
            <a:prstGeom prst="rect">
              <a:avLst/>
            </a:prstGeom>
            <a:noFill/>
          </p:spPr>
          <p:txBody>
            <a:bodyPr wrap="none" rtlCol="0">
              <a:spAutoFit/>
            </a:bodyPr>
            <a:lstStyle/>
            <a:p>
              <a:pPr algn="ctr"/>
              <a:r>
                <a:rPr lang="en-US" altLang="zh-CN" sz="4800" dirty="0">
                  <a:solidFill>
                    <a:schemeClr val="tx2">
                      <a:lumMod val="50000"/>
                    </a:schemeClr>
                  </a:solidFill>
                  <a:cs typeface="+mn-ea"/>
                  <a:sym typeface="+mn-lt"/>
                </a:rPr>
                <a:t>Add title text</a:t>
              </a:r>
              <a:endParaRPr lang="zh-CN" altLang="en-US" sz="4800" dirty="0">
                <a:solidFill>
                  <a:schemeClr val="tx2">
                    <a:lumMod val="50000"/>
                  </a:schemeClr>
                </a:solidFill>
                <a:cs typeface="+mn-ea"/>
                <a:sym typeface="+mn-lt"/>
              </a:endParaRPr>
            </a:p>
          </p:txBody>
        </p:sp>
        <p:sp>
          <p:nvSpPr>
            <p:cNvPr id="39" name="矩形 38">
              <a:extLst>
                <a:ext uri="{FF2B5EF4-FFF2-40B4-BE49-F238E27FC236}">
                  <a16:creationId xmlns:a16="http://schemas.microsoft.com/office/drawing/2014/main" id="{E5D68019-5F12-4929-BA4F-2716F568E165}"/>
                </a:ext>
              </a:extLst>
            </p:cNvPr>
            <p:cNvSpPr/>
            <p:nvPr/>
          </p:nvSpPr>
          <p:spPr>
            <a:xfrm>
              <a:off x="1110677" y="4182637"/>
              <a:ext cx="3240000" cy="18000"/>
            </a:xfrm>
            <a:prstGeom prst="rect">
              <a:avLst/>
            </a:prstGeom>
            <a:solidFill>
              <a:schemeClr val="tx2">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cs typeface="+mn-ea"/>
                <a:sym typeface="+mn-lt"/>
              </a:endParaRPr>
            </a:p>
          </p:txBody>
        </p:sp>
      </p:grpSp>
    </p:spTree>
    <p:extLst>
      <p:ext uri="{BB962C8B-B14F-4D97-AF65-F5344CB8AC3E}">
        <p14:creationId xmlns:p14="http://schemas.microsoft.com/office/powerpoint/2010/main" val="751631942"/>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750"/>
                                        <p:tgtEl>
                                          <p:spTgt spid="16"/>
                                        </p:tgtEl>
                                      </p:cBhvr>
                                    </p:animEffect>
                                  </p:childTnLst>
                                </p:cTn>
                              </p:par>
                            </p:childTnLst>
                          </p:cTn>
                        </p:par>
                        <p:par>
                          <p:cTn id="8" fill="hold">
                            <p:stCondLst>
                              <p:cond delay="750"/>
                            </p:stCondLst>
                            <p:childTnLst>
                              <p:par>
                                <p:cTn id="9" presetID="56" presetClass="entr" presetSubtype="0" fill="hold" grpId="0" nodeType="afterEffect">
                                  <p:stCondLst>
                                    <p:cond delay="0"/>
                                  </p:stCondLst>
                                  <p:iterate type="lt">
                                    <p:tmPct val="10000"/>
                                  </p:iterate>
                                  <p:childTnLst>
                                    <p:set>
                                      <p:cBhvr>
                                        <p:cTn id="10" dur="1" fill="hold">
                                          <p:stCondLst>
                                            <p:cond delay="0"/>
                                          </p:stCondLst>
                                        </p:cTn>
                                        <p:tgtEl>
                                          <p:spTgt spid="21"/>
                                        </p:tgtEl>
                                        <p:attrNameLst>
                                          <p:attrName>style.visibility</p:attrName>
                                        </p:attrNameLst>
                                      </p:cBhvr>
                                      <p:to>
                                        <p:strVal val="visible"/>
                                      </p:to>
                                    </p:set>
                                    <p:anim by="(-#ppt_w*2)" calcmode="lin" valueType="num">
                                      <p:cBhvr rctx="PPT">
                                        <p:cTn id="11" dur="500" autoRev="1" fill="hold">
                                          <p:stCondLst>
                                            <p:cond delay="0"/>
                                          </p:stCondLst>
                                        </p:cTn>
                                        <p:tgtEl>
                                          <p:spTgt spid="21"/>
                                        </p:tgtEl>
                                        <p:attrNameLst>
                                          <p:attrName>ppt_w</p:attrName>
                                        </p:attrNameLst>
                                      </p:cBhvr>
                                    </p:anim>
                                    <p:anim by="(#ppt_w*0.50)" calcmode="lin" valueType="num">
                                      <p:cBhvr>
                                        <p:cTn id="12" dur="500" decel="50000" autoRev="1" fill="hold">
                                          <p:stCondLst>
                                            <p:cond delay="0"/>
                                          </p:stCondLst>
                                        </p:cTn>
                                        <p:tgtEl>
                                          <p:spTgt spid="21"/>
                                        </p:tgtEl>
                                        <p:attrNameLst>
                                          <p:attrName>ppt_x</p:attrName>
                                        </p:attrNameLst>
                                      </p:cBhvr>
                                    </p:anim>
                                    <p:anim from="(-#ppt_h/2)" to="(#ppt_y)" calcmode="lin" valueType="num">
                                      <p:cBhvr>
                                        <p:cTn id="13" dur="1000" fill="hold">
                                          <p:stCondLst>
                                            <p:cond delay="0"/>
                                          </p:stCondLst>
                                        </p:cTn>
                                        <p:tgtEl>
                                          <p:spTgt spid="21"/>
                                        </p:tgtEl>
                                        <p:attrNameLst>
                                          <p:attrName>ppt_y</p:attrName>
                                        </p:attrNameLst>
                                      </p:cBhvr>
                                    </p:anim>
                                    <p:animRot by="21600000">
                                      <p:cBhvr>
                                        <p:cTn id="14" dur="1000" fill="hold">
                                          <p:stCondLst>
                                            <p:cond delay="0"/>
                                          </p:stCondLst>
                                        </p:cTn>
                                        <p:tgtEl>
                                          <p:spTgt spid="21"/>
                                        </p:tgtEl>
                                        <p:attrNameLst>
                                          <p:attrName>r</p:attrName>
                                        </p:attrNameLst>
                                      </p:cBhvr>
                                    </p:animRot>
                                  </p:childTnLst>
                                </p:cTn>
                              </p:par>
                              <p:par>
                                <p:cTn id="15" presetID="42" presetClass="entr" presetSubtype="0" fill="hold" nodeType="withEffect">
                                  <p:stCondLst>
                                    <p:cond delay="25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750"/>
                                        <p:tgtEl>
                                          <p:spTgt spid="31"/>
                                        </p:tgtEl>
                                      </p:cBhvr>
                                    </p:animEffect>
                                    <p:anim calcmode="lin" valueType="num">
                                      <p:cBhvr>
                                        <p:cTn id="18" dur="750" fill="hold"/>
                                        <p:tgtEl>
                                          <p:spTgt spid="31"/>
                                        </p:tgtEl>
                                        <p:attrNameLst>
                                          <p:attrName>ppt_x</p:attrName>
                                        </p:attrNameLst>
                                      </p:cBhvr>
                                      <p:tavLst>
                                        <p:tav tm="0">
                                          <p:val>
                                            <p:strVal val="#ppt_x"/>
                                          </p:val>
                                        </p:tav>
                                        <p:tav tm="100000">
                                          <p:val>
                                            <p:strVal val="#ppt_x"/>
                                          </p:val>
                                        </p:tav>
                                      </p:tavLst>
                                    </p:anim>
                                    <p:anim calcmode="lin" valueType="num">
                                      <p:cBhvr>
                                        <p:cTn id="19" dur="750" fill="hold"/>
                                        <p:tgtEl>
                                          <p:spTgt spid="31"/>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25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750"/>
                                        <p:tgtEl>
                                          <p:spTgt spid="32"/>
                                        </p:tgtEl>
                                      </p:cBhvr>
                                    </p:animEffect>
                                    <p:anim calcmode="lin" valueType="num">
                                      <p:cBhvr>
                                        <p:cTn id="23" dur="750" fill="hold"/>
                                        <p:tgtEl>
                                          <p:spTgt spid="32"/>
                                        </p:tgtEl>
                                        <p:attrNameLst>
                                          <p:attrName>ppt_x</p:attrName>
                                        </p:attrNameLst>
                                      </p:cBhvr>
                                      <p:tavLst>
                                        <p:tav tm="0">
                                          <p:val>
                                            <p:strVal val="#ppt_x"/>
                                          </p:val>
                                        </p:tav>
                                        <p:tav tm="100000">
                                          <p:val>
                                            <p:strVal val="#ppt_x"/>
                                          </p:val>
                                        </p:tav>
                                      </p:tavLst>
                                    </p:anim>
                                    <p:anim calcmode="lin" valueType="num">
                                      <p:cBhvr>
                                        <p:cTn id="24" dur="75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1850"/>
                            </p:stCondLst>
                            <p:childTnLst>
                              <p:par>
                                <p:cTn id="26" presetID="22" presetClass="entr" presetSubtype="8" fill="hold"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a:extLst>
              <a:ext uri="{FF2B5EF4-FFF2-40B4-BE49-F238E27FC236}">
                <a16:creationId xmlns:a16="http://schemas.microsoft.com/office/drawing/2014/main" id="{A09ABD18-E0F6-43B9-BA06-155BE8737909}"/>
              </a:ext>
            </a:extLst>
          </p:cNvPr>
          <p:cNvGrpSpPr/>
          <p:nvPr/>
        </p:nvGrpSpPr>
        <p:grpSpPr>
          <a:xfrm>
            <a:off x="0" y="220275"/>
            <a:ext cx="12190413" cy="941775"/>
            <a:chOff x="0" y="220275"/>
            <a:chExt cx="12190413" cy="941775"/>
          </a:xfrm>
        </p:grpSpPr>
        <p:grpSp>
          <p:nvGrpSpPr>
            <p:cNvPr id="7" name="组合 6">
              <a:extLst>
                <a:ext uri="{FF2B5EF4-FFF2-40B4-BE49-F238E27FC236}">
                  <a16:creationId xmlns:a16="http://schemas.microsoft.com/office/drawing/2014/main" id="{91A78D73-1534-4CEC-A1A8-97E5AD40ECCB}"/>
                </a:ext>
              </a:extLst>
            </p:cNvPr>
            <p:cNvGrpSpPr/>
            <p:nvPr/>
          </p:nvGrpSpPr>
          <p:grpSpPr>
            <a:xfrm>
              <a:off x="0" y="223297"/>
              <a:ext cx="12190413" cy="938753"/>
              <a:chOff x="0" y="223297"/>
              <a:chExt cx="12190413" cy="938753"/>
            </a:xfrm>
          </p:grpSpPr>
          <p:grpSp>
            <p:nvGrpSpPr>
              <p:cNvPr id="3" name="组合 2">
                <a:extLst>
                  <a:ext uri="{FF2B5EF4-FFF2-40B4-BE49-F238E27FC236}">
                    <a16:creationId xmlns:a16="http://schemas.microsoft.com/office/drawing/2014/main" id="{221BB330-C659-4041-8497-81889502ABCF}"/>
                  </a:ext>
                </a:extLst>
              </p:cNvPr>
              <p:cNvGrpSpPr/>
              <p:nvPr/>
            </p:nvGrpSpPr>
            <p:grpSpPr>
              <a:xfrm>
                <a:off x="4470555" y="223297"/>
                <a:ext cx="3255324" cy="750249"/>
                <a:chOff x="1143155" y="278633"/>
                <a:chExt cx="3255324" cy="750249"/>
              </a:xfrm>
            </p:grpSpPr>
            <p:sp>
              <p:nvSpPr>
                <p:cNvPr id="4" name="TextBox 8">
                  <a:extLst>
                    <a:ext uri="{FF2B5EF4-FFF2-40B4-BE49-F238E27FC236}">
                      <a16:creationId xmlns:a16="http://schemas.microsoft.com/office/drawing/2014/main" id="{FAD4A74A-6089-42C7-80E6-C3319B374D80}"/>
                    </a:ext>
                  </a:extLst>
                </p:cNvPr>
                <p:cNvSpPr txBox="1">
                  <a:spLocks noChangeArrowheads="1"/>
                </p:cNvSpPr>
                <p:nvPr/>
              </p:nvSpPr>
              <p:spPr bwMode="auto">
                <a:xfrm>
                  <a:off x="1143156" y="278633"/>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en-US" altLang="zh-CN" sz="3200" dirty="0">
                      <a:solidFill>
                        <a:schemeClr val="tx2">
                          <a:lumMod val="50000"/>
                        </a:schemeClr>
                      </a:solidFill>
                      <a:cs typeface="+mn-ea"/>
                      <a:sym typeface="+mn-lt"/>
                    </a:rPr>
                    <a:t>Add title text</a:t>
                  </a:r>
                  <a:endParaRPr lang="zh-CN" altLang="en-US" sz="3200" dirty="0">
                    <a:solidFill>
                      <a:schemeClr val="tx2">
                        <a:lumMod val="50000"/>
                      </a:schemeClr>
                    </a:solidFill>
                    <a:cs typeface="+mn-ea"/>
                    <a:sym typeface="+mn-lt"/>
                  </a:endParaRPr>
                </a:p>
              </p:txBody>
            </p:sp>
            <p:sp>
              <p:nvSpPr>
                <p:cNvPr id="5" name="TextBox 8">
                  <a:extLst>
                    <a:ext uri="{FF2B5EF4-FFF2-40B4-BE49-F238E27FC236}">
                      <a16:creationId xmlns:a16="http://schemas.microsoft.com/office/drawing/2014/main" id="{CBE39269-C6CD-4C9B-B3BE-3D41352680AF}"/>
                    </a:ext>
                  </a:extLst>
                </p:cNvPr>
                <p:cNvSpPr txBox="1">
                  <a:spLocks noChangeArrowheads="1"/>
                </p:cNvSpPr>
                <p:nvPr/>
              </p:nvSpPr>
              <p:spPr bwMode="auto">
                <a:xfrm>
                  <a:off x="1143155" y="844216"/>
                  <a:ext cx="325532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algn="ctr" eaLnBrk="1" hangingPunct="1"/>
                  <a:r>
                    <a:rPr lang="en-US" altLang="zh-CN" sz="1200" dirty="0">
                      <a:solidFill>
                        <a:srgbClr val="C00000"/>
                      </a:solidFill>
                      <a:cs typeface="+mn-ea"/>
                      <a:sym typeface="+mn-lt"/>
                    </a:rPr>
                    <a:t>CLICK TO ADD CAPTION TEXT</a:t>
                  </a:r>
                  <a:endParaRPr lang="zh-CN" altLang="en-US" sz="1200" dirty="0">
                    <a:solidFill>
                      <a:srgbClr val="C00000"/>
                    </a:solidFill>
                    <a:cs typeface="+mn-ea"/>
                    <a:sym typeface="+mn-lt"/>
                  </a:endParaRPr>
                </a:p>
              </p:txBody>
            </p:sp>
          </p:grpSp>
          <p:cxnSp>
            <p:nvCxnSpPr>
              <p:cNvPr id="6" name="直接连接符 5">
                <a:extLst>
                  <a:ext uri="{FF2B5EF4-FFF2-40B4-BE49-F238E27FC236}">
                    <a16:creationId xmlns:a16="http://schemas.microsoft.com/office/drawing/2014/main" id="{A04BADEE-C3C6-4893-B473-ED048E7FD8D5}"/>
                  </a:ext>
                </a:extLst>
              </p:cNvPr>
              <p:cNvCxnSpPr/>
              <p:nvPr/>
            </p:nvCxnSpPr>
            <p:spPr>
              <a:xfrm>
                <a:off x="0" y="1162050"/>
                <a:ext cx="12190413" cy="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grpSp>
        <p:pic>
          <p:nvPicPr>
            <p:cNvPr id="8" name="图片 7">
              <a:extLst>
                <a:ext uri="{FF2B5EF4-FFF2-40B4-BE49-F238E27FC236}">
                  <a16:creationId xmlns:a16="http://schemas.microsoft.com/office/drawing/2014/main" id="{ED40208C-728E-41BE-A1F2-E848D5A4A6C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7457829" y="220275"/>
              <a:ext cx="1101533" cy="742005"/>
            </a:xfrm>
            <a:prstGeom prst="rect">
              <a:avLst/>
            </a:prstGeom>
          </p:spPr>
        </p:pic>
        <p:pic>
          <p:nvPicPr>
            <p:cNvPr id="9" name="图片 8">
              <a:extLst>
                <a:ext uri="{FF2B5EF4-FFF2-40B4-BE49-F238E27FC236}">
                  <a16:creationId xmlns:a16="http://schemas.microsoft.com/office/drawing/2014/main" id="{6B068F9C-E5BD-4227-B27E-F423175EF4F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58697" y="220275"/>
              <a:ext cx="1101533" cy="742005"/>
            </a:xfrm>
            <a:prstGeom prst="rect">
              <a:avLst/>
            </a:prstGeom>
          </p:spPr>
        </p:pic>
      </p:grpSp>
      <p:grpSp>
        <p:nvGrpSpPr>
          <p:cNvPr id="11" name="组合 10">
            <a:extLst>
              <a:ext uri="{FF2B5EF4-FFF2-40B4-BE49-F238E27FC236}">
                <a16:creationId xmlns:a16="http://schemas.microsoft.com/office/drawing/2014/main" id="{66DCCAE5-15FE-40FA-A0DD-0130047E3181}"/>
              </a:ext>
            </a:extLst>
          </p:cNvPr>
          <p:cNvGrpSpPr/>
          <p:nvPr/>
        </p:nvGrpSpPr>
        <p:grpSpPr>
          <a:xfrm>
            <a:off x="6440116" y="2149954"/>
            <a:ext cx="4953465" cy="3740205"/>
            <a:chOff x="1006772" y="2155472"/>
            <a:chExt cx="4953465" cy="3740205"/>
          </a:xfrm>
        </p:grpSpPr>
        <p:sp>
          <p:nvSpPr>
            <p:cNvPr id="12" name="矩形 11">
              <a:extLst>
                <a:ext uri="{FF2B5EF4-FFF2-40B4-BE49-F238E27FC236}">
                  <a16:creationId xmlns:a16="http://schemas.microsoft.com/office/drawing/2014/main" id="{E4D7DF5B-3E2E-4CA5-B2A8-8F203D61D721}"/>
                </a:ext>
              </a:extLst>
            </p:cNvPr>
            <p:cNvSpPr/>
            <p:nvPr/>
          </p:nvSpPr>
          <p:spPr>
            <a:xfrm>
              <a:off x="1072976" y="3441083"/>
              <a:ext cx="4875023" cy="760602"/>
            </a:xfrm>
            <a:prstGeom prst="rect">
              <a:avLst/>
            </a:prstGeom>
            <a:solidFill>
              <a:schemeClr val="tx2">
                <a:lumMod val="50000"/>
              </a:schemeClr>
            </a:solidFill>
            <a:ln w="9525" cap="flat" cmpd="sng" algn="ctr">
              <a:noFill/>
              <a:prstDash val="solid"/>
            </a:ln>
            <a:effectLst/>
          </p:spPr>
          <p:txBody>
            <a:bodyPr lIns="91438" tIns="45719" rIns="91438" bIns="45719" rtlCol="0" anchor="ctr"/>
            <a:lstStyle/>
            <a:p>
              <a:pPr marL="0" marR="0" lvl="0" indent="0" algn="ctr" defTabSz="457189" eaLnBrk="1" fontAlgn="auto" latinLnBrk="0" hangingPunct="1">
                <a:lnSpc>
                  <a:spcPct val="100000"/>
                </a:lnSpc>
                <a:spcBef>
                  <a:spcPts val="0"/>
                </a:spcBef>
                <a:spcAft>
                  <a:spcPts val="0"/>
                </a:spcAft>
                <a:buClrTx/>
                <a:buSzTx/>
                <a:buFontTx/>
                <a:buNone/>
                <a:tabLst/>
                <a:defRPr/>
              </a:pPr>
              <a:endParaRPr kumimoji="1" lang="zh-CN" altLang="en-US" sz="1400" b="0" i="0" u="none" strike="noStrike" kern="0" cap="none" spc="0" normalizeH="0" baseline="0" noProof="0" dirty="0">
                <a:ln>
                  <a:noFill/>
                </a:ln>
                <a:solidFill>
                  <a:srgbClr val="FFFFFF"/>
                </a:solidFill>
                <a:effectLst/>
                <a:uLnTx/>
                <a:uFillTx/>
                <a:cs typeface="+mn-ea"/>
                <a:sym typeface="+mn-lt"/>
              </a:endParaRPr>
            </a:p>
          </p:txBody>
        </p:sp>
        <p:sp>
          <p:nvSpPr>
            <p:cNvPr id="13" name="文本框 4">
              <a:extLst>
                <a:ext uri="{FF2B5EF4-FFF2-40B4-BE49-F238E27FC236}">
                  <a16:creationId xmlns:a16="http://schemas.microsoft.com/office/drawing/2014/main" id="{F7CD300E-30CE-47BD-8C24-E524972E4478}"/>
                </a:ext>
              </a:extLst>
            </p:cNvPr>
            <p:cNvSpPr txBox="1"/>
            <p:nvPr/>
          </p:nvSpPr>
          <p:spPr>
            <a:xfrm>
              <a:off x="1006772" y="2155472"/>
              <a:ext cx="4837764" cy="615551"/>
            </a:xfrm>
            <a:prstGeom prst="rect">
              <a:avLst/>
            </a:prstGeom>
            <a:noFill/>
          </p:spPr>
          <p:txBody>
            <a:bodyPr wrap="square" lIns="91438" tIns="45719" rIns="91438" bIns="45719" rtlCol="0">
              <a:spAutoFit/>
            </a:bodyPr>
            <a:lstStyle/>
            <a:p>
              <a:pPr defTabSz="457189"/>
              <a:r>
                <a:rPr kumimoji="1" lang="en-US" altLang="zh-CN" sz="2000" b="1" dirty="0">
                  <a:solidFill>
                    <a:schemeClr val="bg1">
                      <a:lumMod val="50000"/>
                    </a:schemeClr>
                  </a:solidFill>
                  <a:cs typeface="+mn-ea"/>
                  <a:sym typeface="+mn-lt"/>
                </a:rPr>
                <a:t>ADD YOUR TITLE</a:t>
              </a:r>
            </a:p>
            <a:p>
              <a:pPr defTabSz="457189"/>
              <a:r>
                <a:rPr kumimoji="1" lang="en-US" altLang="zh-CN" sz="1400" dirty="0">
                  <a:solidFill>
                    <a:schemeClr val="bg1">
                      <a:lumMod val="50000"/>
                    </a:schemeClr>
                  </a:solidFill>
                  <a:cs typeface="+mn-ea"/>
                  <a:sym typeface="+mn-lt"/>
                </a:rPr>
                <a:t>Click here to add content that matches the title.</a:t>
              </a:r>
              <a:endParaRPr kumimoji="1" lang="zh-CN" altLang="en-US" sz="1400" dirty="0">
                <a:solidFill>
                  <a:schemeClr val="bg1">
                    <a:lumMod val="50000"/>
                  </a:schemeClr>
                </a:solidFill>
                <a:cs typeface="+mn-ea"/>
                <a:sym typeface="+mn-lt"/>
              </a:endParaRPr>
            </a:p>
          </p:txBody>
        </p:sp>
        <p:sp>
          <p:nvSpPr>
            <p:cNvPr id="14" name="文本框 5">
              <a:extLst>
                <a:ext uri="{FF2B5EF4-FFF2-40B4-BE49-F238E27FC236}">
                  <a16:creationId xmlns:a16="http://schemas.microsoft.com/office/drawing/2014/main" id="{6A1892FA-771F-4374-83DE-2DED0EDEADEA}"/>
                </a:ext>
              </a:extLst>
            </p:cNvPr>
            <p:cNvSpPr txBox="1"/>
            <p:nvPr/>
          </p:nvSpPr>
          <p:spPr>
            <a:xfrm>
              <a:off x="1019011" y="4504401"/>
              <a:ext cx="4941226" cy="1391276"/>
            </a:xfrm>
            <a:prstGeom prst="rect">
              <a:avLst/>
            </a:prstGeom>
            <a:noFill/>
          </p:spPr>
          <p:txBody>
            <a:bodyPr wrap="square" lIns="91438" tIns="45719" rIns="91438" bIns="45719" rtlCol="0">
              <a:spAutoFit/>
            </a:bodyPr>
            <a:lstStyle/>
            <a:p>
              <a:pPr defTabSz="457189">
                <a:lnSpc>
                  <a:spcPct val="130000"/>
                </a:lnSpc>
              </a:pPr>
              <a:r>
                <a:rPr lang="en-US" altLang="zh-CN" sz="1100" dirty="0">
                  <a:solidFill>
                    <a:schemeClr val="bg1">
                      <a:lumMod val="50000"/>
                    </a:schemeClr>
                  </a:solidFill>
                  <a:cs typeface="+mn-ea"/>
                  <a:sym typeface="+mn-lt"/>
                </a:rPr>
                <a:t>Add title text</a:t>
              </a:r>
            </a:p>
            <a:p>
              <a:pPr defTabSz="457189">
                <a:lnSpc>
                  <a:spcPct val="130000"/>
                </a:lnSpc>
              </a:pPr>
              <a:endParaRPr lang="en-US" altLang="zh-CN" sz="1100" dirty="0">
                <a:solidFill>
                  <a:schemeClr val="bg1">
                    <a:lumMod val="50000"/>
                  </a:schemeClr>
                </a:solidFill>
                <a:cs typeface="+mn-ea"/>
                <a:sym typeface="+mn-lt"/>
              </a:endParaRPr>
            </a:p>
            <a:p>
              <a:pPr defTabSz="457189">
                <a:lnSpc>
                  <a:spcPct val="130000"/>
                </a:lnSpc>
              </a:pPr>
              <a:r>
                <a:rPr lang="en-US" altLang="zh-CN" sz="1100" dirty="0">
                  <a:solidFill>
                    <a:schemeClr val="bg1">
                      <a:lumMod val="50000"/>
                    </a:schemeClr>
                  </a:solidFill>
                  <a:cs typeface="+mn-ea"/>
                  <a:sym typeface="+mn-lt"/>
                </a:rPr>
                <a:t>Click here to add content, content to match the title, you can copy and paste directly, to select useful keyword entry.</a:t>
              </a:r>
              <a:endParaRPr lang="zh-CN" altLang="en-US" sz="1100" dirty="0">
                <a:solidFill>
                  <a:schemeClr val="bg1">
                    <a:lumMod val="50000"/>
                  </a:schemeClr>
                </a:solidFill>
                <a:cs typeface="+mn-ea"/>
                <a:sym typeface="+mn-lt"/>
              </a:endParaRPr>
            </a:p>
            <a:p>
              <a:pPr defTabSz="457189">
                <a:lnSpc>
                  <a:spcPct val="130000"/>
                </a:lnSpc>
              </a:pPr>
              <a:endParaRPr lang="zh-CN" altLang="en-US" sz="1100" dirty="0">
                <a:solidFill>
                  <a:schemeClr val="bg1">
                    <a:lumMod val="50000"/>
                  </a:schemeClr>
                </a:solidFill>
                <a:cs typeface="+mn-ea"/>
                <a:sym typeface="+mn-lt"/>
              </a:endParaRPr>
            </a:p>
            <a:p>
              <a:pPr defTabSz="457189">
                <a:lnSpc>
                  <a:spcPct val="130000"/>
                </a:lnSpc>
              </a:pPr>
              <a:endParaRPr lang="zh-CN" altLang="en-US" sz="1100" dirty="0">
                <a:solidFill>
                  <a:schemeClr val="bg1">
                    <a:lumMod val="50000"/>
                  </a:schemeClr>
                </a:solidFill>
                <a:cs typeface="+mn-ea"/>
                <a:sym typeface="+mn-lt"/>
              </a:endParaRPr>
            </a:p>
          </p:txBody>
        </p:sp>
        <p:sp>
          <p:nvSpPr>
            <p:cNvPr id="15" name="文本框 6">
              <a:extLst>
                <a:ext uri="{FF2B5EF4-FFF2-40B4-BE49-F238E27FC236}">
                  <a16:creationId xmlns:a16="http://schemas.microsoft.com/office/drawing/2014/main" id="{E22F2AFC-EC51-4F83-B7CF-314C7A20689A}"/>
                </a:ext>
              </a:extLst>
            </p:cNvPr>
            <p:cNvSpPr txBox="1"/>
            <p:nvPr/>
          </p:nvSpPr>
          <p:spPr>
            <a:xfrm>
              <a:off x="1144050" y="3566512"/>
              <a:ext cx="4700485" cy="345092"/>
            </a:xfrm>
            <a:prstGeom prst="rect">
              <a:avLst/>
            </a:prstGeom>
            <a:noFill/>
          </p:spPr>
          <p:txBody>
            <a:bodyPr wrap="square" lIns="91438" tIns="45719" rIns="91438" bIns="45719" rtlCol="0">
              <a:spAutoFit/>
            </a:bodyPr>
            <a:lstStyle/>
            <a:p>
              <a:pPr defTabSz="457189">
                <a:lnSpc>
                  <a:spcPct val="130000"/>
                </a:lnSpc>
              </a:pPr>
              <a:r>
                <a:rPr lang="en-US" altLang="zh-CN" sz="1400" b="1" dirty="0">
                  <a:solidFill>
                    <a:srgbClr val="FFFFFF"/>
                  </a:solidFill>
                  <a:cs typeface="+mn-ea"/>
                  <a:sym typeface="+mn-lt"/>
                </a:rPr>
                <a:t>Click here to add content that matches the title.</a:t>
              </a:r>
              <a:endParaRPr lang="zh-CN" altLang="en-US" sz="1400" b="1" dirty="0">
                <a:solidFill>
                  <a:srgbClr val="FFFFFF"/>
                </a:solidFill>
                <a:cs typeface="+mn-ea"/>
                <a:sym typeface="+mn-lt"/>
              </a:endParaRPr>
            </a:p>
          </p:txBody>
        </p:sp>
      </p:grpSp>
      <p:sp>
        <p:nvSpPr>
          <p:cNvPr id="16" name="Rectangle 3">
            <a:extLst>
              <a:ext uri="{FF2B5EF4-FFF2-40B4-BE49-F238E27FC236}">
                <a16:creationId xmlns:a16="http://schemas.microsoft.com/office/drawing/2014/main" id="{244DD947-3249-4F2C-9578-88A937279F27}"/>
              </a:ext>
            </a:extLst>
          </p:cNvPr>
          <p:cNvSpPr/>
          <p:nvPr/>
        </p:nvSpPr>
        <p:spPr>
          <a:xfrm>
            <a:off x="1198090" y="1927510"/>
            <a:ext cx="4868135" cy="3949183"/>
          </a:xfrm>
          <a:prstGeom prst="rect">
            <a:avLst/>
          </a:prstGeom>
          <a:blipFill dpi="0" rotWithShape="1">
            <a:blip r:embed="rId4" cstate="screen">
              <a:extLst>
                <a:ext uri="{28A0092B-C50C-407E-A947-70E740481C1C}">
                  <a14:useLocalDpi xmlns:a14="http://schemas.microsoft.com/office/drawing/2010/main"/>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lIns="91420" tIns="45709" rIns="91420" bIns="45709" rtlCol="0" anchor="ctr"/>
          <a:lstStyle/>
          <a:p>
            <a:pPr algn="ctr"/>
            <a:endParaRPr lang="en-US" sz="1600" dirty="0">
              <a:cs typeface="+mn-ea"/>
              <a:sym typeface="+mn-lt"/>
            </a:endParaRPr>
          </a:p>
        </p:txBody>
      </p:sp>
    </p:spTree>
    <p:extLst>
      <p:ext uri="{BB962C8B-B14F-4D97-AF65-F5344CB8AC3E}">
        <p14:creationId xmlns:p14="http://schemas.microsoft.com/office/powerpoint/2010/main" val="2013290940"/>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750"/>
                                        <p:tgtEl>
                                          <p:spTgt spid="10"/>
                                        </p:tgtEl>
                                      </p:cBhvr>
                                    </p:animEffect>
                                    <p:anim calcmode="lin" valueType="num">
                                      <p:cBhvr>
                                        <p:cTn id="8" dur="750" fill="hold"/>
                                        <p:tgtEl>
                                          <p:spTgt spid="10"/>
                                        </p:tgtEl>
                                        <p:attrNameLst>
                                          <p:attrName>ppt_x</p:attrName>
                                        </p:attrNameLst>
                                      </p:cBhvr>
                                      <p:tavLst>
                                        <p:tav tm="0">
                                          <p:val>
                                            <p:strVal val="#ppt_x"/>
                                          </p:val>
                                        </p:tav>
                                        <p:tav tm="100000">
                                          <p:val>
                                            <p:strVal val="#ppt_x"/>
                                          </p:val>
                                        </p:tav>
                                      </p:tavLst>
                                    </p:anim>
                                    <p:anim calcmode="lin" valueType="num">
                                      <p:cBhvr>
                                        <p:cTn id="9" dur="75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42" presetClass="entr" presetSubtype="0" fill="hold" grpId="0"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750"/>
                                        <p:tgtEl>
                                          <p:spTgt spid="16"/>
                                        </p:tgtEl>
                                      </p:cBhvr>
                                    </p:animEffect>
                                    <p:anim calcmode="lin" valueType="num">
                                      <p:cBhvr>
                                        <p:cTn id="14" dur="750" fill="hold"/>
                                        <p:tgtEl>
                                          <p:spTgt spid="16"/>
                                        </p:tgtEl>
                                        <p:attrNameLst>
                                          <p:attrName>ppt_x</p:attrName>
                                        </p:attrNameLst>
                                      </p:cBhvr>
                                      <p:tavLst>
                                        <p:tav tm="0">
                                          <p:val>
                                            <p:strVal val="#ppt_x"/>
                                          </p:val>
                                        </p:tav>
                                        <p:tav tm="100000">
                                          <p:val>
                                            <p:strVal val="#ppt_x"/>
                                          </p:val>
                                        </p:tav>
                                      </p:tavLst>
                                    </p:anim>
                                    <p:anim calcmode="lin" valueType="num">
                                      <p:cBhvr>
                                        <p:cTn id="15" dur="750" fill="hold"/>
                                        <p:tgtEl>
                                          <p:spTgt spid="16"/>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2" presetClass="entr" presetSubtype="8"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0-#ppt_w/2"/>
                                          </p:val>
                                        </p:tav>
                                        <p:tav tm="100000">
                                          <p:val>
                                            <p:strVal val="#ppt_x"/>
                                          </p:val>
                                        </p:tav>
                                      </p:tavLst>
                                    </p:anim>
                                    <p:anim calcmode="lin" valueType="num">
                                      <p:cBhvr additive="base">
                                        <p:cTn id="2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a:extLst>
              <a:ext uri="{FF2B5EF4-FFF2-40B4-BE49-F238E27FC236}">
                <a16:creationId xmlns:a16="http://schemas.microsoft.com/office/drawing/2014/main" id="{A09ABD18-E0F6-43B9-BA06-155BE8737909}"/>
              </a:ext>
            </a:extLst>
          </p:cNvPr>
          <p:cNvGrpSpPr/>
          <p:nvPr/>
        </p:nvGrpSpPr>
        <p:grpSpPr>
          <a:xfrm>
            <a:off x="0" y="220275"/>
            <a:ext cx="12190413" cy="941775"/>
            <a:chOff x="0" y="220275"/>
            <a:chExt cx="12190413" cy="941775"/>
          </a:xfrm>
        </p:grpSpPr>
        <p:grpSp>
          <p:nvGrpSpPr>
            <p:cNvPr id="7" name="组合 6">
              <a:extLst>
                <a:ext uri="{FF2B5EF4-FFF2-40B4-BE49-F238E27FC236}">
                  <a16:creationId xmlns:a16="http://schemas.microsoft.com/office/drawing/2014/main" id="{91A78D73-1534-4CEC-A1A8-97E5AD40ECCB}"/>
                </a:ext>
              </a:extLst>
            </p:cNvPr>
            <p:cNvGrpSpPr/>
            <p:nvPr/>
          </p:nvGrpSpPr>
          <p:grpSpPr>
            <a:xfrm>
              <a:off x="0" y="223297"/>
              <a:ext cx="12190413" cy="938753"/>
              <a:chOff x="0" y="223297"/>
              <a:chExt cx="12190413" cy="938753"/>
            </a:xfrm>
          </p:grpSpPr>
          <p:grpSp>
            <p:nvGrpSpPr>
              <p:cNvPr id="3" name="组合 2">
                <a:extLst>
                  <a:ext uri="{FF2B5EF4-FFF2-40B4-BE49-F238E27FC236}">
                    <a16:creationId xmlns:a16="http://schemas.microsoft.com/office/drawing/2014/main" id="{221BB330-C659-4041-8497-81889502ABCF}"/>
                  </a:ext>
                </a:extLst>
              </p:cNvPr>
              <p:cNvGrpSpPr/>
              <p:nvPr/>
            </p:nvGrpSpPr>
            <p:grpSpPr>
              <a:xfrm>
                <a:off x="4470555" y="223297"/>
                <a:ext cx="3255324" cy="750249"/>
                <a:chOff x="1143155" y="278633"/>
                <a:chExt cx="3255324" cy="750249"/>
              </a:xfrm>
            </p:grpSpPr>
            <p:sp>
              <p:nvSpPr>
                <p:cNvPr id="4" name="TextBox 8">
                  <a:extLst>
                    <a:ext uri="{FF2B5EF4-FFF2-40B4-BE49-F238E27FC236}">
                      <a16:creationId xmlns:a16="http://schemas.microsoft.com/office/drawing/2014/main" id="{FAD4A74A-6089-42C7-80E6-C3319B374D80}"/>
                    </a:ext>
                  </a:extLst>
                </p:cNvPr>
                <p:cNvSpPr txBox="1">
                  <a:spLocks noChangeArrowheads="1"/>
                </p:cNvSpPr>
                <p:nvPr/>
              </p:nvSpPr>
              <p:spPr bwMode="auto">
                <a:xfrm>
                  <a:off x="1143156" y="278633"/>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en-US" altLang="zh-CN" sz="3200" dirty="0">
                      <a:solidFill>
                        <a:schemeClr val="tx2">
                          <a:lumMod val="50000"/>
                        </a:schemeClr>
                      </a:solidFill>
                      <a:cs typeface="+mn-ea"/>
                      <a:sym typeface="+mn-lt"/>
                    </a:rPr>
                    <a:t>Add title text</a:t>
                  </a:r>
                  <a:endParaRPr lang="zh-CN" altLang="en-US" sz="3200" dirty="0">
                    <a:solidFill>
                      <a:schemeClr val="tx2">
                        <a:lumMod val="50000"/>
                      </a:schemeClr>
                    </a:solidFill>
                    <a:cs typeface="+mn-ea"/>
                    <a:sym typeface="+mn-lt"/>
                  </a:endParaRPr>
                </a:p>
              </p:txBody>
            </p:sp>
            <p:sp>
              <p:nvSpPr>
                <p:cNvPr id="5" name="TextBox 8">
                  <a:extLst>
                    <a:ext uri="{FF2B5EF4-FFF2-40B4-BE49-F238E27FC236}">
                      <a16:creationId xmlns:a16="http://schemas.microsoft.com/office/drawing/2014/main" id="{CBE39269-C6CD-4C9B-B3BE-3D41352680AF}"/>
                    </a:ext>
                  </a:extLst>
                </p:cNvPr>
                <p:cNvSpPr txBox="1">
                  <a:spLocks noChangeArrowheads="1"/>
                </p:cNvSpPr>
                <p:nvPr/>
              </p:nvSpPr>
              <p:spPr bwMode="auto">
                <a:xfrm>
                  <a:off x="1143155" y="844216"/>
                  <a:ext cx="325532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algn="ctr" eaLnBrk="1" hangingPunct="1"/>
                  <a:r>
                    <a:rPr lang="en-US" altLang="zh-CN" sz="1200" dirty="0">
                      <a:solidFill>
                        <a:srgbClr val="C00000"/>
                      </a:solidFill>
                      <a:cs typeface="+mn-ea"/>
                      <a:sym typeface="+mn-lt"/>
                    </a:rPr>
                    <a:t>CLICK TO ADD CAPTION TEXT</a:t>
                  </a:r>
                  <a:endParaRPr lang="zh-CN" altLang="en-US" sz="1200" dirty="0">
                    <a:solidFill>
                      <a:srgbClr val="C00000"/>
                    </a:solidFill>
                    <a:cs typeface="+mn-ea"/>
                    <a:sym typeface="+mn-lt"/>
                  </a:endParaRPr>
                </a:p>
              </p:txBody>
            </p:sp>
          </p:grpSp>
          <p:cxnSp>
            <p:nvCxnSpPr>
              <p:cNvPr id="6" name="直接连接符 5">
                <a:extLst>
                  <a:ext uri="{FF2B5EF4-FFF2-40B4-BE49-F238E27FC236}">
                    <a16:creationId xmlns:a16="http://schemas.microsoft.com/office/drawing/2014/main" id="{A04BADEE-C3C6-4893-B473-ED048E7FD8D5}"/>
                  </a:ext>
                </a:extLst>
              </p:cNvPr>
              <p:cNvCxnSpPr/>
              <p:nvPr/>
            </p:nvCxnSpPr>
            <p:spPr>
              <a:xfrm>
                <a:off x="0" y="1162050"/>
                <a:ext cx="12190413" cy="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grpSp>
        <p:pic>
          <p:nvPicPr>
            <p:cNvPr id="8" name="图片 7">
              <a:extLst>
                <a:ext uri="{FF2B5EF4-FFF2-40B4-BE49-F238E27FC236}">
                  <a16:creationId xmlns:a16="http://schemas.microsoft.com/office/drawing/2014/main" id="{ED40208C-728E-41BE-A1F2-E848D5A4A6C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7457829" y="220275"/>
              <a:ext cx="1101533" cy="742005"/>
            </a:xfrm>
            <a:prstGeom prst="rect">
              <a:avLst/>
            </a:prstGeom>
          </p:spPr>
        </p:pic>
        <p:pic>
          <p:nvPicPr>
            <p:cNvPr id="9" name="图片 8">
              <a:extLst>
                <a:ext uri="{FF2B5EF4-FFF2-40B4-BE49-F238E27FC236}">
                  <a16:creationId xmlns:a16="http://schemas.microsoft.com/office/drawing/2014/main" id="{6B068F9C-E5BD-4227-B27E-F423175EF4F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58697" y="220275"/>
              <a:ext cx="1101533" cy="742005"/>
            </a:xfrm>
            <a:prstGeom prst="rect">
              <a:avLst/>
            </a:prstGeom>
          </p:spPr>
        </p:pic>
      </p:grpSp>
      <p:grpSp>
        <p:nvGrpSpPr>
          <p:cNvPr id="11" name="组合 10">
            <a:extLst>
              <a:ext uri="{FF2B5EF4-FFF2-40B4-BE49-F238E27FC236}">
                <a16:creationId xmlns:a16="http://schemas.microsoft.com/office/drawing/2014/main" id="{5529D09C-4955-4759-85C3-C018867AB2A1}"/>
              </a:ext>
            </a:extLst>
          </p:cNvPr>
          <p:cNvGrpSpPr/>
          <p:nvPr/>
        </p:nvGrpSpPr>
        <p:grpSpPr>
          <a:xfrm rot="18900000">
            <a:off x="4303578" y="2229953"/>
            <a:ext cx="3751966" cy="3751966"/>
            <a:chOff x="4682550" y="2463961"/>
            <a:chExt cx="2994022" cy="2994022"/>
          </a:xfrm>
          <a:solidFill>
            <a:srgbClr val="2071AF"/>
          </a:solidFill>
        </p:grpSpPr>
        <p:sp>
          <p:nvSpPr>
            <p:cNvPr id="12" name="Freeform 5">
              <a:extLst>
                <a:ext uri="{FF2B5EF4-FFF2-40B4-BE49-F238E27FC236}">
                  <a16:creationId xmlns:a16="http://schemas.microsoft.com/office/drawing/2014/main" id="{D2F3BC3F-A017-4FC7-994B-027727FC36AE}"/>
                </a:ext>
              </a:extLst>
            </p:cNvPr>
            <p:cNvSpPr>
              <a:spLocks noEditPoints="1"/>
            </p:cNvSpPr>
            <p:nvPr/>
          </p:nvSpPr>
          <p:spPr bwMode="auto">
            <a:xfrm>
              <a:off x="5648803" y="3454710"/>
              <a:ext cx="1056072" cy="1039742"/>
            </a:xfrm>
            <a:custGeom>
              <a:avLst/>
              <a:gdLst>
                <a:gd name="T0" fmla="*/ 0 w 206"/>
                <a:gd name="T1" fmla="*/ 200 h 203"/>
                <a:gd name="T2" fmla="*/ 19 w 206"/>
                <a:gd name="T3" fmla="*/ 166 h 203"/>
                <a:gd name="T4" fmla="*/ 65 w 206"/>
                <a:gd name="T5" fmla="*/ 82 h 203"/>
                <a:gd name="T6" fmla="*/ 78 w 206"/>
                <a:gd name="T7" fmla="*/ 66 h 203"/>
                <a:gd name="T8" fmla="*/ 206 w 206"/>
                <a:gd name="T9" fmla="*/ 0 h 203"/>
                <a:gd name="T10" fmla="*/ 186 w 206"/>
                <a:gd name="T11" fmla="*/ 37 h 203"/>
                <a:gd name="T12" fmla="*/ 131 w 206"/>
                <a:gd name="T13" fmla="*/ 131 h 203"/>
                <a:gd name="T14" fmla="*/ 39 w 206"/>
                <a:gd name="T15" fmla="*/ 185 h 203"/>
                <a:gd name="T16" fmla="*/ 4 w 206"/>
                <a:gd name="T17" fmla="*/ 203 h 203"/>
                <a:gd name="T18" fmla="*/ 0 w 206"/>
                <a:gd name="T19" fmla="*/ 200 h 203"/>
                <a:gd name="T20" fmla="*/ 104 w 206"/>
                <a:gd name="T21" fmla="*/ 126 h 203"/>
                <a:gd name="T22" fmla="*/ 128 w 206"/>
                <a:gd name="T23" fmla="*/ 99 h 203"/>
                <a:gd name="T24" fmla="*/ 101 w 206"/>
                <a:gd name="T25" fmla="*/ 76 h 203"/>
                <a:gd name="T26" fmla="*/ 78 w 206"/>
                <a:gd name="T27" fmla="*/ 101 h 203"/>
                <a:gd name="T28" fmla="*/ 104 w 206"/>
                <a:gd name="T29" fmla="*/ 12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6" h="203">
                  <a:moveTo>
                    <a:pt x="0" y="200"/>
                  </a:moveTo>
                  <a:cubicBezTo>
                    <a:pt x="6" y="189"/>
                    <a:pt x="13" y="177"/>
                    <a:pt x="19" y="166"/>
                  </a:cubicBezTo>
                  <a:cubicBezTo>
                    <a:pt x="34" y="138"/>
                    <a:pt x="49" y="110"/>
                    <a:pt x="65" y="82"/>
                  </a:cubicBezTo>
                  <a:cubicBezTo>
                    <a:pt x="68" y="76"/>
                    <a:pt x="73" y="69"/>
                    <a:pt x="78" y="66"/>
                  </a:cubicBezTo>
                  <a:cubicBezTo>
                    <a:pt x="119" y="43"/>
                    <a:pt x="161" y="21"/>
                    <a:pt x="206" y="0"/>
                  </a:cubicBezTo>
                  <a:cubicBezTo>
                    <a:pt x="199" y="13"/>
                    <a:pt x="193" y="25"/>
                    <a:pt x="186" y="37"/>
                  </a:cubicBezTo>
                  <a:cubicBezTo>
                    <a:pt x="168" y="69"/>
                    <a:pt x="156" y="106"/>
                    <a:pt x="131" y="131"/>
                  </a:cubicBezTo>
                  <a:cubicBezTo>
                    <a:pt x="107" y="156"/>
                    <a:pt x="70" y="168"/>
                    <a:pt x="39" y="185"/>
                  </a:cubicBezTo>
                  <a:cubicBezTo>
                    <a:pt x="27" y="191"/>
                    <a:pt x="15" y="197"/>
                    <a:pt x="4" y="203"/>
                  </a:cubicBezTo>
                  <a:cubicBezTo>
                    <a:pt x="2" y="202"/>
                    <a:pt x="1" y="201"/>
                    <a:pt x="0" y="200"/>
                  </a:cubicBezTo>
                  <a:close/>
                  <a:moveTo>
                    <a:pt x="104" y="126"/>
                  </a:moveTo>
                  <a:cubicBezTo>
                    <a:pt x="118" y="125"/>
                    <a:pt x="128" y="114"/>
                    <a:pt x="128" y="99"/>
                  </a:cubicBezTo>
                  <a:cubicBezTo>
                    <a:pt x="127" y="85"/>
                    <a:pt x="115" y="74"/>
                    <a:pt x="101" y="76"/>
                  </a:cubicBezTo>
                  <a:cubicBezTo>
                    <a:pt x="86" y="77"/>
                    <a:pt x="78" y="86"/>
                    <a:pt x="78" y="101"/>
                  </a:cubicBezTo>
                  <a:cubicBezTo>
                    <a:pt x="78" y="115"/>
                    <a:pt x="90" y="126"/>
                    <a:pt x="104" y="126"/>
                  </a:cubicBez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3" name="Freeform 7">
              <a:extLst>
                <a:ext uri="{FF2B5EF4-FFF2-40B4-BE49-F238E27FC236}">
                  <a16:creationId xmlns:a16="http://schemas.microsoft.com/office/drawing/2014/main" id="{0784B6B8-2033-4010-81B8-16402C20731A}"/>
                </a:ext>
              </a:extLst>
            </p:cNvPr>
            <p:cNvSpPr>
              <a:spLocks/>
            </p:cNvSpPr>
            <p:nvPr/>
          </p:nvSpPr>
          <p:spPr bwMode="auto">
            <a:xfrm>
              <a:off x="6552453" y="4431850"/>
              <a:ext cx="775724" cy="718564"/>
            </a:xfrm>
            <a:custGeom>
              <a:avLst/>
              <a:gdLst>
                <a:gd name="T0" fmla="*/ 0 w 151"/>
                <a:gd name="T1" fmla="*/ 140 h 140"/>
                <a:gd name="T2" fmla="*/ 151 w 151"/>
                <a:gd name="T3" fmla="*/ 0 h 140"/>
                <a:gd name="T4" fmla="*/ 0 w 151"/>
                <a:gd name="T5" fmla="*/ 140 h 140"/>
              </a:gdLst>
              <a:ahLst/>
              <a:cxnLst>
                <a:cxn ang="0">
                  <a:pos x="T0" y="T1"/>
                </a:cxn>
                <a:cxn ang="0">
                  <a:pos x="T2" y="T3"/>
                </a:cxn>
                <a:cxn ang="0">
                  <a:pos x="T4" y="T5"/>
                </a:cxn>
              </a:cxnLst>
              <a:rect l="0" t="0" r="r" b="b"/>
              <a:pathLst>
                <a:path w="151" h="140">
                  <a:moveTo>
                    <a:pt x="0" y="140"/>
                  </a:moveTo>
                  <a:cubicBezTo>
                    <a:pt x="73" y="118"/>
                    <a:pt x="126" y="72"/>
                    <a:pt x="151" y="0"/>
                  </a:cubicBezTo>
                  <a:cubicBezTo>
                    <a:pt x="125" y="66"/>
                    <a:pt x="69" y="118"/>
                    <a:pt x="0" y="140"/>
                  </a:cubicBez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cs typeface="+mn-ea"/>
                <a:sym typeface="+mn-lt"/>
              </a:endParaRPr>
            </a:p>
          </p:txBody>
        </p:sp>
        <p:sp>
          <p:nvSpPr>
            <p:cNvPr id="14" name="Freeform 8">
              <a:extLst>
                <a:ext uri="{FF2B5EF4-FFF2-40B4-BE49-F238E27FC236}">
                  <a16:creationId xmlns:a16="http://schemas.microsoft.com/office/drawing/2014/main" id="{19941998-DBB6-469E-BD6F-6FE167EB7E26}"/>
                </a:ext>
              </a:extLst>
            </p:cNvPr>
            <p:cNvSpPr>
              <a:spLocks/>
            </p:cNvSpPr>
            <p:nvPr/>
          </p:nvSpPr>
          <p:spPr bwMode="auto">
            <a:xfrm>
              <a:off x="5869271" y="5172189"/>
              <a:ext cx="601527" cy="285794"/>
            </a:xfrm>
            <a:custGeom>
              <a:avLst/>
              <a:gdLst>
                <a:gd name="T0" fmla="*/ 0 w 117"/>
                <a:gd name="T1" fmla="*/ 0 h 56"/>
                <a:gd name="T2" fmla="*/ 57 w 117"/>
                <a:gd name="T3" fmla="*/ 54 h 56"/>
                <a:gd name="T4" fmla="*/ 62 w 117"/>
                <a:gd name="T5" fmla="*/ 56 h 56"/>
                <a:gd name="T6" fmla="*/ 76 w 117"/>
                <a:gd name="T7" fmla="*/ 33 h 56"/>
                <a:gd name="T8" fmla="*/ 117 w 117"/>
                <a:gd name="T9" fmla="*/ 1 h 56"/>
                <a:gd name="T10" fmla="*/ 60 w 117"/>
                <a:gd name="T11" fmla="*/ 7 h 56"/>
                <a:gd name="T12" fmla="*/ 0 w 117"/>
                <a:gd name="T13" fmla="*/ 0 h 56"/>
              </a:gdLst>
              <a:ahLst/>
              <a:cxnLst>
                <a:cxn ang="0">
                  <a:pos x="T0" y="T1"/>
                </a:cxn>
                <a:cxn ang="0">
                  <a:pos x="T2" y="T3"/>
                </a:cxn>
                <a:cxn ang="0">
                  <a:pos x="T4" y="T5"/>
                </a:cxn>
                <a:cxn ang="0">
                  <a:pos x="T6" y="T7"/>
                </a:cxn>
                <a:cxn ang="0">
                  <a:pos x="T8" y="T9"/>
                </a:cxn>
                <a:cxn ang="0">
                  <a:pos x="T10" y="T11"/>
                </a:cxn>
                <a:cxn ang="0">
                  <a:pos x="T12" y="T13"/>
                </a:cxn>
              </a:cxnLst>
              <a:rect l="0" t="0" r="r" b="b"/>
              <a:pathLst>
                <a:path w="117" h="56">
                  <a:moveTo>
                    <a:pt x="0" y="0"/>
                  </a:moveTo>
                  <a:cubicBezTo>
                    <a:pt x="26" y="10"/>
                    <a:pt x="46" y="25"/>
                    <a:pt x="57" y="54"/>
                  </a:cubicBezTo>
                  <a:cubicBezTo>
                    <a:pt x="57" y="55"/>
                    <a:pt x="59" y="55"/>
                    <a:pt x="62" y="56"/>
                  </a:cubicBezTo>
                  <a:cubicBezTo>
                    <a:pt x="66" y="49"/>
                    <a:pt x="72" y="42"/>
                    <a:pt x="76" y="33"/>
                  </a:cubicBezTo>
                  <a:cubicBezTo>
                    <a:pt x="83" y="14"/>
                    <a:pt x="97" y="6"/>
                    <a:pt x="117" y="1"/>
                  </a:cubicBezTo>
                  <a:cubicBezTo>
                    <a:pt x="99" y="5"/>
                    <a:pt x="80" y="7"/>
                    <a:pt x="60" y="7"/>
                  </a:cubicBezTo>
                  <a:cubicBezTo>
                    <a:pt x="39" y="7"/>
                    <a:pt x="19" y="5"/>
                    <a:pt x="0" y="0"/>
                  </a:cubicBez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5" name="Freeform 9">
              <a:extLst>
                <a:ext uri="{FF2B5EF4-FFF2-40B4-BE49-F238E27FC236}">
                  <a16:creationId xmlns:a16="http://schemas.microsoft.com/office/drawing/2014/main" id="{EE36BBD1-9541-45D4-935C-835012619B2E}"/>
                </a:ext>
              </a:extLst>
            </p:cNvPr>
            <p:cNvSpPr>
              <a:spLocks/>
            </p:cNvSpPr>
            <p:nvPr/>
          </p:nvSpPr>
          <p:spPr bwMode="auto">
            <a:xfrm>
              <a:off x="4682550" y="3612576"/>
              <a:ext cx="302125" cy="650520"/>
            </a:xfrm>
            <a:custGeom>
              <a:avLst/>
              <a:gdLst>
                <a:gd name="T0" fmla="*/ 59 w 59"/>
                <a:gd name="T1" fmla="*/ 0 h 127"/>
                <a:gd name="T2" fmla="*/ 1 w 59"/>
                <a:gd name="T3" fmla="*/ 68 h 127"/>
                <a:gd name="T4" fmla="*/ 0 w 59"/>
                <a:gd name="T5" fmla="*/ 71 h 127"/>
                <a:gd name="T6" fmla="*/ 18 w 59"/>
                <a:gd name="T7" fmla="*/ 82 h 127"/>
                <a:gd name="T8" fmla="*/ 56 w 59"/>
                <a:gd name="T9" fmla="*/ 127 h 127"/>
                <a:gd name="T10" fmla="*/ 49 w 59"/>
                <a:gd name="T11" fmla="*/ 70 h 127"/>
                <a:gd name="T12" fmla="*/ 59 w 59"/>
                <a:gd name="T13" fmla="*/ 0 h 127"/>
              </a:gdLst>
              <a:ahLst/>
              <a:cxnLst>
                <a:cxn ang="0">
                  <a:pos x="T0" y="T1"/>
                </a:cxn>
                <a:cxn ang="0">
                  <a:pos x="T2" y="T3"/>
                </a:cxn>
                <a:cxn ang="0">
                  <a:pos x="T4" y="T5"/>
                </a:cxn>
                <a:cxn ang="0">
                  <a:pos x="T6" y="T7"/>
                </a:cxn>
                <a:cxn ang="0">
                  <a:pos x="T8" y="T9"/>
                </a:cxn>
                <a:cxn ang="0">
                  <a:pos x="T10" y="T11"/>
                </a:cxn>
                <a:cxn ang="0">
                  <a:pos x="T12" y="T13"/>
                </a:cxn>
              </a:cxnLst>
              <a:rect l="0" t="0" r="r" b="b"/>
              <a:pathLst>
                <a:path w="59" h="127">
                  <a:moveTo>
                    <a:pt x="59" y="0"/>
                  </a:moveTo>
                  <a:cubicBezTo>
                    <a:pt x="48" y="30"/>
                    <a:pt x="35" y="56"/>
                    <a:pt x="1" y="68"/>
                  </a:cubicBezTo>
                  <a:cubicBezTo>
                    <a:pt x="1" y="68"/>
                    <a:pt x="1" y="69"/>
                    <a:pt x="0" y="71"/>
                  </a:cubicBezTo>
                  <a:cubicBezTo>
                    <a:pt x="6" y="75"/>
                    <a:pt x="12" y="79"/>
                    <a:pt x="18" y="82"/>
                  </a:cubicBezTo>
                  <a:cubicBezTo>
                    <a:pt x="39" y="91"/>
                    <a:pt x="49" y="105"/>
                    <a:pt x="56" y="127"/>
                  </a:cubicBezTo>
                  <a:cubicBezTo>
                    <a:pt x="52" y="108"/>
                    <a:pt x="49" y="89"/>
                    <a:pt x="49" y="70"/>
                  </a:cubicBezTo>
                  <a:cubicBezTo>
                    <a:pt x="49" y="46"/>
                    <a:pt x="53" y="22"/>
                    <a:pt x="59"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6" name="Freeform 10">
              <a:extLst>
                <a:ext uri="{FF2B5EF4-FFF2-40B4-BE49-F238E27FC236}">
                  <a16:creationId xmlns:a16="http://schemas.microsoft.com/office/drawing/2014/main" id="{8F828702-DFEC-4CFD-AB50-DBE2B8E16951}"/>
                </a:ext>
              </a:extLst>
            </p:cNvPr>
            <p:cNvSpPr>
              <a:spLocks/>
            </p:cNvSpPr>
            <p:nvPr/>
          </p:nvSpPr>
          <p:spPr bwMode="auto">
            <a:xfrm>
              <a:off x="5022780" y="4418240"/>
              <a:ext cx="666851" cy="691346"/>
            </a:xfrm>
            <a:custGeom>
              <a:avLst/>
              <a:gdLst>
                <a:gd name="T0" fmla="*/ 0 w 130"/>
                <a:gd name="T1" fmla="*/ 0 h 135"/>
                <a:gd name="T2" fmla="*/ 130 w 130"/>
                <a:gd name="T3" fmla="*/ 135 h 135"/>
                <a:gd name="T4" fmla="*/ 0 w 130"/>
                <a:gd name="T5" fmla="*/ 0 h 135"/>
              </a:gdLst>
              <a:ahLst/>
              <a:cxnLst>
                <a:cxn ang="0">
                  <a:pos x="T0" y="T1"/>
                </a:cxn>
                <a:cxn ang="0">
                  <a:pos x="T2" y="T3"/>
                </a:cxn>
                <a:cxn ang="0">
                  <a:pos x="T4" y="T5"/>
                </a:cxn>
              </a:cxnLst>
              <a:rect l="0" t="0" r="r" b="b"/>
              <a:pathLst>
                <a:path w="130" h="135">
                  <a:moveTo>
                    <a:pt x="0" y="0"/>
                  </a:moveTo>
                  <a:cubicBezTo>
                    <a:pt x="23" y="64"/>
                    <a:pt x="65" y="112"/>
                    <a:pt x="130" y="135"/>
                  </a:cubicBezTo>
                  <a:cubicBezTo>
                    <a:pt x="71" y="110"/>
                    <a:pt x="23" y="61"/>
                    <a:pt x="0" y="0"/>
                  </a:cubicBez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cs typeface="+mn-ea"/>
                <a:sym typeface="+mn-lt"/>
              </a:endParaRPr>
            </a:p>
          </p:txBody>
        </p:sp>
        <p:sp>
          <p:nvSpPr>
            <p:cNvPr id="17" name="Freeform 11">
              <a:extLst>
                <a:ext uri="{FF2B5EF4-FFF2-40B4-BE49-F238E27FC236}">
                  <a16:creationId xmlns:a16="http://schemas.microsoft.com/office/drawing/2014/main" id="{245C8A8A-4D64-451F-96D8-F505AE9B2EBC}"/>
                </a:ext>
              </a:extLst>
            </p:cNvPr>
            <p:cNvSpPr>
              <a:spLocks/>
            </p:cNvSpPr>
            <p:nvPr/>
          </p:nvSpPr>
          <p:spPr bwMode="auto">
            <a:xfrm>
              <a:off x="4971065" y="4263096"/>
              <a:ext cx="51715" cy="155146"/>
            </a:xfrm>
            <a:custGeom>
              <a:avLst/>
              <a:gdLst>
                <a:gd name="T0" fmla="*/ 0 w 10"/>
                <a:gd name="T1" fmla="*/ 0 h 30"/>
                <a:gd name="T2" fmla="*/ 10 w 10"/>
                <a:gd name="T3" fmla="*/ 30 h 30"/>
                <a:gd name="T4" fmla="*/ 1 w 10"/>
                <a:gd name="T5" fmla="*/ 5 h 30"/>
                <a:gd name="T6" fmla="*/ 0 w 10"/>
                <a:gd name="T7" fmla="*/ 0 h 30"/>
              </a:gdLst>
              <a:ahLst/>
              <a:cxnLst>
                <a:cxn ang="0">
                  <a:pos x="T0" y="T1"/>
                </a:cxn>
                <a:cxn ang="0">
                  <a:pos x="T2" y="T3"/>
                </a:cxn>
                <a:cxn ang="0">
                  <a:pos x="T4" y="T5"/>
                </a:cxn>
                <a:cxn ang="0">
                  <a:pos x="T6" y="T7"/>
                </a:cxn>
              </a:cxnLst>
              <a:rect l="0" t="0" r="r" b="b"/>
              <a:pathLst>
                <a:path w="10" h="30">
                  <a:moveTo>
                    <a:pt x="0" y="0"/>
                  </a:moveTo>
                  <a:cubicBezTo>
                    <a:pt x="3" y="10"/>
                    <a:pt x="6" y="20"/>
                    <a:pt x="10" y="30"/>
                  </a:cubicBezTo>
                  <a:cubicBezTo>
                    <a:pt x="7" y="22"/>
                    <a:pt x="4" y="13"/>
                    <a:pt x="1" y="5"/>
                  </a:cubicBezTo>
                  <a:cubicBezTo>
                    <a:pt x="1" y="3"/>
                    <a:pt x="1" y="1"/>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cs typeface="+mn-ea"/>
                <a:sym typeface="+mn-lt"/>
              </a:endParaRPr>
            </a:p>
          </p:txBody>
        </p:sp>
        <p:sp>
          <p:nvSpPr>
            <p:cNvPr id="18" name="Freeform 12">
              <a:extLst>
                <a:ext uri="{FF2B5EF4-FFF2-40B4-BE49-F238E27FC236}">
                  <a16:creationId xmlns:a16="http://schemas.microsoft.com/office/drawing/2014/main" id="{5C9A710E-8263-455D-9235-38DD0DF75F2E}"/>
                </a:ext>
              </a:extLst>
            </p:cNvPr>
            <p:cNvSpPr>
              <a:spLocks/>
            </p:cNvSpPr>
            <p:nvPr/>
          </p:nvSpPr>
          <p:spPr bwMode="auto">
            <a:xfrm>
              <a:off x="4984675" y="3457432"/>
              <a:ext cx="62603" cy="155146"/>
            </a:xfrm>
            <a:custGeom>
              <a:avLst/>
              <a:gdLst>
                <a:gd name="T0" fmla="*/ 12 w 12"/>
                <a:gd name="T1" fmla="*/ 0 h 30"/>
                <a:gd name="T2" fmla="*/ 0 w 12"/>
                <a:gd name="T3" fmla="*/ 30 h 30"/>
                <a:gd name="T4" fmla="*/ 7 w 12"/>
                <a:gd name="T5" fmla="*/ 12 h 30"/>
                <a:gd name="T6" fmla="*/ 12 w 12"/>
                <a:gd name="T7" fmla="*/ 0 h 30"/>
              </a:gdLst>
              <a:ahLst/>
              <a:cxnLst>
                <a:cxn ang="0">
                  <a:pos x="T0" y="T1"/>
                </a:cxn>
                <a:cxn ang="0">
                  <a:pos x="T2" y="T3"/>
                </a:cxn>
                <a:cxn ang="0">
                  <a:pos x="T4" y="T5"/>
                </a:cxn>
                <a:cxn ang="0">
                  <a:pos x="T6" y="T7"/>
                </a:cxn>
              </a:cxnLst>
              <a:rect l="0" t="0" r="r" b="b"/>
              <a:pathLst>
                <a:path w="12" h="30">
                  <a:moveTo>
                    <a:pt x="12" y="0"/>
                  </a:moveTo>
                  <a:cubicBezTo>
                    <a:pt x="7" y="10"/>
                    <a:pt x="4" y="20"/>
                    <a:pt x="0" y="30"/>
                  </a:cubicBezTo>
                  <a:cubicBezTo>
                    <a:pt x="3" y="24"/>
                    <a:pt x="5" y="18"/>
                    <a:pt x="7" y="12"/>
                  </a:cubicBezTo>
                  <a:cubicBezTo>
                    <a:pt x="9" y="8"/>
                    <a:pt x="10" y="4"/>
                    <a:pt x="1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cs typeface="+mn-ea"/>
                <a:sym typeface="+mn-lt"/>
              </a:endParaRPr>
            </a:p>
          </p:txBody>
        </p:sp>
        <p:sp>
          <p:nvSpPr>
            <p:cNvPr id="19" name="Freeform 13">
              <a:extLst>
                <a:ext uri="{FF2B5EF4-FFF2-40B4-BE49-F238E27FC236}">
                  <a16:creationId xmlns:a16="http://schemas.microsoft.com/office/drawing/2014/main" id="{B3F046C0-7C5F-448D-9228-E863C058092D}"/>
                </a:ext>
              </a:extLst>
            </p:cNvPr>
            <p:cNvSpPr>
              <a:spLocks/>
            </p:cNvSpPr>
            <p:nvPr/>
          </p:nvSpPr>
          <p:spPr bwMode="auto">
            <a:xfrm>
              <a:off x="7328175" y="4290314"/>
              <a:ext cx="46272" cy="141536"/>
            </a:xfrm>
            <a:custGeom>
              <a:avLst/>
              <a:gdLst>
                <a:gd name="T0" fmla="*/ 0 w 9"/>
                <a:gd name="T1" fmla="*/ 28 h 28"/>
                <a:gd name="T2" fmla="*/ 9 w 9"/>
                <a:gd name="T3" fmla="*/ 0 h 28"/>
                <a:gd name="T4" fmla="*/ 4 w 9"/>
                <a:gd name="T5" fmla="*/ 17 h 28"/>
                <a:gd name="T6" fmla="*/ 0 w 9"/>
                <a:gd name="T7" fmla="*/ 28 h 28"/>
              </a:gdLst>
              <a:ahLst/>
              <a:cxnLst>
                <a:cxn ang="0">
                  <a:pos x="T0" y="T1"/>
                </a:cxn>
                <a:cxn ang="0">
                  <a:pos x="T2" y="T3"/>
                </a:cxn>
                <a:cxn ang="0">
                  <a:pos x="T4" y="T5"/>
                </a:cxn>
                <a:cxn ang="0">
                  <a:pos x="T6" y="T7"/>
                </a:cxn>
              </a:cxnLst>
              <a:rect l="0" t="0" r="r" b="b"/>
              <a:pathLst>
                <a:path w="9" h="28">
                  <a:moveTo>
                    <a:pt x="0" y="28"/>
                  </a:moveTo>
                  <a:cubicBezTo>
                    <a:pt x="4" y="19"/>
                    <a:pt x="7" y="10"/>
                    <a:pt x="9" y="0"/>
                  </a:cubicBezTo>
                  <a:cubicBezTo>
                    <a:pt x="7" y="6"/>
                    <a:pt x="6" y="11"/>
                    <a:pt x="4" y="17"/>
                  </a:cubicBezTo>
                  <a:cubicBezTo>
                    <a:pt x="3" y="21"/>
                    <a:pt x="1" y="24"/>
                    <a:pt x="0" y="2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cs typeface="+mn-ea"/>
                <a:sym typeface="+mn-lt"/>
              </a:endParaRPr>
            </a:p>
          </p:txBody>
        </p:sp>
        <p:sp>
          <p:nvSpPr>
            <p:cNvPr id="20" name="Freeform 14">
              <a:extLst>
                <a:ext uri="{FF2B5EF4-FFF2-40B4-BE49-F238E27FC236}">
                  <a16:creationId xmlns:a16="http://schemas.microsoft.com/office/drawing/2014/main" id="{25C99DF8-79AB-42B7-8473-0362E87A3971}"/>
                </a:ext>
              </a:extLst>
            </p:cNvPr>
            <p:cNvSpPr>
              <a:spLocks/>
            </p:cNvSpPr>
            <p:nvPr/>
          </p:nvSpPr>
          <p:spPr bwMode="auto">
            <a:xfrm>
              <a:off x="5689629" y="5109586"/>
              <a:ext cx="179641" cy="62603"/>
            </a:xfrm>
            <a:custGeom>
              <a:avLst/>
              <a:gdLst>
                <a:gd name="T0" fmla="*/ 0 w 35"/>
                <a:gd name="T1" fmla="*/ 0 h 12"/>
                <a:gd name="T2" fmla="*/ 35 w 35"/>
                <a:gd name="T3" fmla="*/ 12 h 12"/>
                <a:gd name="T4" fmla="*/ 14 w 35"/>
                <a:gd name="T5" fmla="*/ 5 h 12"/>
                <a:gd name="T6" fmla="*/ 0 w 35"/>
                <a:gd name="T7" fmla="*/ 0 h 12"/>
              </a:gdLst>
              <a:ahLst/>
              <a:cxnLst>
                <a:cxn ang="0">
                  <a:pos x="T0" y="T1"/>
                </a:cxn>
                <a:cxn ang="0">
                  <a:pos x="T2" y="T3"/>
                </a:cxn>
                <a:cxn ang="0">
                  <a:pos x="T4" y="T5"/>
                </a:cxn>
                <a:cxn ang="0">
                  <a:pos x="T6" y="T7"/>
                </a:cxn>
              </a:cxnLst>
              <a:rect l="0" t="0" r="r" b="b"/>
              <a:pathLst>
                <a:path w="35" h="12">
                  <a:moveTo>
                    <a:pt x="0" y="0"/>
                  </a:moveTo>
                  <a:cubicBezTo>
                    <a:pt x="12" y="5"/>
                    <a:pt x="23" y="9"/>
                    <a:pt x="35" y="12"/>
                  </a:cubicBezTo>
                  <a:cubicBezTo>
                    <a:pt x="29" y="9"/>
                    <a:pt x="21" y="7"/>
                    <a:pt x="14" y="5"/>
                  </a:cubicBezTo>
                  <a:cubicBezTo>
                    <a:pt x="9" y="3"/>
                    <a:pt x="5" y="2"/>
                    <a:pt x="0" y="0"/>
                  </a:cubicBez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cs typeface="+mn-ea"/>
                <a:sym typeface="+mn-lt"/>
              </a:endParaRPr>
            </a:p>
          </p:txBody>
        </p:sp>
        <p:sp>
          <p:nvSpPr>
            <p:cNvPr id="21" name="Freeform 15">
              <a:extLst>
                <a:ext uri="{FF2B5EF4-FFF2-40B4-BE49-F238E27FC236}">
                  <a16:creationId xmlns:a16="http://schemas.microsoft.com/office/drawing/2014/main" id="{92440206-0098-4730-8AEF-A14ED177CB78}"/>
                </a:ext>
              </a:extLst>
            </p:cNvPr>
            <p:cNvSpPr>
              <a:spLocks/>
            </p:cNvSpPr>
            <p:nvPr/>
          </p:nvSpPr>
          <p:spPr bwMode="auto">
            <a:xfrm>
              <a:off x="6470797" y="5150414"/>
              <a:ext cx="81655" cy="27218"/>
            </a:xfrm>
            <a:custGeom>
              <a:avLst/>
              <a:gdLst>
                <a:gd name="T0" fmla="*/ 0 w 16"/>
                <a:gd name="T1" fmla="*/ 5 h 5"/>
                <a:gd name="T2" fmla="*/ 16 w 16"/>
                <a:gd name="T3" fmla="*/ 0 h 5"/>
                <a:gd name="T4" fmla="*/ 1 w 16"/>
                <a:gd name="T5" fmla="*/ 4 h 5"/>
                <a:gd name="T6" fmla="*/ 0 w 16"/>
                <a:gd name="T7" fmla="*/ 5 h 5"/>
              </a:gdLst>
              <a:ahLst/>
              <a:cxnLst>
                <a:cxn ang="0">
                  <a:pos x="T0" y="T1"/>
                </a:cxn>
                <a:cxn ang="0">
                  <a:pos x="T2" y="T3"/>
                </a:cxn>
                <a:cxn ang="0">
                  <a:pos x="T4" y="T5"/>
                </a:cxn>
                <a:cxn ang="0">
                  <a:pos x="T6" y="T7"/>
                </a:cxn>
              </a:cxnLst>
              <a:rect l="0" t="0" r="r" b="b"/>
              <a:pathLst>
                <a:path w="16" h="5">
                  <a:moveTo>
                    <a:pt x="0" y="5"/>
                  </a:moveTo>
                  <a:cubicBezTo>
                    <a:pt x="6" y="3"/>
                    <a:pt x="11" y="2"/>
                    <a:pt x="16" y="0"/>
                  </a:cubicBezTo>
                  <a:cubicBezTo>
                    <a:pt x="11" y="2"/>
                    <a:pt x="6" y="3"/>
                    <a:pt x="1" y="4"/>
                  </a:cubicBezTo>
                  <a:cubicBezTo>
                    <a:pt x="1" y="4"/>
                    <a:pt x="0" y="5"/>
                    <a:pt x="0" y="5"/>
                  </a:cubicBez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cs typeface="+mn-ea"/>
                <a:sym typeface="+mn-lt"/>
              </a:endParaRPr>
            </a:p>
          </p:txBody>
        </p:sp>
        <p:sp>
          <p:nvSpPr>
            <p:cNvPr id="22" name="Freeform 16">
              <a:extLst>
                <a:ext uri="{FF2B5EF4-FFF2-40B4-BE49-F238E27FC236}">
                  <a16:creationId xmlns:a16="http://schemas.microsoft.com/office/drawing/2014/main" id="{812BC489-A382-47B6-86E3-565D32118DA9}"/>
                </a:ext>
              </a:extLst>
            </p:cNvPr>
            <p:cNvSpPr>
              <a:spLocks/>
            </p:cNvSpPr>
            <p:nvPr/>
          </p:nvSpPr>
          <p:spPr bwMode="auto">
            <a:xfrm>
              <a:off x="5817557" y="2463961"/>
              <a:ext cx="729452" cy="323899"/>
            </a:xfrm>
            <a:custGeom>
              <a:avLst/>
              <a:gdLst>
                <a:gd name="T0" fmla="*/ 116 w 142"/>
                <a:gd name="T1" fmla="*/ 55 h 63"/>
                <a:gd name="T2" fmla="*/ 93 w 142"/>
                <a:gd name="T3" fmla="*/ 38 h 63"/>
                <a:gd name="T4" fmla="*/ 70 w 142"/>
                <a:gd name="T5" fmla="*/ 0 h 63"/>
                <a:gd name="T6" fmla="*/ 55 w 142"/>
                <a:gd name="T7" fmla="*/ 26 h 63"/>
                <a:gd name="T8" fmla="*/ 12 w 142"/>
                <a:gd name="T9" fmla="*/ 59 h 63"/>
                <a:gd name="T10" fmla="*/ 0 w 142"/>
                <a:gd name="T11" fmla="*/ 62 h 63"/>
                <a:gd name="T12" fmla="*/ 0 w 142"/>
                <a:gd name="T13" fmla="*/ 62 h 63"/>
                <a:gd name="T14" fmla="*/ 70 w 142"/>
                <a:gd name="T15" fmla="*/ 52 h 63"/>
                <a:gd name="T16" fmla="*/ 141 w 142"/>
                <a:gd name="T17" fmla="*/ 63 h 63"/>
                <a:gd name="T18" fmla="*/ 142 w 142"/>
                <a:gd name="T19" fmla="*/ 62 h 63"/>
                <a:gd name="T20" fmla="*/ 116 w 142"/>
                <a:gd name="T21" fmla="*/ 5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2" h="63">
                  <a:moveTo>
                    <a:pt x="116" y="55"/>
                  </a:moveTo>
                  <a:cubicBezTo>
                    <a:pt x="107" y="53"/>
                    <a:pt x="99" y="45"/>
                    <a:pt x="93" y="38"/>
                  </a:cubicBezTo>
                  <a:cubicBezTo>
                    <a:pt x="85" y="27"/>
                    <a:pt x="78" y="14"/>
                    <a:pt x="70" y="0"/>
                  </a:cubicBezTo>
                  <a:cubicBezTo>
                    <a:pt x="63" y="11"/>
                    <a:pt x="58" y="18"/>
                    <a:pt x="55" y="26"/>
                  </a:cubicBezTo>
                  <a:cubicBezTo>
                    <a:pt x="47" y="46"/>
                    <a:pt x="32" y="54"/>
                    <a:pt x="12" y="59"/>
                  </a:cubicBezTo>
                  <a:cubicBezTo>
                    <a:pt x="8" y="60"/>
                    <a:pt x="4" y="61"/>
                    <a:pt x="0" y="62"/>
                  </a:cubicBezTo>
                  <a:cubicBezTo>
                    <a:pt x="0" y="62"/>
                    <a:pt x="0" y="62"/>
                    <a:pt x="0" y="62"/>
                  </a:cubicBezTo>
                  <a:cubicBezTo>
                    <a:pt x="22" y="56"/>
                    <a:pt x="46" y="52"/>
                    <a:pt x="70" y="52"/>
                  </a:cubicBezTo>
                  <a:cubicBezTo>
                    <a:pt x="95" y="52"/>
                    <a:pt x="119" y="56"/>
                    <a:pt x="141" y="63"/>
                  </a:cubicBezTo>
                  <a:cubicBezTo>
                    <a:pt x="142" y="62"/>
                    <a:pt x="142" y="62"/>
                    <a:pt x="142" y="62"/>
                  </a:cubicBezTo>
                  <a:cubicBezTo>
                    <a:pt x="133" y="60"/>
                    <a:pt x="125" y="57"/>
                    <a:pt x="116" y="55"/>
                  </a:cubicBez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3" name="Freeform 17">
              <a:extLst>
                <a:ext uri="{FF2B5EF4-FFF2-40B4-BE49-F238E27FC236}">
                  <a16:creationId xmlns:a16="http://schemas.microsoft.com/office/drawing/2014/main" id="{998D60E7-A916-428B-9F63-3412F27CC9F3}"/>
                </a:ext>
              </a:extLst>
            </p:cNvPr>
            <p:cNvSpPr>
              <a:spLocks/>
            </p:cNvSpPr>
            <p:nvPr/>
          </p:nvSpPr>
          <p:spPr bwMode="auto">
            <a:xfrm>
              <a:off x="5047276" y="2782416"/>
              <a:ext cx="770281" cy="675016"/>
            </a:xfrm>
            <a:custGeom>
              <a:avLst/>
              <a:gdLst>
                <a:gd name="T0" fmla="*/ 0 w 150"/>
                <a:gd name="T1" fmla="*/ 132 h 132"/>
                <a:gd name="T2" fmla="*/ 150 w 150"/>
                <a:gd name="T3" fmla="*/ 0 h 132"/>
                <a:gd name="T4" fmla="*/ 150 w 150"/>
                <a:gd name="T5" fmla="*/ 0 h 132"/>
                <a:gd name="T6" fmla="*/ 0 w 150"/>
                <a:gd name="T7" fmla="*/ 132 h 132"/>
              </a:gdLst>
              <a:ahLst/>
              <a:cxnLst>
                <a:cxn ang="0">
                  <a:pos x="T0" y="T1"/>
                </a:cxn>
                <a:cxn ang="0">
                  <a:pos x="T2" y="T3"/>
                </a:cxn>
                <a:cxn ang="0">
                  <a:pos x="T4" y="T5"/>
                </a:cxn>
                <a:cxn ang="0">
                  <a:pos x="T6" y="T7"/>
                </a:cxn>
              </a:cxnLst>
              <a:rect l="0" t="0" r="r" b="b"/>
              <a:pathLst>
                <a:path w="150" h="132">
                  <a:moveTo>
                    <a:pt x="0" y="132"/>
                  </a:moveTo>
                  <a:cubicBezTo>
                    <a:pt x="29" y="69"/>
                    <a:pt x="83" y="20"/>
                    <a:pt x="150" y="0"/>
                  </a:cubicBezTo>
                  <a:cubicBezTo>
                    <a:pt x="150" y="0"/>
                    <a:pt x="150" y="0"/>
                    <a:pt x="150" y="0"/>
                  </a:cubicBezTo>
                  <a:cubicBezTo>
                    <a:pt x="80" y="20"/>
                    <a:pt x="28" y="65"/>
                    <a:pt x="0" y="132"/>
                  </a:cubicBez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cs typeface="+mn-ea"/>
                <a:sym typeface="+mn-lt"/>
              </a:endParaRPr>
            </a:p>
          </p:txBody>
        </p:sp>
        <p:sp>
          <p:nvSpPr>
            <p:cNvPr id="24" name="Freeform 18">
              <a:extLst>
                <a:ext uri="{FF2B5EF4-FFF2-40B4-BE49-F238E27FC236}">
                  <a16:creationId xmlns:a16="http://schemas.microsoft.com/office/drawing/2014/main" id="{7EFFC7B4-4571-4324-9CBF-34D29A49BA14}"/>
                </a:ext>
              </a:extLst>
            </p:cNvPr>
            <p:cNvSpPr>
              <a:spLocks/>
            </p:cNvSpPr>
            <p:nvPr/>
          </p:nvSpPr>
          <p:spPr bwMode="auto">
            <a:xfrm>
              <a:off x="6541565" y="2782416"/>
              <a:ext cx="846492" cy="900929"/>
            </a:xfrm>
            <a:custGeom>
              <a:avLst/>
              <a:gdLst>
                <a:gd name="T0" fmla="*/ 1 w 165"/>
                <a:gd name="T1" fmla="*/ 0 h 176"/>
                <a:gd name="T2" fmla="*/ 0 w 165"/>
                <a:gd name="T3" fmla="*/ 1 h 176"/>
                <a:gd name="T4" fmla="*/ 164 w 165"/>
                <a:gd name="T5" fmla="*/ 176 h 176"/>
                <a:gd name="T6" fmla="*/ 165 w 165"/>
                <a:gd name="T7" fmla="*/ 175 h 176"/>
                <a:gd name="T8" fmla="*/ 1 w 165"/>
                <a:gd name="T9" fmla="*/ 0 h 176"/>
              </a:gdLst>
              <a:ahLst/>
              <a:cxnLst>
                <a:cxn ang="0">
                  <a:pos x="T0" y="T1"/>
                </a:cxn>
                <a:cxn ang="0">
                  <a:pos x="T2" y="T3"/>
                </a:cxn>
                <a:cxn ang="0">
                  <a:pos x="T4" y="T5"/>
                </a:cxn>
                <a:cxn ang="0">
                  <a:pos x="T6" y="T7"/>
                </a:cxn>
                <a:cxn ang="0">
                  <a:pos x="T8" y="T9"/>
                </a:cxn>
              </a:cxnLst>
              <a:rect l="0" t="0" r="r" b="b"/>
              <a:pathLst>
                <a:path w="165" h="176">
                  <a:moveTo>
                    <a:pt x="1" y="0"/>
                  </a:moveTo>
                  <a:cubicBezTo>
                    <a:pt x="0" y="1"/>
                    <a:pt x="0" y="1"/>
                    <a:pt x="0" y="1"/>
                  </a:cubicBezTo>
                  <a:cubicBezTo>
                    <a:pt x="81" y="26"/>
                    <a:pt x="144" y="92"/>
                    <a:pt x="164" y="176"/>
                  </a:cubicBezTo>
                  <a:cubicBezTo>
                    <a:pt x="165" y="175"/>
                    <a:pt x="165" y="175"/>
                    <a:pt x="165" y="175"/>
                  </a:cubicBezTo>
                  <a:cubicBezTo>
                    <a:pt x="140" y="86"/>
                    <a:pt x="86" y="28"/>
                    <a:pt x="1" y="0"/>
                  </a:cubicBez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cs typeface="+mn-ea"/>
                <a:sym typeface="+mn-lt"/>
              </a:endParaRPr>
            </a:p>
          </p:txBody>
        </p:sp>
        <p:sp>
          <p:nvSpPr>
            <p:cNvPr id="25" name="Freeform 19">
              <a:extLst>
                <a:ext uri="{FF2B5EF4-FFF2-40B4-BE49-F238E27FC236}">
                  <a16:creationId xmlns:a16="http://schemas.microsoft.com/office/drawing/2014/main" id="{12C5D936-7124-4ADB-85E1-D161F4B02469}"/>
                </a:ext>
              </a:extLst>
            </p:cNvPr>
            <p:cNvSpPr>
              <a:spLocks/>
            </p:cNvSpPr>
            <p:nvPr/>
          </p:nvSpPr>
          <p:spPr bwMode="auto">
            <a:xfrm>
              <a:off x="7374447" y="3677900"/>
              <a:ext cx="302125" cy="612414"/>
            </a:xfrm>
            <a:custGeom>
              <a:avLst/>
              <a:gdLst>
                <a:gd name="T0" fmla="*/ 24 w 59"/>
                <a:gd name="T1" fmla="*/ 34 h 119"/>
                <a:gd name="T2" fmla="*/ 5 w 59"/>
                <a:gd name="T3" fmla="*/ 9 h 119"/>
                <a:gd name="T4" fmla="*/ 3 w 59"/>
                <a:gd name="T5" fmla="*/ 0 h 119"/>
                <a:gd name="T6" fmla="*/ 2 w 59"/>
                <a:gd name="T7" fmla="*/ 1 h 119"/>
                <a:gd name="T8" fmla="*/ 9 w 59"/>
                <a:gd name="T9" fmla="*/ 57 h 119"/>
                <a:gd name="T10" fmla="*/ 0 w 59"/>
                <a:gd name="T11" fmla="*/ 119 h 119"/>
                <a:gd name="T12" fmla="*/ 55 w 59"/>
                <a:gd name="T13" fmla="*/ 60 h 119"/>
                <a:gd name="T14" fmla="*/ 59 w 59"/>
                <a:gd name="T15" fmla="*/ 55 h 119"/>
                <a:gd name="T16" fmla="*/ 24 w 59"/>
                <a:gd name="T17" fmla="*/ 34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19">
                  <a:moveTo>
                    <a:pt x="24" y="34"/>
                  </a:moveTo>
                  <a:cubicBezTo>
                    <a:pt x="16" y="28"/>
                    <a:pt x="8" y="18"/>
                    <a:pt x="5" y="9"/>
                  </a:cubicBezTo>
                  <a:cubicBezTo>
                    <a:pt x="5" y="6"/>
                    <a:pt x="4" y="3"/>
                    <a:pt x="3" y="0"/>
                  </a:cubicBezTo>
                  <a:cubicBezTo>
                    <a:pt x="2" y="1"/>
                    <a:pt x="2" y="1"/>
                    <a:pt x="2" y="1"/>
                  </a:cubicBezTo>
                  <a:cubicBezTo>
                    <a:pt x="6" y="19"/>
                    <a:pt x="9" y="37"/>
                    <a:pt x="9" y="57"/>
                  </a:cubicBezTo>
                  <a:cubicBezTo>
                    <a:pt x="9" y="78"/>
                    <a:pt x="6" y="99"/>
                    <a:pt x="0" y="119"/>
                  </a:cubicBezTo>
                  <a:cubicBezTo>
                    <a:pt x="11" y="92"/>
                    <a:pt x="25" y="71"/>
                    <a:pt x="55" y="60"/>
                  </a:cubicBezTo>
                  <a:cubicBezTo>
                    <a:pt x="56" y="60"/>
                    <a:pt x="57" y="58"/>
                    <a:pt x="59" y="55"/>
                  </a:cubicBezTo>
                  <a:cubicBezTo>
                    <a:pt x="47" y="48"/>
                    <a:pt x="34" y="42"/>
                    <a:pt x="24" y="34"/>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grpSp>
        <p:nvGrpSpPr>
          <p:cNvPr id="26" name="组合 25">
            <a:extLst>
              <a:ext uri="{FF2B5EF4-FFF2-40B4-BE49-F238E27FC236}">
                <a16:creationId xmlns:a16="http://schemas.microsoft.com/office/drawing/2014/main" id="{945A2A2C-5E89-409D-AEDF-E2EAC96E27CD}"/>
              </a:ext>
            </a:extLst>
          </p:cNvPr>
          <p:cNvGrpSpPr/>
          <p:nvPr/>
        </p:nvGrpSpPr>
        <p:grpSpPr>
          <a:xfrm>
            <a:off x="712044" y="2672008"/>
            <a:ext cx="3165310" cy="823264"/>
            <a:chOff x="712044" y="2527044"/>
            <a:chExt cx="3165310" cy="823264"/>
          </a:xfrm>
        </p:grpSpPr>
        <p:grpSp>
          <p:nvGrpSpPr>
            <p:cNvPr id="27" name="组合 26">
              <a:extLst>
                <a:ext uri="{FF2B5EF4-FFF2-40B4-BE49-F238E27FC236}">
                  <a16:creationId xmlns:a16="http://schemas.microsoft.com/office/drawing/2014/main" id="{4EB8BA37-443F-4C6B-9C3E-47E19ACF1388}"/>
                </a:ext>
              </a:extLst>
            </p:cNvPr>
            <p:cNvGrpSpPr/>
            <p:nvPr/>
          </p:nvGrpSpPr>
          <p:grpSpPr>
            <a:xfrm>
              <a:off x="712044" y="2527044"/>
              <a:ext cx="2370017" cy="823264"/>
              <a:chOff x="1221767" y="2192338"/>
              <a:chExt cx="2370017" cy="823264"/>
            </a:xfrm>
          </p:grpSpPr>
          <p:sp>
            <p:nvSpPr>
              <p:cNvPr id="29" name="矩形 28">
                <a:extLst>
                  <a:ext uri="{FF2B5EF4-FFF2-40B4-BE49-F238E27FC236}">
                    <a16:creationId xmlns:a16="http://schemas.microsoft.com/office/drawing/2014/main" id="{8F61FB77-9237-4B0A-93B8-6CCEB3BAF926}"/>
                  </a:ext>
                </a:extLst>
              </p:cNvPr>
              <p:cNvSpPr/>
              <p:nvPr/>
            </p:nvSpPr>
            <p:spPr>
              <a:xfrm>
                <a:off x="1536414" y="2192338"/>
                <a:ext cx="2055370" cy="369332"/>
              </a:xfrm>
              <a:prstGeom prst="rect">
                <a:avLst/>
              </a:prstGeom>
            </p:spPr>
            <p:txBody>
              <a:bodyPr wrap="none">
                <a:spAutoFit/>
              </a:bodyPr>
              <a:lstStyle/>
              <a:p>
                <a:pPr algn="r"/>
                <a:r>
                  <a:rPr lang="en-US" altLang="zh-CN" dirty="0">
                    <a:solidFill>
                      <a:schemeClr val="bg1">
                        <a:lumMod val="50000"/>
                      </a:schemeClr>
                    </a:solidFill>
                    <a:cs typeface="+mn-ea"/>
                    <a:sym typeface="+mn-lt"/>
                  </a:rPr>
                  <a:t>CLICK ADD TITLE</a:t>
                </a:r>
                <a:endParaRPr lang="zh-CN" altLang="en-US" dirty="0">
                  <a:solidFill>
                    <a:schemeClr val="bg1">
                      <a:lumMod val="50000"/>
                    </a:schemeClr>
                  </a:solidFill>
                  <a:cs typeface="+mn-ea"/>
                  <a:sym typeface="+mn-lt"/>
                </a:endParaRPr>
              </a:p>
            </p:txBody>
          </p:sp>
          <p:sp>
            <p:nvSpPr>
              <p:cNvPr id="30" name="矩形 29">
                <a:extLst>
                  <a:ext uri="{FF2B5EF4-FFF2-40B4-BE49-F238E27FC236}">
                    <a16:creationId xmlns:a16="http://schemas.microsoft.com/office/drawing/2014/main" id="{3B7486DA-257D-4E0D-83E8-1EBA9A8E7036}"/>
                  </a:ext>
                </a:extLst>
              </p:cNvPr>
              <p:cNvSpPr/>
              <p:nvPr/>
            </p:nvSpPr>
            <p:spPr>
              <a:xfrm>
                <a:off x="1221767" y="2523608"/>
                <a:ext cx="2370017" cy="491994"/>
              </a:xfrm>
              <a:prstGeom prst="rect">
                <a:avLst/>
              </a:prstGeom>
            </p:spPr>
            <p:txBody>
              <a:bodyPr wrap="square">
                <a:spAutoFit/>
              </a:bodyPr>
              <a:lstStyle/>
              <a:p>
                <a:pPr algn="r">
                  <a:lnSpc>
                    <a:spcPct val="130000"/>
                  </a:lnSpc>
                </a:pPr>
                <a:r>
                  <a:rPr lang="en-US" altLang="zh-CN" sz="1050" dirty="0">
                    <a:solidFill>
                      <a:schemeClr val="bg1">
                        <a:lumMod val="50000"/>
                      </a:schemeClr>
                    </a:solidFill>
                    <a:cs typeface="+mn-ea"/>
                    <a:sym typeface="+mn-lt"/>
                  </a:rPr>
                  <a:t>Click here to add content that matches the title.</a:t>
                </a:r>
                <a:endParaRPr lang="zh-CN" altLang="en-US" sz="1050" dirty="0">
                  <a:solidFill>
                    <a:schemeClr val="bg1">
                      <a:lumMod val="50000"/>
                    </a:schemeClr>
                  </a:solidFill>
                  <a:cs typeface="+mn-ea"/>
                  <a:sym typeface="+mn-lt"/>
                </a:endParaRPr>
              </a:p>
            </p:txBody>
          </p:sp>
        </p:grpSp>
        <p:sp>
          <p:nvSpPr>
            <p:cNvPr id="28" name="文本框 42">
              <a:extLst>
                <a:ext uri="{FF2B5EF4-FFF2-40B4-BE49-F238E27FC236}">
                  <a16:creationId xmlns:a16="http://schemas.microsoft.com/office/drawing/2014/main" id="{14FF903E-9B75-47EA-8EDA-A0BCFDE40D3B}"/>
                </a:ext>
              </a:extLst>
            </p:cNvPr>
            <p:cNvSpPr txBox="1"/>
            <p:nvPr/>
          </p:nvSpPr>
          <p:spPr>
            <a:xfrm>
              <a:off x="3138049" y="2625738"/>
              <a:ext cx="739305" cy="646331"/>
            </a:xfrm>
            <a:prstGeom prst="rect">
              <a:avLst/>
            </a:prstGeom>
            <a:noFill/>
          </p:spPr>
          <p:txBody>
            <a:bodyPr wrap="none" rtlCol="0">
              <a:spAutoFit/>
            </a:bodyPr>
            <a:lstStyle/>
            <a:p>
              <a:r>
                <a:rPr lang="en-US" altLang="zh-CN" sz="3600" i="1" dirty="0">
                  <a:solidFill>
                    <a:schemeClr val="bg1">
                      <a:lumMod val="50000"/>
                    </a:schemeClr>
                  </a:solidFill>
                  <a:cs typeface="+mn-ea"/>
                  <a:sym typeface="+mn-lt"/>
                </a:rPr>
                <a:t>01</a:t>
              </a:r>
              <a:endParaRPr lang="zh-CN" altLang="en-US" sz="3600" i="1" dirty="0">
                <a:solidFill>
                  <a:schemeClr val="bg1">
                    <a:lumMod val="50000"/>
                  </a:schemeClr>
                </a:solidFill>
                <a:cs typeface="+mn-ea"/>
                <a:sym typeface="+mn-lt"/>
              </a:endParaRPr>
            </a:p>
          </p:txBody>
        </p:sp>
      </p:grpSp>
      <p:grpSp>
        <p:nvGrpSpPr>
          <p:cNvPr id="31" name="组合 30">
            <a:extLst>
              <a:ext uri="{FF2B5EF4-FFF2-40B4-BE49-F238E27FC236}">
                <a16:creationId xmlns:a16="http://schemas.microsoft.com/office/drawing/2014/main" id="{35523DA9-D577-4D97-BE62-A57B5EFCE751}"/>
              </a:ext>
            </a:extLst>
          </p:cNvPr>
          <p:cNvGrpSpPr/>
          <p:nvPr/>
        </p:nvGrpSpPr>
        <p:grpSpPr>
          <a:xfrm>
            <a:off x="8219501" y="2672008"/>
            <a:ext cx="3260455" cy="823264"/>
            <a:chOff x="8219501" y="2527044"/>
            <a:chExt cx="3260455" cy="823264"/>
          </a:xfrm>
        </p:grpSpPr>
        <p:grpSp>
          <p:nvGrpSpPr>
            <p:cNvPr id="32" name="组合 31">
              <a:extLst>
                <a:ext uri="{FF2B5EF4-FFF2-40B4-BE49-F238E27FC236}">
                  <a16:creationId xmlns:a16="http://schemas.microsoft.com/office/drawing/2014/main" id="{CDCEADA4-4C3B-4E1B-99B9-B195E96D60D5}"/>
                </a:ext>
              </a:extLst>
            </p:cNvPr>
            <p:cNvGrpSpPr/>
            <p:nvPr/>
          </p:nvGrpSpPr>
          <p:grpSpPr>
            <a:xfrm>
              <a:off x="9109939" y="2527044"/>
              <a:ext cx="2370017" cy="823264"/>
              <a:chOff x="3106598" y="5073134"/>
              <a:chExt cx="2370017" cy="823264"/>
            </a:xfrm>
          </p:grpSpPr>
          <p:sp>
            <p:nvSpPr>
              <p:cNvPr id="34" name="矩形 33">
                <a:extLst>
                  <a:ext uri="{FF2B5EF4-FFF2-40B4-BE49-F238E27FC236}">
                    <a16:creationId xmlns:a16="http://schemas.microsoft.com/office/drawing/2014/main" id="{4AFA5E0C-09B8-4F90-9071-80C03BE0A975}"/>
                  </a:ext>
                </a:extLst>
              </p:cNvPr>
              <p:cNvSpPr/>
              <p:nvPr/>
            </p:nvSpPr>
            <p:spPr>
              <a:xfrm>
                <a:off x="3106598" y="5073134"/>
                <a:ext cx="2055371" cy="369332"/>
              </a:xfrm>
              <a:prstGeom prst="rect">
                <a:avLst/>
              </a:prstGeom>
            </p:spPr>
            <p:txBody>
              <a:bodyPr wrap="none">
                <a:spAutoFit/>
              </a:bodyPr>
              <a:lstStyle/>
              <a:p>
                <a:r>
                  <a:rPr lang="en-US" altLang="zh-CN" dirty="0">
                    <a:solidFill>
                      <a:schemeClr val="bg1">
                        <a:lumMod val="50000"/>
                      </a:schemeClr>
                    </a:solidFill>
                    <a:cs typeface="+mn-ea"/>
                    <a:sym typeface="+mn-lt"/>
                  </a:rPr>
                  <a:t>CLICK ADD TITLE</a:t>
                </a:r>
                <a:endParaRPr lang="zh-CN" altLang="en-US" dirty="0">
                  <a:solidFill>
                    <a:schemeClr val="bg1">
                      <a:lumMod val="50000"/>
                    </a:schemeClr>
                  </a:solidFill>
                  <a:cs typeface="+mn-ea"/>
                  <a:sym typeface="+mn-lt"/>
                </a:endParaRPr>
              </a:p>
            </p:txBody>
          </p:sp>
          <p:sp>
            <p:nvSpPr>
              <p:cNvPr id="35" name="矩形 34">
                <a:extLst>
                  <a:ext uri="{FF2B5EF4-FFF2-40B4-BE49-F238E27FC236}">
                    <a16:creationId xmlns:a16="http://schemas.microsoft.com/office/drawing/2014/main" id="{DD74B62C-D1DD-4ADC-A299-EF2997A9AD21}"/>
                  </a:ext>
                </a:extLst>
              </p:cNvPr>
              <p:cNvSpPr/>
              <p:nvPr/>
            </p:nvSpPr>
            <p:spPr>
              <a:xfrm>
                <a:off x="3106598" y="5404404"/>
                <a:ext cx="2370017" cy="491994"/>
              </a:xfrm>
              <a:prstGeom prst="rect">
                <a:avLst/>
              </a:prstGeom>
            </p:spPr>
            <p:txBody>
              <a:bodyPr wrap="square">
                <a:spAutoFit/>
              </a:bodyPr>
              <a:lstStyle/>
              <a:p>
                <a:pPr>
                  <a:lnSpc>
                    <a:spcPct val="130000"/>
                  </a:lnSpc>
                </a:pPr>
                <a:r>
                  <a:rPr lang="en-US" altLang="zh-CN" sz="1050" dirty="0">
                    <a:solidFill>
                      <a:schemeClr val="bg1">
                        <a:lumMod val="50000"/>
                      </a:schemeClr>
                    </a:solidFill>
                    <a:cs typeface="+mn-ea"/>
                    <a:sym typeface="+mn-lt"/>
                  </a:rPr>
                  <a:t>Click here to add content that matches the title.</a:t>
                </a:r>
                <a:endParaRPr lang="zh-CN" altLang="en-US" sz="1050" dirty="0">
                  <a:solidFill>
                    <a:schemeClr val="bg1">
                      <a:lumMod val="50000"/>
                    </a:schemeClr>
                  </a:solidFill>
                  <a:cs typeface="+mn-ea"/>
                  <a:sym typeface="+mn-lt"/>
                </a:endParaRPr>
              </a:p>
            </p:txBody>
          </p:sp>
        </p:grpSp>
        <p:sp>
          <p:nvSpPr>
            <p:cNvPr id="33" name="文本框 47">
              <a:extLst>
                <a:ext uri="{FF2B5EF4-FFF2-40B4-BE49-F238E27FC236}">
                  <a16:creationId xmlns:a16="http://schemas.microsoft.com/office/drawing/2014/main" id="{149BAA71-87B8-4778-9F71-713AFA9D0F01}"/>
                </a:ext>
              </a:extLst>
            </p:cNvPr>
            <p:cNvSpPr txBox="1"/>
            <p:nvPr/>
          </p:nvSpPr>
          <p:spPr>
            <a:xfrm>
              <a:off x="8219501" y="2624704"/>
              <a:ext cx="739305" cy="646331"/>
            </a:xfrm>
            <a:prstGeom prst="rect">
              <a:avLst/>
            </a:prstGeom>
            <a:noFill/>
          </p:spPr>
          <p:txBody>
            <a:bodyPr wrap="none" rtlCol="0">
              <a:spAutoFit/>
            </a:bodyPr>
            <a:lstStyle/>
            <a:p>
              <a:r>
                <a:rPr lang="en-US" altLang="zh-CN" sz="3600" i="1" dirty="0">
                  <a:solidFill>
                    <a:schemeClr val="bg1">
                      <a:lumMod val="50000"/>
                    </a:schemeClr>
                  </a:solidFill>
                  <a:cs typeface="+mn-ea"/>
                  <a:sym typeface="+mn-lt"/>
                </a:rPr>
                <a:t>02</a:t>
              </a:r>
              <a:endParaRPr lang="zh-CN" altLang="en-US" sz="3600" i="1" dirty="0">
                <a:solidFill>
                  <a:schemeClr val="bg1">
                    <a:lumMod val="50000"/>
                  </a:schemeClr>
                </a:solidFill>
                <a:cs typeface="+mn-ea"/>
                <a:sym typeface="+mn-lt"/>
              </a:endParaRPr>
            </a:p>
          </p:txBody>
        </p:sp>
      </p:grpSp>
      <p:grpSp>
        <p:nvGrpSpPr>
          <p:cNvPr id="36" name="组合 35">
            <a:extLst>
              <a:ext uri="{FF2B5EF4-FFF2-40B4-BE49-F238E27FC236}">
                <a16:creationId xmlns:a16="http://schemas.microsoft.com/office/drawing/2014/main" id="{659D1CB0-D23A-450D-BED6-14AC7C515116}"/>
              </a:ext>
            </a:extLst>
          </p:cNvPr>
          <p:cNvGrpSpPr/>
          <p:nvPr/>
        </p:nvGrpSpPr>
        <p:grpSpPr>
          <a:xfrm>
            <a:off x="712044" y="4775202"/>
            <a:ext cx="3165310" cy="823264"/>
            <a:chOff x="712044" y="4630238"/>
            <a:chExt cx="3165310" cy="823264"/>
          </a:xfrm>
        </p:grpSpPr>
        <p:grpSp>
          <p:nvGrpSpPr>
            <p:cNvPr id="37" name="组合 36">
              <a:extLst>
                <a:ext uri="{FF2B5EF4-FFF2-40B4-BE49-F238E27FC236}">
                  <a16:creationId xmlns:a16="http://schemas.microsoft.com/office/drawing/2014/main" id="{7A8BDFC1-AA4E-4CA9-8AB6-F9A368F00405}"/>
                </a:ext>
              </a:extLst>
            </p:cNvPr>
            <p:cNvGrpSpPr/>
            <p:nvPr/>
          </p:nvGrpSpPr>
          <p:grpSpPr>
            <a:xfrm>
              <a:off x="712044" y="4630238"/>
              <a:ext cx="2370017" cy="823264"/>
              <a:chOff x="1221767" y="2192338"/>
              <a:chExt cx="2370017" cy="823264"/>
            </a:xfrm>
          </p:grpSpPr>
          <p:sp>
            <p:nvSpPr>
              <p:cNvPr id="39" name="矩形 38">
                <a:extLst>
                  <a:ext uri="{FF2B5EF4-FFF2-40B4-BE49-F238E27FC236}">
                    <a16:creationId xmlns:a16="http://schemas.microsoft.com/office/drawing/2014/main" id="{A634C008-770C-4F5C-8BB5-AB303D1AD054}"/>
                  </a:ext>
                </a:extLst>
              </p:cNvPr>
              <p:cNvSpPr/>
              <p:nvPr/>
            </p:nvSpPr>
            <p:spPr>
              <a:xfrm>
                <a:off x="1536414" y="2192338"/>
                <a:ext cx="2055370" cy="369332"/>
              </a:xfrm>
              <a:prstGeom prst="rect">
                <a:avLst/>
              </a:prstGeom>
            </p:spPr>
            <p:txBody>
              <a:bodyPr wrap="none">
                <a:spAutoFit/>
              </a:bodyPr>
              <a:lstStyle/>
              <a:p>
                <a:pPr algn="r"/>
                <a:r>
                  <a:rPr lang="en-US" altLang="zh-CN" dirty="0">
                    <a:solidFill>
                      <a:schemeClr val="bg1">
                        <a:lumMod val="50000"/>
                      </a:schemeClr>
                    </a:solidFill>
                    <a:cs typeface="+mn-ea"/>
                    <a:sym typeface="+mn-lt"/>
                  </a:rPr>
                  <a:t>CLICK ADD TITLE</a:t>
                </a:r>
                <a:endParaRPr lang="zh-CN" altLang="en-US" dirty="0">
                  <a:solidFill>
                    <a:schemeClr val="bg1">
                      <a:lumMod val="50000"/>
                    </a:schemeClr>
                  </a:solidFill>
                  <a:cs typeface="+mn-ea"/>
                  <a:sym typeface="+mn-lt"/>
                </a:endParaRPr>
              </a:p>
            </p:txBody>
          </p:sp>
          <p:sp>
            <p:nvSpPr>
              <p:cNvPr id="40" name="矩形 39">
                <a:extLst>
                  <a:ext uri="{FF2B5EF4-FFF2-40B4-BE49-F238E27FC236}">
                    <a16:creationId xmlns:a16="http://schemas.microsoft.com/office/drawing/2014/main" id="{EA62A1A5-B41E-4C5C-A93C-853E731FB72E}"/>
                  </a:ext>
                </a:extLst>
              </p:cNvPr>
              <p:cNvSpPr/>
              <p:nvPr/>
            </p:nvSpPr>
            <p:spPr>
              <a:xfrm>
                <a:off x="1221767" y="2523608"/>
                <a:ext cx="2370017" cy="491994"/>
              </a:xfrm>
              <a:prstGeom prst="rect">
                <a:avLst/>
              </a:prstGeom>
            </p:spPr>
            <p:txBody>
              <a:bodyPr wrap="square">
                <a:spAutoFit/>
              </a:bodyPr>
              <a:lstStyle/>
              <a:p>
                <a:pPr algn="r">
                  <a:lnSpc>
                    <a:spcPct val="130000"/>
                  </a:lnSpc>
                </a:pPr>
                <a:r>
                  <a:rPr lang="en-US" altLang="zh-CN" sz="1050" dirty="0">
                    <a:solidFill>
                      <a:schemeClr val="bg1">
                        <a:lumMod val="50000"/>
                      </a:schemeClr>
                    </a:solidFill>
                    <a:cs typeface="+mn-ea"/>
                    <a:sym typeface="+mn-lt"/>
                  </a:rPr>
                  <a:t>Click here to add content that matches the title.</a:t>
                </a:r>
                <a:endParaRPr lang="zh-CN" altLang="en-US" sz="1050" dirty="0">
                  <a:solidFill>
                    <a:schemeClr val="bg1">
                      <a:lumMod val="50000"/>
                    </a:schemeClr>
                  </a:solidFill>
                  <a:cs typeface="+mn-ea"/>
                  <a:sym typeface="+mn-lt"/>
                </a:endParaRPr>
              </a:p>
            </p:txBody>
          </p:sp>
        </p:grpSp>
        <p:sp>
          <p:nvSpPr>
            <p:cNvPr id="38" name="文本框 52">
              <a:extLst>
                <a:ext uri="{FF2B5EF4-FFF2-40B4-BE49-F238E27FC236}">
                  <a16:creationId xmlns:a16="http://schemas.microsoft.com/office/drawing/2014/main" id="{5A5904F7-3F13-46A6-AA9D-F0BAD5AF2CED}"/>
                </a:ext>
              </a:extLst>
            </p:cNvPr>
            <p:cNvSpPr txBox="1"/>
            <p:nvPr/>
          </p:nvSpPr>
          <p:spPr>
            <a:xfrm>
              <a:off x="3138049" y="4728932"/>
              <a:ext cx="739305" cy="646331"/>
            </a:xfrm>
            <a:prstGeom prst="rect">
              <a:avLst/>
            </a:prstGeom>
            <a:noFill/>
          </p:spPr>
          <p:txBody>
            <a:bodyPr wrap="none" rtlCol="0">
              <a:spAutoFit/>
            </a:bodyPr>
            <a:lstStyle/>
            <a:p>
              <a:r>
                <a:rPr lang="en-US" altLang="zh-CN" sz="3600" i="1" dirty="0">
                  <a:solidFill>
                    <a:schemeClr val="bg1">
                      <a:lumMod val="50000"/>
                    </a:schemeClr>
                  </a:solidFill>
                  <a:cs typeface="+mn-ea"/>
                  <a:sym typeface="+mn-lt"/>
                </a:rPr>
                <a:t>03</a:t>
              </a:r>
              <a:endParaRPr lang="zh-CN" altLang="en-US" sz="3600" i="1" dirty="0">
                <a:solidFill>
                  <a:schemeClr val="bg1">
                    <a:lumMod val="50000"/>
                  </a:schemeClr>
                </a:solidFill>
                <a:cs typeface="+mn-ea"/>
                <a:sym typeface="+mn-lt"/>
              </a:endParaRPr>
            </a:p>
          </p:txBody>
        </p:sp>
      </p:grpSp>
      <p:grpSp>
        <p:nvGrpSpPr>
          <p:cNvPr id="41" name="组合 40">
            <a:extLst>
              <a:ext uri="{FF2B5EF4-FFF2-40B4-BE49-F238E27FC236}">
                <a16:creationId xmlns:a16="http://schemas.microsoft.com/office/drawing/2014/main" id="{3567A131-9F3D-4F2D-838D-212418515B67}"/>
              </a:ext>
            </a:extLst>
          </p:cNvPr>
          <p:cNvGrpSpPr/>
          <p:nvPr/>
        </p:nvGrpSpPr>
        <p:grpSpPr>
          <a:xfrm>
            <a:off x="8219501" y="4775202"/>
            <a:ext cx="3260455" cy="823264"/>
            <a:chOff x="8219501" y="4630238"/>
            <a:chExt cx="3260455" cy="823264"/>
          </a:xfrm>
        </p:grpSpPr>
        <p:grpSp>
          <p:nvGrpSpPr>
            <p:cNvPr id="42" name="组合 41">
              <a:extLst>
                <a:ext uri="{FF2B5EF4-FFF2-40B4-BE49-F238E27FC236}">
                  <a16:creationId xmlns:a16="http://schemas.microsoft.com/office/drawing/2014/main" id="{0B9434F4-DCDC-4D29-A1C8-D8C4B19B2AF2}"/>
                </a:ext>
              </a:extLst>
            </p:cNvPr>
            <p:cNvGrpSpPr/>
            <p:nvPr/>
          </p:nvGrpSpPr>
          <p:grpSpPr>
            <a:xfrm>
              <a:off x="9109939" y="4630238"/>
              <a:ext cx="2370017" cy="823264"/>
              <a:chOff x="3106598" y="5073134"/>
              <a:chExt cx="2370017" cy="823264"/>
            </a:xfrm>
          </p:grpSpPr>
          <p:sp>
            <p:nvSpPr>
              <p:cNvPr id="44" name="矩形 43">
                <a:extLst>
                  <a:ext uri="{FF2B5EF4-FFF2-40B4-BE49-F238E27FC236}">
                    <a16:creationId xmlns:a16="http://schemas.microsoft.com/office/drawing/2014/main" id="{009D499F-0E39-4DC4-9EF8-470FD242B897}"/>
                  </a:ext>
                </a:extLst>
              </p:cNvPr>
              <p:cNvSpPr/>
              <p:nvPr/>
            </p:nvSpPr>
            <p:spPr>
              <a:xfrm>
                <a:off x="3106598" y="5073134"/>
                <a:ext cx="2055371" cy="369332"/>
              </a:xfrm>
              <a:prstGeom prst="rect">
                <a:avLst/>
              </a:prstGeom>
            </p:spPr>
            <p:txBody>
              <a:bodyPr wrap="none">
                <a:spAutoFit/>
              </a:bodyPr>
              <a:lstStyle/>
              <a:p>
                <a:r>
                  <a:rPr lang="en-US" altLang="zh-CN" dirty="0">
                    <a:solidFill>
                      <a:schemeClr val="bg1">
                        <a:lumMod val="50000"/>
                      </a:schemeClr>
                    </a:solidFill>
                    <a:cs typeface="+mn-ea"/>
                    <a:sym typeface="+mn-lt"/>
                  </a:rPr>
                  <a:t>CLICK ADD TITLE</a:t>
                </a:r>
                <a:endParaRPr lang="zh-CN" altLang="en-US" dirty="0">
                  <a:solidFill>
                    <a:schemeClr val="bg1">
                      <a:lumMod val="50000"/>
                    </a:schemeClr>
                  </a:solidFill>
                  <a:cs typeface="+mn-ea"/>
                  <a:sym typeface="+mn-lt"/>
                </a:endParaRPr>
              </a:p>
            </p:txBody>
          </p:sp>
          <p:sp>
            <p:nvSpPr>
              <p:cNvPr id="45" name="矩形 44">
                <a:extLst>
                  <a:ext uri="{FF2B5EF4-FFF2-40B4-BE49-F238E27FC236}">
                    <a16:creationId xmlns:a16="http://schemas.microsoft.com/office/drawing/2014/main" id="{FD8B32D8-5454-43ED-AFAE-D55954560CC1}"/>
                  </a:ext>
                </a:extLst>
              </p:cNvPr>
              <p:cNvSpPr/>
              <p:nvPr/>
            </p:nvSpPr>
            <p:spPr>
              <a:xfrm>
                <a:off x="3106598" y="5404404"/>
                <a:ext cx="2370017" cy="491994"/>
              </a:xfrm>
              <a:prstGeom prst="rect">
                <a:avLst/>
              </a:prstGeom>
            </p:spPr>
            <p:txBody>
              <a:bodyPr wrap="square">
                <a:spAutoFit/>
              </a:bodyPr>
              <a:lstStyle/>
              <a:p>
                <a:pPr>
                  <a:lnSpc>
                    <a:spcPct val="130000"/>
                  </a:lnSpc>
                </a:pPr>
                <a:r>
                  <a:rPr lang="en-US" altLang="zh-CN" sz="1050" dirty="0">
                    <a:solidFill>
                      <a:schemeClr val="bg1">
                        <a:lumMod val="50000"/>
                      </a:schemeClr>
                    </a:solidFill>
                    <a:cs typeface="+mn-ea"/>
                    <a:sym typeface="+mn-lt"/>
                  </a:rPr>
                  <a:t>Click here to add content that matches the title.</a:t>
                </a:r>
                <a:endParaRPr lang="zh-CN" altLang="en-US" sz="1050" dirty="0">
                  <a:solidFill>
                    <a:schemeClr val="bg1">
                      <a:lumMod val="50000"/>
                    </a:schemeClr>
                  </a:solidFill>
                  <a:cs typeface="+mn-ea"/>
                  <a:sym typeface="+mn-lt"/>
                </a:endParaRPr>
              </a:p>
            </p:txBody>
          </p:sp>
        </p:grpSp>
        <p:sp>
          <p:nvSpPr>
            <p:cNvPr id="43" name="文本框 57">
              <a:extLst>
                <a:ext uri="{FF2B5EF4-FFF2-40B4-BE49-F238E27FC236}">
                  <a16:creationId xmlns:a16="http://schemas.microsoft.com/office/drawing/2014/main" id="{9DDF1C09-D48A-42ED-9FC5-2BC25BD4A89F}"/>
                </a:ext>
              </a:extLst>
            </p:cNvPr>
            <p:cNvSpPr txBox="1"/>
            <p:nvPr/>
          </p:nvSpPr>
          <p:spPr>
            <a:xfrm>
              <a:off x="8219501" y="4728932"/>
              <a:ext cx="739305" cy="646331"/>
            </a:xfrm>
            <a:prstGeom prst="rect">
              <a:avLst/>
            </a:prstGeom>
            <a:noFill/>
          </p:spPr>
          <p:txBody>
            <a:bodyPr wrap="none" rtlCol="0">
              <a:spAutoFit/>
            </a:bodyPr>
            <a:lstStyle/>
            <a:p>
              <a:r>
                <a:rPr lang="en-US" altLang="zh-CN" sz="3600" i="1" dirty="0">
                  <a:solidFill>
                    <a:schemeClr val="bg1">
                      <a:lumMod val="50000"/>
                    </a:schemeClr>
                  </a:solidFill>
                  <a:cs typeface="+mn-ea"/>
                  <a:sym typeface="+mn-lt"/>
                </a:rPr>
                <a:t>04</a:t>
              </a:r>
              <a:endParaRPr lang="zh-CN" altLang="en-US" sz="3600" i="1" dirty="0">
                <a:solidFill>
                  <a:schemeClr val="bg1">
                    <a:lumMod val="50000"/>
                  </a:schemeClr>
                </a:solidFill>
                <a:cs typeface="+mn-ea"/>
                <a:sym typeface="+mn-lt"/>
              </a:endParaRPr>
            </a:p>
          </p:txBody>
        </p:sp>
      </p:grpSp>
    </p:spTree>
    <p:extLst>
      <p:ext uri="{BB962C8B-B14F-4D97-AF65-F5344CB8AC3E}">
        <p14:creationId xmlns:p14="http://schemas.microsoft.com/office/powerpoint/2010/main" val="794578789"/>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750"/>
                                        <p:tgtEl>
                                          <p:spTgt spid="10"/>
                                        </p:tgtEl>
                                      </p:cBhvr>
                                    </p:animEffect>
                                    <p:anim calcmode="lin" valueType="num">
                                      <p:cBhvr>
                                        <p:cTn id="8" dur="750" fill="hold"/>
                                        <p:tgtEl>
                                          <p:spTgt spid="10"/>
                                        </p:tgtEl>
                                        <p:attrNameLst>
                                          <p:attrName>ppt_x</p:attrName>
                                        </p:attrNameLst>
                                      </p:cBhvr>
                                      <p:tavLst>
                                        <p:tav tm="0">
                                          <p:val>
                                            <p:strVal val="#ppt_x"/>
                                          </p:val>
                                        </p:tav>
                                        <p:tav tm="100000">
                                          <p:val>
                                            <p:strVal val="#ppt_x"/>
                                          </p:val>
                                        </p:tav>
                                      </p:tavLst>
                                    </p:anim>
                                    <p:anim calcmode="lin" valueType="num">
                                      <p:cBhvr>
                                        <p:cTn id="9" dur="75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8" presetClass="emph" presetSubtype="0" fill="hold" nodeType="afterEffect">
                                  <p:stCondLst>
                                    <p:cond delay="0"/>
                                  </p:stCondLst>
                                  <p:childTnLst>
                                    <p:animRot by="21600000">
                                      <p:cBhvr>
                                        <p:cTn id="12" dur="250" fill="hold"/>
                                        <p:tgtEl>
                                          <p:spTgt spid="11"/>
                                        </p:tgtEl>
                                        <p:attrNameLst>
                                          <p:attrName>r</p:attrName>
                                        </p:attrNameLst>
                                      </p:cBhvr>
                                    </p:animRo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250"/>
                                        <p:tgtEl>
                                          <p:spTgt spid="26"/>
                                        </p:tgtEl>
                                      </p:cBhvr>
                                    </p:animEffect>
                                  </p:childTnLst>
                                </p:cTn>
                              </p:par>
                            </p:childTnLst>
                          </p:cTn>
                        </p:par>
                        <p:par>
                          <p:cTn id="17" fill="hold">
                            <p:stCondLst>
                              <p:cond delay="1250"/>
                            </p:stCondLst>
                            <p:childTnLst>
                              <p:par>
                                <p:cTn id="18" presetID="10" presetClass="entr" presetSubtype="0" fill="hold" nodeType="after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fade">
                                      <p:cBhvr>
                                        <p:cTn id="20" dur="250"/>
                                        <p:tgtEl>
                                          <p:spTgt spid="31"/>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fade">
                                      <p:cBhvr>
                                        <p:cTn id="24" dur="250"/>
                                        <p:tgtEl>
                                          <p:spTgt spid="36"/>
                                        </p:tgtEl>
                                      </p:cBhvr>
                                    </p:animEffect>
                                  </p:childTnLst>
                                </p:cTn>
                              </p:par>
                            </p:childTnLst>
                          </p:cTn>
                        </p:par>
                        <p:par>
                          <p:cTn id="25" fill="hold">
                            <p:stCondLst>
                              <p:cond delay="1750"/>
                            </p:stCondLst>
                            <p:childTnLst>
                              <p:par>
                                <p:cTn id="26" presetID="10" presetClass="entr" presetSubtype="0" fill="hold"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25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a:extLst>
              <a:ext uri="{FF2B5EF4-FFF2-40B4-BE49-F238E27FC236}">
                <a16:creationId xmlns:a16="http://schemas.microsoft.com/office/drawing/2014/main" id="{A09ABD18-E0F6-43B9-BA06-155BE8737909}"/>
              </a:ext>
            </a:extLst>
          </p:cNvPr>
          <p:cNvGrpSpPr/>
          <p:nvPr/>
        </p:nvGrpSpPr>
        <p:grpSpPr>
          <a:xfrm>
            <a:off x="0" y="220275"/>
            <a:ext cx="12190413" cy="941775"/>
            <a:chOff x="0" y="220275"/>
            <a:chExt cx="12190413" cy="941775"/>
          </a:xfrm>
        </p:grpSpPr>
        <p:grpSp>
          <p:nvGrpSpPr>
            <p:cNvPr id="7" name="组合 6">
              <a:extLst>
                <a:ext uri="{FF2B5EF4-FFF2-40B4-BE49-F238E27FC236}">
                  <a16:creationId xmlns:a16="http://schemas.microsoft.com/office/drawing/2014/main" id="{91A78D73-1534-4CEC-A1A8-97E5AD40ECCB}"/>
                </a:ext>
              </a:extLst>
            </p:cNvPr>
            <p:cNvGrpSpPr/>
            <p:nvPr/>
          </p:nvGrpSpPr>
          <p:grpSpPr>
            <a:xfrm>
              <a:off x="0" y="223297"/>
              <a:ext cx="12190413" cy="938753"/>
              <a:chOff x="0" y="223297"/>
              <a:chExt cx="12190413" cy="938753"/>
            </a:xfrm>
          </p:grpSpPr>
          <p:grpSp>
            <p:nvGrpSpPr>
              <p:cNvPr id="3" name="组合 2">
                <a:extLst>
                  <a:ext uri="{FF2B5EF4-FFF2-40B4-BE49-F238E27FC236}">
                    <a16:creationId xmlns:a16="http://schemas.microsoft.com/office/drawing/2014/main" id="{221BB330-C659-4041-8497-81889502ABCF}"/>
                  </a:ext>
                </a:extLst>
              </p:cNvPr>
              <p:cNvGrpSpPr/>
              <p:nvPr/>
            </p:nvGrpSpPr>
            <p:grpSpPr>
              <a:xfrm>
                <a:off x="4470555" y="223297"/>
                <a:ext cx="3255324" cy="750249"/>
                <a:chOff x="1143155" y="278633"/>
                <a:chExt cx="3255324" cy="750249"/>
              </a:xfrm>
            </p:grpSpPr>
            <p:sp>
              <p:nvSpPr>
                <p:cNvPr id="4" name="TextBox 8">
                  <a:extLst>
                    <a:ext uri="{FF2B5EF4-FFF2-40B4-BE49-F238E27FC236}">
                      <a16:creationId xmlns:a16="http://schemas.microsoft.com/office/drawing/2014/main" id="{FAD4A74A-6089-42C7-80E6-C3319B374D80}"/>
                    </a:ext>
                  </a:extLst>
                </p:cNvPr>
                <p:cNvSpPr txBox="1">
                  <a:spLocks noChangeArrowheads="1"/>
                </p:cNvSpPr>
                <p:nvPr/>
              </p:nvSpPr>
              <p:spPr bwMode="auto">
                <a:xfrm>
                  <a:off x="1143156" y="278633"/>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en-US" altLang="zh-CN" sz="3200" dirty="0">
                      <a:solidFill>
                        <a:schemeClr val="tx2">
                          <a:lumMod val="50000"/>
                        </a:schemeClr>
                      </a:solidFill>
                      <a:cs typeface="+mn-ea"/>
                      <a:sym typeface="+mn-lt"/>
                    </a:rPr>
                    <a:t>Add title text</a:t>
                  </a:r>
                  <a:endParaRPr lang="zh-CN" altLang="en-US" sz="3200" dirty="0">
                    <a:solidFill>
                      <a:schemeClr val="tx2">
                        <a:lumMod val="50000"/>
                      </a:schemeClr>
                    </a:solidFill>
                    <a:cs typeface="+mn-ea"/>
                    <a:sym typeface="+mn-lt"/>
                  </a:endParaRPr>
                </a:p>
              </p:txBody>
            </p:sp>
            <p:sp>
              <p:nvSpPr>
                <p:cNvPr id="5" name="TextBox 8">
                  <a:extLst>
                    <a:ext uri="{FF2B5EF4-FFF2-40B4-BE49-F238E27FC236}">
                      <a16:creationId xmlns:a16="http://schemas.microsoft.com/office/drawing/2014/main" id="{CBE39269-C6CD-4C9B-B3BE-3D41352680AF}"/>
                    </a:ext>
                  </a:extLst>
                </p:cNvPr>
                <p:cNvSpPr txBox="1">
                  <a:spLocks noChangeArrowheads="1"/>
                </p:cNvSpPr>
                <p:nvPr/>
              </p:nvSpPr>
              <p:spPr bwMode="auto">
                <a:xfrm>
                  <a:off x="1143155" y="844216"/>
                  <a:ext cx="325532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algn="ctr" eaLnBrk="1" hangingPunct="1"/>
                  <a:r>
                    <a:rPr lang="en-US" altLang="zh-CN" sz="1200" dirty="0">
                      <a:solidFill>
                        <a:srgbClr val="C00000"/>
                      </a:solidFill>
                      <a:cs typeface="+mn-ea"/>
                      <a:sym typeface="+mn-lt"/>
                    </a:rPr>
                    <a:t>CLICK TO ADD CAPTION TEXT</a:t>
                  </a:r>
                  <a:endParaRPr lang="zh-CN" altLang="en-US" sz="1200" dirty="0">
                    <a:solidFill>
                      <a:srgbClr val="C00000"/>
                    </a:solidFill>
                    <a:cs typeface="+mn-ea"/>
                    <a:sym typeface="+mn-lt"/>
                  </a:endParaRPr>
                </a:p>
              </p:txBody>
            </p:sp>
          </p:grpSp>
          <p:cxnSp>
            <p:nvCxnSpPr>
              <p:cNvPr id="6" name="直接连接符 5">
                <a:extLst>
                  <a:ext uri="{FF2B5EF4-FFF2-40B4-BE49-F238E27FC236}">
                    <a16:creationId xmlns:a16="http://schemas.microsoft.com/office/drawing/2014/main" id="{A04BADEE-C3C6-4893-B473-ED048E7FD8D5}"/>
                  </a:ext>
                </a:extLst>
              </p:cNvPr>
              <p:cNvCxnSpPr/>
              <p:nvPr/>
            </p:nvCxnSpPr>
            <p:spPr>
              <a:xfrm>
                <a:off x="0" y="1162050"/>
                <a:ext cx="12190413" cy="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grpSp>
        <p:pic>
          <p:nvPicPr>
            <p:cNvPr id="8" name="图片 7">
              <a:extLst>
                <a:ext uri="{FF2B5EF4-FFF2-40B4-BE49-F238E27FC236}">
                  <a16:creationId xmlns:a16="http://schemas.microsoft.com/office/drawing/2014/main" id="{ED40208C-728E-41BE-A1F2-E848D5A4A6C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7457829" y="220275"/>
              <a:ext cx="1101533" cy="742005"/>
            </a:xfrm>
            <a:prstGeom prst="rect">
              <a:avLst/>
            </a:prstGeom>
          </p:spPr>
        </p:pic>
        <p:pic>
          <p:nvPicPr>
            <p:cNvPr id="9" name="图片 8">
              <a:extLst>
                <a:ext uri="{FF2B5EF4-FFF2-40B4-BE49-F238E27FC236}">
                  <a16:creationId xmlns:a16="http://schemas.microsoft.com/office/drawing/2014/main" id="{6B068F9C-E5BD-4227-B27E-F423175EF4F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58697" y="220275"/>
              <a:ext cx="1101533" cy="742005"/>
            </a:xfrm>
            <a:prstGeom prst="rect">
              <a:avLst/>
            </a:prstGeom>
          </p:spPr>
        </p:pic>
      </p:grpSp>
      <p:grpSp>
        <p:nvGrpSpPr>
          <p:cNvPr id="11" name="Group 26">
            <a:extLst>
              <a:ext uri="{FF2B5EF4-FFF2-40B4-BE49-F238E27FC236}">
                <a16:creationId xmlns:a16="http://schemas.microsoft.com/office/drawing/2014/main" id="{A5AAE268-09B3-4732-8599-998338507DA4}"/>
              </a:ext>
            </a:extLst>
          </p:cNvPr>
          <p:cNvGrpSpPr/>
          <p:nvPr/>
        </p:nvGrpSpPr>
        <p:grpSpPr>
          <a:xfrm>
            <a:off x="954734" y="2414077"/>
            <a:ext cx="3371679" cy="3237614"/>
            <a:chOff x="1931489" y="2379662"/>
            <a:chExt cx="3473450" cy="3335338"/>
          </a:xfrm>
          <a:solidFill>
            <a:srgbClr val="4FC34E"/>
          </a:solidFill>
        </p:grpSpPr>
        <p:sp>
          <p:nvSpPr>
            <p:cNvPr id="12" name="Freeform 5">
              <a:extLst>
                <a:ext uri="{FF2B5EF4-FFF2-40B4-BE49-F238E27FC236}">
                  <a16:creationId xmlns:a16="http://schemas.microsoft.com/office/drawing/2014/main" id="{353D51BA-C26E-4C03-BBA8-0D486F81E22D}"/>
                </a:ext>
              </a:extLst>
            </p:cNvPr>
            <p:cNvSpPr>
              <a:spLocks/>
            </p:cNvSpPr>
            <p:nvPr/>
          </p:nvSpPr>
          <p:spPr bwMode="auto">
            <a:xfrm>
              <a:off x="3458664" y="2379662"/>
              <a:ext cx="947738" cy="1335088"/>
            </a:xfrm>
            <a:custGeom>
              <a:avLst/>
              <a:gdLst/>
              <a:ahLst/>
              <a:cxnLst>
                <a:cxn ang="0">
                  <a:pos x="307" y="353"/>
                </a:cxn>
                <a:cxn ang="0">
                  <a:pos x="284" y="409"/>
                </a:cxn>
                <a:cxn ang="0">
                  <a:pos x="229" y="432"/>
                </a:cxn>
                <a:cxn ang="0">
                  <a:pos x="173" y="409"/>
                </a:cxn>
                <a:cxn ang="0">
                  <a:pos x="157" y="385"/>
                </a:cxn>
                <a:cxn ang="0">
                  <a:pos x="155" y="381"/>
                </a:cxn>
                <a:cxn ang="0">
                  <a:pos x="0" y="0"/>
                </a:cxn>
                <a:cxn ang="0">
                  <a:pos x="167" y="19"/>
                </a:cxn>
                <a:cxn ang="0">
                  <a:pos x="298" y="317"/>
                </a:cxn>
                <a:cxn ang="0">
                  <a:pos x="307" y="353"/>
                </a:cxn>
              </a:cxnLst>
              <a:rect l="0" t="0" r="r" b="b"/>
              <a:pathLst>
                <a:path w="307" h="432">
                  <a:moveTo>
                    <a:pt x="307" y="353"/>
                  </a:moveTo>
                  <a:cubicBezTo>
                    <a:pt x="307" y="375"/>
                    <a:pt x="299" y="393"/>
                    <a:pt x="284" y="409"/>
                  </a:cubicBezTo>
                  <a:cubicBezTo>
                    <a:pt x="269" y="424"/>
                    <a:pt x="250" y="432"/>
                    <a:pt x="229" y="432"/>
                  </a:cubicBezTo>
                  <a:cubicBezTo>
                    <a:pt x="207" y="432"/>
                    <a:pt x="189" y="424"/>
                    <a:pt x="173" y="409"/>
                  </a:cubicBezTo>
                  <a:cubicBezTo>
                    <a:pt x="166" y="402"/>
                    <a:pt x="161" y="394"/>
                    <a:pt x="157" y="385"/>
                  </a:cubicBezTo>
                  <a:cubicBezTo>
                    <a:pt x="156" y="384"/>
                    <a:pt x="156" y="382"/>
                    <a:pt x="155" y="381"/>
                  </a:cubicBezTo>
                  <a:cubicBezTo>
                    <a:pt x="0" y="0"/>
                    <a:pt x="0" y="0"/>
                    <a:pt x="0" y="0"/>
                  </a:cubicBezTo>
                  <a:cubicBezTo>
                    <a:pt x="167" y="19"/>
                    <a:pt x="167" y="19"/>
                    <a:pt x="167" y="19"/>
                  </a:cubicBezTo>
                  <a:cubicBezTo>
                    <a:pt x="298" y="317"/>
                    <a:pt x="298" y="317"/>
                    <a:pt x="298" y="317"/>
                  </a:cubicBezTo>
                  <a:cubicBezTo>
                    <a:pt x="304" y="328"/>
                    <a:pt x="307" y="340"/>
                    <a:pt x="307" y="353"/>
                  </a:cubicBez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3" name="Freeform 6">
              <a:extLst>
                <a:ext uri="{FF2B5EF4-FFF2-40B4-BE49-F238E27FC236}">
                  <a16:creationId xmlns:a16="http://schemas.microsoft.com/office/drawing/2014/main" id="{61A79312-E199-49E2-B891-8B3003601CE2}"/>
                </a:ext>
              </a:extLst>
            </p:cNvPr>
            <p:cNvSpPr>
              <a:spLocks/>
            </p:cNvSpPr>
            <p:nvPr/>
          </p:nvSpPr>
          <p:spPr bwMode="auto">
            <a:xfrm>
              <a:off x="2936377" y="2379662"/>
              <a:ext cx="1038225" cy="1335088"/>
            </a:xfrm>
            <a:custGeom>
              <a:avLst/>
              <a:gdLst/>
              <a:ahLst/>
              <a:cxnLst>
                <a:cxn ang="0">
                  <a:pos x="336" y="19"/>
                </a:cxn>
                <a:cxn ang="0">
                  <a:pos x="153" y="380"/>
                </a:cxn>
                <a:cxn ang="0">
                  <a:pos x="134" y="409"/>
                </a:cxn>
                <a:cxn ang="0">
                  <a:pos x="79" y="432"/>
                </a:cxn>
                <a:cxn ang="0">
                  <a:pos x="23" y="409"/>
                </a:cxn>
                <a:cxn ang="0">
                  <a:pos x="0" y="353"/>
                </a:cxn>
                <a:cxn ang="0">
                  <a:pos x="8" y="318"/>
                </a:cxn>
                <a:cxn ang="0">
                  <a:pos x="11" y="314"/>
                </a:cxn>
                <a:cxn ang="0">
                  <a:pos x="169" y="0"/>
                </a:cxn>
                <a:cxn ang="0">
                  <a:pos x="336" y="19"/>
                </a:cxn>
              </a:cxnLst>
              <a:rect l="0" t="0" r="r" b="b"/>
              <a:pathLst>
                <a:path w="336" h="432">
                  <a:moveTo>
                    <a:pt x="336" y="19"/>
                  </a:moveTo>
                  <a:cubicBezTo>
                    <a:pt x="153" y="380"/>
                    <a:pt x="153" y="380"/>
                    <a:pt x="153" y="380"/>
                  </a:cubicBezTo>
                  <a:cubicBezTo>
                    <a:pt x="149" y="391"/>
                    <a:pt x="143" y="400"/>
                    <a:pt x="134" y="409"/>
                  </a:cubicBezTo>
                  <a:cubicBezTo>
                    <a:pt x="119" y="424"/>
                    <a:pt x="100" y="432"/>
                    <a:pt x="79" y="432"/>
                  </a:cubicBezTo>
                  <a:cubicBezTo>
                    <a:pt x="57" y="432"/>
                    <a:pt x="39" y="424"/>
                    <a:pt x="23" y="409"/>
                  </a:cubicBezTo>
                  <a:cubicBezTo>
                    <a:pt x="8" y="393"/>
                    <a:pt x="0" y="375"/>
                    <a:pt x="0" y="353"/>
                  </a:cubicBezTo>
                  <a:cubicBezTo>
                    <a:pt x="0" y="341"/>
                    <a:pt x="3" y="329"/>
                    <a:pt x="8" y="318"/>
                  </a:cubicBezTo>
                  <a:cubicBezTo>
                    <a:pt x="9" y="317"/>
                    <a:pt x="10" y="316"/>
                    <a:pt x="11" y="314"/>
                  </a:cubicBezTo>
                  <a:cubicBezTo>
                    <a:pt x="169" y="0"/>
                    <a:pt x="169" y="0"/>
                    <a:pt x="169" y="0"/>
                  </a:cubicBezTo>
                  <a:lnTo>
                    <a:pt x="336" y="19"/>
                  </a:lnTo>
                  <a:close/>
                </a:path>
              </a:pathLst>
            </a:custGeom>
            <a:solidFill>
              <a:schemeClr val="tx2">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4" name="Freeform 7">
              <a:extLst>
                <a:ext uri="{FF2B5EF4-FFF2-40B4-BE49-F238E27FC236}">
                  <a16:creationId xmlns:a16="http://schemas.microsoft.com/office/drawing/2014/main" id="{EB323D22-C8E0-4AD9-A806-DD5A70C08845}"/>
                </a:ext>
              </a:extLst>
            </p:cNvPr>
            <p:cNvSpPr>
              <a:spLocks/>
            </p:cNvSpPr>
            <p:nvPr/>
          </p:nvSpPr>
          <p:spPr bwMode="auto">
            <a:xfrm>
              <a:off x="4249239" y="3359150"/>
              <a:ext cx="1155700" cy="1285875"/>
            </a:xfrm>
            <a:custGeom>
              <a:avLst/>
              <a:gdLst/>
              <a:ahLst/>
              <a:cxnLst>
                <a:cxn ang="0">
                  <a:pos x="30" y="275"/>
                </a:cxn>
                <a:cxn ang="0">
                  <a:pos x="334" y="0"/>
                </a:cxn>
                <a:cxn ang="0">
                  <a:pos x="374" y="163"/>
                </a:cxn>
                <a:cxn ang="0">
                  <a:pos x="139" y="388"/>
                </a:cxn>
                <a:cxn ang="0">
                  <a:pos x="108" y="409"/>
                </a:cxn>
                <a:cxn ang="0">
                  <a:pos x="48" y="406"/>
                </a:cxn>
                <a:cxn ang="0">
                  <a:pos x="7" y="362"/>
                </a:cxn>
                <a:cxn ang="0">
                  <a:pos x="10" y="302"/>
                </a:cxn>
                <a:cxn ang="0">
                  <a:pos x="26" y="278"/>
                </a:cxn>
                <a:cxn ang="0">
                  <a:pos x="30" y="275"/>
                </a:cxn>
              </a:cxnLst>
              <a:rect l="0" t="0" r="r" b="b"/>
              <a:pathLst>
                <a:path w="374" h="416">
                  <a:moveTo>
                    <a:pt x="30" y="275"/>
                  </a:moveTo>
                  <a:cubicBezTo>
                    <a:pt x="334" y="0"/>
                    <a:pt x="334" y="0"/>
                    <a:pt x="334" y="0"/>
                  </a:cubicBezTo>
                  <a:cubicBezTo>
                    <a:pt x="374" y="163"/>
                    <a:pt x="374" y="163"/>
                    <a:pt x="374" y="163"/>
                  </a:cubicBezTo>
                  <a:cubicBezTo>
                    <a:pt x="139" y="388"/>
                    <a:pt x="139" y="388"/>
                    <a:pt x="139" y="388"/>
                  </a:cubicBezTo>
                  <a:cubicBezTo>
                    <a:pt x="131" y="397"/>
                    <a:pt x="120" y="404"/>
                    <a:pt x="108" y="409"/>
                  </a:cubicBezTo>
                  <a:cubicBezTo>
                    <a:pt x="87" y="416"/>
                    <a:pt x="67" y="415"/>
                    <a:pt x="48" y="406"/>
                  </a:cubicBezTo>
                  <a:cubicBezTo>
                    <a:pt x="28" y="397"/>
                    <a:pt x="14" y="382"/>
                    <a:pt x="7" y="362"/>
                  </a:cubicBezTo>
                  <a:cubicBezTo>
                    <a:pt x="0" y="342"/>
                    <a:pt x="1" y="322"/>
                    <a:pt x="10" y="302"/>
                  </a:cubicBezTo>
                  <a:cubicBezTo>
                    <a:pt x="14" y="293"/>
                    <a:pt x="20" y="285"/>
                    <a:pt x="26" y="278"/>
                  </a:cubicBezTo>
                  <a:cubicBezTo>
                    <a:pt x="27" y="277"/>
                    <a:pt x="29" y="276"/>
                    <a:pt x="30" y="275"/>
                  </a:cubicBez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5" name="Freeform 8">
              <a:extLst>
                <a:ext uri="{FF2B5EF4-FFF2-40B4-BE49-F238E27FC236}">
                  <a16:creationId xmlns:a16="http://schemas.microsoft.com/office/drawing/2014/main" id="{BAFC813B-F63D-4057-8944-D7CBD4B90D39}"/>
                </a:ext>
              </a:extLst>
            </p:cNvPr>
            <p:cNvSpPr>
              <a:spLocks/>
            </p:cNvSpPr>
            <p:nvPr/>
          </p:nvSpPr>
          <p:spPr bwMode="auto">
            <a:xfrm>
              <a:off x="3912689" y="3224212"/>
              <a:ext cx="1492250" cy="639763"/>
            </a:xfrm>
            <a:custGeom>
              <a:avLst/>
              <a:gdLst/>
              <a:ahLst/>
              <a:cxnLst>
                <a:cxn ang="0">
                  <a:pos x="483" y="207"/>
                </a:cxn>
                <a:cxn ang="0">
                  <a:pos x="81" y="158"/>
                </a:cxn>
                <a:cxn ang="0">
                  <a:pos x="48" y="151"/>
                </a:cxn>
                <a:cxn ang="0">
                  <a:pos x="7" y="106"/>
                </a:cxn>
                <a:cxn ang="0">
                  <a:pos x="10" y="46"/>
                </a:cxn>
                <a:cxn ang="0">
                  <a:pos x="54" y="6"/>
                </a:cxn>
                <a:cxn ang="0">
                  <a:pos x="90" y="2"/>
                </a:cxn>
                <a:cxn ang="0">
                  <a:pos x="94" y="2"/>
                </a:cxn>
                <a:cxn ang="0">
                  <a:pos x="443" y="44"/>
                </a:cxn>
                <a:cxn ang="0">
                  <a:pos x="483" y="207"/>
                </a:cxn>
              </a:cxnLst>
              <a:rect l="0" t="0" r="r" b="b"/>
              <a:pathLst>
                <a:path w="483" h="207">
                  <a:moveTo>
                    <a:pt x="483" y="207"/>
                  </a:moveTo>
                  <a:cubicBezTo>
                    <a:pt x="81" y="158"/>
                    <a:pt x="81" y="158"/>
                    <a:pt x="81" y="158"/>
                  </a:cubicBezTo>
                  <a:cubicBezTo>
                    <a:pt x="70" y="158"/>
                    <a:pt x="59" y="156"/>
                    <a:pt x="48" y="151"/>
                  </a:cubicBezTo>
                  <a:cubicBezTo>
                    <a:pt x="28" y="141"/>
                    <a:pt x="14" y="127"/>
                    <a:pt x="7" y="106"/>
                  </a:cubicBezTo>
                  <a:cubicBezTo>
                    <a:pt x="0" y="86"/>
                    <a:pt x="1" y="66"/>
                    <a:pt x="10" y="46"/>
                  </a:cubicBezTo>
                  <a:cubicBezTo>
                    <a:pt x="19" y="27"/>
                    <a:pt x="34" y="13"/>
                    <a:pt x="54" y="6"/>
                  </a:cubicBezTo>
                  <a:cubicBezTo>
                    <a:pt x="66" y="2"/>
                    <a:pt x="78" y="0"/>
                    <a:pt x="90" y="2"/>
                  </a:cubicBezTo>
                  <a:cubicBezTo>
                    <a:pt x="91" y="2"/>
                    <a:pt x="93" y="2"/>
                    <a:pt x="94" y="2"/>
                  </a:cubicBezTo>
                  <a:cubicBezTo>
                    <a:pt x="443" y="44"/>
                    <a:pt x="443" y="44"/>
                    <a:pt x="443" y="44"/>
                  </a:cubicBezTo>
                  <a:lnTo>
                    <a:pt x="483" y="207"/>
                  </a:lnTo>
                  <a:close/>
                </a:path>
              </a:pathLst>
            </a:custGeom>
            <a:solidFill>
              <a:schemeClr val="tx2">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6" name="Freeform 9">
              <a:extLst>
                <a:ext uri="{FF2B5EF4-FFF2-40B4-BE49-F238E27FC236}">
                  <a16:creationId xmlns:a16="http://schemas.microsoft.com/office/drawing/2014/main" id="{4C0AF6B7-424C-405B-8950-DE6D830F664F}"/>
                </a:ext>
              </a:extLst>
            </p:cNvPr>
            <p:cNvSpPr>
              <a:spLocks/>
            </p:cNvSpPr>
            <p:nvPr/>
          </p:nvSpPr>
          <p:spPr bwMode="auto">
            <a:xfrm>
              <a:off x="1931489" y="3227387"/>
              <a:ext cx="1498600" cy="608013"/>
            </a:xfrm>
            <a:custGeom>
              <a:avLst/>
              <a:gdLst/>
              <a:ahLst/>
              <a:cxnLst>
                <a:cxn ang="0">
                  <a:pos x="409" y="158"/>
                </a:cxn>
                <a:cxn ang="0">
                  <a:pos x="0" y="197"/>
                </a:cxn>
                <a:cxn ang="0">
                  <a:pos x="66" y="43"/>
                </a:cxn>
                <a:cxn ang="0">
                  <a:pos x="389" y="3"/>
                </a:cxn>
                <a:cxn ang="0">
                  <a:pos x="426" y="5"/>
                </a:cxn>
                <a:cxn ang="0">
                  <a:pos x="473" y="43"/>
                </a:cxn>
                <a:cxn ang="0">
                  <a:pos x="479" y="102"/>
                </a:cxn>
                <a:cxn ang="0">
                  <a:pos x="441" y="149"/>
                </a:cxn>
                <a:cxn ang="0">
                  <a:pos x="414" y="158"/>
                </a:cxn>
                <a:cxn ang="0">
                  <a:pos x="409" y="158"/>
                </a:cxn>
              </a:cxnLst>
              <a:rect l="0" t="0" r="r" b="b"/>
              <a:pathLst>
                <a:path w="485" h="197">
                  <a:moveTo>
                    <a:pt x="409" y="158"/>
                  </a:moveTo>
                  <a:cubicBezTo>
                    <a:pt x="0" y="197"/>
                    <a:pt x="0" y="197"/>
                    <a:pt x="0" y="197"/>
                  </a:cubicBezTo>
                  <a:cubicBezTo>
                    <a:pt x="66" y="43"/>
                    <a:pt x="66" y="43"/>
                    <a:pt x="66" y="43"/>
                  </a:cubicBezTo>
                  <a:cubicBezTo>
                    <a:pt x="389" y="3"/>
                    <a:pt x="389" y="3"/>
                    <a:pt x="389" y="3"/>
                  </a:cubicBezTo>
                  <a:cubicBezTo>
                    <a:pt x="401" y="0"/>
                    <a:pt x="413" y="1"/>
                    <a:pt x="426" y="5"/>
                  </a:cubicBezTo>
                  <a:cubicBezTo>
                    <a:pt x="447" y="11"/>
                    <a:pt x="463" y="24"/>
                    <a:pt x="473" y="43"/>
                  </a:cubicBezTo>
                  <a:cubicBezTo>
                    <a:pt x="483" y="62"/>
                    <a:pt x="485" y="82"/>
                    <a:pt x="479" y="102"/>
                  </a:cubicBezTo>
                  <a:cubicBezTo>
                    <a:pt x="473" y="123"/>
                    <a:pt x="460" y="138"/>
                    <a:pt x="441" y="149"/>
                  </a:cubicBezTo>
                  <a:cubicBezTo>
                    <a:pt x="432" y="154"/>
                    <a:pt x="423" y="157"/>
                    <a:pt x="414" y="158"/>
                  </a:cubicBezTo>
                  <a:cubicBezTo>
                    <a:pt x="412" y="158"/>
                    <a:pt x="411" y="158"/>
                    <a:pt x="409" y="158"/>
                  </a:cubicBez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7" name="Freeform 10">
              <a:extLst>
                <a:ext uri="{FF2B5EF4-FFF2-40B4-BE49-F238E27FC236}">
                  <a16:creationId xmlns:a16="http://schemas.microsoft.com/office/drawing/2014/main" id="{445B9CC9-81F9-4A0D-ACF4-03C46F409D78}"/>
                </a:ext>
              </a:extLst>
            </p:cNvPr>
            <p:cNvSpPr>
              <a:spLocks/>
            </p:cNvSpPr>
            <p:nvPr/>
          </p:nvSpPr>
          <p:spPr bwMode="auto">
            <a:xfrm>
              <a:off x="1931489" y="3359150"/>
              <a:ext cx="1217613" cy="1308100"/>
            </a:xfrm>
            <a:custGeom>
              <a:avLst/>
              <a:gdLst/>
              <a:ahLst/>
              <a:cxnLst>
                <a:cxn ang="0">
                  <a:pos x="66" y="0"/>
                </a:cxn>
                <a:cxn ang="0">
                  <a:pos x="359" y="279"/>
                </a:cxn>
                <a:cxn ang="0">
                  <a:pos x="381" y="305"/>
                </a:cxn>
                <a:cxn ang="0">
                  <a:pos x="387" y="364"/>
                </a:cxn>
                <a:cxn ang="0">
                  <a:pos x="350" y="411"/>
                </a:cxn>
                <a:cxn ang="0">
                  <a:pos x="290" y="417"/>
                </a:cxn>
                <a:cxn ang="0">
                  <a:pos x="259" y="399"/>
                </a:cxn>
                <a:cxn ang="0">
                  <a:pos x="256" y="396"/>
                </a:cxn>
                <a:cxn ang="0">
                  <a:pos x="0" y="154"/>
                </a:cxn>
                <a:cxn ang="0">
                  <a:pos x="66" y="0"/>
                </a:cxn>
              </a:cxnLst>
              <a:rect l="0" t="0" r="r" b="b"/>
              <a:pathLst>
                <a:path w="394" h="423">
                  <a:moveTo>
                    <a:pt x="66" y="0"/>
                  </a:moveTo>
                  <a:cubicBezTo>
                    <a:pt x="359" y="279"/>
                    <a:pt x="359" y="279"/>
                    <a:pt x="359" y="279"/>
                  </a:cubicBezTo>
                  <a:cubicBezTo>
                    <a:pt x="368" y="285"/>
                    <a:pt x="376" y="294"/>
                    <a:pt x="381" y="305"/>
                  </a:cubicBezTo>
                  <a:cubicBezTo>
                    <a:pt x="392" y="324"/>
                    <a:pt x="394" y="344"/>
                    <a:pt x="387" y="364"/>
                  </a:cubicBezTo>
                  <a:cubicBezTo>
                    <a:pt x="381" y="385"/>
                    <a:pt x="369" y="401"/>
                    <a:pt x="350" y="411"/>
                  </a:cubicBezTo>
                  <a:cubicBezTo>
                    <a:pt x="331" y="421"/>
                    <a:pt x="311" y="423"/>
                    <a:pt x="290" y="417"/>
                  </a:cubicBezTo>
                  <a:cubicBezTo>
                    <a:pt x="278" y="413"/>
                    <a:pt x="267" y="407"/>
                    <a:pt x="259" y="399"/>
                  </a:cubicBezTo>
                  <a:cubicBezTo>
                    <a:pt x="257" y="398"/>
                    <a:pt x="256" y="397"/>
                    <a:pt x="256" y="396"/>
                  </a:cubicBezTo>
                  <a:cubicBezTo>
                    <a:pt x="0" y="154"/>
                    <a:pt x="0" y="154"/>
                    <a:pt x="0" y="154"/>
                  </a:cubicBezTo>
                  <a:lnTo>
                    <a:pt x="66" y="0"/>
                  </a:lnTo>
                  <a:close/>
                </a:path>
              </a:pathLst>
            </a:custGeom>
            <a:solidFill>
              <a:schemeClr val="tx2">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8" name="Freeform 11">
              <a:extLst>
                <a:ext uri="{FF2B5EF4-FFF2-40B4-BE49-F238E27FC236}">
                  <a16:creationId xmlns:a16="http://schemas.microsoft.com/office/drawing/2014/main" id="{6432FB11-AA78-46B1-80FE-C9DAEF2EA903}"/>
                </a:ext>
              </a:extLst>
            </p:cNvPr>
            <p:cNvSpPr>
              <a:spLocks/>
            </p:cNvSpPr>
            <p:nvPr/>
          </p:nvSpPr>
          <p:spPr bwMode="auto">
            <a:xfrm>
              <a:off x="2469652" y="4165600"/>
              <a:ext cx="669925" cy="1549400"/>
            </a:xfrm>
            <a:custGeom>
              <a:avLst/>
              <a:gdLst/>
              <a:ahLst/>
              <a:cxnLst>
                <a:cxn ang="0">
                  <a:pos x="183" y="17"/>
                </a:cxn>
                <a:cxn ang="0">
                  <a:pos x="215" y="67"/>
                </a:cxn>
                <a:cxn ang="0">
                  <a:pos x="215" y="96"/>
                </a:cxn>
                <a:cxn ang="0">
                  <a:pos x="214" y="100"/>
                </a:cxn>
                <a:cxn ang="0">
                  <a:pos x="126" y="501"/>
                </a:cxn>
                <a:cxn ang="0">
                  <a:pos x="0" y="391"/>
                </a:cxn>
                <a:cxn ang="0">
                  <a:pos x="60" y="72"/>
                </a:cxn>
                <a:cxn ang="0">
                  <a:pos x="74" y="37"/>
                </a:cxn>
                <a:cxn ang="0">
                  <a:pos x="124" y="4"/>
                </a:cxn>
                <a:cxn ang="0">
                  <a:pos x="183" y="17"/>
                </a:cxn>
              </a:cxnLst>
              <a:rect l="0" t="0" r="r" b="b"/>
              <a:pathLst>
                <a:path w="217" h="501">
                  <a:moveTo>
                    <a:pt x="183" y="17"/>
                  </a:moveTo>
                  <a:cubicBezTo>
                    <a:pt x="201" y="29"/>
                    <a:pt x="211" y="46"/>
                    <a:pt x="215" y="67"/>
                  </a:cubicBezTo>
                  <a:cubicBezTo>
                    <a:pt x="217" y="77"/>
                    <a:pt x="217" y="87"/>
                    <a:pt x="215" y="96"/>
                  </a:cubicBezTo>
                  <a:cubicBezTo>
                    <a:pt x="215" y="97"/>
                    <a:pt x="215" y="99"/>
                    <a:pt x="214" y="100"/>
                  </a:cubicBezTo>
                  <a:cubicBezTo>
                    <a:pt x="126" y="501"/>
                    <a:pt x="126" y="501"/>
                    <a:pt x="126" y="501"/>
                  </a:cubicBezTo>
                  <a:cubicBezTo>
                    <a:pt x="0" y="391"/>
                    <a:pt x="0" y="391"/>
                    <a:pt x="0" y="391"/>
                  </a:cubicBezTo>
                  <a:cubicBezTo>
                    <a:pt x="60" y="72"/>
                    <a:pt x="60" y="72"/>
                    <a:pt x="60" y="72"/>
                  </a:cubicBezTo>
                  <a:cubicBezTo>
                    <a:pt x="62" y="59"/>
                    <a:pt x="66" y="48"/>
                    <a:pt x="74" y="37"/>
                  </a:cubicBezTo>
                  <a:cubicBezTo>
                    <a:pt x="86" y="19"/>
                    <a:pt x="103" y="8"/>
                    <a:pt x="124" y="4"/>
                  </a:cubicBezTo>
                  <a:cubicBezTo>
                    <a:pt x="146" y="0"/>
                    <a:pt x="165" y="4"/>
                    <a:pt x="183" y="17"/>
                  </a:cubicBez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19" name="Freeform 13">
              <a:extLst>
                <a:ext uri="{FF2B5EF4-FFF2-40B4-BE49-F238E27FC236}">
                  <a16:creationId xmlns:a16="http://schemas.microsoft.com/office/drawing/2014/main" id="{1480C4E6-FE95-423F-B822-03356B7CF7C2}"/>
                </a:ext>
              </a:extLst>
            </p:cNvPr>
            <p:cNvSpPr>
              <a:spLocks/>
            </p:cNvSpPr>
            <p:nvPr/>
          </p:nvSpPr>
          <p:spPr bwMode="auto">
            <a:xfrm>
              <a:off x="3452314" y="4722812"/>
              <a:ext cx="1458913" cy="976313"/>
            </a:xfrm>
            <a:custGeom>
              <a:avLst/>
              <a:gdLst/>
              <a:ahLst/>
              <a:cxnLst>
                <a:cxn ang="0">
                  <a:pos x="325" y="316"/>
                </a:cxn>
                <a:cxn ang="0">
                  <a:pos x="46" y="151"/>
                </a:cxn>
                <a:cxn ang="0">
                  <a:pos x="17" y="126"/>
                </a:cxn>
                <a:cxn ang="0">
                  <a:pos x="3" y="68"/>
                </a:cxn>
                <a:cxn ang="0">
                  <a:pos x="34" y="17"/>
                </a:cxn>
                <a:cxn ang="0">
                  <a:pos x="93" y="3"/>
                </a:cxn>
                <a:cxn ang="0">
                  <a:pos x="120" y="13"/>
                </a:cxn>
                <a:cxn ang="0">
                  <a:pos x="124" y="15"/>
                </a:cxn>
                <a:cxn ang="0">
                  <a:pos x="472" y="234"/>
                </a:cxn>
                <a:cxn ang="0">
                  <a:pos x="325" y="316"/>
                </a:cxn>
              </a:cxnLst>
              <a:rect l="0" t="0" r="r" b="b"/>
              <a:pathLst>
                <a:path w="472" h="316">
                  <a:moveTo>
                    <a:pt x="325" y="316"/>
                  </a:moveTo>
                  <a:cubicBezTo>
                    <a:pt x="46" y="151"/>
                    <a:pt x="46" y="151"/>
                    <a:pt x="46" y="151"/>
                  </a:cubicBezTo>
                  <a:cubicBezTo>
                    <a:pt x="34" y="145"/>
                    <a:pt x="24" y="137"/>
                    <a:pt x="17" y="126"/>
                  </a:cubicBezTo>
                  <a:cubicBezTo>
                    <a:pt x="4" y="109"/>
                    <a:pt x="0" y="89"/>
                    <a:pt x="3" y="68"/>
                  </a:cubicBezTo>
                  <a:cubicBezTo>
                    <a:pt x="6" y="47"/>
                    <a:pt x="17" y="30"/>
                    <a:pt x="34" y="17"/>
                  </a:cubicBezTo>
                  <a:cubicBezTo>
                    <a:pt x="52" y="4"/>
                    <a:pt x="71" y="0"/>
                    <a:pt x="93" y="3"/>
                  </a:cubicBezTo>
                  <a:cubicBezTo>
                    <a:pt x="103" y="5"/>
                    <a:pt x="112" y="8"/>
                    <a:pt x="120" y="13"/>
                  </a:cubicBezTo>
                  <a:cubicBezTo>
                    <a:pt x="121" y="14"/>
                    <a:pt x="123" y="15"/>
                    <a:pt x="124" y="15"/>
                  </a:cubicBezTo>
                  <a:cubicBezTo>
                    <a:pt x="472" y="234"/>
                    <a:pt x="472" y="234"/>
                    <a:pt x="472" y="234"/>
                  </a:cubicBezTo>
                  <a:lnTo>
                    <a:pt x="325" y="316"/>
                  </a:lnTo>
                  <a:close/>
                </a:path>
              </a:pathLst>
            </a:custGeom>
            <a:solidFill>
              <a:srgbClr val="C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20" name="Freeform 12">
              <a:extLst>
                <a:ext uri="{FF2B5EF4-FFF2-40B4-BE49-F238E27FC236}">
                  <a16:creationId xmlns:a16="http://schemas.microsoft.com/office/drawing/2014/main" id="{5F44F1B7-8970-41C3-903D-7A55ACB6FB7C}"/>
                </a:ext>
              </a:extLst>
            </p:cNvPr>
            <p:cNvSpPr>
              <a:spLocks/>
            </p:cNvSpPr>
            <p:nvPr/>
          </p:nvSpPr>
          <p:spPr bwMode="auto">
            <a:xfrm>
              <a:off x="2469652" y="4725987"/>
              <a:ext cx="1485900" cy="989013"/>
            </a:xfrm>
            <a:custGeom>
              <a:avLst/>
              <a:gdLst/>
              <a:ahLst/>
              <a:cxnLst>
                <a:cxn ang="0">
                  <a:pos x="386" y="4"/>
                </a:cxn>
                <a:cxn ang="0">
                  <a:pos x="445" y="16"/>
                </a:cxn>
                <a:cxn ang="0">
                  <a:pos x="478" y="67"/>
                </a:cxn>
                <a:cxn ang="0">
                  <a:pos x="465" y="125"/>
                </a:cxn>
                <a:cxn ang="0">
                  <a:pos x="439" y="150"/>
                </a:cxn>
                <a:cxn ang="0">
                  <a:pos x="435" y="151"/>
                </a:cxn>
                <a:cxn ang="0">
                  <a:pos x="126" y="320"/>
                </a:cxn>
                <a:cxn ang="0">
                  <a:pos x="0" y="210"/>
                </a:cxn>
                <a:cxn ang="0">
                  <a:pos x="355" y="17"/>
                </a:cxn>
                <a:cxn ang="0">
                  <a:pos x="386" y="4"/>
                </a:cxn>
              </a:cxnLst>
              <a:rect l="0" t="0" r="r" b="b"/>
              <a:pathLst>
                <a:path w="481" h="320">
                  <a:moveTo>
                    <a:pt x="386" y="4"/>
                  </a:moveTo>
                  <a:cubicBezTo>
                    <a:pt x="408" y="0"/>
                    <a:pt x="427" y="4"/>
                    <a:pt x="445" y="16"/>
                  </a:cubicBezTo>
                  <a:cubicBezTo>
                    <a:pt x="463" y="28"/>
                    <a:pt x="474" y="45"/>
                    <a:pt x="478" y="67"/>
                  </a:cubicBezTo>
                  <a:cubicBezTo>
                    <a:pt x="481" y="88"/>
                    <a:pt x="477" y="107"/>
                    <a:pt x="465" y="125"/>
                  </a:cubicBezTo>
                  <a:cubicBezTo>
                    <a:pt x="458" y="136"/>
                    <a:pt x="449" y="144"/>
                    <a:pt x="439" y="150"/>
                  </a:cubicBezTo>
                  <a:cubicBezTo>
                    <a:pt x="437" y="150"/>
                    <a:pt x="436" y="151"/>
                    <a:pt x="435" y="151"/>
                  </a:cubicBezTo>
                  <a:cubicBezTo>
                    <a:pt x="126" y="320"/>
                    <a:pt x="126" y="320"/>
                    <a:pt x="126" y="320"/>
                  </a:cubicBezTo>
                  <a:cubicBezTo>
                    <a:pt x="0" y="210"/>
                    <a:pt x="0" y="210"/>
                    <a:pt x="0" y="210"/>
                  </a:cubicBezTo>
                  <a:cubicBezTo>
                    <a:pt x="355" y="17"/>
                    <a:pt x="355" y="17"/>
                    <a:pt x="355" y="17"/>
                  </a:cubicBezTo>
                  <a:cubicBezTo>
                    <a:pt x="364" y="10"/>
                    <a:pt x="375" y="6"/>
                    <a:pt x="386" y="4"/>
                  </a:cubicBezTo>
                  <a:close/>
                </a:path>
              </a:pathLst>
            </a:custGeom>
            <a:solidFill>
              <a:schemeClr val="tx2">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sp>
          <p:nvSpPr>
            <p:cNvPr id="21" name="Freeform 14">
              <a:extLst>
                <a:ext uri="{FF2B5EF4-FFF2-40B4-BE49-F238E27FC236}">
                  <a16:creationId xmlns:a16="http://schemas.microsoft.com/office/drawing/2014/main" id="{07F5AD3C-EA8A-4FC3-B45B-A9174D228769}"/>
                </a:ext>
              </a:extLst>
            </p:cNvPr>
            <p:cNvSpPr>
              <a:spLocks/>
            </p:cNvSpPr>
            <p:nvPr/>
          </p:nvSpPr>
          <p:spPr bwMode="auto">
            <a:xfrm>
              <a:off x="4255589" y="4148137"/>
              <a:ext cx="655638" cy="1550988"/>
            </a:xfrm>
            <a:custGeom>
              <a:avLst/>
              <a:gdLst/>
              <a:ahLst/>
              <a:cxnLst>
                <a:cxn ang="0">
                  <a:pos x="143" y="35"/>
                </a:cxn>
                <a:cxn ang="0">
                  <a:pos x="156" y="68"/>
                </a:cxn>
                <a:cxn ang="0">
                  <a:pos x="157" y="72"/>
                </a:cxn>
                <a:cxn ang="0">
                  <a:pos x="212" y="420"/>
                </a:cxn>
                <a:cxn ang="0">
                  <a:pos x="65" y="502"/>
                </a:cxn>
                <a:cxn ang="0">
                  <a:pos x="3" y="102"/>
                </a:cxn>
                <a:cxn ang="0">
                  <a:pos x="2" y="68"/>
                </a:cxn>
                <a:cxn ang="0">
                  <a:pos x="33" y="17"/>
                </a:cxn>
                <a:cxn ang="0">
                  <a:pos x="92" y="3"/>
                </a:cxn>
                <a:cxn ang="0">
                  <a:pos x="143" y="35"/>
                </a:cxn>
              </a:cxnLst>
              <a:rect l="0" t="0" r="r" b="b"/>
              <a:pathLst>
                <a:path w="212" h="502">
                  <a:moveTo>
                    <a:pt x="143" y="35"/>
                  </a:moveTo>
                  <a:cubicBezTo>
                    <a:pt x="150" y="45"/>
                    <a:pt x="154" y="56"/>
                    <a:pt x="156" y="68"/>
                  </a:cubicBezTo>
                  <a:cubicBezTo>
                    <a:pt x="157" y="70"/>
                    <a:pt x="157" y="71"/>
                    <a:pt x="157" y="72"/>
                  </a:cubicBezTo>
                  <a:cubicBezTo>
                    <a:pt x="212" y="420"/>
                    <a:pt x="212" y="420"/>
                    <a:pt x="212" y="420"/>
                  </a:cubicBezTo>
                  <a:cubicBezTo>
                    <a:pt x="65" y="502"/>
                    <a:pt x="65" y="502"/>
                    <a:pt x="65" y="502"/>
                  </a:cubicBezTo>
                  <a:cubicBezTo>
                    <a:pt x="3" y="102"/>
                    <a:pt x="3" y="102"/>
                    <a:pt x="3" y="102"/>
                  </a:cubicBezTo>
                  <a:cubicBezTo>
                    <a:pt x="0" y="91"/>
                    <a:pt x="0" y="80"/>
                    <a:pt x="2" y="68"/>
                  </a:cubicBezTo>
                  <a:cubicBezTo>
                    <a:pt x="5" y="46"/>
                    <a:pt x="16" y="29"/>
                    <a:pt x="33" y="17"/>
                  </a:cubicBezTo>
                  <a:cubicBezTo>
                    <a:pt x="51" y="4"/>
                    <a:pt x="70" y="0"/>
                    <a:pt x="92" y="3"/>
                  </a:cubicBezTo>
                  <a:cubicBezTo>
                    <a:pt x="113" y="7"/>
                    <a:pt x="130" y="17"/>
                    <a:pt x="143" y="35"/>
                  </a:cubicBezTo>
                  <a:close/>
                </a:path>
              </a:pathLst>
            </a:custGeom>
            <a:solidFill>
              <a:schemeClr val="tx2">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grpSp>
      <p:sp>
        <p:nvSpPr>
          <p:cNvPr id="22" name="Rectangle 37">
            <a:extLst>
              <a:ext uri="{FF2B5EF4-FFF2-40B4-BE49-F238E27FC236}">
                <a16:creationId xmlns:a16="http://schemas.microsoft.com/office/drawing/2014/main" id="{D62ED8F5-8C19-45DF-AD71-4E249D55A913}"/>
              </a:ext>
            </a:extLst>
          </p:cNvPr>
          <p:cNvSpPr/>
          <p:nvPr/>
        </p:nvSpPr>
        <p:spPr>
          <a:xfrm>
            <a:off x="4789562" y="2292265"/>
            <a:ext cx="6480606" cy="1091196"/>
          </a:xfrm>
          <a:prstGeom prst="rect">
            <a:avLst/>
          </a:prstGeom>
        </p:spPr>
        <p:txBody>
          <a:bodyPr wrap="square">
            <a:spAutoFit/>
          </a:bodyPr>
          <a:lstStyle/>
          <a:p>
            <a:pPr>
              <a:lnSpc>
                <a:spcPct val="130000"/>
              </a:lnSpc>
            </a:pPr>
            <a:r>
              <a:rPr lang="en-US" dirty="0">
                <a:solidFill>
                  <a:schemeClr val="bg1">
                    <a:lumMod val="50000"/>
                  </a:schemeClr>
                </a:solidFill>
                <a:cs typeface="+mn-ea"/>
                <a:sym typeface="+mn-lt"/>
              </a:rPr>
              <a:t>Business Essential Segment</a:t>
            </a:r>
          </a:p>
          <a:p>
            <a:pPr>
              <a:lnSpc>
                <a:spcPct val="130000"/>
              </a:lnSpc>
            </a:pPr>
            <a:endParaRPr lang="en-US" sz="1100" dirty="0">
              <a:solidFill>
                <a:schemeClr val="bg1">
                  <a:lumMod val="50000"/>
                </a:schemeClr>
              </a:solidFill>
              <a:cs typeface="+mn-ea"/>
              <a:sym typeface="+mn-lt"/>
            </a:endParaRPr>
          </a:p>
          <a:p>
            <a:pPr>
              <a:lnSpc>
                <a:spcPct val="130000"/>
              </a:lnSpc>
            </a:pPr>
            <a:r>
              <a:rPr lang="en-US" sz="1100" dirty="0">
                <a:solidFill>
                  <a:schemeClr val="bg1">
                    <a:lumMod val="50000"/>
                  </a:schemeClr>
                </a:solidFill>
                <a:cs typeface="+mn-ea"/>
                <a:sym typeface="+mn-lt"/>
              </a:rPr>
              <a:t>Click here to add content that matches the </a:t>
            </a:r>
            <a:r>
              <a:rPr lang="en-US" sz="1100" dirty="0" err="1">
                <a:solidFill>
                  <a:schemeClr val="bg1">
                    <a:lumMod val="50000"/>
                  </a:schemeClr>
                </a:solidFill>
                <a:cs typeface="+mn-ea"/>
                <a:sym typeface="+mn-lt"/>
              </a:rPr>
              <a:t>title.Click</a:t>
            </a:r>
            <a:r>
              <a:rPr lang="en-US" sz="1100" dirty="0">
                <a:solidFill>
                  <a:schemeClr val="bg1">
                    <a:lumMod val="50000"/>
                  </a:schemeClr>
                </a:solidFill>
                <a:cs typeface="+mn-ea"/>
                <a:sym typeface="+mn-lt"/>
              </a:rPr>
              <a:t> here to add content, content to match the title, you can copy and paste directly, to select useful keyword entry.</a:t>
            </a:r>
          </a:p>
        </p:txBody>
      </p:sp>
      <p:sp>
        <p:nvSpPr>
          <p:cNvPr id="23" name="TextBox 17">
            <a:extLst>
              <a:ext uri="{FF2B5EF4-FFF2-40B4-BE49-F238E27FC236}">
                <a16:creationId xmlns:a16="http://schemas.microsoft.com/office/drawing/2014/main" id="{F565BCE3-5922-468D-BD80-854A5D4B3134}"/>
              </a:ext>
            </a:extLst>
          </p:cNvPr>
          <p:cNvSpPr txBox="1"/>
          <p:nvPr/>
        </p:nvSpPr>
        <p:spPr>
          <a:xfrm>
            <a:off x="4789562" y="3804210"/>
            <a:ext cx="1436612" cy="369332"/>
          </a:xfrm>
          <a:prstGeom prst="rect">
            <a:avLst/>
          </a:prstGeom>
          <a:noFill/>
        </p:spPr>
        <p:txBody>
          <a:bodyPr wrap="none" rtlCol="0">
            <a:spAutoFit/>
          </a:bodyPr>
          <a:lstStyle/>
          <a:p>
            <a:r>
              <a:rPr lang="en-US" b="1" dirty="0">
                <a:solidFill>
                  <a:schemeClr val="bg1">
                    <a:lumMod val="50000"/>
                  </a:schemeClr>
                </a:solidFill>
                <a:cs typeface="+mn-ea"/>
                <a:sym typeface="+mn-lt"/>
              </a:rPr>
              <a:t>01</a:t>
            </a:r>
            <a:r>
              <a:rPr lang="en-US" sz="1100" dirty="0">
                <a:solidFill>
                  <a:schemeClr val="bg1">
                    <a:lumMod val="50000"/>
                  </a:schemeClr>
                </a:solidFill>
                <a:cs typeface="+mn-ea"/>
                <a:sym typeface="+mn-lt"/>
              </a:rPr>
              <a:t>  Creative Idea</a:t>
            </a:r>
          </a:p>
        </p:txBody>
      </p:sp>
      <p:sp>
        <p:nvSpPr>
          <p:cNvPr id="24" name="TextBox 18">
            <a:extLst>
              <a:ext uri="{FF2B5EF4-FFF2-40B4-BE49-F238E27FC236}">
                <a16:creationId xmlns:a16="http://schemas.microsoft.com/office/drawing/2014/main" id="{DDBF3AEA-A643-4A3B-A00D-F2D947D263B1}"/>
              </a:ext>
            </a:extLst>
          </p:cNvPr>
          <p:cNvSpPr txBox="1"/>
          <p:nvPr/>
        </p:nvSpPr>
        <p:spPr>
          <a:xfrm>
            <a:off x="4789562" y="4179204"/>
            <a:ext cx="1956390" cy="511037"/>
          </a:xfrm>
          <a:prstGeom prst="rect">
            <a:avLst/>
          </a:prstGeom>
          <a:noFill/>
        </p:spPr>
        <p:txBody>
          <a:bodyPr wrap="square" rtlCol="0">
            <a:spAutoFit/>
          </a:bodyPr>
          <a:lstStyle/>
          <a:p>
            <a:pPr>
              <a:lnSpc>
                <a:spcPct val="130000"/>
              </a:lnSpc>
            </a:pPr>
            <a:r>
              <a:rPr lang="en-US" sz="1100" dirty="0">
                <a:solidFill>
                  <a:schemeClr val="bg1">
                    <a:lumMod val="50000"/>
                  </a:schemeClr>
                </a:solidFill>
                <a:cs typeface="+mn-ea"/>
                <a:sym typeface="+mn-lt"/>
              </a:rPr>
              <a:t>Click here to add content that matches the title.</a:t>
            </a:r>
          </a:p>
        </p:txBody>
      </p:sp>
      <p:sp>
        <p:nvSpPr>
          <p:cNvPr id="25" name="TextBox 19">
            <a:extLst>
              <a:ext uri="{FF2B5EF4-FFF2-40B4-BE49-F238E27FC236}">
                <a16:creationId xmlns:a16="http://schemas.microsoft.com/office/drawing/2014/main" id="{F4292C2F-2FED-4304-A2F6-B7021B95AF40}"/>
              </a:ext>
            </a:extLst>
          </p:cNvPr>
          <p:cNvSpPr txBox="1"/>
          <p:nvPr/>
        </p:nvSpPr>
        <p:spPr>
          <a:xfrm>
            <a:off x="4789562" y="4848388"/>
            <a:ext cx="1409360" cy="369332"/>
          </a:xfrm>
          <a:prstGeom prst="rect">
            <a:avLst/>
          </a:prstGeom>
          <a:noFill/>
        </p:spPr>
        <p:txBody>
          <a:bodyPr wrap="none" rtlCol="0">
            <a:spAutoFit/>
          </a:bodyPr>
          <a:lstStyle/>
          <a:p>
            <a:r>
              <a:rPr lang="en-US" b="1" dirty="0">
                <a:solidFill>
                  <a:schemeClr val="bg1">
                    <a:lumMod val="50000"/>
                  </a:schemeClr>
                </a:solidFill>
                <a:cs typeface="+mn-ea"/>
                <a:sym typeface="+mn-lt"/>
              </a:rPr>
              <a:t>04</a:t>
            </a:r>
            <a:r>
              <a:rPr lang="en-US" sz="1100" dirty="0">
                <a:solidFill>
                  <a:schemeClr val="bg1">
                    <a:lumMod val="50000"/>
                  </a:schemeClr>
                </a:solidFill>
                <a:cs typeface="+mn-ea"/>
                <a:sym typeface="+mn-lt"/>
              </a:rPr>
              <a:t>  Business Life</a:t>
            </a:r>
          </a:p>
        </p:txBody>
      </p:sp>
      <p:sp>
        <p:nvSpPr>
          <p:cNvPr id="26" name="TextBox 20">
            <a:extLst>
              <a:ext uri="{FF2B5EF4-FFF2-40B4-BE49-F238E27FC236}">
                <a16:creationId xmlns:a16="http://schemas.microsoft.com/office/drawing/2014/main" id="{1D260BC8-ED6C-4A80-AF5C-120CE8EA5287}"/>
              </a:ext>
            </a:extLst>
          </p:cNvPr>
          <p:cNvSpPr txBox="1"/>
          <p:nvPr/>
        </p:nvSpPr>
        <p:spPr>
          <a:xfrm>
            <a:off x="4789562" y="5223382"/>
            <a:ext cx="1956390" cy="511037"/>
          </a:xfrm>
          <a:prstGeom prst="rect">
            <a:avLst/>
          </a:prstGeom>
          <a:noFill/>
        </p:spPr>
        <p:txBody>
          <a:bodyPr wrap="square" rtlCol="0">
            <a:spAutoFit/>
          </a:bodyPr>
          <a:lstStyle/>
          <a:p>
            <a:pPr>
              <a:lnSpc>
                <a:spcPct val="130000"/>
              </a:lnSpc>
            </a:pPr>
            <a:r>
              <a:rPr lang="en-US" sz="1100" dirty="0">
                <a:solidFill>
                  <a:schemeClr val="bg1">
                    <a:lumMod val="50000"/>
                  </a:schemeClr>
                </a:solidFill>
                <a:cs typeface="+mn-ea"/>
                <a:sym typeface="+mn-lt"/>
              </a:rPr>
              <a:t>Click here to add content that matches the title.</a:t>
            </a:r>
          </a:p>
        </p:txBody>
      </p:sp>
      <p:sp>
        <p:nvSpPr>
          <p:cNvPr id="27" name="TextBox 21">
            <a:extLst>
              <a:ext uri="{FF2B5EF4-FFF2-40B4-BE49-F238E27FC236}">
                <a16:creationId xmlns:a16="http://schemas.microsoft.com/office/drawing/2014/main" id="{A9D5F354-F483-4072-B90D-4A6A9D5E9A80}"/>
              </a:ext>
            </a:extLst>
          </p:cNvPr>
          <p:cNvSpPr txBox="1"/>
          <p:nvPr/>
        </p:nvSpPr>
        <p:spPr>
          <a:xfrm>
            <a:off x="7212623" y="3804210"/>
            <a:ext cx="1781257" cy="369332"/>
          </a:xfrm>
          <a:prstGeom prst="rect">
            <a:avLst/>
          </a:prstGeom>
          <a:noFill/>
        </p:spPr>
        <p:txBody>
          <a:bodyPr wrap="none" rtlCol="0">
            <a:spAutoFit/>
          </a:bodyPr>
          <a:lstStyle/>
          <a:p>
            <a:r>
              <a:rPr lang="en-US" b="1" dirty="0">
                <a:solidFill>
                  <a:schemeClr val="bg1">
                    <a:lumMod val="50000"/>
                  </a:schemeClr>
                </a:solidFill>
                <a:cs typeface="+mn-ea"/>
                <a:sym typeface="+mn-lt"/>
              </a:rPr>
              <a:t>02</a:t>
            </a:r>
            <a:r>
              <a:rPr lang="en-US" sz="1100" dirty="0">
                <a:solidFill>
                  <a:schemeClr val="bg1">
                    <a:lumMod val="50000"/>
                  </a:schemeClr>
                </a:solidFill>
                <a:cs typeface="+mn-ea"/>
                <a:sym typeface="+mn-lt"/>
              </a:rPr>
              <a:t>  Professional Work</a:t>
            </a:r>
          </a:p>
        </p:txBody>
      </p:sp>
      <p:sp>
        <p:nvSpPr>
          <p:cNvPr id="28" name="TextBox 22">
            <a:extLst>
              <a:ext uri="{FF2B5EF4-FFF2-40B4-BE49-F238E27FC236}">
                <a16:creationId xmlns:a16="http://schemas.microsoft.com/office/drawing/2014/main" id="{46F12E94-A2FB-4E95-BF6C-26842EF115E3}"/>
              </a:ext>
            </a:extLst>
          </p:cNvPr>
          <p:cNvSpPr txBox="1"/>
          <p:nvPr/>
        </p:nvSpPr>
        <p:spPr>
          <a:xfrm>
            <a:off x="7212623" y="4179204"/>
            <a:ext cx="1956390" cy="511037"/>
          </a:xfrm>
          <a:prstGeom prst="rect">
            <a:avLst/>
          </a:prstGeom>
          <a:noFill/>
        </p:spPr>
        <p:txBody>
          <a:bodyPr wrap="square" rtlCol="0">
            <a:spAutoFit/>
          </a:bodyPr>
          <a:lstStyle/>
          <a:p>
            <a:pPr>
              <a:lnSpc>
                <a:spcPct val="130000"/>
              </a:lnSpc>
            </a:pPr>
            <a:r>
              <a:rPr lang="en-US" sz="1100" dirty="0">
                <a:solidFill>
                  <a:schemeClr val="bg1">
                    <a:lumMod val="50000"/>
                  </a:schemeClr>
                </a:solidFill>
                <a:cs typeface="+mn-ea"/>
                <a:sym typeface="+mn-lt"/>
              </a:rPr>
              <a:t>Click here to add content that matches the title.</a:t>
            </a:r>
          </a:p>
        </p:txBody>
      </p:sp>
      <p:sp>
        <p:nvSpPr>
          <p:cNvPr id="29" name="TextBox 23">
            <a:extLst>
              <a:ext uri="{FF2B5EF4-FFF2-40B4-BE49-F238E27FC236}">
                <a16:creationId xmlns:a16="http://schemas.microsoft.com/office/drawing/2014/main" id="{D701A4B6-CDA1-4432-8A4F-C7C0771C8EEF}"/>
              </a:ext>
            </a:extLst>
          </p:cNvPr>
          <p:cNvSpPr txBox="1"/>
          <p:nvPr/>
        </p:nvSpPr>
        <p:spPr>
          <a:xfrm>
            <a:off x="7212623" y="4848388"/>
            <a:ext cx="1582484" cy="369332"/>
          </a:xfrm>
          <a:prstGeom prst="rect">
            <a:avLst/>
          </a:prstGeom>
          <a:noFill/>
        </p:spPr>
        <p:txBody>
          <a:bodyPr wrap="none" rtlCol="0">
            <a:spAutoFit/>
          </a:bodyPr>
          <a:lstStyle/>
          <a:p>
            <a:r>
              <a:rPr lang="en-US" b="1" dirty="0">
                <a:solidFill>
                  <a:schemeClr val="bg1">
                    <a:lumMod val="50000"/>
                  </a:schemeClr>
                </a:solidFill>
                <a:cs typeface="+mn-ea"/>
                <a:sym typeface="+mn-lt"/>
              </a:rPr>
              <a:t>05</a:t>
            </a:r>
            <a:r>
              <a:rPr lang="en-US" sz="1100" dirty="0">
                <a:solidFill>
                  <a:schemeClr val="bg1">
                    <a:lumMod val="50000"/>
                  </a:schemeClr>
                </a:solidFill>
                <a:cs typeface="+mn-ea"/>
                <a:sym typeface="+mn-lt"/>
              </a:rPr>
              <a:t>  Online Support</a:t>
            </a:r>
          </a:p>
        </p:txBody>
      </p:sp>
      <p:sp>
        <p:nvSpPr>
          <p:cNvPr id="30" name="TextBox 24">
            <a:extLst>
              <a:ext uri="{FF2B5EF4-FFF2-40B4-BE49-F238E27FC236}">
                <a16:creationId xmlns:a16="http://schemas.microsoft.com/office/drawing/2014/main" id="{D99847BE-5A3A-4EC6-9784-9A01A0459447}"/>
              </a:ext>
            </a:extLst>
          </p:cNvPr>
          <p:cNvSpPr txBox="1"/>
          <p:nvPr/>
        </p:nvSpPr>
        <p:spPr>
          <a:xfrm>
            <a:off x="7212623" y="5223382"/>
            <a:ext cx="1956390" cy="511037"/>
          </a:xfrm>
          <a:prstGeom prst="rect">
            <a:avLst/>
          </a:prstGeom>
          <a:noFill/>
        </p:spPr>
        <p:txBody>
          <a:bodyPr wrap="square" rtlCol="0">
            <a:spAutoFit/>
          </a:bodyPr>
          <a:lstStyle/>
          <a:p>
            <a:pPr>
              <a:lnSpc>
                <a:spcPct val="130000"/>
              </a:lnSpc>
            </a:pPr>
            <a:r>
              <a:rPr lang="en-US" sz="1100" dirty="0">
                <a:solidFill>
                  <a:schemeClr val="bg1">
                    <a:lumMod val="50000"/>
                  </a:schemeClr>
                </a:solidFill>
                <a:cs typeface="+mn-ea"/>
                <a:sym typeface="+mn-lt"/>
              </a:rPr>
              <a:t>Click here to add content that matches the title.</a:t>
            </a:r>
          </a:p>
        </p:txBody>
      </p:sp>
      <p:sp>
        <p:nvSpPr>
          <p:cNvPr id="31" name="TextBox 25">
            <a:extLst>
              <a:ext uri="{FF2B5EF4-FFF2-40B4-BE49-F238E27FC236}">
                <a16:creationId xmlns:a16="http://schemas.microsoft.com/office/drawing/2014/main" id="{1D5E0506-1CBB-4411-AC6D-3D013CB5B716}"/>
              </a:ext>
            </a:extLst>
          </p:cNvPr>
          <p:cNvSpPr txBox="1"/>
          <p:nvPr/>
        </p:nvSpPr>
        <p:spPr>
          <a:xfrm>
            <a:off x="9635684" y="3759606"/>
            <a:ext cx="1736373" cy="369332"/>
          </a:xfrm>
          <a:prstGeom prst="rect">
            <a:avLst/>
          </a:prstGeom>
          <a:noFill/>
        </p:spPr>
        <p:txBody>
          <a:bodyPr wrap="none" rtlCol="0">
            <a:spAutoFit/>
          </a:bodyPr>
          <a:lstStyle/>
          <a:p>
            <a:r>
              <a:rPr lang="en-US" b="1" dirty="0">
                <a:solidFill>
                  <a:schemeClr val="bg1">
                    <a:lumMod val="50000"/>
                  </a:schemeClr>
                </a:solidFill>
                <a:cs typeface="+mn-ea"/>
                <a:sym typeface="+mn-lt"/>
              </a:rPr>
              <a:t>03</a:t>
            </a:r>
            <a:r>
              <a:rPr lang="en-US" sz="1100" dirty="0">
                <a:solidFill>
                  <a:schemeClr val="bg1">
                    <a:lumMod val="50000"/>
                  </a:schemeClr>
                </a:solidFill>
                <a:cs typeface="+mn-ea"/>
                <a:sym typeface="+mn-lt"/>
              </a:rPr>
              <a:t>  Business Strategy</a:t>
            </a:r>
          </a:p>
        </p:txBody>
      </p:sp>
      <p:sp>
        <p:nvSpPr>
          <p:cNvPr id="32" name="TextBox 26">
            <a:extLst>
              <a:ext uri="{FF2B5EF4-FFF2-40B4-BE49-F238E27FC236}">
                <a16:creationId xmlns:a16="http://schemas.microsoft.com/office/drawing/2014/main" id="{60B07952-DCA6-42E8-B6E1-6F77B6E88F3A}"/>
              </a:ext>
            </a:extLst>
          </p:cNvPr>
          <p:cNvSpPr txBox="1"/>
          <p:nvPr/>
        </p:nvSpPr>
        <p:spPr>
          <a:xfrm>
            <a:off x="9635684" y="4134600"/>
            <a:ext cx="1956390" cy="511037"/>
          </a:xfrm>
          <a:prstGeom prst="rect">
            <a:avLst/>
          </a:prstGeom>
          <a:noFill/>
        </p:spPr>
        <p:txBody>
          <a:bodyPr wrap="square" rtlCol="0">
            <a:spAutoFit/>
          </a:bodyPr>
          <a:lstStyle/>
          <a:p>
            <a:pPr>
              <a:lnSpc>
                <a:spcPct val="130000"/>
              </a:lnSpc>
            </a:pPr>
            <a:r>
              <a:rPr lang="en-US" sz="1100" dirty="0">
                <a:solidFill>
                  <a:schemeClr val="bg1">
                    <a:lumMod val="50000"/>
                  </a:schemeClr>
                </a:solidFill>
                <a:cs typeface="+mn-ea"/>
                <a:sym typeface="+mn-lt"/>
              </a:rPr>
              <a:t>Click here to add content that matches the title.</a:t>
            </a:r>
          </a:p>
        </p:txBody>
      </p:sp>
    </p:spTree>
    <p:extLst>
      <p:ext uri="{BB962C8B-B14F-4D97-AF65-F5344CB8AC3E}">
        <p14:creationId xmlns:p14="http://schemas.microsoft.com/office/powerpoint/2010/main" val="677215870"/>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750"/>
                                        <p:tgtEl>
                                          <p:spTgt spid="10"/>
                                        </p:tgtEl>
                                      </p:cBhvr>
                                    </p:animEffect>
                                    <p:anim calcmode="lin" valueType="num">
                                      <p:cBhvr>
                                        <p:cTn id="8" dur="750" fill="hold"/>
                                        <p:tgtEl>
                                          <p:spTgt spid="10"/>
                                        </p:tgtEl>
                                        <p:attrNameLst>
                                          <p:attrName>ppt_x</p:attrName>
                                        </p:attrNameLst>
                                      </p:cBhvr>
                                      <p:tavLst>
                                        <p:tav tm="0">
                                          <p:val>
                                            <p:strVal val="#ppt_x"/>
                                          </p:val>
                                        </p:tav>
                                        <p:tav tm="100000">
                                          <p:val>
                                            <p:strVal val="#ppt_x"/>
                                          </p:val>
                                        </p:tav>
                                      </p:tavLst>
                                    </p:anim>
                                    <p:anim calcmode="lin" valueType="num">
                                      <p:cBhvr>
                                        <p:cTn id="9" dur="75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42" presetClass="entr" presetSubtype="0"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250"/>
                                        <p:tgtEl>
                                          <p:spTgt spid="11"/>
                                        </p:tgtEl>
                                      </p:cBhvr>
                                    </p:animEffect>
                                    <p:anim calcmode="lin" valueType="num">
                                      <p:cBhvr>
                                        <p:cTn id="14" dur="250" fill="hold"/>
                                        <p:tgtEl>
                                          <p:spTgt spid="11"/>
                                        </p:tgtEl>
                                        <p:attrNameLst>
                                          <p:attrName>ppt_x</p:attrName>
                                        </p:attrNameLst>
                                      </p:cBhvr>
                                      <p:tavLst>
                                        <p:tav tm="0">
                                          <p:val>
                                            <p:strVal val="#ppt_x"/>
                                          </p:val>
                                        </p:tav>
                                        <p:tav tm="100000">
                                          <p:val>
                                            <p:strVal val="#ppt_x"/>
                                          </p:val>
                                        </p:tav>
                                      </p:tavLst>
                                    </p:anim>
                                    <p:anim calcmode="lin" valueType="num">
                                      <p:cBhvr>
                                        <p:cTn id="15" dur="250" fill="hold"/>
                                        <p:tgtEl>
                                          <p:spTgt spid="11"/>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250"/>
                                        <p:tgtEl>
                                          <p:spTgt spid="22"/>
                                        </p:tgtEl>
                                      </p:cBhvr>
                                    </p:animEffect>
                                    <p:anim calcmode="lin" valueType="num">
                                      <p:cBhvr>
                                        <p:cTn id="20" dur="250" fill="hold"/>
                                        <p:tgtEl>
                                          <p:spTgt spid="22"/>
                                        </p:tgtEl>
                                        <p:attrNameLst>
                                          <p:attrName>ppt_x</p:attrName>
                                        </p:attrNameLst>
                                      </p:cBhvr>
                                      <p:tavLst>
                                        <p:tav tm="0">
                                          <p:val>
                                            <p:strVal val="#ppt_x"/>
                                          </p:val>
                                        </p:tav>
                                        <p:tav tm="100000">
                                          <p:val>
                                            <p:strVal val="#ppt_x"/>
                                          </p:val>
                                        </p:tav>
                                      </p:tavLst>
                                    </p:anim>
                                    <p:anim calcmode="lin" valueType="num">
                                      <p:cBhvr>
                                        <p:cTn id="21" dur="250" fill="hold"/>
                                        <p:tgtEl>
                                          <p:spTgt spid="22"/>
                                        </p:tgtEl>
                                        <p:attrNameLst>
                                          <p:attrName>ppt_y</p:attrName>
                                        </p:attrNameLst>
                                      </p:cBhvr>
                                      <p:tavLst>
                                        <p:tav tm="0">
                                          <p:val>
                                            <p:strVal val="#ppt_y+.1"/>
                                          </p:val>
                                        </p:tav>
                                        <p:tav tm="100000">
                                          <p:val>
                                            <p:strVal val="#ppt_y"/>
                                          </p:val>
                                        </p:tav>
                                      </p:tavLst>
                                    </p:anim>
                                  </p:childTnLst>
                                </p:cTn>
                              </p:par>
                            </p:childTnLst>
                          </p:cTn>
                        </p:par>
                        <p:par>
                          <p:cTn id="22" fill="hold">
                            <p:stCondLst>
                              <p:cond delay="1250"/>
                            </p:stCondLst>
                            <p:childTnLst>
                              <p:par>
                                <p:cTn id="23" presetID="42" presetClass="entr" presetSubtype="0"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250"/>
                                        <p:tgtEl>
                                          <p:spTgt spid="23"/>
                                        </p:tgtEl>
                                      </p:cBhvr>
                                    </p:animEffect>
                                    <p:anim calcmode="lin" valueType="num">
                                      <p:cBhvr>
                                        <p:cTn id="26" dur="250" fill="hold"/>
                                        <p:tgtEl>
                                          <p:spTgt spid="23"/>
                                        </p:tgtEl>
                                        <p:attrNameLst>
                                          <p:attrName>ppt_x</p:attrName>
                                        </p:attrNameLst>
                                      </p:cBhvr>
                                      <p:tavLst>
                                        <p:tav tm="0">
                                          <p:val>
                                            <p:strVal val="#ppt_x"/>
                                          </p:val>
                                        </p:tav>
                                        <p:tav tm="100000">
                                          <p:val>
                                            <p:strVal val="#ppt_x"/>
                                          </p:val>
                                        </p:tav>
                                      </p:tavLst>
                                    </p:anim>
                                    <p:anim calcmode="lin" valueType="num">
                                      <p:cBhvr>
                                        <p:cTn id="27" dur="250" fill="hold"/>
                                        <p:tgtEl>
                                          <p:spTgt spid="23"/>
                                        </p:tgtEl>
                                        <p:attrNameLst>
                                          <p:attrName>ppt_y</p:attrName>
                                        </p:attrNameLst>
                                      </p:cBhvr>
                                      <p:tavLst>
                                        <p:tav tm="0">
                                          <p:val>
                                            <p:strVal val="#ppt_y+.1"/>
                                          </p:val>
                                        </p:tav>
                                        <p:tav tm="100000">
                                          <p:val>
                                            <p:strVal val="#ppt_y"/>
                                          </p:val>
                                        </p:tav>
                                      </p:tavLst>
                                    </p:anim>
                                  </p:childTnLst>
                                </p:cTn>
                              </p:par>
                            </p:childTnLst>
                          </p:cTn>
                        </p:par>
                        <p:par>
                          <p:cTn id="28" fill="hold">
                            <p:stCondLst>
                              <p:cond delay="1500"/>
                            </p:stCondLst>
                            <p:childTnLst>
                              <p:par>
                                <p:cTn id="29" presetID="42" presetClass="entr" presetSubtype="0" fill="hold" grpId="0"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250"/>
                                        <p:tgtEl>
                                          <p:spTgt spid="24"/>
                                        </p:tgtEl>
                                      </p:cBhvr>
                                    </p:animEffect>
                                    <p:anim calcmode="lin" valueType="num">
                                      <p:cBhvr>
                                        <p:cTn id="32" dur="250" fill="hold"/>
                                        <p:tgtEl>
                                          <p:spTgt spid="24"/>
                                        </p:tgtEl>
                                        <p:attrNameLst>
                                          <p:attrName>ppt_x</p:attrName>
                                        </p:attrNameLst>
                                      </p:cBhvr>
                                      <p:tavLst>
                                        <p:tav tm="0">
                                          <p:val>
                                            <p:strVal val="#ppt_x"/>
                                          </p:val>
                                        </p:tav>
                                        <p:tav tm="100000">
                                          <p:val>
                                            <p:strVal val="#ppt_x"/>
                                          </p:val>
                                        </p:tav>
                                      </p:tavLst>
                                    </p:anim>
                                    <p:anim calcmode="lin" valueType="num">
                                      <p:cBhvr>
                                        <p:cTn id="33" dur="250" fill="hold"/>
                                        <p:tgtEl>
                                          <p:spTgt spid="24"/>
                                        </p:tgtEl>
                                        <p:attrNameLst>
                                          <p:attrName>ppt_y</p:attrName>
                                        </p:attrNameLst>
                                      </p:cBhvr>
                                      <p:tavLst>
                                        <p:tav tm="0">
                                          <p:val>
                                            <p:strVal val="#ppt_y+.1"/>
                                          </p:val>
                                        </p:tav>
                                        <p:tav tm="100000">
                                          <p:val>
                                            <p:strVal val="#ppt_y"/>
                                          </p:val>
                                        </p:tav>
                                      </p:tavLst>
                                    </p:anim>
                                  </p:childTnLst>
                                </p:cTn>
                              </p:par>
                            </p:childTnLst>
                          </p:cTn>
                        </p:par>
                        <p:par>
                          <p:cTn id="34" fill="hold">
                            <p:stCondLst>
                              <p:cond delay="1750"/>
                            </p:stCondLst>
                            <p:childTnLst>
                              <p:par>
                                <p:cTn id="35" presetID="42" presetClass="entr" presetSubtype="0"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250"/>
                                        <p:tgtEl>
                                          <p:spTgt spid="25"/>
                                        </p:tgtEl>
                                      </p:cBhvr>
                                    </p:animEffect>
                                    <p:anim calcmode="lin" valueType="num">
                                      <p:cBhvr>
                                        <p:cTn id="38" dur="250" fill="hold"/>
                                        <p:tgtEl>
                                          <p:spTgt spid="25"/>
                                        </p:tgtEl>
                                        <p:attrNameLst>
                                          <p:attrName>ppt_x</p:attrName>
                                        </p:attrNameLst>
                                      </p:cBhvr>
                                      <p:tavLst>
                                        <p:tav tm="0">
                                          <p:val>
                                            <p:strVal val="#ppt_x"/>
                                          </p:val>
                                        </p:tav>
                                        <p:tav tm="100000">
                                          <p:val>
                                            <p:strVal val="#ppt_x"/>
                                          </p:val>
                                        </p:tav>
                                      </p:tavLst>
                                    </p:anim>
                                    <p:anim calcmode="lin" valueType="num">
                                      <p:cBhvr>
                                        <p:cTn id="39" dur="250" fill="hold"/>
                                        <p:tgtEl>
                                          <p:spTgt spid="25"/>
                                        </p:tgtEl>
                                        <p:attrNameLst>
                                          <p:attrName>ppt_y</p:attrName>
                                        </p:attrNameLst>
                                      </p:cBhvr>
                                      <p:tavLst>
                                        <p:tav tm="0">
                                          <p:val>
                                            <p:strVal val="#ppt_y+.1"/>
                                          </p:val>
                                        </p:tav>
                                        <p:tav tm="100000">
                                          <p:val>
                                            <p:strVal val="#ppt_y"/>
                                          </p:val>
                                        </p:tav>
                                      </p:tavLst>
                                    </p:anim>
                                  </p:childTnLst>
                                </p:cTn>
                              </p:par>
                            </p:childTnLst>
                          </p:cTn>
                        </p:par>
                        <p:par>
                          <p:cTn id="40" fill="hold">
                            <p:stCondLst>
                              <p:cond delay="2000"/>
                            </p:stCondLst>
                            <p:childTnLst>
                              <p:par>
                                <p:cTn id="41" presetID="42" presetClass="entr" presetSubtype="0"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fade">
                                      <p:cBhvr>
                                        <p:cTn id="43" dur="250"/>
                                        <p:tgtEl>
                                          <p:spTgt spid="26"/>
                                        </p:tgtEl>
                                      </p:cBhvr>
                                    </p:animEffect>
                                    <p:anim calcmode="lin" valueType="num">
                                      <p:cBhvr>
                                        <p:cTn id="44" dur="250" fill="hold"/>
                                        <p:tgtEl>
                                          <p:spTgt spid="26"/>
                                        </p:tgtEl>
                                        <p:attrNameLst>
                                          <p:attrName>ppt_x</p:attrName>
                                        </p:attrNameLst>
                                      </p:cBhvr>
                                      <p:tavLst>
                                        <p:tav tm="0">
                                          <p:val>
                                            <p:strVal val="#ppt_x"/>
                                          </p:val>
                                        </p:tav>
                                        <p:tav tm="100000">
                                          <p:val>
                                            <p:strVal val="#ppt_x"/>
                                          </p:val>
                                        </p:tav>
                                      </p:tavLst>
                                    </p:anim>
                                    <p:anim calcmode="lin" valueType="num">
                                      <p:cBhvr>
                                        <p:cTn id="45" dur="250" fill="hold"/>
                                        <p:tgtEl>
                                          <p:spTgt spid="26"/>
                                        </p:tgtEl>
                                        <p:attrNameLst>
                                          <p:attrName>ppt_y</p:attrName>
                                        </p:attrNameLst>
                                      </p:cBhvr>
                                      <p:tavLst>
                                        <p:tav tm="0">
                                          <p:val>
                                            <p:strVal val="#ppt_y+.1"/>
                                          </p:val>
                                        </p:tav>
                                        <p:tav tm="100000">
                                          <p:val>
                                            <p:strVal val="#ppt_y"/>
                                          </p:val>
                                        </p:tav>
                                      </p:tavLst>
                                    </p:anim>
                                  </p:childTnLst>
                                </p:cTn>
                              </p:par>
                            </p:childTnLst>
                          </p:cTn>
                        </p:par>
                        <p:par>
                          <p:cTn id="46" fill="hold">
                            <p:stCondLst>
                              <p:cond delay="2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250"/>
                                        <p:tgtEl>
                                          <p:spTgt spid="27"/>
                                        </p:tgtEl>
                                      </p:cBhvr>
                                    </p:animEffect>
                                    <p:anim calcmode="lin" valueType="num">
                                      <p:cBhvr>
                                        <p:cTn id="50" dur="250" fill="hold"/>
                                        <p:tgtEl>
                                          <p:spTgt spid="27"/>
                                        </p:tgtEl>
                                        <p:attrNameLst>
                                          <p:attrName>ppt_x</p:attrName>
                                        </p:attrNameLst>
                                      </p:cBhvr>
                                      <p:tavLst>
                                        <p:tav tm="0">
                                          <p:val>
                                            <p:strVal val="#ppt_x"/>
                                          </p:val>
                                        </p:tav>
                                        <p:tav tm="100000">
                                          <p:val>
                                            <p:strVal val="#ppt_x"/>
                                          </p:val>
                                        </p:tav>
                                      </p:tavLst>
                                    </p:anim>
                                    <p:anim calcmode="lin" valueType="num">
                                      <p:cBhvr>
                                        <p:cTn id="51" dur="25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2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250"/>
                                        <p:tgtEl>
                                          <p:spTgt spid="28"/>
                                        </p:tgtEl>
                                      </p:cBhvr>
                                    </p:animEffect>
                                    <p:anim calcmode="lin" valueType="num">
                                      <p:cBhvr>
                                        <p:cTn id="56" dur="250" fill="hold"/>
                                        <p:tgtEl>
                                          <p:spTgt spid="28"/>
                                        </p:tgtEl>
                                        <p:attrNameLst>
                                          <p:attrName>ppt_x</p:attrName>
                                        </p:attrNameLst>
                                      </p:cBhvr>
                                      <p:tavLst>
                                        <p:tav tm="0">
                                          <p:val>
                                            <p:strVal val="#ppt_x"/>
                                          </p:val>
                                        </p:tav>
                                        <p:tav tm="100000">
                                          <p:val>
                                            <p:strVal val="#ppt_x"/>
                                          </p:val>
                                        </p:tav>
                                      </p:tavLst>
                                    </p:anim>
                                    <p:anim calcmode="lin" valueType="num">
                                      <p:cBhvr>
                                        <p:cTn id="57" dur="250" fill="hold"/>
                                        <p:tgtEl>
                                          <p:spTgt spid="28"/>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Effect transition="in" filter="fade">
                                      <p:cBhvr>
                                        <p:cTn id="61" dur="250"/>
                                        <p:tgtEl>
                                          <p:spTgt spid="29"/>
                                        </p:tgtEl>
                                      </p:cBhvr>
                                    </p:animEffect>
                                    <p:anim calcmode="lin" valueType="num">
                                      <p:cBhvr>
                                        <p:cTn id="62" dur="250" fill="hold"/>
                                        <p:tgtEl>
                                          <p:spTgt spid="29"/>
                                        </p:tgtEl>
                                        <p:attrNameLst>
                                          <p:attrName>ppt_x</p:attrName>
                                        </p:attrNameLst>
                                      </p:cBhvr>
                                      <p:tavLst>
                                        <p:tav tm="0">
                                          <p:val>
                                            <p:strVal val="#ppt_x"/>
                                          </p:val>
                                        </p:tav>
                                        <p:tav tm="100000">
                                          <p:val>
                                            <p:strVal val="#ppt_x"/>
                                          </p:val>
                                        </p:tav>
                                      </p:tavLst>
                                    </p:anim>
                                    <p:anim calcmode="lin" valueType="num">
                                      <p:cBhvr>
                                        <p:cTn id="63" dur="250" fill="hold"/>
                                        <p:tgtEl>
                                          <p:spTgt spid="29"/>
                                        </p:tgtEl>
                                        <p:attrNameLst>
                                          <p:attrName>ppt_y</p:attrName>
                                        </p:attrNameLst>
                                      </p:cBhvr>
                                      <p:tavLst>
                                        <p:tav tm="0">
                                          <p:val>
                                            <p:strVal val="#ppt_y+.1"/>
                                          </p:val>
                                        </p:tav>
                                        <p:tav tm="100000">
                                          <p:val>
                                            <p:strVal val="#ppt_y"/>
                                          </p:val>
                                        </p:tav>
                                      </p:tavLst>
                                    </p:anim>
                                  </p:childTnLst>
                                </p:cTn>
                              </p:par>
                            </p:childTnLst>
                          </p:cTn>
                        </p:par>
                        <p:par>
                          <p:cTn id="64" fill="hold">
                            <p:stCondLst>
                              <p:cond delay="3000"/>
                            </p:stCondLst>
                            <p:childTnLst>
                              <p:par>
                                <p:cTn id="65" presetID="42" presetClass="entr" presetSubtype="0"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fade">
                                      <p:cBhvr>
                                        <p:cTn id="67" dur="250"/>
                                        <p:tgtEl>
                                          <p:spTgt spid="30"/>
                                        </p:tgtEl>
                                      </p:cBhvr>
                                    </p:animEffect>
                                    <p:anim calcmode="lin" valueType="num">
                                      <p:cBhvr>
                                        <p:cTn id="68" dur="250" fill="hold"/>
                                        <p:tgtEl>
                                          <p:spTgt spid="30"/>
                                        </p:tgtEl>
                                        <p:attrNameLst>
                                          <p:attrName>ppt_x</p:attrName>
                                        </p:attrNameLst>
                                      </p:cBhvr>
                                      <p:tavLst>
                                        <p:tav tm="0">
                                          <p:val>
                                            <p:strVal val="#ppt_x"/>
                                          </p:val>
                                        </p:tav>
                                        <p:tav tm="100000">
                                          <p:val>
                                            <p:strVal val="#ppt_x"/>
                                          </p:val>
                                        </p:tav>
                                      </p:tavLst>
                                    </p:anim>
                                    <p:anim calcmode="lin" valueType="num">
                                      <p:cBhvr>
                                        <p:cTn id="69" dur="250" fill="hold"/>
                                        <p:tgtEl>
                                          <p:spTgt spid="30"/>
                                        </p:tgtEl>
                                        <p:attrNameLst>
                                          <p:attrName>ppt_y</p:attrName>
                                        </p:attrNameLst>
                                      </p:cBhvr>
                                      <p:tavLst>
                                        <p:tav tm="0">
                                          <p:val>
                                            <p:strVal val="#ppt_y+.1"/>
                                          </p:val>
                                        </p:tav>
                                        <p:tav tm="100000">
                                          <p:val>
                                            <p:strVal val="#ppt_y"/>
                                          </p:val>
                                        </p:tav>
                                      </p:tavLst>
                                    </p:anim>
                                  </p:childTnLst>
                                </p:cTn>
                              </p:par>
                            </p:childTnLst>
                          </p:cTn>
                        </p:par>
                        <p:par>
                          <p:cTn id="70" fill="hold">
                            <p:stCondLst>
                              <p:cond delay="3250"/>
                            </p:stCondLst>
                            <p:childTnLst>
                              <p:par>
                                <p:cTn id="71" presetID="42" presetClass="entr" presetSubtype="0" fill="hold" grpId="0" nodeType="afterEffect">
                                  <p:stCondLst>
                                    <p:cond delay="0"/>
                                  </p:stCondLst>
                                  <p:childTnLst>
                                    <p:set>
                                      <p:cBhvr>
                                        <p:cTn id="72" dur="1" fill="hold">
                                          <p:stCondLst>
                                            <p:cond delay="0"/>
                                          </p:stCondLst>
                                        </p:cTn>
                                        <p:tgtEl>
                                          <p:spTgt spid="31"/>
                                        </p:tgtEl>
                                        <p:attrNameLst>
                                          <p:attrName>style.visibility</p:attrName>
                                        </p:attrNameLst>
                                      </p:cBhvr>
                                      <p:to>
                                        <p:strVal val="visible"/>
                                      </p:to>
                                    </p:set>
                                    <p:animEffect transition="in" filter="fade">
                                      <p:cBhvr>
                                        <p:cTn id="73" dur="250"/>
                                        <p:tgtEl>
                                          <p:spTgt spid="31"/>
                                        </p:tgtEl>
                                      </p:cBhvr>
                                    </p:animEffect>
                                    <p:anim calcmode="lin" valueType="num">
                                      <p:cBhvr>
                                        <p:cTn id="74" dur="250" fill="hold"/>
                                        <p:tgtEl>
                                          <p:spTgt spid="31"/>
                                        </p:tgtEl>
                                        <p:attrNameLst>
                                          <p:attrName>ppt_x</p:attrName>
                                        </p:attrNameLst>
                                      </p:cBhvr>
                                      <p:tavLst>
                                        <p:tav tm="0">
                                          <p:val>
                                            <p:strVal val="#ppt_x"/>
                                          </p:val>
                                        </p:tav>
                                        <p:tav tm="100000">
                                          <p:val>
                                            <p:strVal val="#ppt_x"/>
                                          </p:val>
                                        </p:tav>
                                      </p:tavLst>
                                    </p:anim>
                                    <p:anim calcmode="lin" valueType="num">
                                      <p:cBhvr>
                                        <p:cTn id="75" dur="250" fill="hold"/>
                                        <p:tgtEl>
                                          <p:spTgt spid="31"/>
                                        </p:tgtEl>
                                        <p:attrNameLst>
                                          <p:attrName>ppt_y</p:attrName>
                                        </p:attrNameLst>
                                      </p:cBhvr>
                                      <p:tavLst>
                                        <p:tav tm="0">
                                          <p:val>
                                            <p:strVal val="#ppt_y+.1"/>
                                          </p:val>
                                        </p:tav>
                                        <p:tav tm="100000">
                                          <p:val>
                                            <p:strVal val="#ppt_y"/>
                                          </p:val>
                                        </p:tav>
                                      </p:tavLst>
                                    </p:anim>
                                  </p:childTnLst>
                                </p:cTn>
                              </p:par>
                            </p:childTnLst>
                          </p:cTn>
                        </p:par>
                        <p:par>
                          <p:cTn id="76" fill="hold">
                            <p:stCondLst>
                              <p:cond delay="3500"/>
                            </p:stCondLst>
                            <p:childTnLst>
                              <p:par>
                                <p:cTn id="77" presetID="42"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250"/>
                                        <p:tgtEl>
                                          <p:spTgt spid="32"/>
                                        </p:tgtEl>
                                      </p:cBhvr>
                                    </p:animEffect>
                                    <p:anim calcmode="lin" valueType="num">
                                      <p:cBhvr>
                                        <p:cTn id="80" dur="250" fill="hold"/>
                                        <p:tgtEl>
                                          <p:spTgt spid="32"/>
                                        </p:tgtEl>
                                        <p:attrNameLst>
                                          <p:attrName>ppt_x</p:attrName>
                                        </p:attrNameLst>
                                      </p:cBhvr>
                                      <p:tavLst>
                                        <p:tav tm="0">
                                          <p:val>
                                            <p:strVal val="#ppt_x"/>
                                          </p:val>
                                        </p:tav>
                                        <p:tav tm="100000">
                                          <p:val>
                                            <p:strVal val="#ppt_x"/>
                                          </p:val>
                                        </p:tav>
                                      </p:tavLst>
                                    </p:anim>
                                    <p:anim calcmode="lin" valueType="num">
                                      <p:cBhvr>
                                        <p:cTn id="81" dur="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P spid="27" grpId="0"/>
      <p:bldP spid="28" grpId="0"/>
      <p:bldP spid="29" grpId="0"/>
      <p:bldP spid="30" grpId="0"/>
      <p:bldP spid="31" grpId="0"/>
      <p:bldP spid="3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a:extLst>
              <a:ext uri="{FF2B5EF4-FFF2-40B4-BE49-F238E27FC236}">
                <a16:creationId xmlns:a16="http://schemas.microsoft.com/office/drawing/2014/main" id="{A09ABD18-E0F6-43B9-BA06-155BE8737909}"/>
              </a:ext>
            </a:extLst>
          </p:cNvPr>
          <p:cNvGrpSpPr/>
          <p:nvPr/>
        </p:nvGrpSpPr>
        <p:grpSpPr>
          <a:xfrm>
            <a:off x="0" y="220275"/>
            <a:ext cx="12190413" cy="941775"/>
            <a:chOff x="0" y="220275"/>
            <a:chExt cx="12190413" cy="941775"/>
          </a:xfrm>
        </p:grpSpPr>
        <p:grpSp>
          <p:nvGrpSpPr>
            <p:cNvPr id="7" name="组合 6">
              <a:extLst>
                <a:ext uri="{FF2B5EF4-FFF2-40B4-BE49-F238E27FC236}">
                  <a16:creationId xmlns:a16="http://schemas.microsoft.com/office/drawing/2014/main" id="{91A78D73-1534-4CEC-A1A8-97E5AD40ECCB}"/>
                </a:ext>
              </a:extLst>
            </p:cNvPr>
            <p:cNvGrpSpPr/>
            <p:nvPr/>
          </p:nvGrpSpPr>
          <p:grpSpPr>
            <a:xfrm>
              <a:off x="0" y="223297"/>
              <a:ext cx="12190413" cy="938753"/>
              <a:chOff x="0" y="223297"/>
              <a:chExt cx="12190413" cy="938753"/>
            </a:xfrm>
          </p:grpSpPr>
          <p:grpSp>
            <p:nvGrpSpPr>
              <p:cNvPr id="3" name="组合 2">
                <a:extLst>
                  <a:ext uri="{FF2B5EF4-FFF2-40B4-BE49-F238E27FC236}">
                    <a16:creationId xmlns:a16="http://schemas.microsoft.com/office/drawing/2014/main" id="{221BB330-C659-4041-8497-81889502ABCF}"/>
                  </a:ext>
                </a:extLst>
              </p:cNvPr>
              <p:cNvGrpSpPr/>
              <p:nvPr/>
            </p:nvGrpSpPr>
            <p:grpSpPr>
              <a:xfrm>
                <a:off x="4470555" y="223297"/>
                <a:ext cx="3255324" cy="750249"/>
                <a:chOff x="1143155" y="278633"/>
                <a:chExt cx="3255324" cy="750249"/>
              </a:xfrm>
            </p:grpSpPr>
            <p:sp>
              <p:nvSpPr>
                <p:cNvPr id="4" name="TextBox 8">
                  <a:extLst>
                    <a:ext uri="{FF2B5EF4-FFF2-40B4-BE49-F238E27FC236}">
                      <a16:creationId xmlns:a16="http://schemas.microsoft.com/office/drawing/2014/main" id="{FAD4A74A-6089-42C7-80E6-C3319B374D80}"/>
                    </a:ext>
                  </a:extLst>
                </p:cNvPr>
                <p:cNvSpPr txBox="1">
                  <a:spLocks noChangeArrowheads="1"/>
                </p:cNvSpPr>
                <p:nvPr/>
              </p:nvSpPr>
              <p:spPr bwMode="auto">
                <a:xfrm>
                  <a:off x="1143156" y="278633"/>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en-US" altLang="zh-CN" sz="3200" dirty="0">
                      <a:solidFill>
                        <a:schemeClr val="tx2">
                          <a:lumMod val="50000"/>
                        </a:schemeClr>
                      </a:solidFill>
                      <a:cs typeface="+mn-ea"/>
                      <a:sym typeface="+mn-lt"/>
                    </a:rPr>
                    <a:t>Add title text</a:t>
                  </a:r>
                  <a:endParaRPr lang="zh-CN" altLang="en-US" sz="3200" dirty="0">
                    <a:solidFill>
                      <a:schemeClr val="tx2">
                        <a:lumMod val="50000"/>
                      </a:schemeClr>
                    </a:solidFill>
                    <a:cs typeface="+mn-ea"/>
                    <a:sym typeface="+mn-lt"/>
                  </a:endParaRPr>
                </a:p>
              </p:txBody>
            </p:sp>
            <p:sp>
              <p:nvSpPr>
                <p:cNvPr id="5" name="TextBox 8">
                  <a:extLst>
                    <a:ext uri="{FF2B5EF4-FFF2-40B4-BE49-F238E27FC236}">
                      <a16:creationId xmlns:a16="http://schemas.microsoft.com/office/drawing/2014/main" id="{CBE39269-C6CD-4C9B-B3BE-3D41352680AF}"/>
                    </a:ext>
                  </a:extLst>
                </p:cNvPr>
                <p:cNvSpPr txBox="1">
                  <a:spLocks noChangeArrowheads="1"/>
                </p:cNvSpPr>
                <p:nvPr/>
              </p:nvSpPr>
              <p:spPr bwMode="auto">
                <a:xfrm>
                  <a:off x="1143155" y="844216"/>
                  <a:ext cx="325532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algn="ctr" eaLnBrk="1" hangingPunct="1"/>
                  <a:r>
                    <a:rPr lang="en-US" altLang="zh-CN" sz="1200" dirty="0">
                      <a:solidFill>
                        <a:srgbClr val="C00000"/>
                      </a:solidFill>
                      <a:cs typeface="+mn-ea"/>
                      <a:sym typeface="+mn-lt"/>
                    </a:rPr>
                    <a:t>CLICK TO ADD CAPTION TEXT</a:t>
                  </a:r>
                  <a:endParaRPr lang="zh-CN" altLang="en-US" sz="1200" dirty="0">
                    <a:solidFill>
                      <a:srgbClr val="C00000"/>
                    </a:solidFill>
                    <a:cs typeface="+mn-ea"/>
                    <a:sym typeface="+mn-lt"/>
                  </a:endParaRPr>
                </a:p>
              </p:txBody>
            </p:sp>
          </p:grpSp>
          <p:cxnSp>
            <p:nvCxnSpPr>
              <p:cNvPr id="6" name="直接连接符 5">
                <a:extLst>
                  <a:ext uri="{FF2B5EF4-FFF2-40B4-BE49-F238E27FC236}">
                    <a16:creationId xmlns:a16="http://schemas.microsoft.com/office/drawing/2014/main" id="{A04BADEE-C3C6-4893-B473-ED048E7FD8D5}"/>
                  </a:ext>
                </a:extLst>
              </p:cNvPr>
              <p:cNvCxnSpPr/>
              <p:nvPr/>
            </p:nvCxnSpPr>
            <p:spPr>
              <a:xfrm>
                <a:off x="0" y="1162050"/>
                <a:ext cx="12190413" cy="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grpSp>
        <p:pic>
          <p:nvPicPr>
            <p:cNvPr id="8" name="图片 7">
              <a:extLst>
                <a:ext uri="{FF2B5EF4-FFF2-40B4-BE49-F238E27FC236}">
                  <a16:creationId xmlns:a16="http://schemas.microsoft.com/office/drawing/2014/main" id="{ED40208C-728E-41BE-A1F2-E848D5A4A6C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7457829" y="220275"/>
              <a:ext cx="1101533" cy="742005"/>
            </a:xfrm>
            <a:prstGeom prst="rect">
              <a:avLst/>
            </a:prstGeom>
          </p:spPr>
        </p:pic>
        <p:pic>
          <p:nvPicPr>
            <p:cNvPr id="9" name="图片 8">
              <a:extLst>
                <a:ext uri="{FF2B5EF4-FFF2-40B4-BE49-F238E27FC236}">
                  <a16:creationId xmlns:a16="http://schemas.microsoft.com/office/drawing/2014/main" id="{6B068F9C-E5BD-4227-B27E-F423175EF4F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58697" y="220275"/>
              <a:ext cx="1101533" cy="742005"/>
            </a:xfrm>
            <a:prstGeom prst="rect">
              <a:avLst/>
            </a:prstGeom>
          </p:spPr>
        </p:pic>
      </p:grpSp>
      <p:grpSp>
        <p:nvGrpSpPr>
          <p:cNvPr id="11" name="组合 10">
            <a:extLst>
              <a:ext uri="{FF2B5EF4-FFF2-40B4-BE49-F238E27FC236}">
                <a16:creationId xmlns:a16="http://schemas.microsoft.com/office/drawing/2014/main" id="{0DEF18D3-9F36-4D9A-AF9F-66BE6E74AEFA}"/>
              </a:ext>
            </a:extLst>
          </p:cNvPr>
          <p:cNvGrpSpPr/>
          <p:nvPr/>
        </p:nvGrpSpPr>
        <p:grpSpPr>
          <a:xfrm flipH="1">
            <a:off x="4808990" y="2483080"/>
            <a:ext cx="5614616" cy="3137400"/>
            <a:chOff x="582776" y="2215392"/>
            <a:chExt cx="4310449" cy="2408643"/>
          </a:xfrm>
        </p:grpSpPr>
        <p:sp>
          <p:nvSpPr>
            <p:cNvPr id="12" name="Rectangle 6">
              <a:extLst>
                <a:ext uri="{FF2B5EF4-FFF2-40B4-BE49-F238E27FC236}">
                  <a16:creationId xmlns:a16="http://schemas.microsoft.com/office/drawing/2014/main" id="{3F4CCC1A-5955-484C-84E0-55EA6EBCF4D0}"/>
                </a:ext>
              </a:extLst>
            </p:cNvPr>
            <p:cNvSpPr/>
            <p:nvPr/>
          </p:nvSpPr>
          <p:spPr>
            <a:xfrm>
              <a:off x="588663" y="2485461"/>
              <a:ext cx="4223344" cy="157882"/>
            </a:xfrm>
            <a:prstGeom prst="rect">
              <a:avLst/>
            </a:prstGeom>
            <a:pattFill prst="dkDnDiag">
              <a:fgClr>
                <a:schemeClr val="bg1">
                  <a:lumMod val="85000"/>
                </a:schemeClr>
              </a:fgClr>
              <a:bgClr>
                <a:schemeClr val="bg1">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332" rtl="0" eaLnBrk="1" latinLnBrk="0" hangingPunct="1">
                <a:defRPr sz="1800" kern="1200">
                  <a:solidFill>
                    <a:schemeClr val="lt1"/>
                  </a:solidFill>
                  <a:latin typeface="+mn-lt"/>
                  <a:ea typeface="+mn-ea"/>
                  <a:cs typeface="+mn-cs"/>
                </a:defRPr>
              </a:lvl1pPr>
              <a:lvl2pPr marL="457167" algn="l" defTabSz="914332" rtl="0" eaLnBrk="1" latinLnBrk="0" hangingPunct="1">
                <a:defRPr sz="1800" kern="1200">
                  <a:solidFill>
                    <a:schemeClr val="lt1"/>
                  </a:solidFill>
                  <a:latin typeface="+mn-lt"/>
                  <a:ea typeface="+mn-ea"/>
                  <a:cs typeface="+mn-cs"/>
                </a:defRPr>
              </a:lvl2pPr>
              <a:lvl3pPr marL="914332" algn="l" defTabSz="914332" rtl="0" eaLnBrk="1" latinLnBrk="0" hangingPunct="1">
                <a:defRPr sz="1800" kern="1200">
                  <a:solidFill>
                    <a:schemeClr val="lt1"/>
                  </a:solidFill>
                  <a:latin typeface="+mn-lt"/>
                  <a:ea typeface="+mn-ea"/>
                  <a:cs typeface="+mn-cs"/>
                </a:defRPr>
              </a:lvl3pPr>
              <a:lvl4pPr marL="1371498" algn="l" defTabSz="914332" rtl="0" eaLnBrk="1" latinLnBrk="0" hangingPunct="1">
                <a:defRPr sz="1800" kern="1200">
                  <a:solidFill>
                    <a:schemeClr val="lt1"/>
                  </a:solidFill>
                  <a:latin typeface="+mn-lt"/>
                  <a:ea typeface="+mn-ea"/>
                  <a:cs typeface="+mn-cs"/>
                </a:defRPr>
              </a:lvl4pPr>
              <a:lvl5pPr marL="1828664" algn="l" defTabSz="914332" rtl="0" eaLnBrk="1" latinLnBrk="0" hangingPunct="1">
                <a:defRPr sz="1800" kern="1200">
                  <a:solidFill>
                    <a:schemeClr val="lt1"/>
                  </a:solidFill>
                  <a:latin typeface="+mn-lt"/>
                  <a:ea typeface="+mn-ea"/>
                  <a:cs typeface="+mn-cs"/>
                </a:defRPr>
              </a:lvl5pPr>
              <a:lvl6pPr marL="2285830" algn="l" defTabSz="914332" rtl="0" eaLnBrk="1" latinLnBrk="0" hangingPunct="1">
                <a:defRPr sz="1800" kern="1200">
                  <a:solidFill>
                    <a:schemeClr val="lt1"/>
                  </a:solidFill>
                  <a:latin typeface="+mn-lt"/>
                  <a:ea typeface="+mn-ea"/>
                  <a:cs typeface="+mn-cs"/>
                </a:defRPr>
              </a:lvl6pPr>
              <a:lvl7pPr marL="2742994" algn="l" defTabSz="914332" rtl="0" eaLnBrk="1" latinLnBrk="0" hangingPunct="1">
                <a:defRPr sz="1800" kern="1200">
                  <a:solidFill>
                    <a:schemeClr val="lt1"/>
                  </a:solidFill>
                  <a:latin typeface="+mn-lt"/>
                  <a:ea typeface="+mn-ea"/>
                  <a:cs typeface="+mn-cs"/>
                </a:defRPr>
              </a:lvl7pPr>
              <a:lvl8pPr marL="3200160" algn="l" defTabSz="914332" rtl="0" eaLnBrk="1" latinLnBrk="0" hangingPunct="1">
                <a:defRPr sz="1800" kern="1200">
                  <a:solidFill>
                    <a:schemeClr val="lt1"/>
                  </a:solidFill>
                  <a:latin typeface="+mn-lt"/>
                  <a:ea typeface="+mn-ea"/>
                  <a:cs typeface="+mn-cs"/>
                </a:defRPr>
              </a:lvl8pPr>
              <a:lvl9pPr marL="3657327" algn="l" defTabSz="914332" rtl="0" eaLnBrk="1" latinLnBrk="0" hangingPunct="1">
                <a:defRPr sz="1800" kern="1200">
                  <a:solidFill>
                    <a:schemeClr val="lt1"/>
                  </a:solidFill>
                  <a:latin typeface="+mn-lt"/>
                  <a:ea typeface="+mn-ea"/>
                  <a:cs typeface="+mn-cs"/>
                </a:defRPr>
              </a:lvl9pPr>
            </a:lstStyle>
            <a:p>
              <a:pPr algn="ctr"/>
              <a:endParaRPr lang="id-ID" sz="2400" dirty="0">
                <a:cs typeface="+mn-ea"/>
                <a:sym typeface="+mn-lt"/>
              </a:endParaRPr>
            </a:p>
          </p:txBody>
        </p:sp>
        <p:sp>
          <p:nvSpPr>
            <p:cNvPr id="13" name="Rectangle 7">
              <a:extLst>
                <a:ext uri="{FF2B5EF4-FFF2-40B4-BE49-F238E27FC236}">
                  <a16:creationId xmlns:a16="http://schemas.microsoft.com/office/drawing/2014/main" id="{8B34DCA2-4ECC-4489-B844-6397E604E3BB}"/>
                </a:ext>
              </a:extLst>
            </p:cNvPr>
            <p:cNvSpPr/>
            <p:nvPr/>
          </p:nvSpPr>
          <p:spPr>
            <a:xfrm>
              <a:off x="588663" y="2485461"/>
              <a:ext cx="2897245" cy="157882"/>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332" rtl="0" eaLnBrk="1" latinLnBrk="0" hangingPunct="1">
                <a:defRPr sz="1800" kern="1200">
                  <a:solidFill>
                    <a:schemeClr val="lt1"/>
                  </a:solidFill>
                  <a:latin typeface="+mn-lt"/>
                  <a:ea typeface="+mn-ea"/>
                  <a:cs typeface="+mn-cs"/>
                </a:defRPr>
              </a:lvl1pPr>
              <a:lvl2pPr marL="457167" algn="l" defTabSz="914332" rtl="0" eaLnBrk="1" latinLnBrk="0" hangingPunct="1">
                <a:defRPr sz="1800" kern="1200">
                  <a:solidFill>
                    <a:schemeClr val="lt1"/>
                  </a:solidFill>
                  <a:latin typeface="+mn-lt"/>
                  <a:ea typeface="+mn-ea"/>
                  <a:cs typeface="+mn-cs"/>
                </a:defRPr>
              </a:lvl2pPr>
              <a:lvl3pPr marL="914332" algn="l" defTabSz="914332" rtl="0" eaLnBrk="1" latinLnBrk="0" hangingPunct="1">
                <a:defRPr sz="1800" kern="1200">
                  <a:solidFill>
                    <a:schemeClr val="lt1"/>
                  </a:solidFill>
                  <a:latin typeface="+mn-lt"/>
                  <a:ea typeface="+mn-ea"/>
                  <a:cs typeface="+mn-cs"/>
                </a:defRPr>
              </a:lvl3pPr>
              <a:lvl4pPr marL="1371498" algn="l" defTabSz="914332" rtl="0" eaLnBrk="1" latinLnBrk="0" hangingPunct="1">
                <a:defRPr sz="1800" kern="1200">
                  <a:solidFill>
                    <a:schemeClr val="lt1"/>
                  </a:solidFill>
                  <a:latin typeface="+mn-lt"/>
                  <a:ea typeface="+mn-ea"/>
                  <a:cs typeface="+mn-cs"/>
                </a:defRPr>
              </a:lvl4pPr>
              <a:lvl5pPr marL="1828664" algn="l" defTabSz="914332" rtl="0" eaLnBrk="1" latinLnBrk="0" hangingPunct="1">
                <a:defRPr sz="1800" kern="1200">
                  <a:solidFill>
                    <a:schemeClr val="lt1"/>
                  </a:solidFill>
                  <a:latin typeface="+mn-lt"/>
                  <a:ea typeface="+mn-ea"/>
                  <a:cs typeface="+mn-cs"/>
                </a:defRPr>
              </a:lvl5pPr>
              <a:lvl6pPr marL="2285830" algn="l" defTabSz="914332" rtl="0" eaLnBrk="1" latinLnBrk="0" hangingPunct="1">
                <a:defRPr sz="1800" kern="1200">
                  <a:solidFill>
                    <a:schemeClr val="lt1"/>
                  </a:solidFill>
                  <a:latin typeface="+mn-lt"/>
                  <a:ea typeface="+mn-ea"/>
                  <a:cs typeface="+mn-cs"/>
                </a:defRPr>
              </a:lvl6pPr>
              <a:lvl7pPr marL="2742994" algn="l" defTabSz="914332" rtl="0" eaLnBrk="1" latinLnBrk="0" hangingPunct="1">
                <a:defRPr sz="1800" kern="1200">
                  <a:solidFill>
                    <a:schemeClr val="lt1"/>
                  </a:solidFill>
                  <a:latin typeface="+mn-lt"/>
                  <a:ea typeface="+mn-ea"/>
                  <a:cs typeface="+mn-cs"/>
                </a:defRPr>
              </a:lvl7pPr>
              <a:lvl8pPr marL="3200160" algn="l" defTabSz="914332" rtl="0" eaLnBrk="1" latinLnBrk="0" hangingPunct="1">
                <a:defRPr sz="1800" kern="1200">
                  <a:solidFill>
                    <a:schemeClr val="lt1"/>
                  </a:solidFill>
                  <a:latin typeface="+mn-lt"/>
                  <a:ea typeface="+mn-ea"/>
                  <a:cs typeface="+mn-cs"/>
                </a:defRPr>
              </a:lvl8pPr>
              <a:lvl9pPr marL="3657327" algn="l" defTabSz="914332" rtl="0" eaLnBrk="1" latinLnBrk="0" hangingPunct="1">
                <a:defRPr sz="1800" kern="1200">
                  <a:solidFill>
                    <a:schemeClr val="lt1"/>
                  </a:solidFill>
                  <a:latin typeface="+mn-lt"/>
                  <a:ea typeface="+mn-ea"/>
                  <a:cs typeface="+mn-cs"/>
                </a:defRPr>
              </a:lvl9pPr>
            </a:lstStyle>
            <a:p>
              <a:pPr algn="ctr"/>
              <a:endParaRPr lang="id-ID" sz="2400" dirty="0">
                <a:cs typeface="+mn-ea"/>
                <a:sym typeface="+mn-lt"/>
              </a:endParaRPr>
            </a:p>
          </p:txBody>
        </p:sp>
        <p:sp>
          <p:nvSpPr>
            <p:cNvPr id="14" name="Freeform 8">
              <a:extLst>
                <a:ext uri="{FF2B5EF4-FFF2-40B4-BE49-F238E27FC236}">
                  <a16:creationId xmlns:a16="http://schemas.microsoft.com/office/drawing/2014/main" id="{1CABF9D8-79BA-47A7-8507-7348DB239C0A}"/>
                </a:ext>
              </a:extLst>
            </p:cNvPr>
            <p:cNvSpPr>
              <a:spLocks noEditPoints="1"/>
            </p:cNvSpPr>
            <p:nvPr/>
          </p:nvSpPr>
          <p:spPr bwMode="auto">
            <a:xfrm>
              <a:off x="588663" y="2236621"/>
              <a:ext cx="186011" cy="181919"/>
            </a:xfrm>
            <a:custGeom>
              <a:avLst/>
              <a:gdLst>
                <a:gd name="T0" fmla="*/ 179 w 208"/>
                <a:gd name="T1" fmla="*/ 79 h 204"/>
                <a:gd name="T2" fmla="*/ 174 w 208"/>
                <a:gd name="T3" fmla="*/ 66 h 204"/>
                <a:gd name="T4" fmla="*/ 185 w 208"/>
                <a:gd name="T5" fmla="*/ 38 h 204"/>
                <a:gd name="T6" fmla="*/ 169 w 208"/>
                <a:gd name="T7" fmla="*/ 22 h 204"/>
                <a:gd name="T8" fmla="*/ 140 w 208"/>
                <a:gd name="T9" fmla="*/ 33 h 204"/>
                <a:gd name="T10" fmla="*/ 128 w 208"/>
                <a:gd name="T11" fmla="*/ 28 h 204"/>
                <a:gd name="T12" fmla="*/ 115 w 208"/>
                <a:gd name="T13" fmla="*/ 0 h 204"/>
                <a:gd name="T14" fmla="*/ 92 w 208"/>
                <a:gd name="T15" fmla="*/ 0 h 204"/>
                <a:gd name="T16" fmla="*/ 80 w 208"/>
                <a:gd name="T17" fmla="*/ 28 h 204"/>
                <a:gd name="T18" fmla="*/ 67 w 208"/>
                <a:gd name="T19" fmla="*/ 33 h 204"/>
                <a:gd name="T20" fmla="*/ 38 w 208"/>
                <a:gd name="T21" fmla="*/ 22 h 204"/>
                <a:gd name="T22" fmla="*/ 22 w 208"/>
                <a:gd name="T23" fmla="*/ 38 h 204"/>
                <a:gd name="T24" fmla="*/ 34 w 208"/>
                <a:gd name="T25" fmla="*/ 66 h 204"/>
                <a:gd name="T26" fmla="*/ 28 w 208"/>
                <a:gd name="T27" fmla="*/ 79 h 204"/>
                <a:gd name="T28" fmla="*/ 0 w 208"/>
                <a:gd name="T29" fmla="*/ 91 h 204"/>
                <a:gd name="T30" fmla="*/ 0 w 208"/>
                <a:gd name="T31" fmla="*/ 114 h 204"/>
                <a:gd name="T32" fmla="*/ 28 w 208"/>
                <a:gd name="T33" fmla="*/ 125 h 204"/>
                <a:gd name="T34" fmla="*/ 34 w 208"/>
                <a:gd name="T35" fmla="*/ 138 h 204"/>
                <a:gd name="T36" fmla="*/ 22 w 208"/>
                <a:gd name="T37" fmla="*/ 167 h 204"/>
                <a:gd name="T38" fmla="*/ 39 w 208"/>
                <a:gd name="T39" fmla="*/ 182 h 204"/>
                <a:gd name="T40" fmla="*/ 67 w 208"/>
                <a:gd name="T41" fmla="*/ 171 h 204"/>
                <a:gd name="T42" fmla="*/ 80 w 208"/>
                <a:gd name="T43" fmla="*/ 176 h 204"/>
                <a:gd name="T44" fmla="*/ 93 w 208"/>
                <a:gd name="T45" fmla="*/ 204 h 204"/>
                <a:gd name="T46" fmla="*/ 116 w 208"/>
                <a:gd name="T47" fmla="*/ 204 h 204"/>
                <a:gd name="T48" fmla="*/ 128 w 208"/>
                <a:gd name="T49" fmla="*/ 176 h 204"/>
                <a:gd name="T50" fmla="*/ 141 w 208"/>
                <a:gd name="T51" fmla="*/ 171 h 204"/>
                <a:gd name="T52" fmla="*/ 170 w 208"/>
                <a:gd name="T53" fmla="*/ 182 h 204"/>
                <a:gd name="T54" fmla="*/ 186 w 208"/>
                <a:gd name="T55" fmla="*/ 166 h 204"/>
                <a:gd name="T56" fmla="*/ 174 w 208"/>
                <a:gd name="T57" fmla="*/ 138 h 204"/>
                <a:gd name="T58" fmla="*/ 179 w 208"/>
                <a:gd name="T59" fmla="*/ 125 h 204"/>
                <a:gd name="T60" fmla="*/ 208 w 208"/>
                <a:gd name="T61" fmla="*/ 113 h 204"/>
                <a:gd name="T62" fmla="*/ 208 w 208"/>
                <a:gd name="T63" fmla="*/ 90 h 204"/>
                <a:gd name="T64" fmla="*/ 179 w 208"/>
                <a:gd name="T65" fmla="*/ 79 h 204"/>
                <a:gd name="T66" fmla="*/ 137 w 208"/>
                <a:gd name="T67" fmla="*/ 102 h 204"/>
                <a:gd name="T68" fmla="*/ 104 w 208"/>
                <a:gd name="T69" fmla="*/ 135 h 204"/>
                <a:gd name="T70" fmla="*/ 70 w 208"/>
                <a:gd name="T71" fmla="*/ 102 h 204"/>
                <a:gd name="T72" fmla="*/ 104 w 208"/>
                <a:gd name="T73" fmla="*/ 69 h 204"/>
                <a:gd name="T74" fmla="*/ 137 w 208"/>
                <a:gd name="T75" fmla="*/ 102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8" h="204">
                  <a:moveTo>
                    <a:pt x="179" y="79"/>
                  </a:moveTo>
                  <a:cubicBezTo>
                    <a:pt x="174" y="66"/>
                    <a:pt x="174" y="66"/>
                    <a:pt x="174" y="66"/>
                  </a:cubicBezTo>
                  <a:cubicBezTo>
                    <a:pt x="174" y="66"/>
                    <a:pt x="186" y="39"/>
                    <a:pt x="185" y="38"/>
                  </a:cubicBezTo>
                  <a:cubicBezTo>
                    <a:pt x="169" y="22"/>
                    <a:pt x="169" y="22"/>
                    <a:pt x="169" y="22"/>
                  </a:cubicBezTo>
                  <a:cubicBezTo>
                    <a:pt x="168" y="21"/>
                    <a:pt x="140" y="33"/>
                    <a:pt x="140" y="33"/>
                  </a:cubicBezTo>
                  <a:cubicBezTo>
                    <a:pt x="128" y="28"/>
                    <a:pt x="128" y="28"/>
                    <a:pt x="128" y="28"/>
                  </a:cubicBezTo>
                  <a:cubicBezTo>
                    <a:pt x="128" y="28"/>
                    <a:pt x="116" y="0"/>
                    <a:pt x="115" y="0"/>
                  </a:cubicBezTo>
                  <a:cubicBezTo>
                    <a:pt x="92" y="0"/>
                    <a:pt x="92" y="0"/>
                    <a:pt x="92" y="0"/>
                  </a:cubicBezTo>
                  <a:cubicBezTo>
                    <a:pt x="90" y="0"/>
                    <a:pt x="80" y="28"/>
                    <a:pt x="80" y="28"/>
                  </a:cubicBezTo>
                  <a:cubicBezTo>
                    <a:pt x="67" y="33"/>
                    <a:pt x="67" y="33"/>
                    <a:pt x="67" y="33"/>
                  </a:cubicBezTo>
                  <a:cubicBezTo>
                    <a:pt x="67" y="33"/>
                    <a:pt x="39" y="21"/>
                    <a:pt x="38" y="22"/>
                  </a:cubicBezTo>
                  <a:cubicBezTo>
                    <a:pt x="22" y="38"/>
                    <a:pt x="22" y="38"/>
                    <a:pt x="22" y="38"/>
                  </a:cubicBezTo>
                  <a:cubicBezTo>
                    <a:pt x="21" y="39"/>
                    <a:pt x="34" y="66"/>
                    <a:pt x="34" y="66"/>
                  </a:cubicBezTo>
                  <a:cubicBezTo>
                    <a:pt x="28" y="79"/>
                    <a:pt x="28" y="79"/>
                    <a:pt x="28" y="79"/>
                  </a:cubicBezTo>
                  <a:cubicBezTo>
                    <a:pt x="28" y="79"/>
                    <a:pt x="0" y="90"/>
                    <a:pt x="0" y="91"/>
                  </a:cubicBezTo>
                  <a:cubicBezTo>
                    <a:pt x="0" y="114"/>
                    <a:pt x="0" y="114"/>
                    <a:pt x="0" y="114"/>
                  </a:cubicBezTo>
                  <a:cubicBezTo>
                    <a:pt x="0" y="115"/>
                    <a:pt x="28" y="125"/>
                    <a:pt x="28" y="125"/>
                  </a:cubicBezTo>
                  <a:cubicBezTo>
                    <a:pt x="34" y="138"/>
                    <a:pt x="34" y="138"/>
                    <a:pt x="34" y="138"/>
                  </a:cubicBezTo>
                  <a:cubicBezTo>
                    <a:pt x="34" y="138"/>
                    <a:pt x="21" y="166"/>
                    <a:pt x="22" y="167"/>
                  </a:cubicBezTo>
                  <a:cubicBezTo>
                    <a:pt x="39" y="182"/>
                    <a:pt x="39" y="182"/>
                    <a:pt x="39" y="182"/>
                  </a:cubicBezTo>
                  <a:cubicBezTo>
                    <a:pt x="40" y="183"/>
                    <a:pt x="67" y="171"/>
                    <a:pt x="67" y="171"/>
                  </a:cubicBezTo>
                  <a:cubicBezTo>
                    <a:pt x="80" y="176"/>
                    <a:pt x="80" y="176"/>
                    <a:pt x="80" y="176"/>
                  </a:cubicBezTo>
                  <a:cubicBezTo>
                    <a:pt x="80" y="176"/>
                    <a:pt x="91" y="204"/>
                    <a:pt x="93" y="204"/>
                  </a:cubicBezTo>
                  <a:cubicBezTo>
                    <a:pt x="116" y="204"/>
                    <a:pt x="116" y="204"/>
                    <a:pt x="116" y="204"/>
                  </a:cubicBezTo>
                  <a:cubicBezTo>
                    <a:pt x="117" y="204"/>
                    <a:pt x="128" y="176"/>
                    <a:pt x="128" y="176"/>
                  </a:cubicBezTo>
                  <a:cubicBezTo>
                    <a:pt x="141" y="171"/>
                    <a:pt x="141" y="171"/>
                    <a:pt x="141" y="171"/>
                  </a:cubicBezTo>
                  <a:cubicBezTo>
                    <a:pt x="141" y="171"/>
                    <a:pt x="169" y="183"/>
                    <a:pt x="170" y="182"/>
                  </a:cubicBezTo>
                  <a:cubicBezTo>
                    <a:pt x="186" y="166"/>
                    <a:pt x="186" y="166"/>
                    <a:pt x="186" y="166"/>
                  </a:cubicBezTo>
                  <a:cubicBezTo>
                    <a:pt x="187" y="165"/>
                    <a:pt x="174" y="138"/>
                    <a:pt x="174" y="138"/>
                  </a:cubicBezTo>
                  <a:cubicBezTo>
                    <a:pt x="179" y="125"/>
                    <a:pt x="179" y="125"/>
                    <a:pt x="179" y="125"/>
                  </a:cubicBezTo>
                  <a:cubicBezTo>
                    <a:pt x="179" y="125"/>
                    <a:pt x="208" y="114"/>
                    <a:pt x="208" y="113"/>
                  </a:cubicBezTo>
                  <a:cubicBezTo>
                    <a:pt x="208" y="90"/>
                    <a:pt x="208" y="90"/>
                    <a:pt x="208" y="90"/>
                  </a:cubicBezTo>
                  <a:cubicBezTo>
                    <a:pt x="208" y="89"/>
                    <a:pt x="179" y="79"/>
                    <a:pt x="179" y="79"/>
                  </a:cubicBezTo>
                  <a:moveTo>
                    <a:pt x="137" y="102"/>
                  </a:moveTo>
                  <a:cubicBezTo>
                    <a:pt x="137" y="120"/>
                    <a:pt x="122" y="135"/>
                    <a:pt x="104" y="135"/>
                  </a:cubicBezTo>
                  <a:cubicBezTo>
                    <a:pt x="85" y="135"/>
                    <a:pt x="70" y="120"/>
                    <a:pt x="70" y="102"/>
                  </a:cubicBezTo>
                  <a:cubicBezTo>
                    <a:pt x="70" y="84"/>
                    <a:pt x="85" y="69"/>
                    <a:pt x="104" y="69"/>
                  </a:cubicBezTo>
                  <a:cubicBezTo>
                    <a:pt x="122" y="69"/>
                    <a:pt x="137" y="84"/>
                    <a:pt x="137" y="102"/>
                  </a:cubicBezTo>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defPPr>
                <a:defRPr lang="id-ID"/>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a:lstStyle>
            <a:p>
              <a:endParaRPr lang="id-ID" sz="2400" dirty="0">
                <a:cs typeface="+mn-ea"/>
                <a:sym typeface="+mn-lt"/>
              </a:endParaRPr>
            </a:p>
          </p:txBody>
        </p:sp>
        <p:sp>
          <p:nvSpPr>
            <p:cNvPr id="15" name="TextBox 10">
              <a:extLst>
                <a:ext uri="{FF2B5EF4-FFF2-40B4-BE49-F238E27FC236}">
                  <a16:creationId xmlns:a16="http://schemas.microsoft.com/office/drawing/2014/main" id="{037D5D79-6E27-4DA4-9F21-99820BC8CEA6}"/>
                </a:ext>
              </a:extLst>
            </p:cNvPr>
            <p:cNvSpPr txBox="1"/>
            <p:nvPr/>
          </p:nvSpPr>
          <p:spPr>
            <a:xfrm>
              <a:off x="898687" y="2215392"/>
              <a:ext cx="747353" cy="212658"/>
            </a:xfrm>
            <a:prstGeom prst="rect">
              <a:avLst/>
            </a:prstGeom>
            <a:noFill/>
          </p:spPr>
          <p:txBody>
            <a:bodyPr wrap="none" rtlCol="0">
              <a:spAutoFit/>
            </a:bodyPr>
            <a:lstStyle>
              <a:defPPr>
                <a:defRPr lang="id-ID"/>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a:lstStyle>
            <a:p>
              <a:r>
                <a:rPr lang="id-ID" sz="1200" dirty="0">
                  <a:solidFill>
                    <a:schemeClr val="bg1">
                      <a:lumMod val="65000"/>
                    </a:schemeClr>
                  </a:solidFill>
                  <a:cs typeface="+mn-ea"/>
                  <a:sym typeface="+mn-lt"/>
                </a:rPr>
                <a:t>RESEARCH</a:t>
              </a:r>
            </a:p>
          </p:txBody>
        </p:sp>
        <p:sp>
          <p:nvSpPr>
            <p:cNvPr id="16" name="TextBox 34">
              <a:extLst>
                <a:ext uri="{FF2B5EF4-FFF2-40B4-BE49-F238E27FC236}">
                  <a16:creationId xmlns:a16="http://schemas.microsoft.com/office/drawing/2014/main" id="{93A266EA-5BCA-4A2C-BA05-18FBF467EA04}"/>
                </a:ext>
              </a:extLst>
            </p:cNvPr>
            <p:cNvSpPr txBox="1"/>
            <p:nvPr/>
          </p:nvSpPr>
          <p:spPr>
            <a:xfrm>
              <a:off x="4496706" y="2215392"/>
              <a:ext cx="396518" cy="212658"/>
            </a:xfrm>
            <a:prstGeom prst="rect">
              <a:avLst/>
            </a:prstGeom>
            <a:noFill/>
          </p:spPr>
          <p:txBody>
            <a:bodyPr wrap="none" rtlCol="0">
              <a:spAutoFit/>
            </a:bodyPr>
            <a:lstStyle>
              <a:defPPr>
                <a:defRPr lang="id-ID"/>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a:lstStyle>
            <a:p>
              <a:pPr algn="r"/>
              <a:r>
                <a:rPr lang="id-ID" sz="1200" b="1" dirty="0">
                  <a:solidFill>
                    <a:schemeClr val="bg1">
                      <a:lumMod val="65000"/>
                    </a:schemeClr>
                  </a:solidFill>
                  <a:cs typeface="+mn-ea"/>
                  <a:sym typeface="+mn-lt"/>
                </a:rPr>
                <a:t>70%</a:t>
              </a:r>
            </a:p>
          </p:txBody>
        </p:sp>
        <p:sp>
          <p:nvSpPr>
            <p:cNvPr id="17" name="Rectangle 11">
              <a:extLst>
                <a:ext uri="{FF2B5EF4-FFF2-40B4-BE49-F238E27FC236}">
                  <a16:creationId xmlns:a16="http://schemas.microsoft.com/office/drawing/2014/main" id="{D46FFC69-394B-4458-AAB7-FEACECC5911D}"/>
                </a:ext>
              </a:extLst>
            </p:cNvPr>
            <p:cNvSpPr/>
            <p:nvPr/>
          </p:nvSpPr>
          <p:spPr>
            <a:xfrm>
              <a:off x="588663" y="3145692"/>
              <a:ext cx="4223344" cy="157882"/>
            </a:xfrm>
            <a:prstGeom prst="rect">
              <a:avLst/>
            </a:prstGeom>
            <a:pattFill prst="dkDnDiag">
              <a:fgClr>
                <a:schemeClr val="bg1">
                  <a:lumMod val="85000"/>
                </a:schemeClr>
              </a:fgClr>
              <a:bgClr>
                <a:schemeClr val="bg1">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332" rtl="0" eaLnBrk="1" latinLnBrk="0" hangingPunct="1">
                <a:defRPr sz="1800" kern="1200">
                  <a:solidFill>
                    <a:schemeClr val="lt1"/>
                  </a:solidFill>
                  <a:latin typeface="+mn-lt"/>
                  <a:ea typeface="+mn-ea"/>
                  <a:cs typeface="+mn-cs"/>
                </a:defRPr>
              </a:lvl1pPr>
              <a:lvl2pPr marL="457167" algn="l" defTabSz="914332" rtl="0" eaLnBrk="1" latinLnBrk="0" hangingPunct="1">
                <a:defRPr sz="1800" kern="1200">
                  <a:solidFill>
                    <a:schemeClr val="lt1"/>
                  </a:solidFill>
                  <a:latin typeface="+mn-lt"/>
                  <a:ea typeface="+mn-ea"/>
                  <a:cs typeface="+mn-cs"/>
                </a:defRPr>
              </a:lvl2pPr>
              <a:lvl3pPr marL="914332" algn="l" defTabSz="914332" rtl="0" eaLnBrk="1" latinLnBrk="0" hangingPunct="1">
                <a:defRPr sz="1800" kern="1200">
                  <a:solidFill>
                    <a:schemeClr val="lt1"/>
                  </a:solidFill>
                  <a:latin typeface="+mn-lt"/>
                  <a:ea typeface="+mn-ea"/>
                  <a:cs typeface="+mn-cs"/>
                </a:defRPr>
              </a:lvl3pPr>
              <a:lvl4pPr marL="1371498" algn="l" defTabSz="914332" rtl="0" eaLnBrk="1" latinLnBrk="0" hangingPunct="1">
                <a:defRPr sz="1800" kern="1200">
                  <a:solidFill>
                    <a:schemeClr val="lt1"/>
                  </a:solidFill>
                  <a:latin typeface="+mn-lt"/>
                  <a:ea typeface="+mn-ea"/>
                  <a:cs typeface="+mn-cs"/>
                </a:defRPr>
              </a:lvl4pPr>
              <a:lvl5pPr marL="1828664" algn="l" defTabSz="914332" rtl="0" eaLnBrk="1" latinLnBrk="0" hangingPunct="1">
                <a:defRPr sz="1800" kern="1200">
                  <a:solidFill>
                    <a:schemeClr val="lt1"/>
                  </a:solidFill>
                  <a:latin typeface="+mn-lt"/>
                  <a:ea typeface="+mn-ea"/>
                  <a:cs typeface="+mn-cs"/>
                </a:defRPr>
              </a:lvl5pPr>
              <a:lvl6pPr marL="2285830" algn="l" defTabSz="914332" rtl="0" eaLnBrk="1" latinLnBrk="0" hangingPunct="1">
                <a:defRPr sz="1800" kern="1200">
                  <a:solidFill>
                    <a:schemeClr val="lt1"/>
                  </a:solidFill>
                  <a:latin typeface="+mn-lt"/>
                  <a:ea typeface="+mn-ea"/>
                  <a:cs typeface="+mn-cs"/>
                </a:defRPr>
              </a:lvl6pPr>
              <a:lvl7pPr marL="2742994" algn="l" defTabSz="914332" rtl="0" eaLnBrk="1" latinLnBrk="0" hangingPunct="1">
                <a:defRPr sz="1800" kern="1200">
                  <a:solidFill>
                    <a:schemeClr val="lt1"/>
                  </a:solidFill>
                  <a:latin typeface="+mn-lt"/>
                  <a:ea typeface="+mn-ea"/>
                  <a:cs typeface="+mn-cs"/>
                </a:defRPr>
              </a:lvl7pPr>
              <a:lvl8pPr marL="3200160" algn="l" defTabSz="914332" rtl="0" eaLnBrk="1" latinLnBrk="0" hangingPunct="1">
                <a:defRPr sz="1800" kern="1200">
                  <a:solidFill>
                    <a:schemeClr val="lt1"/>
                  </a:solidFill>
                  <a:latin typeface="+mn-lt"/>
                  <a:ea typeface="+mn-ea"/>
                  <a:cs typeface="+mn-cs"/>
                </a:defRPr>
              </a:lvl8pPr>
              <a:lvl9pPr marL="3657327" algn="l" defTabSz="914332" rtl="0" eaLnBrk="1" latinLnBrk="0" hangingPunct="1">
                <a:defRPr sz="1800" kern="1200">
                  <a:solidFill>
                    <a:schemeClr val="lt1"/>
                  </a:solidFill>
                  <a:latin typeface="+mn-lt"/>
                  <a:ea typeface="+mn-ea"/>
                  <a:cs typeface="+mn-cs"/>
                </a:defRPr>
              </a:lvl9pPr>
            </a:lstStyle>
            <a:p>
              <a:pPr algn="ctr"/>
              <a:endParaRPr lang="id-ID" sz="2400" dirty="0">
                <a:cs typeface="+mn-ea"/>
                <a:sym typeface="+mn-lt"/>
              </a:endParaRPr>
            </a:p>
          </p:txBody>
        </p:sp>
        <p:sp>
          <p:nvSpPr>
            <p:cNvPr id="18" name="Rectangle 12">
              <a:extLst>
                <a:ext uri="{FF2B5EF4-FFF2-40B4-BE49-F238E27FC236}">
                  <a16:creationId xmlns:a16="http://schemas.microsoft.com/office/drawing/2014/main" id="{7DFB1CBC-2234-42E2-A947-26CA92C34A7A}"/>
                </a:ext>
              </a:extLst>
            </p:cNvPr>
            <p:cNvSpPr/>
            <p:nvPr/>
          </p:nvSpPr>
          <p:spPr>
            <a:xfrm>
              <a:off x="588663" y="3144193"/>
              <a:ext cx="4002419" cy="15938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332" rtl="0" eaLnBrk="1" latinLnBrk="0" hangingPunct="1">
                <a:defRPr sz="1800" kern="1200">
                  <a:solidFill>
                    <a:schemeClr val="lt1"/>
                  </a:solidFill>
                  <a:latin typeface="+mn-lt"/>
                  <a:ea typeface="+mn-ea"/>
                  <a:cs typeface="+mn-cs"/>
                </a:defRPr>
              </a:lvl1pPr>
              <a:lvl2pPr marL="457167" algn="l" defTabSz="914332" rtl="0" eaLnBrk="1" latinLnBrk="0" hangingPunct="1">
                <a:defRPr sz="1800" kern="1200">
                  <a:solidFill>
                    <a:schemeClr val="lt1"/>
                  </a:solidFill>
                  <a:latin typeface="+mn-lt"/>
                  <a:ea typeface="+mn-ea"/>
                  <a:cs typeface="+mn-cs"/>
                </a:defRPr>
              </a:lvl2pPr>
              <a:lvl3pPr marL="914332" algn="l" defTabSz="914332" rtl="0" eaLnBrk="1" latinLnBrk="0" hangingPunct="1">
                <a:defRPr sz="1800" kern="1200">
                  <a:solidFill>
                    <a:schemeClr val="lt1"/>
                  </a:solidFill>
                  <a:latin typeface="+mn-lt"/>
                  <a:ea typeface="+mn-ea"/>
                  <a:cs typeface="+mn-cs"/>
                </a:defRPr>
              </a:lvl3pPr>
              <a:lvl4pPr marL="1371498" algn="l" defTabSz="914332" rtl="0" eaLnBrk="1" latinLnBrk="0" hangingPunct="1">
                <a:defRPr sz="1800" kern="1200">
                  <a:solidFill>
                    <a:schemeClr val="lt1"/>
                  </a:solidFill>
                  <a:latin typeface="+mn-lt"/>
                  <a:ea typeface="+mn-ea"/>
                  <a:cs typeface="+mn-cs"/>
                </a:defRPr>
              </a:lvl4pPr>
              <a:lvl5pPr marL="1828664" algn="l" defTabSz="914332" rtl="0" eaLnBrk="1" latinLnBrk="0" hangingPunct="1">
                <a:defRPr sz="1800" kern="1200">
                  <a:solidFill>
                    <a:schemeClr val="lt1"/>
                  </a:solidFill>
                  <a:latin typeface="+mn-lt"/>
                  <a:ea typeface="+mn-ea"/>
                  <a:cs typeface="+mn-cs"/>
                </a:defRPr>
              </a:lvl5pPr>
              <a:lvl6pPr marL="2285830" algn="l" defTabSz="914332" rtl="0" eaLnBrk="1" latinLnBrk="0" hangingPunct="1">
                <a:defRPr sz="1800" kern="1200">
                  <a:solidFill>
                    <a:schemeClr val="lt1"/>
                  </a:solidFill>
                  <a:latin typeface="+mn-lt"/>
                  <a:ea typeface="+mn-ea"/>
                  <a:cs typeface="+mn-cs"/>
                </a:defRPr>
              </a:lvl6pPr>
              <a:lvl7pPr marL="2742994" algn="l" defTabSz="914332" rtl="0" eaLnBrk="1" latinLnBrk="0" hangingPunct="1">
                <a:defRPr sz="1800" kern="1200">
                  <a:solidFill>
                    <a:schemeClr val="lt1"/>
                  </a:solidFill>
                  <a:latin typeface="+mn-lt"/>
                  <a:ea typeface="+mn-ea"/>
                  <a:cs typeface="+mn-cs"/>
                </a:defRPr>
              </a:lvl7pPr>
              <a:lvl8pPr marL="3200160" algn="l" defTabSz="914332" rtl="0" eaLnBrk="1" latinLnBrk="0" hangingPunct="1">
                <a:defRPr sz="1800" kern="1200">
                  <a:solidFill>
                    <a:schemeClr val="lt1"/>
                  </a:solidFill>
                  <a:latin typeface="+mn-lt"/>
                  <a:ea typeface="+mn-ea"/>
                  <a:cs typeface="+mn-cs"/>
                </a:defRPr>
              </a:lvl8pPr>
              <a:lvl9pPr marL="3657327" algn="l" defTabSz="914332" rtl="0" eaLnBrk="1" latinLnBrk="0" hangingPunct="1">
                <a:defRPr sz="1800" kern="1200">
                  <a:solidFill>
                    <a:schemeClr val="lt1"/>
                  </a:solidFill>
                  <a:latin typeface="+mn-lt"/>
                  <a:ea typeface="+mn-ea"/>
                  <a:cs typeface="+mn-cs"/>
                </a:defRPr>
              </a:lvl9pPr>
            </a:lstStyle>
            <a:p>
              <a:pPr algn="ctr"/>
              <a:endParaRPr lang="id-ID" sz="2400" dirty="0">
                <a:cs typeface="+mn-ea"/>
                <a:sym typeface="+mn-lt"/>
              </a:endParaRPr>
            </a:p>
          </p:txBody>
        </p:sp>
        <p:sp>
          <p:nvSpPr>
            <p:cNvPr id="19" name="TextBox 38">
              <a:extLst>
                <a:ext uri="{FF2B5EF4-FFF2-40B4-BE49-F238E27FC236}">
                  <a16:creationId xmlns:a16="http://schemas.microsoft.com/office/drawing/2014/main" id="{1A198C7A-A602-41AE-977E-514C12690EA6}"/>
                </a:ext>
              </a:extLst>
            </p:cNvPr>
            <p:cNvSpPr txBox="1"/>
            <p:nvPr/>
          </p:nvSpPr>
          <p:spPr>
            <a:xfrm>
              <a:off x="916190" y="2875622"/>
              <a:ext cx="1141064" cy="212658"/>
            </a:xfrm>
            <a:prstGeom prst="rect">
              <a:avLst/>
            </a:prstGeom>
            <a:noFill/>
          </p:spPr>
          <p:txBody>
            <a:bodyPr wrap="none" rtlCol="0">
              <a:spAutoFit/>
            </a:bodyPr>
            <a:lstStyle>
              <a:defPPr>
                <a:defRPr lang="id-ID"/>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a:lstStyle>
            <a:p>
              <a:r>
                <a:rPr lang="id-ID" sz="1200" dirty="0">
                  <a:solidFill>
                    <a:schemeClr val="bg1">
                      <a:lumMod val="65000"/>
                    </a:schemeClr>
                  </a:solidFill>
                  <a:cs typeface="+mn-ea"/>
                  <a:sym typeface="+mn-lt"/>
                </a:rPr>
                <a:t>GRAPHIC DESIGN</a:t>
              </a:r>
            </a:p>
          </p:txBody>
        </p:sp>
        <p:sp>
          <p:nvSpPr>
            <p:cNvPr id="20" name="TextBox 39">
              <a:extLst>
                <a:ext uri="{FF2B5EF4-FFF2-40B4-BE49-F238E27FC236}">
                  <a16:creationId xmlns:a16="http://schemas.microsoft.com/office/drawing/2014/main" id="{A3B30F3B-6F64-40DE-9923-CEA3F3139528}"/>
                </a:ext>
              </a:extLst>
            </p:cNvPr>
            <p:cNvSpPr txBox="1"/>
            <p:nvPr/>
          </p:nvSpPr>
          <p:spPr>
            <a:xfrm>
              <a:off x="4496707" y="2875622"/>
              <a:ext cx="396518" cy="212658"/>
            </a:xfrm>
            <a:prstGeom prst="rect">
              <a:avLst/>
            </a:prstGeom>
            <a:noFill/>
          </p:spPr>
          <p:txBody>
            <a:bodyPr wrap="none" rtlCol="0">
              <a:spAutoFit/>
            </a:bodyPr>
            <a:lstStyle>
              <a:defPPr>
                <a:defRPr lang="id-ID"/>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a:lstStyle>
            <a:p>
              <a:pPr algn="r"/>
              <a:r>
                <a:rPr lang="id-ID" sz="1200" b="1" dirty="0">
                  <a:solidFill>
                    <a:schemeClr val="bg1">
                      <a:lumMod val="65000"/>
                    </a:schemeClr>
                  </a:solidFill>
                  <a:cs typeface="+mn-ea"/>
                  <a:sym typeface="+mn-lt"/>
                </a:rPr>
                <a:t>92%</a:t>
              </a:r>
            </a:p>
          </p:txBody>
        </p:sp>
        <p:sp>
          <p:nvSpPr>
            <p:cNvPr id="21" name="Rectangle 15">
              <a:extLst>
                <a:ext uri="{FF2B5EF4-FFF2-40B4-BE49-F238E27FC236}">
                  <a16:creationId xmlns:a16="http://schemas.microsoft.com/office/drawing/2014/main" id="{4BD859A3-F51E-4F2B-B8E8-BF603B936192}"/>
                </a:ext>
              </a:extLst>
            </p:cNvPr>
            <p:cNvSpPr/>
            <p:nvPr/>
          </p:nvSpPr>
          <p:spPr>
            <a:xfrm>
              <a:off x="588663" y="3805923"/>
              <a:ext cx="4223344" cy="157882"/>
            </a:xfrm>
            <a:prstGeom prst="rect">
              <a:avLst/>
            </a:prstGeom>
            <a:pattFill prst="dkDnDiag">
              <a:fgClr>
                <a:schemeClr val="bg1">
                  <a:lumMod val="85000"/>
                </a:schemeClr>
              </a:fgClr>
              <a:bgClr>
                <a:schemeClr val="bg1">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332" rtl="0" eaLnBrk="1" latinLnBrk="0" hangingPunct="1">
                <a:defRPr sz="1800" kern="1200">
                  <a:solidFill>
                    <a:schemeClr val="lt1"/>
                  </a:solidFill>
                  <a:latin typeface="+mn-lt"/>
                  <a:ea typeface="+mn-ea"/>
                  <a:cs typeface="+mn-cs"/>
                </a:defRPr>
              </a:lvl1pPr>
              <a:lvl2pPr marL="457167" algn="l" defTabSz="914332" rtl="0" eaLnBrk="1" latinLnBrk="0" hangingPunct="1">
                <a:defRPr sz="1800" kern="1200">
                  <a:solidFill>
                    <a:schemeClr val="lt1"/>
                  </a:solidFill>
                  <a:latin typeface="+mn-lt"/>
                  <a:ea typeface="+mn-ea"/>
                  <a:cs typeface="+mn-cs"/>
                </a:defRPr>
              </a:lvl2pPr>
              <a:lvl3pPr marL="914332" algn="l" defTabSz="914332" rtl="0" eaLnBrk="1" latinLnBrk="0" hangingPunct="1">
                <a:defRPr sz="1800" kern="1200">
                  <a:solidFill>
                    <a:schemeClr val="lt1"/>
                  </a:solidFill>
                  <a:latin typeface="+mn-lt"/>
                  <a:ea typeface="+mn-ea"/>
                  <a:cs typeface="+mn-cs"/>
                </a:defRPr>
              </a:lvl3pPr>
              <a:lvl4pPr marL="1371498" algn="l" defTabSz="914332" rtl="0" eaLnBrk="1" latinLnBrk="0" hangingPunct="1">
                <a:defRPr sz="1800" kern="1200">
                  <a:solidFill>
                    <a:schemeClr val="lt1"/>
                  </a:solidFill>
                  <a:latin typeface="+mn-lt"/>
                  <a:ea typeface="+mn-ea"/>
                  <a:cs typeface="+mn-cs"/>
                </a:defRPr>
              </a:lvl4pPr>
              <a:lvl5pPr marL="1828664" algn="l" defTabSz="914332" rtl="0" eaLnBrk="1" latinLnBrk="0" hangingPunct="1">
                <a:defRPr sz="1800" kern="1200">
                  <a:solidFill>
                    <a:schemeClr val="lt1"/>
                  </a:solidFill>
                  <a:latin typeface="+mn-lt"/>
                  <a:ea typeface="+mn-ea"/>
                  <a:cs typeface="+mn-cs"/>
                </a:defRPr>
              </a:lvl5pPr>
              <a:lvl6pPr marL="2285830" algn="l" defTabSz="914332" rtl="0" eaLnBrk="1" latinLnBrk="0" hangingPunct="1">
                <a:defRPr sz="1800" kern="1200">
                  <a:solidFill>
                    <a:schemeClr val="lt1"/>
                  </a:solidFill>
                  <a:latin typeface="+mn-lt"/>
                  <a:ea typeface="+mn-ea"/>
                  <a:cs typeface="+mn-cs"/>
                </a:defRPr>
              </a:lvl6pPr>
              <a:lvl7pPr marL="2742994" algn="l" defTabSz="914332" rtl="0" eaLnBrk="1" latinLnBrk="0" hangingPunct="1">
                <a:defRPr sz="1800" kern="1200">
                  <a:solidFill>
                    <a:schemeClr val="lt1"/>
                  </a:solidFill>
                  <a:latin typeface="+mn-lt"/>
                  <a:ea typeface="+mn-ea"/>
                  <a:cs typeface="+mn-cs"/>
                </a:defRPr>
              </a:lvl7pPr>
              <a:lvl8pPr marL="3200160" algn="l" defTabSz="914332" rtl="0" eaLnBrk="1" latinLnBrk="0" hangingPunct="1">
                <a:defRPr sz="1800" kern="1200">
                  <a:solidFill>
                    <a:schemeClr val="lt1"/>
                  </a:solidFill>
                  <a:latin typeface="+mn-lt"/>
                  <a:ea typeface="+mn-ea"/>
                  <a:cs typeface="+mn-cs"/>
                </a:defRPr>
              </a:lvl8pPr>
              <a:lvl9pPr marL="3657327" algn="l" defTabSz="914332" rtl="0" eaLnBrk="1" latinLnBrk="0" hangingPunct="1">
                <a:defRPr sz="1800" kern="1200">
                  <a:solidFill>
                    <a:schemeClr val="lt1"/>
                  </a:solidFill>
                  <a:latin typeface="+mn-lt"/>
                  <a:ea typeface="+mn-ea"/>
                  <a:cs typeface="+mn-cs"/>
                </a:defRPr>
              </a:lvl9pPr>
            </a:lstStyle>
            <a:p>
              <a:pPr algn="ctr"/>
              <a:endParaRPr lang="id-ID" sz="2400" dirty="0">
                <a:cs typeface="+mn-ea"/>
                <a:sym typeface="+mn-lt"/>
              </a:endParaRPr>
            </a:p>
          </p:txBody>
        </p:sp>
        <p:sp>
          <p:nvSpPr>
            <p:cNvPr id="22" name="Rectangle 16">
              <a:extLst>
                <a:ext uri="{FF2B5EF4-FFF2-40B4-BE49-F238E27FC236}">
                  <a16:creationId xmlns:a16="http://schemas.microsoft.com/office/drawing/2014/main" id="{F482FE46-9241-46AF-B248-2049A674EDE4}"/>
                </a:ext>
              </a:extLst>
            </p:cNvPr>
            <p:cNvSpPr/>
            <p:nvPr/>
          </p:nvSpPr>
          <p:spPr>
            <a:xfrm>
              <a:off x="588661" y="3804424"/>
              <a:ext cx="3567800" cy="15938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332" rtl="0" eaLnBrk="1" latinLnBrk="0" hangingPunct="1">
                <a:defRPr sz="1800" kern="1200">
                  <a:solidFill>
                    <a:schemeClr val="lt1"/>
                  </a:solidFill>
                  <a:latin typeface="+mn-lt"/>
                  <a:ea typeface="+mn-ea"/>
                  <a:cs typeface="+mn-cs"/>
                </a:defRPr>
              </a:lvl1pPr>
              <a:lvl2pPr marL="457167" algn="l" defTabSz="914332" rtl="0" eaLnBrk="1" latinLnBrk="0" hangingPunct="1">
                <a:defRPr sz="1800" kern="1200">
                  <a:solidFill>
                    <a:schemeClr val="lt1"/>
                  </a:solidFill>
                  <a:latin typeface="+mn-lt"/>
                  <a:ea typeface="+mn-ea"/>
                  <a:cs typeface="+mn-cs"/>
                </a:defRPr>
              </a:lvl2pPr>
              <a:lvl3pPr marL="914332" algn="l" defTabSz="914332" rtl="0" eaLnBrk="1" latinLnBrk="0" hangingPunct="1">
                <a:defRPr sz="1800" kern="1200">
                  <a:solidFill>
                    <a:schemeClr val="lt1"/>
                  </a:solidFill>
                  <a:latin typeface="+mn-lt"/>
                  <a:ea typeface="+mn-ea"/>
                  <a:cs typeface="+mn-cs"/>
                </a:defRPr>
              </a:lvl3pPr>
              <a:lvl4pPr marL="1371498" algn="l" defTabSz="914332" rtl="0" eaLnBrk="1" latinLnBrk="0" hangingPunct="1">
                <a:defRPr sz="1800" kern="1200">
                  <a:solidFill>
                    <a:schemeClr val="lt1"/>
                  </a:solidFill>
                  <a:latin typeface="+mn-lt"/>
                  <a:ea typeface="+mn-ea"/>
                  <a:cs typeface="+mn-cs"/>
                </a:defRPr>
              </a:lvl4pPr>
              <a:lvl5pPr marL="1828664" algn="l" defTabSz="914332" rtl="0" eaLnBrk="1" latinLnBrk="0" hangingPunct="1">
                <a:defRPr sz="1800" kern="1200">
                  <a:solidFill>
                    <a:schemeClr val="lt1"/>
                  </a:solidFill>
                  <a:latin typeface="+mn-lt"/>
                  <a:ea typeface="+mn-ea"/>
                  <a:cs typeface="+mn-cs"/>
                </a:defRPr>
              </a:lvl5pPr>
              <a:lvl6pPr marL="2285830" algn="l" defTabSz="914332" rtl="0" eaLnBrk="1" latinLnBrk="0" hangingPunct="1">
                <a:defRPr sz="1800" kern="1200">
                  <a:solidFill>
                    <a:schemeClr val="lt1"/>
                  </a:solidFill>
                  <a:latin typeface="+mn-lt"/>
                  <a:ea typeface="+mn-ea"/>
                  <a:cs typeface="+mn-cs"/>
                </a:defRPr>
              </a:lvl6pPr>
              <a:lvl7pPr marL="2742994" algn="l" defTabSz="914332" rtl="0" eaLnBrk="1" latinLnBrk="0" hangingPunct="1">
                <a:defRPr sz="1800" kern="1200">
                  <a:solidFill>
                    <a:schemeClr val="lt1"/>
                  </a:solidFill>
                  <a:latin typeface="+mn-lt"/>
                  <a:ea typeface="+mn-ea"/>
                  <a:cs typeface="+mn-cs"/>
                </a:defRPr>
              </a:lvl7pPr>
              <a:lvl8pPr marL="3200160" algn="l" defTabSz="914332" rtl="0" eaLnBrk="1" latinLnBrk="0" hangingPunct="1">
                <a:defRPr sz="1800" kern="1200">
                  <a:solidFill>
                    <a:schemeClr val="lt1"/>
                  </a:solidFill>
                  <a:latin typeface="+mn-lt"/>
                  <a:ea typeface="+mn-ea"/>
                  <a:cs typeface="+mn-cs"/>
                </a:defRPr>
              </a:lvl8pPr>
              <a:lvl9pPr marL="3657327" algn="l" defTabSz="914332" rtl="0" eaLnBrk="1" latinLnBrk="0" hangingPunct="1">
                <a:defRPr sz="1800" kern="1200">
                  <a:solidFill>
                    <a:schemeClr val="lt1"/>
                  </a:solidFill>
                  <a:latin typeface="+mn-lt"/>
                  <a:ea typeface="+mn-ea"/>
                  <a:cs typeface="+mn-cs"/>
                </a:defRPr>
              </a:lvl9pPr>
            </a:lstStyle>
            <a:p>
              <a:pPr algn="ctr"/>
              <a:endParaRPr lang="id-ID" sz="2400" dirty="0">
                <a:cs typeface="+mn-ea"/>
                <a:sym typeface="+mn-lt"/>
              </a:endParaRPr>
            </a:p>
          </p:txBody>
        </p:sp>
        <p:sp>
          <p:nvSpPr>
            <p:cNvPr id="23" name="TextBox 43">
              <a:extLst>
                <a:ext uri="{FF2B5EF4-FFF2-40B4-BE49-F238E27FC236}">
                  <a16:creationId xmlns:a16="http://schemas.microsoft.com/office/drawing/2014/main" id="{8DC537A7-CDD2-4C5A-AF49-F19E6AF043D3}"/>
                </a:ext>
              </a:extLst>
            </p:cNvPr>
            <p:cNvSpPr txBox="1"/>
            <p:nvPr/>
          </p:nvSpPr>
          <p:spPr>
            <a:xfrm>
              <a:off x="943397" y="3535852"/>
              <a:ext cx="1305283" cy="212658"/>
            </a:xfrm>
            <a:prstGeom prst="rect">
              <a:avLst/>
            </a:prstGeom>
            <a:noFill/>
          </p:spPr>
          <p:txBody>
            <a:bodyPr wrap="none" rtlCol="0">
              <a:spAutoFit/>
            </a:bodyPr>
            <a:lstStyle>
              <a:defPPr>
                <a:defRPr lang="id-ID"/>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a:lstStyle>
            <a:p>
              <a:r>
                <a:rPr lang="id-ID" sz="1200" dirty="0">
                  <a:solidFill>
                    <a:schemeClr val="bg1">
                      <a:lumMod val="65000"/>
                    </a:schemeClr>
                  </a:solidFill>
                  <a:cs typeface="+mn-ea"/>
                  <a:sym typeface="+mn-lt"/>
                </a:rPr>
                <a:t>WEB DEVELOPMENT</a:t>
              </a:r>
            </a:p>
          </p:txBody>
        </p:sp>
        <p:sp>
          <p:nvSpPr>
            <p:cNvPr id="24" name="TextBox 44">
              <a:extLst>
                <a:ext uri="{FF2B5EF4-FFF2-40B4-BE49-F238E27FC236}">
                  <a16:creationId xmlns:a16="http://schemas.microsoft.com/office/drawing/2014/main" id="{421829B0-27F7-4F65-9446-811880EBEA9C}"/>
                </a:ext>
              </a:extLst>
            </p:cNvPr>
            <p:cNvSpPr txBox="1"/>
            <p:nvPr/>
          </p:nvSpPr>
          <p:spPr>
            <a:xfrm>
              <a:off x="4496707" y="3535852"/>
              <a:ext cx="396518" cy="212658"/>
            </a:xfrm>
            <a:prstGeom prst="rect">
              <a:avLst/>
            </a:prstGeom>
            <a:noFill/>
          </p:spPr>
          <p:txBody>
            <a:bodyPr wrap="none" rtlCol="0">
              <a:spAutoFit/>
            </a:bodyPr>
            <a:lstStyle>
              <a:defPPr>
                <a:defRPr lang="id-ID"/>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a:lstStyle>
            <a:p>
              <a:pPr algn="r"/>
              <a:r>
                <a:rPr lang="id-ID" sz="1200" b="1" dirty="0">
                  <a:solidFill>
                    <a:schemeClr val="bg1">
                      <a:lumMod val="65000"/>
                    </a:schemeClr>
                  </a:solidFill>
                  <a:cs typeface="+mn-ea"/>
                  <a:sym typeface="+mn-lt"/>
                </a:rPr>
                <a:t>87%</a:t>
              </a:r>
            </a:p>
          </p:txBody>
        </p:sp>
        <p:sp>
          <p:nvSpPr>
            <p:cNvPr id="25" name="Rectangle 19">
              <a:extLst>
                <a:ext uri="{FF2B5EF4-FFF2-40B4-BE49-F238E27FC236}">
                  <a16:creationId xmlns:a16="http://schemas.microsoft.com/office/drawing/2014/main" id="{04DCBF04-380B-4179-944F-06B4A5583540}"/>
                </a:ext>
              </a:extLst>
            </p:cNvPr>
            <p:cNvSpPr/>
            <p:nvPr/>
          </p:nvSpPr>
          <p:spPr>
            <a:xfrm>
              <a:off x="588663" y="4466151"/>
              <a:ext cx="4223344" cy="157882"/>
            </a:xfrm>
            <a:prstGeom prst="rect">
              <a:avLst/>
            </a:prstGeom>
            <a:pattFill prst="dkDnDiag">
              <a:fgClr>
                <a:schemeClr val="bg1">
                  <a:lumMod val="85000"/>
                </a:schemeClr>
              </a:fgClr>
              <a:bgClr>
                <a:schemeClr val="bg1">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332" rtl="0" eaLnBrk="1" latinLnBrk="0" hangingPunct="1">
                <a:defRPr sz="1800" kern="1200">
                  <a:solidFill>
                    <a:schemeClr val="lt1"/>
                  </a:solidFill>
                  <a:latin typeface="+mn-lt"/>
                  <a:ea typeface="+mn-ea"/>
                  <a:cs typeface="+mn-cs"/>
                </a:defRPr>
              </a:lvl1pPr>
              <a:lvl2pPr marL="457167" algn="l" defTabSz="914332" rtl="0" eaLnBrk="1" latinLnBrk="0" hangingPunct="1">
                <a:defRPr sz="1800" kern="1200">
                  <a:solidFill>
                    <a:schemeClr val="lt1"/>
                  </a:solidFill>
                  <a:latin typeface="+mn-lt"/>
                  <a:ea typeface="+mn-ea"/>
                  <a:cs typeface="+mn-cs"/>
                </a:defRPr>
              </a:lvl2pPr>
              <a:lvl3pPr marL="914332" algn="l" defTabSz="914332" rtl="0" eaLnBrk="1" latinLnBrk="0" hangingPunct="1">
                <a:defRPr sz="1800" kern="1200">
                  <a:solidFill>
                    <a:schemeClr val="lt1"/>
                  </a:solidFill>
                  <a:latin typeface="+mn-lt"/>
                  <a:ea typeface="+mn-ea"/>
                  <a:cs typeface="+mn-cs"/>
                </a:defRPr>
              </a:lvl3pPr>
              <a:lvl4pPr marL="1371498" algn="l" defTabSz="914332" rtl="0" eaLnBrk="1" latinLnBrk="0" hangingPunct="1">
                <a:defRPr sz="1800" kern="1200">
                  <a:solidFill>
                    <a:schemeClr val="lt1"/>
                  </a:solidFill>
                  <a:latin typeface="+mn-lt"/>
                  <a:ea typeface="+mn-ea"/>
                  <a:cs typeface="+mn-cs"/>
                </a:defRPr>
              </a:lvl4pPr>
              <a:lvl5pPr marL="1828664" algn="l" defTabSz="914332" rtl="0" eaLnBrk="1" latinLnBrk="0" hangingPunct="1">
                <a:defRPr sz="1800" kern="1200">
                  <a:solidFill>
                    <a:schemeClr val="lt1"/>
                  </a:solidFill>
                  <a:latin typeface="+mn-lt"/>
                  <a:ea typeface="+mn-ea"/>
                  <a:cs typeface="+mn-cs"/>
                </a:defRPr>
              </a:lvl5pPr>
              <a:lvl6pPr marL="2285830" algn="l" defTabSz="914332" rtl="0" eaLnBrk="1" latinLnBrk="0" hangingPunct="1">
                <a:defRPr sz="1800" kern="1200">
                  <a:solidFill>
                    <a:schemeClr val="lt1"/>
                  </a:solidFill>
                  <a:latin typeface="+mn-lt"/>
                  <a:ea typeface="+mn-ea"/>
                  <a:cs typeface="+mn-cs"/>
                </a:defRPr>
              </a:lvl6pPr>
              <a:lvl7pPr marL="2742994" algn="l" defTabSz="914332" rtl="0" eaLnBrk="1" latinLnBrk="0" hangingPunct="1">
                <a:defRPr sz="1800" kern="1200">
                  <a:solidFill>
                    <a:schemeClr val="lt1"/>
                  </a:solidFill>
                  <a:latin typeface="+mn-lt"/>
                  <a:ea typeface="+mn-ea"/>
                  <a:cs typeface="+mn-cs"/>
                </a:defRPr>
              </a:lvl7pPr>
              <a:lvl8pPr marL="3200160" algn="l" defTabSz="914332" rtl="0" eaLnBrk="1" latinLnBrk="0" hangingPunct="1">
                <a:defRPr sz="1800" kern="1200">
                  <a:solidFill>
                    <a:schemeClr val="lt1"/>
                  </a:solidFill>
                  <a:latin typeface="+mn-lt"/>
                  <a:ea typeface="+mn-ea"/>
                  <a:cs typeface="+mn-cs"/>
                </a:defRPr>
              </a:lvl8pPr>
              <a:lvl9pPr marL="3657327" algn="l" defTabSz="914332" rtl="0" eaLnBrk="1" latinLnBrk="0" hangingPunct="1">
                <a:defRPr sz="1800" kern="1200">
                  <a:solidFill>
                    <a:schemeClr val="lt1"/>
                  </a:solidFill>
                  <a:latin typeface="+mn-lt"/>
                  <a:ea typeface="+mn-ea"/>
                  <a:cs typeface="+mn-cs"/>
                </a:defRPr>
              </a:lvl9pPr>
            </a:lstStyle>
            <a:p>
              <a:pPr algn="ctr"/>
              <a:endParaRPr lang="id-ID" sz="2400" dirty="0">
                <a:cs typeface="+mn-ea"/>
                <a:sym typeface="+mn-lt"/>
              </a:endParaRPr>
            </a:p>
          </p:txBody>
        </p:sp>
        <p:sp>
          <p:nvSpPr>
            <p:cNvPr id="26" name="Rectangle 20">
              <a:extLst>
                <a:ext uri="{FF2B5EF4-FFF2-40B4-BE49-F238E27FC236}">
                  <a16:creationId xmlns:a16="http://schemas.microsoft.com/office/drawing/2014/main" id="{78E6B3D9-ED60-4842-81F0-E94D9D048853}"/>
                </a:ext>
              </a:extLst>
            </p:cNvPr>
            <p:cNvSpPr/>
            <p:nvPr/>
          </p:nvSpPr>
          <p:spPr>
            <a:xfrm>
              <a:off x="588663" y="4464655"/>
              <a:ext cx="2186776" cy="15938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332" rtl="0" eaLnBrk="1" latinLnBrk="0" hangingPunct="1">
                <a:defRPr sz="1800" kern="1200">
                  <a:solidFill>
                    <a:schemeClr val="lt1"/>
                  </a:solidFill>
                  <a:latin typeface="+mn-lt"/>
                  <a:ea typeface="+mn-ea"/>
                  <a:cs typeface="+mn-cs"/>
                </a:defRPr>
              </a:lvl1pPr>
              <a:lvl2pPr marL="457167" algn="l" defTabSz="914332" rtl="0" eaLnBrk="1" latinLnBrk="0" hangingPunct="1">
                <a:defRPr sz="1800" kern="1200">
                  <a:solidFill>
                    <a:schemeClr val="lt1"/>
                  </a:solidFill>
                  <a:latin typeface="+mn-lt"/>
                  <a:ea typeface="+mn-ea"/>
                  <a:cs typeface="+mn-cs"/>
                </a:defRPr>
              </a:lvl2pPr>
              <a:lvl3pPr marL="914332" algn="l" defTabSz="914332" rtl="0" eaLnBrk="1" latinLnBrk="0" hangingPunct="1">
                <a:defRPr sz="1800" kern="1200">
                  <a:solidFill>
                    <a:schemeClr val="lt1"/>
                  </a:solidFill>
                  <a:latin typeface="+mn-lt"/>
                  <a:ea typeface="+mn-ea"/>
                  <a:cs typeface="+mn-cs"/>
                </a:defRPr>
              </a:lvl3pPr>
              <a:lvl4pPr marL="1371498" algn="l" defTabSz="914332" rtl="0" eaLnBrk="1" latinLnBrk="0" hangingPunct="1">
                <a:defRPr sz="1800" kern="1200">
                  <a:solidFill>
                    <a:schemeClr val="lt1"/>
                  </a:solidFill>
                  <a:latin typeface="+mn-lt"/>
                  <a:ea typeface="+mn-ea"/>
                  <a:cs typeface="+mn-cs"/>
                </a:defRPr>
              </a:lvl4pPr>
              <a:lvl5pPr marL="1828664" algn="l" defTabSz="914332" rtl="0" eaLnBrk="1" latinLnBrk="0" hangingPunct="1">
                <a:defRPr sz="1800" kern="1200">
                  <a:solidFill>
                    <a:schemeClr val="lt1"/>
                  </a:solidFill>
                  <a:latin typeface="+mn-lt"/>
                  <a:ea typeface="+mn-ea"/>
                  <a:cs typeface="+mn-cs"/>
                </a:defRPr>
              </a:lvl5pPr>
              <a:lvl6pPr marL="2285830" algn="l" defTabSz="914332" rtl="0" eaLnBrk="1" latinLnBrk="0" hangingPunct="1">
                <a:defRPr sz="1800" kern="1200">
                  <a:solidFill>
                    <a:schemeClr val="lt1"/>
                  </a:solidFill>
                  <a:latin typeface="+mn-lt"/>
                  <a:ea typeface="+mn-ea"/>
                  <a:cs typeface="+mn-cs"/>
                </a:defRPr>
              </a:lvl6pPr>
              <a:lvl7pPr marL="2742994" algn="l" defTabSz="914332" rtl="0" eaLnBrk="1" latinLnBrk="0" hangingPunct="1">
                <a:defRPr sz="1800" kern="1200">
                  <a:solidFill>
                    <a:schemeClr val="lt1"/>
                  </a:solidFill>
                  <a:latin typeface="+mn-lt"/>
                  <a:ea typeface="+mn-ea"/>
                  <a:cs typeface="+mn-cs"/>
                </a:defRPr>
              </a:lvl7pPr>
              <a:lvl8pPr marL="3200160" algn="l" defTabSz="914332" rtl="0" eaLnBrk="1" latinLnBrk="0" hangingPunct="1">
                <a:defRPr sz="1800" kern="1200">
                  <a:solidFill>
                    <a:schemeClr val="lt1"/>
                  </a:solidFill>
                  <a:latin typeface="+mn-lt"/>
                  <a:ea typeface="+mn-ea"/>
                  <a:cs typeface="+mn-cs"/>
                </a:defRPr>
              </a:lvl8pPr>
              <a:lvl9pPr marL="3657327" algn="l" defTabSz="914332" rtl="0" eaLnBrk="1" latinLnBrk="0" hangingPunct="1">
                <a:defRPr sz="1800" kern="1200">
                  <a:solidFill>
                    <a:schemeClr val="lt1"/>
                  </a:solidFill>
                  <a:latin typeface="+mn-lt"/>
                  <a:ea typeface="+mn-ea"/>
                  <a:cs typeface="+mn-cs"/>
                </a:defRPr>
              </a:lvl9pPr>
            </a:lstStyle>
            <a:p>
              <a:pPr algn="ctr"/>
              <a:endParaRPr lang="id-ID" sz="2400" dirty="0">
                <a:cs typeface="+mn-ea"/>
                <a:sym typeface="+mn-lt"/>
              </a:endParaRPr>
            </a:p>
          </p:txBody>
        </p:sp>
        <p:sp>
          <p:nvSpPr>
            <p:cNvPr id="27" name="TextBox 48">
              <a:extLst>
                <a:ext uri="{FF2B5EF4-FFF2-40B4-BE49-F238E27FC236}">
                  <a16:creationId xmlns:a16="http://schemas.microsoft.com/office/drawing/2014/main" id="{E6595117-BA89-4C9F-BB38-A0CCCA9DD876}"/>
                </a:ext>
              </a:extLst>
            </p:cNvPr>
            <p:cNvSpPr txBox="1"/>
            <p:nvPr/>
          </p:nvSpPr>
          <p:spPr>
            <a:xfrm>
              <a:off x="841066" y="4196082"/>
              <a:ext cx="670265" cy="212658"/>
            </a:xfrm>
            <a:prstGeom prst="rect">
              <a:avLst/>
            </a:prstGeom>
            <a:noFill/>
          </p:spPr>
          <p:txBody>
            <a:bodyPr wrap="none" rtlCol="0">
              <a:spAutoFit/>
            </a:bodyPr>
            <a:lstStyle>
              <a:defPPr>
                <a:defRPr lang="id-ID"/>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a:lstStyle>
            <a:p>
              <a:r>
                <a:rPr lang="id-ID" sz="1200" dirty="0">
                  <a:solidFill>
                    <a:schemeClr val="bg1">
                      <a:lumMod val="65000"/>
                    </a:schemeClr>
                  </a:solidFill>
                  <a:cs typeface="+mn-ea"/>
                  <a:sym typeface="+mn-lt"/>
                </a:rPr>
                <a:t>IDENTITY</a:t>
              </a:r>
            </a:p>
          </p:txBody>
        </p:sp>
        <p:sp>
          <p:nvSpPr>
            <p:cNvPr id="28" name="TextBox 49">
              <a:extLst>
                <a:ext uri="{FF2B5EF4-FFF2-40B4-BE49-F238E27FC236}">
                  <a16:creationId xmlns:a16="http://schemas.microsoft.com/office/drawing/2014/main" id="{1BF0524D-526C-4BAC-BE48-03AF3B0A5B03}"/>
                </a:ext>
              </a:extLst>
            </p:cNvPr>
            <p:cNvSpPr txBox="1"/>
            <p:nvPr/>
          </p:nvSpPr>
          <p:spPr>
            <a:xfrm>
              <a:off x="4496707" y="4196082"/>
              <a:ext cx="396518" cy="212658"/>
            </a:xfrm>
            <a:prstGeom prst="rect">
              <a:avLst/>
            </a:prstGeom>
            <a:noFill/>
          </p:spPr>
          <p:txBody>
            <a:bodyPr wrap="none" rtlCol="0">
              <a:spAutoFit/>
            </a:bodyPr>
            <a:lstStyle>
              <a:defPPr>
                <a:defRPr lang="id-ID"/>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a:lstStyle>
            <a:p>
              <a:pPr algn="r"/>
              <a:r>
                <a:rPr lang="id-ID" sz="1200" b="1" dirty="0">
                  <a:solidFill>
                    <a:schemeClr val="bg1">
                      <a:lumMod val="65000"/>
                    </a:schemeClr>
                  </a:solidFill>
                  <a:cs typeface="+mn-ea"/>
                  <a:sym typeface="+mn-lt"/>
                </a:rPr>
                <a:t>52%</a:t>
              </a:r>
            </a:p>
          </p:txBody>
        </p:sp>
        <p:grpSp>
          <p:nvGrpSpPr>
            <p:cNvPr id="29" name="Group 23">
              <a:extLst>
                <a:ext uri="{FF2B5EF4-FFF2-40B4-BE49-F238E27FC236}">
                  <a16:creationId xmlns:a16="http://schemas.microsoft.com/office/drawing/2014/main" id="{904E17F3-694C-41B6-BD51-C992124ADA4D}"/>
                </a:ext>
              </a:extLst>
            </p:cNvPr>
            <p:cNvGrpSpPr/>
            <p:nvPr/>
          </p:nvGrpSpPr>
          <p:grpSpPr>
            <a:xfrm>
              <a:off x="616465" y="2879838"/>
              <a:ext cx="130405" cy="199020"/>
              <a:chOff x="6553" y="1835403"/>
              <a:chExt cx="576263" cy="879476"/>
            </a:xfrm>
            <a:solidFill>
              <a:schemeClr val="bg1">
                <a:lumMod val="50000"/>
              </a:schemeClr>
            </a:solidFill>
          </p:grpSpPr>
          <p:sp>
            <p:nvSpPr>
              <p:cNvPr id="34" name="Freeform 30">
                <a:extLst>
                  <a:ext uri="{FF2B5EF4-FFF2-40B4-BE49-F238E27FC236}">
                    <a16:creationId xmlns:a16="http://schemas.microsoft.com/office/drawing/2014/main" id="{452F47F6-84F4-4899-BBBE-9A4B49CE3664}"/>
                  </a:ext>
                </a:extLst>
              </p:cNvPr>
              <p:cNvSpPr>
                <a:spLocks/>
              </p:cNvSpPr>
              <p:nvPr/>
            </p:nvSpPr>
            <p:spPr bwMode="auto">
              <a:xfrm>
                <a:off x="63703" y="1835403"/>
                <a:ext cx="442913" cy="150813"/>
              </a:xfrm>
              <a:custGeom>
                <a:avLst/>
                <a:gdLst>
                  <a:gd name="T0" fmla="*/ 231 w 279"/>
                  <a:gd name="T1" fmla="*/ 95 h 95"/>
                  <a:gd name="T2" fmla="*/ 58 w 279"/>
                  <a:gd name="T3" fmla="*/ 95 h 95"/>
                  <a:gd name="T4" fmla="*/ 0 w 279"/>
                  <a:gd name="T5" fmla="*/ 0 h 95"/>
                  <a:gd name="T6" fmla="*/ 279 w 279"/>
                  <a:gd name="T7" fmla="*/ 0 h 95"/>
                  <a:gd name="T8" fmla="*/ 231 w 279"/>
                  <a:gd name="T9" fmla="*/ 95 h 95"/>
                </a:gdLst>
                <a:ahLst/>
                <a:cxnLst>
                  <a:cxn ang="0">
                    <a:pos x="T0" y="T1"/>
                  </a:cxn>
                  <a:cxn ang="0">
                    <a:pos x="T2" y="T3"/>
                  </a:cxn>
                  <a:cxn ang="0">
                    <a:pos x="T4" y="T5"/>
                  </a:cxn>
                  <a:cxn ang="0">
                    <a:pos x="T6" y="T7"/>
                  </a:cxn>
                  <a:cxn ang="0">
                    <a:pos x="T8" y="T9"/>
                  </a:cxn>
                </a:cxnLst>
                <a:rect l="0" t="0" r="r" b="b"/>
                <a:pathLst>
                  <a:path w="279" h="95">
                    <a:moveTo>
                      <a:pt x="231" y="95"/>
                    </a:moveTo>
                    <a:lnTo>
                      <a:pt x="58" y="95"/>
                    </a:lnTo>
                    <a:lnTo>
                      <a:pt x="0" y="0"/>
                    </a:lnTo>
                    <a:lnTo>
                      <a:pt x="279" y="0"/>
                    </a:lnTo>
                    <a:lnTo>
                      <a:pt x="231" y="95"/>
                    </a:lnTo>
                    <a:close/>
                  </a:path>
                </a:pathLst>
              </a:cu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id-ID"/>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a:lstStyle>
              <a:p>
                <a:endParaRPr lang="id-ID" sz="2400" dirty="0">
                  <a:cs typeface="+mn-ea"/>
                  <a:sym typeface="+mn-lt"/>
                </a:endParaRPr>
              </a:p>
            </p:txBody>
          </p:sp>
          <p:sp>
            <p:nvSpPr>
              <p:cNvPr id="35" name="Freeform 31">
                <a:extLst>
                  <a:ext uri="{FF2B5EF4-FFF2-40B4-BE49-F238E27FC236}">
                    <a16:creationId xmlns:a16="http://schemas.microsoft.com/office/drawing/2014/main" id="{2E7425FD-3159-4ED0-9F8F-7BA07C253DC4}"/>
                  </a:ext>
                </a:extLst>
              </p:cNvPr>
              <p:cNvSpPr>
                <a:spLocks/>
              </p:cNvSpPr>
              <p:nvPr/>
            </p:nvSpPr>
            <p:spPr bwMode="auto">
              <a:xfrm>
                <a:off x="6553" y="1986216"/>
                <a:ext cx="576263" cy="728663"/>
              </a:xfrm>
              <a:custGeom>
                <a:avLst/>
                <a:gdLst>
                  <a:gd name="T0" fmla="*/ 219 w 363"/>
                  <a:gd name="T1" fmla="*/ 459 h 459"/>
                  <a:gd name="T2" fmla="*/ 142 w 363"/>
                  <a:gd name="T3" fmla="*/ 459 h 459"/>
                  <a:gd name="T4" fmla="*/ 0 w 363"/>
                  <a:gd name="T5" fmla="*/ 158 h 459"/>
                  <a:gd name="T6" fmla="*/ 94 w 363"/>
                  <a:gd name="T7" fmla="*/ 0 h 459"/>
                  <a:gd name="T8" fmla="*/ 267 w 363"/>
                  <a:gd name="T9" fmla="*/ 0 h 459"/>
                  <a:gd name="T10" fmla="*/ 363 w 363"/>
                  <a:gd name="T11" fmla="*/ 158 h 459"/>
                  <a:gd name="T12" fmla="*/ 219 w 363"/>
                  <a:gd name="T13" fmla="*/ 459 h 459"/>
                </a:gdLst>
                <a:ahLst/>
                <a:cxnLst>
                  <a:cxn ang="0">
                    <a:pos x="T0" y="T1"/>
                  </a:cxn>
                  <a:cxn ang="0">
                    <a:pos x="T2" y="T3"/>
                  </a:cxn>
                  <a:cxn ang="0">
                    <a:pos x="T4" y="T5"/>
                  </a:cxn>
                  <a:cxn ang="0">
                    <a:pos x="T6" y="T7"/>
                  </a:cxn>
                  <a:cxn ang="0">
                    <a:pos x="T8" y="T9"/>
                  </a:cxn>
                  <a:cxn ang="0">
                    <a:pos x="T10" y="T11"/>
                  </a:cxn>
                  <a:cxn ang="0">
                    <a:pos x="T12" y="T13"/>
                  </a:cxn>
                </a:cxnLst>
                <a:rect l="0" t="0" r="r" b="b"/>
                <a:pathLst>
                  <a:path w="363" h="459">
                    <a:moveTo>
                      <a:pt x="219" y="459"/>
                    </a:moveTo>
                    <a:lnTo>
                      <a:pt x="142" y="459"/>
                    </a:lnTo>
                    <a:lnTo>
                      <a:pt x="0" y="158"/>
                    </a:lnTo>
                    <a:lnTo>
                      <a:pt x="94" y="0"/>
                    </a:lnTo>
                    <a:lnTo>
                      <a:pt x="267" y="0"/>
                    </a:lnTo>
                    <a:lnTo>
                      <a:pt x="363" y="158"/>
                    </a:lnTo>
                    <a:lnTo>
                      <a:pt x="219" y="459"/>
                    </a:lnTo>
                    <a:close/>
                  </a:path>
                </a:pathLst>
              </a:cu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id-ID"/>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a:lstStyle>
              <a:p>
                <a:endParaRPr lang="id-ID" sz="2400" dirty="0">
                  <a:cs typeface="+mn-ea"/>
                  <a:sym typeface="+mn-lt"/>
                </a:endParaRPr>
              </a:p>
            </p:txBody>
          </p:sp>
          <p:sp>
            <p:nvSpPr>
              <p:cNvPr id="36" name="Line 52">
                <a:extLst>
                  <a:ext uri="{FF2B5EF4-FFF2-40B4-BE49-F238E27FC236}">
                    <a16:creationId xmlns:a16="http://schemas.microsoft.com/office/drawing/2014/main" id="{039D1BB1-3B95-4DD5-96B4-4F8DCE32C662}"/>
                  </a:ext>
                </a:extLst>
              </p:cNvPr>
              <p:cNvSpPr>
                <a:spLocks noChangeShapeType="1"/>
              </p:cNvSpPr>
              <p:nvPr/>
            </p:nvSpPr>
            <p:spPr bwMode="auto">
              <a:xfrm>
                <a:off x="292303" y="2291016"/>
                <a:ext cx="0" cy="423863"/>
              </a:xfrm>
              <a:prstGeom prst="line">
                <a:avLst/>
              </a:pr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id-ID"/>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a:lstStyle>
              <a:p>
                <a:endParaRPr lang="id-ID" sz="2400" dirty="0">
                  <a:cs typeface="+mn-ea"/>
                  <a:sym typeface="+mn-lt"/>
                </a:endParaRPr>
              </a:p>
            </p:txBody>
          </p:sp>
          <p:sp>
            <p:nvSpPr>
              <p:cNvPr id="37" name="Oval 33">
                <a:extLst>
                  <a:ext uri="{FF2B5EF4-FFF2-40B4-BE49-F238E27FC236}">
                    <a16:creationId xmlns:a16="http://schemas.microsoft.com/office/drawing/2014/main" id="{B019EBF6-8393-45F1-B60F-3999D3AF2AEE}"/>
                  </a:ext>
                </a:extLst>
              </p:cNvPr>
              <p:cNvSpPr>
                <a:spLocks noChangeArrowheads="1"/>
              </p:cNvSpPr>
              <p:nvPr/>
            </p:nvSpPr>
            <p:spPr bwMode="auto">
              <a:xfrm>
                <a:off x="216103" y="2138616"/>
                <a:ext cx="152400" cy="152400"/>
              </a:xfrm>
              <a:prstGeom prst="ellipse">
                <a:avLst/>
              </a:pr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defPPr>
                  <a:defRPr lang="id-ID"/>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a:lstStyle>
              <a:p>
                <a:endParaRPr lang="id-ID" sz="2400" dirty="0">
                  <a:cs typeface="+mn-ea"/>
                  <a:sym typeface="+mn-lt"/>
                </a:endParaRPr>
              </a:p>
            </p:txBody>
          </p:sp>
        </p:grpSp>
        <p:grpSp>
          <p:nvGrpSpPr>
            <p:cNvPr id="30" name="Group 24">
              <a:extLst>
                <a:ext uri="{FF2B5EF4-FFF2-40B4-BE49-F238E27FC236}">
                  <a16:creationId xmlns:a16="http://schemas.microsoft.com/office/drawing/2014/main" id="{C5573286-DB5A-4565-9E4F-86306F38BB6B}"/>
                </a:ext>
              </a:extLst>
            </p:cNvPr>
            <p:cNvGrpSpPr/>
            <p:nvPr/>
          </p:nvGrpSpPr>
          <p:grpSpPr>
            <a:xfrm>
              <a:off x="582776" y="3539436"/>
              <a:ext cx="189785" cy="184900"/>
              <a:chOff x="-58217" y="2261763"/>
              <a:chExt cx="801688" cy="781051"/>
            </a:xfrm>
            <a:solidFill>
              <a:schemeClr val="bg1">
                <a:lumMod val="50000"/>
              </a:schemeClr>
            </a:solidFill>
          </p:grpSpPr>
          <p:sp>
            <p:nvSpPr>
              <p:cNvPr id="32" name="Freeform 28">
                <a:extLst>
                  <a:ext uri="{FF2B5EF4-FFF2-40B4-BE49-F238E27FC236}">
                    <a16:creationId xmlns:a16="http://schemas.microsoft.com/office/drawing/2014/main" id="{2B206ED9-0016-49A8-9557-AD678467521A}"/>
                  </a:ext>
                </a:extLst>
              </p:cNvPr>
              <p:cNvSpPr>
                <a:spLocks/>
              </p:cNvSpPr>
              <p:nvPr/>
            </p:nvSpPr>
            <p:spPr bwMode="auto">
              <a:xfrm>
                <a:off x="-58217" y="2323676"/>
                <a:ext cx="719138" cy="719138"/>
              </a:xfrm>
              <a:custGeom>
                <a:avLst/>
                <a:gdLst>
                  <a:gd name="T0" fmla="*/ 94 w 189"/>
                  <a:gd name="T1" fmla="*/ 95 h 189"/>
                  <a:gd name="T2" fmla="*/ 189 w 189"/>
                  <a:gd name="T3" fmla="*/ 95 h 189"/>
                  <a:gd name="T4" fmla="*/ 94 w 189"/>
                  <a:gd name="T5" fmla="*/ 189 h 189"/>
                  <a:gd name="T6" fmla="*/ 0 w 189"/>
                  <a:gd name="T7" fmla="*/ 95 h 189"/>
                  <a:gd name="T8" fmla="*/ 94 w 189"/>
                  <a:gd name="T9" fmla="*/ 0 h 189"/>
                  <a:gd name="T10" fmla="*/ 94 w 189"/>
                  <a:gd name="T11" fmla="*/ 95 h 189"/>
                </a:gdLst>
                <a:ahLst/>
                <a:cxnLst>
                  <a:cxn ang="0">
                    <a:pos x="T0" y="T1"/>
                  </a:cxn>
                  <a:cxn ang="0">
                    <a:pos x="T2" y="T3"/>
                  </a:cxn>
                  <a:cxn ang="0">
                    <a:pos x="T4" y="T5"/>
                  </a:cxn>
                  <a:cxn ang="0">
                    <a:pos x="T6" y="T7"/>
                  </a:cxn>
                  <a:cxn ang="0">
                    <a:pos x="T8" y="T9"/>
                  </a:cxn>
                  <a:cxn ang="0">
                    <a:pos x="T10" y="T11"/>
                  </a:cxn>
                </a:cxnLst>
                <a:rect l="0" t="0" r="r" b="b"/>
                <a:pathLst>
                  <a:path w="189" h="189">
                    <a:moveTo>
                      <a:pt x="94" y="95"/>
                    </a:moveTo>
                    <a:cubicBezTo>
                      <a:pt x="189" y="95"/>
                      <a:pt x="189" y="95"/>
                      <a:pt x="189" y="95"/>
                    </a:cubicBezTo>
                    <a:cubicBezTo>
                      <a:pt x="189" y="147"/>
                      <a:pt x="147" y="189"/>
                      <a:pt x="94" y="189"/>
                    </a:cubicBezTo>
                    <a:cubicBezTo>
                      <a:pt x="42" y="189"/>
                      <a:pt x="0" y="147"/>
                      <a:pt x="0" y="95"/>
                    </a:cubicBezTo>
                    <a:cubicBezTo>
                      <a:pt x="0" y="42"/>
                      <a:pt x="42" y="0"/>
                      <a:pt x="94" y="0"/>
                    </a:cubicBezTo>
                    <a:lnTo>
                      <a:pt x="94"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id-ID"/>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a:lstStyle>
              <a:p>
                <a:endParaRPr lang="id-ID" sz="2400" dirty="0">
                  <a:cs typeface="+mn-ea"/>
                  <a:sym typeface="+mn-lt"/>
                </a:endParaRPr>
              </a:p>
            </p:txBody>
          </p:sp>
          <p:sp>
            <p:nvSpPr>
              <p:cNvPr id="33" name="Freeform 29">
                <a:extLst>
                  <a:ext uri="{FF2B5EF4-FFF2-40B4-BE49-F238E27FC236}">
                    <a16:creationId xmlns:a16="http://schemas.microsoft.com/office/drawing/2014/main" id="{E61B7519-760A-4C32-AC62-05F5C6327B9E}"/>
                  </a:ext>
                </a:extLst>
              </p:cNvPr>
              <p:cNvSpPr>
                <a:spLocks/>
              </p:cNvSpPr>
              <p:nvPr/>
            </p:nvSpPr>
            <p:spPr bwMode="auto">
              <a:xfrm>
                <a:off x="383108" y="2261763"/>
                <a:ext cx="360363" cy="361950"/>
              </a:xfrm>
              <a:custGeom>
                <a:avLst/>
                <a:gdLst>
                  <a:gd name="T0" fmla="*/ 0 w 95"/>
                  <a:gd name="T1" fmla="*/ 95 h 95"/>
                  <a:gd name="T2" fmla="*/ 95 w 95"/>
                  <a:gd name="T3" fmla="*/ 95 h 95"/>
                  <a:gd name="T4" fmla="*/ 0 w 95"/>
                  <a:gd name="T5" fmla="*/ 0 h 95"/>
                  <a:gd name="T6" fmla="*/ 0 w 95"/>
                  <a:gd name="T7" fmla="*/ 95 h 95"/>
                </a:gdLst>
                <a:ahLst/>
                <a:cxnLst>
                  <a:cxn ang="0">
                    <a:pos x="T0" y="T1"/>
                  </a:cxn>
                  <a:cxn ang="0">
                    <a:pos x="T2" y="T3"/>
                  </a:cxn>
                  <a:cxn ang="0">
                    <a:pos x="T4" y="T5"/>
                  </a:cxn>
                  <a:cxn ang="0">
                    <a:pos x="T6" y="T7"/>
                  </a:cxn>
                </a:cxnLst>
                <a:rect l="0" t="0" r="r" b="b"/>
                <a:pathLst>
                  <a:path w="95" h="95">
                    <a:moveTo>
                      <a:pt x="0" y="95"/>
                    </a:moveTo>
                    <a:cubicBezTo>
                      <a:pt x="95" y="95"/>
                      <a:pt x="95" y="95"/>
                      <a:pt x="95" y="95"/>
                    </a:cubicBezTo>
                    <a:cubicBezTo>
                      <a:pt x="95" y="42"/>
                      <a:pt x="52" y="0"/>
                      <a:pt x="0" y="0"/>
                    </a:cubicBezTo>
                    <a:lnTo>
                      <a:pt x="0"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id-ID"/>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a:lstStyle>
              <a:p>
                <a:endParaRPr lang="id-ID" sz="2400" dirty="0">
                  <a:cs typeface="+mn-ea"/>
                  <a:sym typeface="+mn-lt"/>
                </a:endParaRPr>
              </a:p>
            </p:txBody>
          </p:sp>
        </p:grpSp>
        <p:sp>
          <p:nvSpPr>
            <p:cNvPr id="31" name="Freeform 25">
              <a:extLst>
                <a:ext uri="{FF2B5EF4-FFF2-40B4-BE49-F238E27FC236}">
                  <a16:creationId xmlns:a16="http://schemas.microsoft.com/office/drawing/2014/main" id="{D0557289-9C18-4312-AEAD-256AF0A69406}"/>
                </a:ext>
              </a:extLst>
            </p:cNvPr>
            <p:cNvSpPr>
              <a:spLocks noEditPoints="1"/>
            </p:cNvSpPr>
            <p:nvPr/>
          </p:nvSpPr>
          <p:spPr bwMode="auto">
            <a:xfrm>
              <a:off x="602614" y="4249207"/>
              <a:ext cx="169274" cy="147665"/>
            </a:xfrm>
            <a:custGeom>
              <a:avLst/>
              <a:gdLst>
                <a:gd name="T0" fmla="*/ 36 w 216"/>
                <a:gd name="T1" fmla="*/ 19 h 188"/>
                <a:gd name="T2" fmla="*/ 10 w 216"/>
                <a:gd name="T3" fmla="*/ 3 h 188"/>
                <a:gd name="T4" fmla="*/ 0 w 216"/>
                <a:gd name="T5" fmla="*/ 8 h 188"/>
                <a:gd name="T6" fmla="*/ 0 w 216"/>
                <a:gd name="T7" fmla="*/ 42 h 188"/>
                <a:gd name="T8" fmla="*/ 10 w 216"/>
                <a:gd name="T9" fmla="*/ 48 h 188"/>
                <a:gd name="T10" fmla="*/ 36 w 216"/>
                <a:gd name="T11" fmla="*/ 31 h 188"/>
                <a:gd name="T12" fmla="*/ 36 w 216"/>
                <a:gd name="T13" fmla="*/ 19 h 188"/>
                <a:gd name="T14" fmla="*/ 205 w 216"/>
                <a:gd name="T15" fmla="*/ 8 h 188"/>
                <a:gd name="T16" fmla="*/ 68 w 216"/>
                <a:gd name="T17" fmla="*/ 8 h 188"/>
                <a:gd name="T18" fmla="*/ 57 w 216"/>
                <a:gd name="T19" fmla="*/ 20 h 188"/>
                <a:gd name="T20" fmla="*/ 57 w 216"/>
                <a:gd name="T21" fmla="*/ 31 h 188"/>
                <a:gd name="T22" fmla="*/ 68 w 216"/>
                <a:gd name="T23" fmla="*/ 42 h 188"/>
                <a:gd name="T24" fmla="*/ 205 w 216"/>
                <a:gd name="T25" fmla="*/ 42 h 188"/>
                <a:gd name="T26" fmla="*/ 216 w 216"/>
                <a:gd name="T27" fmla="*/ 31 h 188"/>
                <a:gd name="T28" fmla="*/ 216 w 216"/>
                <a:gd name="T29" fmla="*/ 20 h 188"/>
                <a:gd name="T30" fmla="*/ 205 w 216"/>
                <a:gd name="T31" fmla="*/ 8 h 188"/>
                <a:gd name="T32" fmla="*/ 10 w 216"/>
                <a:gd name="T33" fmla="*/ 116 h 188"/>
                <a:gd name="T34" fmla="*/ 36 w 216"/>
                <a:gd name="T35" fmla="*/ 100 h 188"/>
                <a:gd name="T36" fmla="*/ 35 w 216"/>
                <a:gd name="T37" fmla="*/ 89 h 188"/>
                <a:gd name="T38" fmla="*/ 10 w 216"/>
                <a:gd name="T39" fmla="*/ 76 h 188"/>
                <a:gd name="T40" fmla="*/ 0 w 216"/>
                <a:gd name="T41" fmla="*/ 82 h 188"/>
                <a:gd name="T42" fmla="*/ 0 w 216"/>
                <a:gd name="T43" fmla="*/ 111 h 188"/>
                <a:gd name="T44" fmla="*/ 10 w 216"/>
                <a:gd name="T45" fmla="*/ 116 h 188"/>
                <a:gd name="T46" fmla="*/ 205 w 216"/>
                <a:gd name="T47" fmla="*/ 77 h 188"/>
                <a:gd name="T48" fmla="*/ 68 w 216"/>
                <a:gd name="T49" fmla="*/ 77 h 188"/>
                <a:gd name="T50" fmla="*/ 57 w 216"/>
                <a:gd name="T51" fmla="*/ 88 h 188"/>
                <a:gd name="T52" fmla="*/ 57 w 216"/>
                <a:gd name="T53" fmla="*/ 99 h 188"/>
                <a:gd name="T54" fmla="*/ 68 w 216"/>
                <a:gd name="T55" fmla="*/ 111 h 188"/>
                <a:gd name="T56" fmla="*/ 205 w 216"/>
                <a:gd name="T57" fmla="*/ 111 h 188"/>
                <a:gd name="T58" fmla="*/ 216 w 216"/>
                <a:gd name="T59" fmla="*/ 99 h 188"/>
                <a:gd name="T60" fmla="*/ 216 w 216"/>
                <a:gd name="T61" fmla="*/ 88 h 188"/>
                <a:gd name="T62" fmla="*/ 205 w 216"/>
                <a:gd name="T63" fmla="*/ 77 h 188"/>
                <a:gd name="T64" fmla="*/ 36 w 216"/>
                <a:gd name="T65" fmla="*/ 156 h 188"/>
                <a:gd name="T66" fmla="*/ 10 w 216"/>
                <a:gd name="T67" fmla="*/ 139 h 188"/>
                <a:gd name="T68" fmla="*/ 0 w 216"/>
                <a:gd name="T69" fmla="*/ 145 h 188"/>
                <a:gd name="T70" fmla="*/ 0 w 216"/>
                <a:gd name="T71" fmla="*/ 179 h 188"/>
                <a:gd name="T72" fmla="*/ 10 w 216"/>
                <a:gd name="T73" fmla="*/ 184 h 188"/>
                <a:gd name="T74" fmla="*/ 36 w 216"/>
                <a:gd name="T75" fmla="*/ 168 h 188"/>
                <a:gd name="T76" fmla="*/ 36 w 216"/>
                <a:gd name="T77" fmla="*/ 156 h 188"/>
                <a:gd name="T78" fmla="*/ 205 w 216"/>
                <a:gd name="T79" fmla="*/ 145 h 188"/>
                <a:gd name="T80" fmla="*/ 68 w 216"/>
                <a:gd name="T81" fmla="*/ 145 h 188"/>
                <a:gd name="T82" fmla="*/ 57 w 216"/>
                <a:gd name="T83" fmla="*/ 156 h 188"/>
                <a:gd name="T84" fmla="*/ 57 w 216"/>
                <a:gd name="T85" fmla="*/ 167 h 188"/>
                <a:gd name="T86" fmla="*/ 68 w 216"/>
                <a:gd name="T87" fmla="*/ 179 h 188"/>
                <a:gd name="T88" fmla="*/ 205 w 216"/>
                <a:gd name="T89" fmla="*/ 179 h 188"/>
                <a:gd name="T90" fmla="*/ 216 w 216"/>
                <a:gd name="T91" fmla="*/ 167 h 188"/>
                <a:gd name="T92" fmla="*/ 216 w 216"/>
                <a:gd name="T93" fmla="*/ 156 h 188"/>
                <a:gd name="T94" fmla="*/ 205 w 216"/>
                <a:gd name="T95" fmla="*/ 14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6" h="188">
                  <a:moveTo>
                    <a:pt x="36" y="19"/>
                  </a:moveTo>
                  <a:cubicBezTo>
                    <a:pt x="10" y="3"/>
                    <a:pt x="10" y="3"/>
                    <a:pt x="10" y="3"/>
                  </a:cubicBezTo>
                  <a:cubicBezTo>
                    <a:pt x="4" y="0"/>
                    <a:pt x="0" y="2"/>
                    <a:pt x="0" y="8"/>
                  </a:cubicBezTo>
                  <a:cubicBezTo>
                    <a:pt x="0" y="42"/>
                    <a:pt x="0" y="42"/>
                    <a:pt x="0" y="42"/>
                  </a:cubicBezTo>
                  <a:cubicBezTo>
                    <a:pt x="0" y="49"/>
                    <a:pt x="4" y="51"/>
                    <a:pt x="10" y="48"/>
                  </a:cubicBezTo>
                  <a:cubicBezTo>
                    <a:pt x="36" y="31"/>
                    <a:pt x="36" y="31"/>
                    <a:pt x="36" y="31"/>
                  </a:cubicBezTo>
                  <a:cubicBezTo>
                    <a:pt x="41" y="28"/>
                    <a:pt x="41" y="23"/>
                    <a:pt x="36" y="19"/>
                  </a:cubicBezTo>
                  <a:moveTo>
                    <a:pt x="205" y="8"/>
                  </a:moveTo>
                  <a:cubicBezTo>
                    <a:pt x="68" y="8"/>
                    <a:pt x="68" y="8"/>
                    <a:pt x="68" y="8"/>
                  </a:cubicBezTo>
                  <a:cubicBezTo>
                    <a:pt x="62" y="8"/>
                    <a:pt x="57" y="13"/>
                    <a:pt x="57" y="20"/>
                  </a:cubicBezTo>
                  <a:cubicBezTo>
                    <a:pt x="57" y="31"/>
                    <a:pt x="57" y="31"/>
                    <a:pt x="57" y="31"/>
                  </a:cubicBezTo>
                  <a:cubicBezTo>
                    <a:pt x="57" y="37"/>
                    <a:pt x="62" y="42"/>
                    <a:pt x="68" y="42"/>
                  </a:cubicBezTo>
                  <a:cubicBezTo>
                    <a:pt x="205" y="42"/>
                    <a:pt x="205" y="42"/>
                    <a:pt x="205" y="42"/>
                  </a:cubicBezTo>
                  <a:cubicBezTo>
                    <a:pt x="211" y="42"/>
                    <a:pt x="216" y="37"/>
                    <a:pt x="216" y="31"/>
                  </a:cubicBezTo>
                  <a:cubicBezTo>
                    <a:pt x="216" y="20"/>
                    <a:pt x="216" y="20"/>
                    <a:pt x="216" y="20"/>
                  </a:cubicBezTo>
                  <a:cubicBezTo>
                    <a:pt x="216" y="13"/>
                    <a:pt x="211" y="8"/>
                    <a:pt x="205" y="8"/>
                  </a:cubicBezTo>
                  <a:moveTo>
                    <a:pt x="10" y="116"/>
                  </a:moveTo>
                  <a:cubicBezTo>
                    <a:pt x="36" y="100"/>
                    <a:pt x="36" y="100"/>
                    <a:pt x="36" y="100"/>
                  </a:cubicBezTo>
                  <a:cubicBezTo>
                    <a:pt x="41" y="96"/>
                    <a:pt x="41" y="91"/>
                    <a:pt x="35" y="89"/>
                  </a:cubicBezTo>
                  <a:cubicBezTo>
                    <a:pt x="10" y="76"/>
                    <a:pt x="10" y="76"/>
                    <a:pt x="10" y="76"/>
                  </a:cubicBezTo>
                  <a:cubicBezTo>
                    <a:pt x="5" y="73"/>
                    <a:pt x="0" y="76"/>
                    <a:pt x="0" y="82"/>
                  </a:cubicBezTo>
                  <a:cubicBezTo>
                    <a:pt x="0" y="111"/>
                    <a:pt x="0" y="111"/>
                    <a:pt x="0" y="111"/>
                  </a:cubicBezTo>
                  <a:cubicBezTo>
                    <a:pt x="0" y="117"/>
                    <a:pt x="4" y="119"/>
                    <a:pt x="10" y="116"/>
                  </a:cubicBezTo>
                  <a:moveTo>
                    <a:pt x="205" y="77"/>
                  </a:moveTo>
                  <a:cubicBezTo>
                    <a:pt x="68" y="77"/>
                    <a:pt x="68" y="77"/>
                    <a:pt x="68" y="77"/>
                  </a:cubicBezTo>
                  <a:cubicBezTo>
                    <a:pt x="62" y="77"/>
                    <a:pt x="57" y="82"/>
                    <a:pt x="57" y="88"/>
                  </a:cubicBezTo>
                  <a:cubicBezTo>
                    <a:pt x="57" y="99"/>
                    <a:pt x="57" y="99"/>
                    <a:pt x="57" y="99"/>
                  </a:cubicBezTo>
                  <a:cubicBezTo>
                    <a:pt x="57" y="106"/>
                    <a:pt x="62" y="111"/>
                    <a:pt x="68" y="111"/>
                  </a:cubicBezTo>
                  <a:cubicBezTo>
                    <a:pt x="205" y="111"/>
                    <a:pt x="205" y="111"/>
                    <a:pt x="205" y="111"/>
                  </a:cubicBezTo>
                  <a:cubicBezTo>
                    <a:pt x="211" y="111"/>
                    <a:pt x="216" y="106"/>
                    <a:pt x="216" y="99"/>
                  </a:cubicBezTo>
                  <a:cubicBezTo>
                    <a:pt x="216" y="88"/>
                    <a:pt x="216" y="88"/>
                    <a:pt x="216" y="88"/>
                  </a:cubicBezTo>
                  <a:cubicBezTo>
                    <a:pt x="216" y="82"/>
                    <a:pt x="211" y="77"/>
                    <a:pt x="205" y="77"/>
                  </a:cubicBezTo>
                  <a:moveTo>
                    <a:pt x="36" y="156"/>
                  </a:moveTo>
                  <a:cubicBezTo>
                    <a:pt x="10" y="139"/>
                    <a:pt x="10" y="139"/>
                    <a:pt x="10" y="139"/>
                  </a:cubicBezTo>
                  <a:cubicBezTo>
                    <a:pt x="4" y="136"/>
                    <a:pt x="0" y="138"/>
                    <a:pt x="0" y="145"/>
                  </a:cubicBezTo>
                  <a:cubicBezTo>
                    <a:pt x="0" y="179"/>
                    <a:pt x="0" y="179"/>
                    <a:pt x="0" y="179"/>
                  </a:cubicBezTo>
                  <a:cubicBezTo>
                    <a:pt x="0" y="185"/>
                    <a:pt x="4" y="188"/>
                    <a:pt x="10" y="184"/>
                  </a:cubicBezTo>
                  <a:cubicBezTo>
                    <a:pt x="36" y="168"/>
                    <a:pt x="36" y="168"/>
                    <a:pt x="36" y="168"/>
                  </a:cubicBezTo>
                  <a:cubicBezTo>
                    <a:pt x="41" y="165"/>
                    <a:pt x="41" y="159"/>
                    <a:pt x="36" y="156"/>
                  </a:cubicBezTo>
                  <a:moveTo>
                    <a:pt x="205" y="145"/>
                  </a:moveTo>
                  <a:cubicBezTo>
                    <a:pt x="68" y="145"/>
                    <a:pt x="68" y="145"/>
                    <a:pt x="68" y="145"/>
                  </a:cubicBezTo>
                  <a:cubicBezTo>
                    <a:pt x="62" y="145"/>
                    <a:pt x="57" y="150"/>
                    <a:pt x="57" y="156"/>
                  </a:cubicBezTo>
                  <a:cubicBezTo>
                    <a:pt x="57" y="167"/>
                    <a:pt x="57" y="167"/>
                    <a:pt x="57" y="167"/>
                  </a:cubicBezTo>
                  <a:cubicBezTo>
                    <a:pt x="57" y="174"/>
                    <a:pt x="62" y="179"/>
                    <a:pt x="68" y="179"/>
                  </a:cubicBezTo>
                  <a:cubicBezTo>
                    <a:pt x="205" y="179"/>
                    <a:pt x="205" y="179"/>
                    <a:pt x="205" y="179"/>
                  </a:cubicBezTo>
                  <a:cubicBezTo>
                    <a:pt x="211" y="179"/>
                    <a:pt x="216" y="174"/>
                    <a:pt x="216" y="167"/>
                  </a:cubicBezTo>
                  <a:cubicBezTo>
                    <a:pt x="216" y="156"/>
                    <a:pt x="216" y="156"/>
                    <a:pt x="216" y="156"/>
                  </a:cubicBezTo>
                  <a:cubicBezTo>
                    <a:pt x="216" y="150"/>
                    <a:pt x="211" y="145"/>
                    <a:pt x="205" y="145"/>
                  </a:cubicBezTo>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defPPr>
                <a:defRPr lang="id-ID"/>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a:lstStyle>
            <a:p>
              <a:endParaRPr lang="id-ID" sz="2400" dirty="0">
                <a:cs typeface="+mn-ea"/>
                <a:sym typeface="+mn-lt"/>
              </a:endParaRPr>
            </a:p>
          </p:txBody>
        </p:sp>
      </p:grpSp>
      <p:cxnSp>
        <p:nvCxnSpPr>
          <p:cNvPr id="38" name="直接连接符 37">
            <a:extLst>
              <a:ext uri="{FF2B5EF4-FFF2-40B4-BE49-F238E27FC236}">
                <a16:creationId xmlns:a16="http://schemas.microsoft.com/office/drawing/2014/main" id="{BBF0E6B6-7E10-4538-BE39-663F03EBD56D}"/>
              </a:ext>
            </a:extLst>
          </p:cNvPr>
          <p:cNvCxnSpPr>
            <a:cxnSpLocks/>
          </p:cNvCxnSpPr>
          <p:nvPr/>
        </p:nvCxnSpPr>
        <p:spPr>
          <a:xfrm>
            <a:off x="4443687" y="2451100"/>
            <a:ext cx="0" cy="330908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9" name="文本框 8">
            <a:extLst>
              <a:ext uri="{FF2B5EF4-FFF2-40B4-BE49-F238E27FC236}">
                <a16:creationId xmlns:a16="http://schemas.microsoft.com/office/drawing/2014/main" id="{4221AB05-1ABB-463B-80E9-A2A6C0B1D025}"/>
              </a:ext>
            </a:extLst>
          </p:cNvPr>
          <p:cNvSpPr txBox="1"/>
          <p:nvPr/>
        </p:nvSpPr>
        <p:spPr>
          <a:xfrm>
            <a:off x="2008277" y="2404823"/>
            <a:ext cx="2424253" cy="400110"/>
          </a:xfrm>
          <a:prstGeom prst="rect">
            <a:avLst/>
          </a:prstGeom>
          <a:noFill/>
        </p:spPr>
        <p:txBody>
          <a:bodyPr wrap="none" rtlCol="0">
            <a:spAutoFit/>
          </a:bodyPr>
          <a:lstStyle/>
          <a:p>
            <a:r>
              <a:rPr lang="en-US" altLang="zh-CN" sz="2000" b="1" dirty="0">
                <a:solidFill>
                  <a:schemeClr val="bg1">
                    <a:lumMod val="50000"/>
                  </a:schemeClr>
                </a:solidFill>
                <a:cs typeface="+mn-ea"/>
                <a:sym typeface="+mn-lt"/>
              </a:rPr>
              <a:t>YOUR TEXT HERE</a:t>
            </a:r>
            <a:endParaRPr lang="zh-CN" altLang="en-US" sz="2000" b="1" dirty="0">
              <a:solidFill>
                <a:schemeClr val="bg1">
                  <a:lumMod val="50000"/>
                </a:schemeClr>
              </a:solidFill>
              <a:cs typeface="+mn-ea"/>
              <a:sym typeface="+mn-lt"/>
            </a:endParaRPr>
          </a:p>
        </p:txBody>
      </p:sp>
      <p:sp>
        <p:nvSpPr>
          <p:cNvPr id="40" name="矩形 39">
            <a:extLst>
              <a:ext uri="{FF2B5EF4-FFF2-40B4-BE49-F238E27FC236}">
                <a16:creationId xmlns:a16="http://schemas.microsoft.com/office/drawing/2014/main" id="{B9802C3E-2BC9-4F39-B0B1-615B7640432F}"/>
              </a:ext>
            </a:extLst>
          </p:cNvPr>
          <p:cNvSpPr/>
          <p:nvPr/>
        </p:nvSpPr>
        <p:spPr>
          <a:xfrm>
            <a:off x="1994381" y="2836560"/>
            <a:ext cx="2209109" cy="461665"/>
          </a:xfrm>
          <a:prstGeom prst="rect">
            <a:avLst/>
          </a:prstGeom>
        </p:spPr>
        <p:txBody>
          <a:bodyPr wrap="square">
            <a:spAutoFit/>
          </a:bodyPr>
          <a:lstStyle/>
          <a:p>
            <a:pPr algn="just"/>
            <a:r>
              <a:rPr lang="en-US" altLang="zh-CN" sz="1200" dirty="0">
                <a:solidFill>
                  <a:schemeClr val="bg1">
                    <a:lumMod val="50000"/>
                  </a:schemeClr>
                </a:solidFill>
                <a:cs typeface="+mn-ea"/>
                <a:sym typeface="+mn-lt"/>
              </a:rPr>
              <a:t>Click here to add content that matches the title.</a:t>
            </a:r>
          </a:p>
        </p:txBody>
      </p:sp>
      <p:sp>
        <p:nvSpPr>
          <p:cNvPr id="41" name="圆角矩形 7">
            <a:extLst>
              <a:ext uri="{FF2B5EF4-FFF2-40B4-BE49-F238E27FC236}">
                <a16:creationId xmlns:a16="http://schemas.microsoft.com/office/drawing/2014/main" id="{6E72A564-E309-48DC-A1B8-D553191733F5}"/>
              </a:ext>
            </a:extLst>
          </p:cNvPr>
          <p:cNvSpPr/>
          <p:nvPr/>
        </p:nvSpPr>
        <p:spPr>
          <a:xfrm>
            <a:off x="2103520" y="4029080"/>
            <a:ext cx="896375" cy="350520"/>
          </a:xfrm>
          <a:prstGeom prst="round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200" dirty="0">
                <a:solidFill>
                  <a:schemeClr val="bg1"/>
                </a:solidFill>
                <a:cs typeface="+mn-ea"/>
                <a:sym typeface="+mn-lt"/>
              </a:rPr>
              <a:t>TEXT HEHE</a:t>
            </a:r>
            <a:endParaRPr lang="zh-CN" altLang="en-US" sz="1200" dirty="0">
              <a:solidFill>
                <a:schemeClr val="bg1"/>
              </a:solidFill>
              <a:cs typeface="+mn-ea"/>
              <a:sym typeface="+mn-lt"/>
            </a:endParaRPr>
          </a:p>
        </p:txBody>
      </p:sp>
      <p:sp>
        <p:nvSpPr>
          <p:cNvPr id="42" name="矩形 41">
            <a:extLst>
              <a:ext uri="{FF2B5EF4-FFF2-40B4-BE49-F238E27FC236}">
                <a16:creationId xmlns:a16="http://schemas.microsoft.com/office/drawing/2014/main" id="{487CE22D-9B55-48F7-9656-4756257734A6}"/>
              </a:ext>
            </a:extLst>
          </p:cNvPr>
          <p:cNvSpPr/>
          <p:nvPr/>
        </p:nvSpPr>
        <p:spPr>
          <a:xfrm>
            <a:off x="1994381" y="4504247"/>
            <a:ext cx="2209109" cy="830997"/>
          </a:xfrm>
          <a:prstGeom prst="rect">
            <a:avLst/>
          </a:prstGeom>
        </p:spPr>
        <p:txBody>
          <a:bodyPr wrap="square">
            <a:spAutoFit/>
          </a:bodyPr>
          <a:lstStyle/>
          <a:p>
            <a:pPr algn="just"/>
            <a:r>
              <a:rPr lang="en-US" altLang="zh-CN" sz="1200" dirty="0">
                <a:solidFill>
                  <a:schemeClr val="bg1">
                    <a:lumMod val="50000"/>
                  </a:schemeClr>
                </a:solidFill>
                <a:cs typeface="+mn-ea"/>
                <a:sym typeface="+mn-lt"/>
              </a:rPr>
              <a:t>Have used other types of visual aid—hand-drawn or mechanically typeset slides, blackboards or whiteboards. </a:t>
            </a:r>
          </a:p>
        </p:txBody>
      </p:sp>
      <p:sp>
        <p:nvSpPr>
          <p:cNvPr id="43" name="圆角矩形 9">
            <a:extLst>
              <a:ext uri="{FF2B5EF4-FFF2-40B4-BE49-F238E27FC236}">
                <a16:creationId xmlns:a16="http://schemas.microsoft.com/office/drawing/2014/main" id="{CEF6E95A-E845-41EF-8D71-E7B87ED907DC}"/>
              </a:ext>
            </a:extLst>
          </p:cNvPr>
          <p:cNvSpPr/>
          <p:nvPr/>
        </p:nvSpPr>
        <p:spPr>
          <a:xfrm>
            <a:off x="2103520" y="5384260"/>
            <a:ext cx="896375" cy="35052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200" dirty="0">
                <a:solidFill>
                  <a:schemeClr val="bg1"/>
                </a:solidFill>
                <a:cs typeface="+mn-ea"/>
                <a:sym typeface="+mn-lt"/>
              </a:rPr>
              <a:t>TEXT HEHE</a:t>
            </a:r>
            <a:endParaRPr lang="zh-CN" altLang="en-US" sz="1200" dirty="0">
              <a:solidFill>
                <a:schemeClr val="bg1"/>
              </a:solidFill>
              <a:cs typeface="+mn-ea"/>
              <a:sym typeface="+mn-lt"/>
            </a:endParaRPr>
          </a:p>
        </p:txBody>
      </p:sp>
      <p:sp>
        <p:nvSpPr>
          <p:cNvPr id="45" name="TextBox 44"/>
          <p:cNvSpPr txBox="1"/>
          <p:nvPr/>
        </p:nvSpPr>
        <p:spPr>
          <a:xfrm>
            <a:off x="2909365" y="6741158"/>
            <a:ext cx="1800200"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schemeClr val="bg1"/>
                </a:solidFill>
                <a:effectLst/>
                <a:uLnTx/>
                <a:uFillTx/>
              </a:rPr>
              <a:t>PPT</a:t>
            </a:r>
            <a:r>
              <a:rPr kumimoji="0" lang="zh-CN" altLang="en-US" sz="100" b="0" i="0" u="none" strike="noStrike" kern="0" cap="none" spc="0" normalizeH="0" baseline="0" noProof="0" dirty="0">
                <a:ln>
                  <a:noFill/>
                </a:ln>
                <a:solidFill>
                  <a:schemeClr val="bg1"/>
                </a:solidFill>
                <a:effectLst/>
                <a:uLnTx/>
                <a:uFillTx/>
              </a:rPr>
              <a:t>模板 </a:t>
            </a:r>
            <a:r>
              <a:rPr kumimoji="0" lang="en-US" altLang="zh-CN" sz="100" b="0" i="0" u="none" strike="noStrike" kern="0" cap="none" spc="0" normalizeH="0" baseline="0" noProof="0" dirty="0">
                <a:ln>
                  <a:noFill/>
                </a:ln>
                <a:solidFill>
                  <a:schemeClr val="bg1"/>
                </a:solidFill>
                <a:effectLst/>
                <a:uLnTx/>
                <a:uFillTx/>
              </a:rPr>
              <a:t>http://www.1ppt.com/moban/</a:t>
            </a:r>
            <a:r>
              <a:rPr kumimoji="0" lang="zh-CN" altLang="en-US" sz="100" b="0" i="0" u="none" strike="noStrike" kern="0" cap="none" spc="0" normalizeH="0" baseline="0" noProof="0" dirty="0">
                <a:ln>
                  <a:noFill/>
                </a:ln>
                <a:solidFill>
                  <a:schemeClr val="bg1"/>
                </a:solidFill>
                <a:effectLst/>
                <a:uLnTx/>
                <a:uFillTx/>
              </a:rPr>
              <a:t> </a:t>
            </a:r>
            <a:endParaRPr kumimoji="0" lang="en-US" altLang="zh-CN" sz="100" b="0" i="0" u="none" strike="noStrike" kern="0" cap="none" spc="0" normalizeH="0" baseline="0" noProof="0" dirty="0">
              <a:ln>
                <a:noFill/>
              </a:ln>
              <a:solidFill>
                <a:schemeClr val="bg1"/>
              </a:solidFill>
              <a:effectLst/>
              <a:uLnTx/>
              <a:uFillTx/>
            </a:endParaRPr>
          </a:p>
        </p:txBody>
      </p:sp>
    </p:spTree>
    <p:extLst>
      <p:ext uri="{BB962C8B-B14F-4D97-AF65-F5344CB8AC3E}">
        <p14:creationId xmlns:p14="http://schemas.microsoft.com/office/powerpoint/2010/main" val="4133667583"/>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750"/>
                                        <p:tgtEl>
                                          <p:spTgt spid="10"/>
                                        </p:tgtEl>
                                      </p:cBhvr>
                                    </p:animEffect>
                                    <p:anim calcmode="lin" valueType="num">
                                      <p:cBhvr>
                                        <p:cTn id="8" dur="750" fill="hold"/>
                                        <p:tgtEl>
                                          <p:spTgt spid="10"/>
                                        </p:tgtEl>
                                        <p:attrNameLst>
                                          <p:attrName>ppt_x</p:attrName>
                                        </p:attrNameLst>
                                      </p:cBhvr>
                                      <p:tavLst>
                                        <p:tav tm="0">
                                          <p:val>
                                            <p:strVal val="#ppt_x"/>
                                          </p:val>
                                        </p:tav>
                                        <p:tav tm="100000">
                                          <p:val>
                                            <p:strVal val="#ppt_x"/>
                                          </p:val>
                                        </p:tav>
                                      </p:tavLst>
                                    </p:anim>
                                    <p:anim calcmode="lin" valueType="num">
                                      <p:cBhvr>
                                        <p:cTn id="9" dur="75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42" presetClass="entr" presetSubtype="0"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childTnLst>
                          </p:cTn>
                        </p:par>
                        <p:par>
                          <p:cTn id="16" fill="hold">
                            <p:stCondLst>
                              <p:cond delay="1750"/>
                            </p:stCondLst>
                            <p:childTnLst>
                              <p:par>
                                <p:cTn id="17" presetID="42" presetClass="entr" presetSubtype="0" fill="hold"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250"/>
                                        <p:tgtEl>
                                          <p:spTgt spid="38"/>
                                        </p:tgtEl>
                                      </p:cBhvr>
                                    </p:animEffect>
                                    <p:anim calcmode="lin" valueType="num">
                                      <p:cBhvr>
                                        <p:cTn id="20" dur="250" fill="hold"/>
                                        <p:tgtEl>
                                          <p:spTgt spid="38"/>
                                        </p:tgtEl>
                                        <p:attrNameLst>
                                          <p:attrName>ppt_x</p:attrName>
                                        </p:attrNameLst>
                                      </p:cBhvr>
                                      <p:tavLst>
                                        <p:tav tm="0">
                                          <p:val>
                                            <p:strVal val="#ppt_x"/>
                                          </p:val>
                                        </p:tav>
                                        <p:tav tm="100000">
                                          <p:val>
                                            <p:strVal val="#ppt_x"/>
                                          </p:val>
                                        </p:tav>
                                      </p:tavLst>
                                    </p:anim>
                                    <p:anim calcmode="lin" valueType="num">
                                      <p:cBhvr>
                                        <p:cTn id="21" dur="250" fill="hold"/>
                                        <p:tgtEl>
                                          <p:spTgt spid="3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250"/>
                                        <p:tgtEl>
                                          <p:spTgt spid="39"/>
                                        </p:tgtEl>
                                      </p:cBhvr>
                                    </p:animEffect>
                                    <p:anim calcmode="lin" valueType="num">
                                      <p:cBhvr>
                                        <p:cTn id="26" dur="250" fill="hold"/>
                                        <p:tgtEl>
                                          <p:spTgt spid="39"/>
                                        </p:tgtEl>
                                        <p:attrNameLst>
                                          <p:attrName>ppt_x</p:attrName>
                                        </p:attrNameLst>
                                      </p:cBhvr>
                                      <p:tavLst>
                                        <p:tav tm="0">
                                          <p:val>
                                            <p:strVal val="#ppt_x"/>
                                          </p:val>
                                        </p:tav>
                                        <p:tav tm="100000">
                                          <p:val>
                                            <p:strVal val="#ppt_x"/>
                                          </p:val>
                                        </p:tav>
                                      </p:tavLst>
                                    </p:anim>
                                    <p:anim calcmode="lin" valueType="num">
                                      <p:cBhvr>
                                        <p:cTn id="27" dur="25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250"/>
                            </p:stCondLst>
                            <p:childTnLst>
                              <p:par>
                                <p:cTn id="29" presetID="42" presetClass="entr" presetSubtype="0"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fade">
                                      <p:cBhvr>
                                        <p:cTn id="31" dur="250"/>
                                        <p:tgtEl>
                                          <p:spTgt spid="40"/>
                                        </p:tgtEl>
                                      </p:cBhvr>
                                    </p:animEffect>
                                    <p:anim calcmode="lin" valueType="num">
                                      <p:cBhvr>
                                        <p:cTn id="32" dur="250" fill="hold"/>
                                        <p:tgtEl>
                                          <p:spTgt spid="40"/>
                                        </p:tgtEl>
                                        <p:attrNameLst>
                                          <p:attrName>ppt_x</p:attrName>
                                        </p:attrNameLst>
                                      </p:cBhvr>
                                      <p:tavLst>
                                        <p:tav tm="0">
                                          <p:val>
                                            <p:strVal val="#ppt_x"/>
                                          </p:val>
                                        </p:tav>
                                        <p:tav tm="100000">
                                          <p:val>
                                            <p:strVal val="#ppt_x"/>
                                          </p:val>
                                        </p:tav>
                                      </p:tavLst>
                                    </p:anim>
                                    <p:anim calcmode="lin" valueType="num">
                                      <p:cBhvr>
                                        <p:cTn id="33" dur="250" fill="hold"/>
                                        <p:tgtEl>
                                          <p:spTgt spid="40"/>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250"/>
                                        <p:tgtEl>
                                          <p:spTgt spid="41"/>
                                        </p:tgtEl>
                                      </p:cBhvr>
                                    </p:animEffect>
                                    <p:anim calcmode="lin" valueType="num">
                                      <p:cBhvr>
                                        <p:cTn id="38" dur="250" fill="hold"/>
                                        <p:tgtEl>
                                          <p:spTgt spid="41"/>
                                        </p:tgtEl>
                                        <p:attrNameLst>
                                          <p:attrName>ppt_x</p:attrName>
                                        </p:attrNameLst>
                                      </p:cBhvr>
                                      <p:tavLst>
                                        <p:tav tm="0">
                                          <p:val>
                                            <p:strVal val="#ppt_x"/>
                                          </p:val>
                                        </p:tav>
                                        <p:tav tm="100000">
                                          <p:val>
                                            <p:strVal val="#ppt_x"/>
                                          </p:val>
                                        </p:tav>
                                      </p:tavLst>
                                    </p:anim>
                                    <p:anim calcmode="lin" valueType="num">
                                      <p:cBhvr>
                                        <p:cTn id="39" dur="250" fill="hold"/>
                                        <p:tgtEl>
                                          <p:spTgt spid="41"/>
                                        </p:tgtEl>
                                        <p:attrNameLst>
                                          <p:attrName>ppt_y</p:attrName>
                                        </p:attrNameLst>
                                      </p:cBhvr>
                                      <p:tavLst>
                                        <p:tav tm="0">
                                          <p:val>
                                            <p:strVal val="#ppt_y+.1"/>
                                          </p:val>
                                        </p:tav>
                                        <p:tav tm="100000">
                                          <p:val>
                                            <p:strVal val="#ppt_y"/>
                                          </p:val>
                                        </p:tav>
                                      </p:tavLst>
                                    </p:anim>
                                  </p:childTnLst>
                                </p:cTn>
                              </p:par>
                            </p:childTnLst>
                          </p:cTn>
                        </p:par>
                        <p:par>
                          <p:cTn id="40" fill="hold">
                            <p:stCondLst>
                              <p:cond delay="2750"/>
                            </p:stCondLst>
                            <p:childTnLst>
                              <p:par>
                                <p:cTn id="41" presetID="42"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250"/>
                                        <p:tgtEl>
                                          <p:spTgt spid="42"/>
                                        </p:tgtEl>
                                      </p:cBhvr>
                                    </p:animEffect>
                                    <p:anim calcmode="lin" valueType="num">
                                      <p:cBhvr>
                                        <p:cTn id="44" dur="250" fill="hold"/>
                                        <p:tgtEl>
                                          <p:spTgt spid="42"/>
                                        </p:tgtEl>
                                        <p:attrNameLst>
                                          <p:attrName>ppt_x</p:attrName>
                                        </p:attrNameLst>
                                      </p:cBhvr>
                                      <p:tavLst>
                                        <p:tav tm="0">
                                          <p:val>
                                            <p:strVal val="#ppt_x"/>
                                          </p:val>
                                        </p:tav>
                                        <p:tav tm="100000">
                                          <p:val>
                                            <p:strVal val="#ppt_x"/>
                                          </p:val>
                                        </p:tav>
                                      </p:tavLst>
                                    </p:anim>
                                    <p:anim calcmode="lin" valueType="num">
                                      <p:cBhvr>
                                        <p:cTn id="45" dur="25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250"/>
                                        <p:tgtEl>
                                          <p:spTgt spid="43"/>
                                        </p:tgtEl>
                                      </p:cBhvr>
                                    </p:animEffect>
                                    <p:anim calcmode="lin" valueType="num">
                                      <p:cBhvr>
                                        <p:cTn id="50" dur="250" fill="hold"/>
                                        <p:tgtEl>
                                          <p:spTgt spid="43"/>
                                        </p:tgtEl>
                                        <p:attrNameLst>
                                          <p:attrName>ppt_x</p:attrName>
                                        </p:attrNameLst>
                                      </p:cBhvr>
                                      <p:tavLst>
                                        <p:tav tm="0">
                                          <p:val>
                                            <p:strVal val="#ppt_x"/>
                                          </p:val>
                                        </p:tav>
                                        <p:tav tm="100000">
                                          <p:val>
                                            <p:strVal val="#ppt_x"/>
                                          </p:val>
                                        </p:tav>
                                      </p:tavLst>
                                    </p:anim>
                                    <p:anim calcmode="lin" valueType="num">
                                      <p:cBhvr>
                                        <p:cTn id="51" dur="25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41" grpId="0" animBg="1"/>
      <p:bldP spid="42" grpId="0"/>
      <p:bldP spid="4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a:extLst>
              <a:ext uri="{FF2B5EF4-FFF2-40B4-BE49-F238E27FC236}">
                <a16:creationId xmlns:a16="http://schemas.microsoft.com/office/drawing/2014/main" id="{A09ABD18-E0F6-43B9-BA06-155BE8737909}"/>
              </a:ext>
            </a:extLst>
          </p:cNvPr>
          <p:cNvGrpSpPr/>
          <p:nvPr/>
        </p:nvGrpSpPr>
        <p:grpSpPr>
          <a:xfrm>
            <a:off x="0" y="220275"/>
            <a:ext cx="12190413" cy="941775"/>
            <a:chOff x="0" y="220275"/>
            <a:chExt cx="12190413" cy="941775"/>
          </a:xfrm>
        </p:grpSpPr>
        <p:grpSp>
          <p:nvGrpSpPr>
            <p:cNvPr id="7" name="组合 6">
              <a:extLst>
                <a:ext uri="{FF2B5EF4-FFF2-40B4-BE49-F238E27FC236}">
                  <a16:creationId xmlns:a16="http://schemas.microsoft.com/office/drawing/2014/main" id="{91A78D73-1534-4CEC-A1A8-97E5AD40ECCB}"/>
                </a:ext>
              </a:extLst>
            </p:cNvPr>
            <p:cNvGrpSpPr/>
            <p:nvPr/>
          </p:nvGrpSpPr>
          <p:grpSpPr>
            <a:xfrm>
              <a:off x="0" y="223297"/>
              <a:ext cx="12190413" cy="938753"/>
              <a:chOff x="0" y="223297"/>
              <a:chExt cx="12190413" cy="938753"/>
            </a:xfrm>
          </p:grpSpPr>
          <p:grpSp>
            <p:nvGrpSpPr>
              <p:cNvPr id="3" name="组合 2">
                <a:extLst>
                  <a:ext uri="{FF2B5EF4-FFF2-40B4-BE49-F238E27FC236}">
                    <a16:creationId xmlns:a16="http://schemas.microsoft.com/office/drawing/2014/main" id="{221BB330-C659-4041-8497-81889502ABCF}"/>
                  </a:ext>
                </a:extLst>
              </p:cNvPr>
              <p:cNvGrpSpPr/>
              <p:nvPr/>
            </p:nvGrpSpPr>
            <p:grpSpPr>
              <a:xfrm>
                <a:off x="4470555" y="223297"/>
                <a:ext cx="3255324" cy="750249"/>
                <a:chOff x="1143155" y="278633"/>
                <a:chExt cx="3255324" cy="750249"/>
              </a:xfrm>
            </p:grpSpPr>
            <p:sp>
              <p:nvSpPr>
                <p:cNvPr id="4" name="TextBox 8">
                  <a:extLst>
                    <a:ext uri="{FF2B5EF4-FFF2-40B4-BE49-F238E27FC236}">
                      <a16:creationId xmlns:a16="http://schemas.microsoft.com/office/drawing/2014/main" id="{FAD4A74A-6089-42C7-80E6-C3319B374D80}"/>
                    </a:ext>
                  </a:extLst>
                </p:cNvPr>
                <p:cNvSpPr txBox="1">
                  <a:spLocks noChangeArrowheads="1"/>
                </p:cNvSpPr>
                <p:nvPr/>
              </p:nvSpPr>
              <p:spPr bwMode="auto">
                <a:xfrm>
                  <a:off x="1143156" y="278633"/>
                  <a:ext cx="325532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en-US" altLang="zh-CN" sz="3200" dirty="0">
                      <a:solidFill>
                        <a:schemeClr val="tx2">
                          <a:lumMod val="50000"/>
                        </a:schemeClr>
                      </a:solidFill>
                      <a:cs typeface="+mn-ea"/>
                      <a:sym typeface="+mn-lt"/>
                    </a:rPr>
                    <a:t>Add title text</a:t>
                  </a:r>
                  <a:endParaRPr lang="zh-CN" altLang="en-US" sz="3200" dirty="0">
                    <a:solidFill>
                      <a:schemeClr val="tx2">
                        <a:lumMod val="50000"/>
                      </a:schemeClr>
                    </a:solidFill>
                    <a:cs typeface="+mn-ea"/>
                    <a:sym typeface="+mn-lt"/>
                  </a:endParaRPr>
                </a:p>
              </p:txBody>
            </p:sp>
            <p:sp>
              <p:nvSpPr>
                <p:cNvPr id="5" name="TextBox 8">
                  <a:extLst>
                    <a:ext uri="{FF2B5EF4-FFF2-40B4-BE49-F238E27FC236}">
                      <a16:creationId xmlns:a16="http://schemas.microsoft.com/office/drawing/2014/main" id="{CBE39269-C6CD-4C9B-B3BE-3D41352680AF}"/>
                    </a:ext>
                  </a:extLst>
                </p:cNvPr>
                <p:cNvSpPr txBox="1">
                  <a:spLocks noChangeArrowheads="1"/>
                </p:cNvSpPr>
                <p:nvPr/>
              </p:nvSpPr>
              <p:spPr bwMode="auto">
                <a:xfrm>
                  <a:off x="1143155" y="844216"/>
                  <a:ext cx="325532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algn="ctr" eaLnBrk="1" hangingPunct="1"/>
                  <a:r>
                    <a:rPr lang="en-US" altLang="zh-CN" sz="1200" dirty="0">
                      <a:solidFill>
                        <a:srgbClr val="C00000"/>
                      </a:solidFill>
                      <a:cs typeface="+mn-ea"/>
                      <a:sym typeface="+mn-lt"/>
                    </a:rPr>
                    <a:t>CLICK TO ADD CAPTION TEXT</a:t>
                  </a:r>
                  <a:endParaRPr lang="zh-CN" altLang="en-US" sz="1200" dirty="0">
                    <a:solidFill>
                      <a:srgbClr val="C00000"/>
                    </a:solidFill>
                    <a:cs typeface="+mn-ea"/>
                    <a:sym typeface="+mn-lt"/>
                  </a:endParaRPr>
                </a:p>
              </p:txBody>
            </p:sp>
          </p:grpSp>
          <p:cxnSp>
            <p:nvCxnSpPr>
              <p:cNvPr id="6" name="直接连接符 5">
                <a:extLst>
                  <a:ext uri="{FF2B5EF4-FFF2-40B4-BE49-F238E27FC236}">
                    <a16:creationId xmlns:a16="http://schemas.microsoft.com/office/drawing/2014/main" id="{A04BADEE-C3C6-4893-B473-ED048E7FD8D5}"/>
                  </a:ext>
                </a:extLst>
              </p:cNvPr>
              <p:cNvCxnSpPr/>
              <p:nvPr/>
            </p:nvCxnSpPr>
            <p:spPr>
              <a:xfrm>
                <a:off x="0" y="1162050"/>
                <a:ext cx="12190413" cy="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grpSp>
        <p:pic>
          <p:nvPicPr>
            <p:cNvPr id="8" name="图片 7">
              <a:extLst>
                <a:ext uri="{FF2B5EF4-FFF2-40B4-BE49-F238E27FC236}">
                  <a16:creationId xmlns:a16="http://schemas.microsoft.com/office/drawing/2014/main" id="{ED40208C-728E-41BE-A1F2-E848D5A4A6C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7457829" y="220275"/>
              <a:ext cx="1101533" cy="742005"/>
            </a:xfrm>
            <a:prstGeom prst="rect">
              <a:avLst/>
            </a:prstGeom>
          </p:spPr>
        </p:pic>
        <p:pic>
          <p:nvPicPr>
            <p:cNvPr id="9" name="图片 8">
              <a:extLst>
                <a:ext uri="{FF2B5EF4-FFF2-40B4-BE49-F238E27FC236}">
                  <a16:creationId xmlns:a16="http://schemas.microsoft.com/office/drawing/2014/main" id="{6B068F9C-E5BD-4227-B27E-F423175EF4F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58697" y="220275"/>
              <a:ext cx="1101533" cy="742005"/>
            </a:xfrm>
            <a:prstGeom prst="rect">
              <a:avLst/>
            </a:prstGeom>
          </p:spPr>
        </p:pic>
      </p:grpSp>
      <p:sp>
        <p:nvSpPr>
          <p:cNvPr id="11" name="Rectángulo redondeado 41">
            <a:extLst>
              <a:ext uri="{FF2B5EF4-FFF2-40B4-BE49-F238E27FC236}">
                <a16:creationId xmlns:a16="http://schemas.microsoft.com/office/drawing/2014/main" id="{2E39F943-E297-4D3F-BFB1-00721C3EA070}"/>
              </a:ext>
            </a:extLst>
          </p:cNvPr>
          <p:cNvSpPr/>
          <p:nvPr/>
        </p:nvSpPr>
        <p:spPr>
          <a:xfrm>
            <a:off x="8683658" y="2890880"/>
            <a:ext cx="1623874" cy="1623874"/>
          </a:xfrm>
          <a:prstGeom prst="roundRect">
            <a:avLst/>
          </a:prstGeom>
          <a:solidFill>
            <a:srgbClr val="C0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cs typeface="+mn-ea"/>
              <a:sym typeface="+mn-lt"/>
            </a:endParaRPr>
          </a:p>
        </p:txBody>
      </p:sp>
      <p:sp>
        <p:nvSpPr>
          <p:cNvPr id="12" name="Rectángulo redondeado 40">
            <a:extLst>
              <a:ext uri="{FF2B5EF4-FFF2-40B4-BE49-F238E27FC236}">
                <a16:creationId xmlns:a16="http://schemas.microsoft.com/office/drawing/2014/main" id="{E2E80E4C-2E1C-41A1-B50E-C0812FD1377D}"/>
              </a:ext>
            </a:extLst>
          </p:cNvPr>
          <p:cNvSpPr/>
          <p:nvPr/>
        </p:nvSpPr>
        <p:spPr>
          <a:xfrm>
            <a:off x="6411880" y="2893172"/>
            <a:ext cx="1623874" cy="1623874"/>
          </a:xfrm>
          <a:prstGeom prst="round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cs typeface="+mn-ea"/>
              <a:sym typeface="+mn-lt"/>
            </a:endParaRPr>
          </a:p>
        </p:txBody>
      </p:sp>
      <p:sp>
        <p:nvSpPr>
          <p:cNvPr id="13" name="Rectángulo redondeado 39">
            <a:extLst>
              <a:ext uri="{FF2B5EF4-FFF2-40B4-BE49-F238E27FC236}">
                <a16:creationId xmlns:a16="http://schemas.microsoft.com/office/drawing/2014/main" id="{A8C823D7-7E54-4E65-83C7-9311FD2E0216}"/>
              </a:ext>
            </a:extLst>
          </p:cNvPr>
          <p:cNvSpPr/>
          <p:nvPr/>
        </p:nvSpPr>
        <p:spPr>
          <a:xfrm>
            <a:off x="4148172" y="2893172"/>
            <a:ext cx="1623874" cy="1623874"/>
          </a:xfrm>
          <a:prstGeom prst="roundRect">
            <a:avLst/>
          </a:prstGeom>
          <a:solidFill>
            <a:srgbClr val="C0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cs typeface="+mn-ea"/>
              <a:sym typeface="+mn-lt"/>
            </a:endParaRPr>
          </a:p>
        </p:txBody>
      </p:sp>
      <p:sp>
        <p:nvSpPr>
          <p:cNvPr id="14" name="Rectángulo redondeado 38">
            <a:extLst>
              <a:ext uri="{FF2B5EF4-FFF2-40B4-BE49-F238E27FC236}">
                <a16:creationId xmlns:a16="http://schemas.microsoft.com/office/drawing/2014/main" id="{7A069753-EC58-484A-935E-202CD63BD286}"/>
              </a:ext>
            </a:extLst>
          </p:cNvPr>
          <p:cNvSpPr/>
          <p:nvPr/>
        </p:nvSpPr>
        <p:spPr>
          <a:xfrm>
            <a:off x="1884464" y="2893176"/>
            <a:ext cx="1623874" cy="1623874"/>
          </a:xfrm>
          <a:prstGeom prst="round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cs typeface="+mn-ea"/>
              <a:sym typeface="+mn-lt"/>
            </a:endParaRPr>
          </a:p>
        </p:txBody>
      </p:sp>
      <p:sp>
        <p:nvSpPr>
          <p:cNvPr id="15" name="CuadroTexto 18">
            <a:extLst>
              <a:ext uri="{FF2B5EF4-FFF2-40B4-BE49-F238E27FC236}">
                <a16:creationId xmlns:a16="http://schemas.microsoft.com/office/drawing/2014/main" id="{C2B3C3DE-8BF1-4BC9-856E-2F3108BC6FE7}"/>
              </a:ext>
            </a:extLst>
          </p:cNvPr>
          <p:cNvSpPr txBox="1"/>
          <p:nvPr/>
        </p:nvSpPr>
        <p:spPr>
          <a:xfrm>
            <a:off x="1744714" y="2276472"/>
            <a:ext cx="1903378" cy="369332"/>
          </a:xfrm>
          <a:prstGeom prst="rect">
            <a:avLst/>
          </a:prstGeom>
          <a:noFill/>
        </p:spPr>
        <p:txBody>
          <a:bodyPr wrap="square" rtlCol="0">
            <a:spAutoFit/>
          </a:bodyPr>
          <a:lstStyle/>
          <a:p>
            <a:pPr algn="ctr"/>
            <a:r>
              <a:rPr lang="es-ES" b="1" dirty="0">
                <a:solidFill>
                  <a:schemeClr val="bg1">
                    <a:lumMod val="50000"/>
                  </a:schemeClr>
                </a:solidFill>
                <a:cs typeface="+mn-ea"/>
                <a:sym typeface="+mn-lt"/>
              </a:rPr>
              <a:t>PRODUCT A</a:t>
            </a:r>
          </a:p>
        </p:txBody>
      </p:sp>
      <p:sp>
        <p:nvSpPr>
          <p:cNvPr id="16" name="CuadroTexto 19">
            <a:extLst>
              <a:ext uri="{FF2B5EF4-FFF2-40B4-BE49-F238E27FC236}">
                <a16:creationId xmlns:a16="http://schemas.microsoft.com/office/drawing/2014/main" id="{0134EDB0-CB28-4B1E-AF50-0D3126173024}"/>
              </a:ext>
            </a:extLst>
          </p:cNvPr>
          <p:cNvSpPr txBox="1"/>
          <p:nvPr/>
        </p:nvSpPr>
        <p:spPr>
          <a:xfrm>
            <a:off x="4011112" y="2276470"/>
            <a:ext cx="1903378" cy="369332"/>
          </a:xfrm>
          <a:prstGeom prst="rect">
            <a:avLst/>
          </a:prstGeom>
          <a:noFill/>
        </p:spPr>
        <p:txBody>
          <a:bodyPr wrap="square" rtlCol="0">
            <a:spAutoFit/>
          </a:bodyPr>
          <a:lstStyle/>
          <a:p>
            <a:pPr algn="ctr"/>
            <a:r>
              <a:rPr lang="es-ES" b="1" dirty="0">
                <a:solidFill>
                  <a:schemeClr val="bg1">
                    <a:lumMod val="50000"/>
                  </a:schemeClr>
                </a:solidFill>
                <a:cs typeface="+mn-ea"/>
                <a:sym typeface="+mn-lt"/>
              </a:rPr>
              <a:t>PRODUCT B</a:t>
            </a:r>
          </a:p>
        </p:txBody>
      </p:sp>
      <p:sp>
        <p:nvSpPr>
          <p:cNvPr id="17" name="CuadroTexto 20">
            <a:extLst>
              <a:ext uri="{FF2B5EF4-FFF2-40B4-BE49-F238E27FC236}">
                <a16:creationId xmlns:a16="http://schemas.microsoft.com/office/drawing/2014/main" id="{B10FA80C-6E57-44A4-A45B-BECDFA736017}"/>
              </a:ext>
            </a:extLst>
          </p:cNvPr>
          <p:cNvSpPr txBox="1"/>
          <p:nvPr/>
        </p:nvSpPr>
        <p:spPr>
          <a:xfrm>
            <a:off x="6277510" y="2276471"/>
            <a:ext cx="1903378" cy="369332"/>
          </a:xfrm>
          <a:prstGeom prst="rect">
            <a:avLst/>
          </a:prstGeom>
          <a:noFill/>
        </p:spPr>
        <p:txBody>
          <a:bodyPr wrap="square" rtlCol="0">
            <a:spAutoFit/>
          </a:bodyPr>
          <a:lstStyle/>
          <a:p>
            <a:pPr algn="ctr"/>
            <a:r>
              <a:rPr lang="es-ES" b="1" dirty="0">
                <a:solidFill>
                  <a:schemeClr val="bg1">
                    <a:lumMod val="50000"/>
                  </a:schemeClr>
                </a:solidFill>
                <a:cs typeface="+mn-ea"/>
                <a:sym typeface="+mn-lt"/>
              </a:rPr>
              <a:t>PRODUCT C</a:t>
            </a:r>
          </a:p>
        </p:txBody>
      </p:sp>
      <p:sp>
        <p:nvSpPr>
          <p:cNvPr id="18" name="CuadroTexto 21">
            <a:extLst>
              <a:ext uri="{FF2B5EF4-FFF2-40B4-BE49-F238E27FC236}">
                <a16:creationId xmlns:a16="http://schemas.microsoft.com/office/drawing/2014/main" id="{459F2855-E8F4-4D7D-90D4-6D1C070EE883}"/>
              </a:ext>
            </a:extLst>
          </p:cNvPr>
          <p:cNvSpPr txBox="1"/>
          <p:nvPr/>
        </p:nvSpPr>
        <p:spPr>
          <a:xfrm>
            <a:off x="8543908" y="2276470"/>
            <a:ext cx="1903378" cy="369332"/>
          </a:xfrm>
          <a:prstGeom prst="rect">
            <a:avLst/>
          </a:prstGeom>
          <a:noFill/>
        </p:spPr>
        <p:txBody>
          <a:bodyPr wrap="square" rtlCol="0">
            <a:spAutoFit/>
          </a:bodyPr>
          <a:lstStyle/>
          <a:p>
            <a:pPr algn="ctr"/>
            <a:r>
              <a:rPr lang="es-ES" b="1" dirty="0">
                <a:solidFill>
                  <a:schemeClr val="bg1">
                    <a:lumMod val="50000"/>
                  </a:schemeClr>
                </a:solidFill>
                <a:cs typeface="+mn-ea"/>
                <a:sym typeface="+mn-lt"/>
              </a:rPr>
              <a:t>PRODUCT D</a:t>
            </a:r>
          </a:p>
        </p:txBody>
      </p:sp>
      <p:sp>
        <p:nvSpPr>
          <p:cNvPr id="19" name="Rectángulo 22">
            <a:extLst>
              <a:ext uri="{FF2B5EF4-FFF2-40B4-BE49-F238E27FC236}">
                <a16:creationId xmlns:a16="http://schemas.microsoft.com/office/drawing/2014/main" id="{74E2D7A7-CF7F-4EAF-912A-F1ED008C0066}"/>
              </a:ext>
            </a:extLst>
          </p:cNvPr>
          <p:cNvSpPr/>
          <p:nvPr/>
        </p:nvSpPr>
        <p:spPr>
          <a:xfrm>
            <a:off x="1744710" y="4764423"/>
            <a:ext cx="1903382" cy="1200329"/>
          </a:xfrm>
          <a:prstGeom prst="rect">
            <a:avLst/>
          </a:prstGeom>
        </p:spPr>
        <p:txBody>
          <a:bodyPr wrap="square">
            <a:spAutoFit/>
          </a:bodyPr>
          <a:lstStyle/>
          <a:p>
            <a:pPr algn="ctr"/>
            <a:r>
              <a:rPr lang="es-ES" sz="1200" dirty="0">
                <a:solidFill>
                  <a:schemeClr val="bg1">
                    <a:lumMod val="50000"/>
                  </a:schemeClr>
                </a:solidFill>
                <a:cs typeface="+mn-ea"/>
                <a:sym typeface="+mn-lt"/>
              </a:rPr>
              <a:t>Lorem ipsum dolor sit amet, consectetur adipiscing elit. Mauris interdum, sapien et pellentesque sollicitudin. </a:t>
            </a:r>
          </a:p>
        </p:txBody>
      </p:sp>
      <p:sp>
        <p:nvSpPr>
          <p:cNvPr id="20" name="Rectángulo 23">
            <a:extLst>
              <a:ext uri="{FF2B5EF4-FFF2-40B4-BE49-F238E27FC236}">
                <a16:creationId xmlns:a16="http://schemas.microsoft.com/office/drawing/2014/main" id="{3F0ED8FA-347A-4FD9-8E88-920475ABC5EB}"/>
              </a:ext>
            </a:extLst>
          </p:cNvPr>
          <p:cNvSpPr/>
          <p:nvPr/>
        </p:nvSpPr>
        <p:spPr>
          <a:xfrm>
            <a:off x="4011108" y="4764422"/>
            <a:ext cx="1903382" cy="1200329"/>
          </a:xfrm>
          <a:prstGeom prst="rect">
            <a:avLst/>
          </a:prstGeom>
        </p:spPr>
        <p:txBody>
          <a:bodyPr wrap="square">
            <a:spAutoFit/>
          </a:bodyPr>
          <a:lstStyle/>
          <a:p>
            <a:pPr algn="ctr"/>
            <a:r>
              <a:rPr lang="es-ES" sz="1200" dirty="0">
                <a:solidFill>
                  <a:schemeClr val="bg1">
                    <a:lumMod val="50000"/>
                  </a:schemeClr>
                </a:solidFill>
                <a:cs typeface="+mn-ea"/>
                <a:sym typeface="+mn-lt"/>
              </a:rPr>
              <a:t>Lorem ipsum dolor sit amet, consectetur adipiscing elit. Mauris interdum, sapien et pellentesque sollicitudin. </a:t>
            </a:r>
          </a:p>
        </p:txBody>
      </p:sp>
      <p:sp>
        <p:nvSpPr>
          <p:cNvPr id="21" name="Rectángulo 24">
            <a:extLst>
              <a:ext uri="{FF2B5EF4-FFF2-40B4-BE49-F238E27FC236}">
                <a16:creationId xmlns:a16="http://schemas.microsoft.com/office/drawing/2014/main" id="{5BED5BA7-D0CC-44CE-BFA1-726F99FA7E94}"/>
              </a:ext>
            </a:extLst>
          </p:cNvPr>
          <p:cNvSpPr/>
          <p:nvPr/>
        </p:nvSpPr>
        <p:spPr>
          <a:xfrm>
            <a:off x="6277506" y="4764422"/>
            <a:ext cx="1903382" cy="1200329"/>
          </a:xfrm>
          <a:prstGeom prst="rect">
            <a:avLst/>
          </a:prstGeom>
        </p:spPr>
        <p:txBody>
          <a:bodyPr wrap="square">
            <a:spAutoFit/>
          </a:bodyPr>
          <a:lstStyle/>
          <a:p>
            <a:pPr algn="ctr"/>
            <a:r>
              <a:rPr lang="es-ES" sz="1200" dirty="0">
                <a:solidFill>
                  <a:schemeClr val="bg1">
                    <a:lumMod val="50000"/>
                  </a:schemeClr>
                </a:solidFill>
                <a:cs typeface="+mn-ea"/>
                <a:sym typeface="+mn-lt"/>
              </a:rPr>
              <a:t>Lorem ipsum dolor sit amet, consectetur adipiscing elit. Mauris interdum, sapien et pellentesque sollicitudin. </a:t>
            </a:r>
          </a:p>
        </p:txBody>
      </p:sp>
      <p:sp>
        <p:nvSpPr>
          <p:cNvPr id="22" name="Rectángulo 25">
            <a:extLst>
              <a:ext uri="{FF2B5EF4-FFF2-40B4-BE49-F238E27FC236}">
                <a16:creationId xmlns:a16="http://schemas.microsoft.com/office/drawing/2014/main" id="{E8635947-B825-4BF4-B8E0-2BD9755B2E54}"/>
              </a:ext>
            </a:extLst>
          </p:cNvPr>
          <p:cNvSpPr/>
          <p:nvPr/>
        </p:nvSpPr>
        <p:spPr>
          <a:xfrm>
            <a:off x="8543904" y="4764421"/>
            <a:ext cx="1903382" cy="1200329"/>
          </a:xfrm>
          <a:prstGeom prst="rect">
            <a:avLst/>
          </a:prstGeom>
        </p:spPr>
        <p:txBody>
          <a:bodyPr wrap="square">
            <a:spAutoFit/>
          </a:bodyPr>
          <a:lstStyle/>
          <a:p>
            <a:pPr algn="ctr"/>
            <a:r>
              <a:rPr lang="es-ES" sz="1200" dirty="0">
                <a:solidFill>
                  <a:schemeClr val="bg1">
                    <a:lumMod val="50000"/>
                  </a:schemeClr>
                </a:solidFill>
                <a:cs typeface="+mn-ea"/>
                <a:sym typeface="+mn-lt"/>
              </a:rPr>
              <a:t>Lorem ipsum dolor sit amet, consectetur adipiscing elit. Mauris interdum, sapien et pellentesque sollicitudin. </a:t>
            </a:r>
          </a:p>
        </p:txBody>
      </p:sp>
      <p:sp>
        <p:nvSpPr>
          <p:cNvPr id="23" name="CuadroTexto 30">
            <a:extLst>
              <a:ext uri="{FF2B5EF4-FFF2-40B4-BE49-F238E27FC236}">
                <a16:creationId xmlns:a16="http://schemas.microsoft.com/office/drawing/2014/main" id="{537BEC4D-66EB-4F2D-9213-7C733DFE05A0}"/>
              </a:ext>
            </a:extLst>
          </p:cNvPr>
          <p:cNvSpPr txBox="1"/>
          <p:nvPr/>
        </p:nvSpPr>
        <p:spPr>
          <a:xfrm>
            <a:off x="2021989" y="3614966"/>
            <a:ext cx="1348824" cy="584775"/>
          </a:xfrm>
          <a:prstGeom prst="rect">
            <a:avLst/>
          </a:prstGeom>
          <a:noFill/>
        </p:spPr>
        <p:txBody>
          <a:bodyPr wrap="square" rtlCol="0">
            <a:spAutoFit/>
          </a:bodyPr>
          <a:lstStyle/>
          <a:p>
            <a:pPr algn="ctr"/>
            <a:r>
              <a:rPr lang="es-ES" sz="1600" dirty="0">
                <a:solidFill>
                  <a:schemeClr val="bg1"/>
                </a:solidFill>
                <a:cs typeface="+mn-ea"/>
                <a:sym typeface="+mn-lt"/>
              </a:rPr>
              <a:t>Market Sales</a:t>
            </a:r>
          </a:p>
        </p:txBody>
      </p:sp>
      <p:sp>
        <p:nvSpPr>
          <p:cNvPr id="24" name="CuadroTexto 31">
            <a:extLst>
              <a:ext uri="{FF2B5EF4-FFF2-40B4-BE49-F238E27FC236}">
                <a16:creationId xmlns:a16="http://schemas.microsoft.com/office/drawing/2014/main" id="{A4B91E74-D798-4178-88A8-28402BBA222B}"/>
              </a:ext>
            </a:extLst>
          </p:cNvPr>
          <p:cNvSpPr txBox="1"/>
          <p:nvPr/>
        </p:nvSpPr>
        <p:spPr>
          <a:xfrm>
            <a:off x="4285697" y="3614966"/>
            <a:ext cx="1348824" cy="584775"/>
          </a:xfrm>
          <a:prstGeom prst="rect">
            <a:avLst/>
          </a:prstGeom>
          <a:noFill/>
        </p:spPr>
        <p:txBody>
          <a:bodyPr wrap="square" rtlCol="0">
            <a:spAutoFit/>
          </a:bodyPr>
          <a:lstStyle/>
          <a:p>
            <a:pPr algn="ctr"/>
            <a:r>
              <a:rPr lang="es-ES" sz="1600" dirty="0">
                <a:solidFill>
                  <a:schemeClr val="bg1"/>
                </a:solidFill>
                <a:cs typeface="+mn-ea"/>
                <a:sym typeface="+mn-lt"/>
              </a:rPr>
              <a:t>Market Sales</a:t>
            </a:r>
          </a:p>
        </p:txBody>
      </p:sp>
      <p:sp>
        <p:nvSpPr>
          <p:cNvPr id="25" name="CuadroTexto 32">
            <a:extLst>
              <a:ext uri="{FF2B5EF4-FFF2-40B4-BE49-F238E27FC236}">
                <a16:creationId xmlns:a16="http://schemas.microsoft.com/office/drawing/2014/main" id="{8981760B-5FF8-424B-B559-951F4F43045F}"/>
              </a:ext>
            </a:extLst>
          </p:cNvPr>
          <p:cNvSpPr txBox="1"/>
          <p:nvPr/>
        </p:nvSpPr>
        <p:spPr>
          <a:xfrm>
            <a:off x="6554786" y="3614965"/>
            <a:ext cx="1348824" cy="584775"/>
          </a:xfrm>
          <a:prstGeom prst="rect">
            <a:avLst/>
          </a:prstGeom>
          <a:noFill/>
        </p:spPr>
        <p:txBody>
          <a:bodyPr wrap="square" rtlCol="0">
            <a:spAutoFit/>
          </a:bodyPr>
          <a:lstStyle/>
          <a:p>
            <a:pPr algn="ctr"/>
            <a:r>
              <a:rPr lang="es-ES" sz="1600" dirty="0">
                <a:solidFill>
                  <a:schemeClr val="bg1"/>
                </a:solidFill>
                <a:cs typeface="+mn-ea"/>
                <a:sym typeface="+mn-lt"/>
              </a:rPr>
              <a:t>Market Sales</a:t>
            </a:r>
          </a:p>
        </p:txBody>
      </p:sp>
      <p:sp>
        <p:nvSpPr>
          <p:cNvPr id="26" name="CuadroTexto 33">
            <a:extLst>
              <a:ext uri="{FF2B5EF4-FFF2-40B4-BE49-F238E27FC236}">
                <a16:creationId xmlns:a16="http://schemas.microsoft.com/office/drawing/2014/main" id="{C4E5FBF7-3791-4709-870D-1D28DC644F2C}"/>
              </a:ext>
            </a:extLst>
          </p:cNvPr>
          <p:cNvSpPr txBox="1"/>
          <p:nvPr/>
        </p:nvSpPr>
        <p:spPr>
          <a:xfrm>
            <a:off x="8821183" y="3614964"/>
            <a:ext cx="1348824" cy="584775"/>
          </a:xfrm>
          <a:prstGeom prst="rect">
            <a:avLst/>
          </a:prstGeom>
          <a:noFill/>
        </p:spPr>
        <p:txBody>
          <a:bodyPr wrap="square" rtlCol="0">
            <a:spAutoFit/>
          </a:bodyPr>
          <a:lstStyle/>
          <a:p>
            <a:pPr algn="ctr"/>
            <a:r>
              <a:rPr lang="es-ES" sz="1600" dirty="0">
                <a:solidFill>
                  <a:schemeClr val="bg1"/>
                </a:solidFill>
                <a:cs typeface="+mn-ea"/>
                <a:sym typeface="+mn-lt"/>
              </a:rPr>
              <a:t>Market Sales</a:t>
            </a:r>
          </a:p>
        </p:txBody>
      </p:sp>
      <p:sp>
        <p:nvSpPr>
          <p:cNvPr id="27" name="Rectángulo redondeado 42">
            <a:extLst>
              <a:ext uri="{FF2B5EF4-FFF2-40B4-BE49-F238E27FC236}">
                <a16:creationId xmlns:a16="http://schemas.microsoft.com/office/drawing/2014/main" id="{A6F5BC3C-5747-4A69-813B-613123AC8EB8}"/>
              </a:ext>
            </a:extLst>
          </p:cNvPr>
          <p:cNvSpPr/>
          <p:nvPr/>
        </p:nvSpPr>
        <p:spPr>
          <a:xfrm>
            <a:off x="1994530" y="2968228"/>
            <a:ext cx="1409001" cy="1469178"/>
          </a:xfrm>
          <a:prstGeom prst="round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cs typeface="+mn-ea"/>
              <a:sym typeface="+mn-lt"/>
            </a:endParaRPr>
          </a:p>
        </p:txBody>
      </p:sp>
      <p:sp>
        <p:nvSpPr>
          <p:cNvPr id="28" name="Rectángulo redondeado 43">
            <a:extLst>
              <a:ext uri="{FF2B5EF4-FFF2-40B4-BE49-F238E27FC236}">
                <a16:creationId xmlns:a16="http://schemas.microsoft.com/office/drawing/2014/main" id="{D6A82A54-0CA5-4CB6-B032-9F50A5622556}"/>
              </a:ext>
            </a:extLst>
          </p:cNvPr>
          <p:cNvSpPr/>
          <p:nvPr/>
        </p:nvSpPr>
        <p:spPr>
          <a:xfrm>
            <a:off x="4255608" y="2969489"/>
            <a:ext cx="1409001" cy="1469178"/>
          </a:xfrm>
          <a:prstGeom prst="round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cs typeface="+mn-ea"/>
              <a:sym typeface="+mn-lt"/>
            </a:endParaRPr>
          </a:p>
        </p:txBody>
      </p:sp>
      <p:sp>
        <p:nvSpPr>
          <p:cNvPr id="29" name="Rectángulo redondeado 44">
            <a:extLst>
              <a:ext uri="{FF2B5EF4-FFF2-40B4-BE49-F238E27FC236}">
                <a16:creationId xmlns:a16="http://schemas.microsoft.com/office/drawing/2014/main" id="{1BD22C41-F48B-4D73-A743-EDF1CFA9D599}"/>
              </a:ext>
            </a:extLst>
          </p:cNvPr>
          <p:cNvSpPr/>
          <p:nvPr/>
        </p:nvSpPr>
        <p:spPr>
          <a:xfrm>
            <a:off x="6517083" y="2968228"/>
            <a:ext cx="1409001" cy="1469178"/>
          </a:xfrm>
          <a:prstGeom prst="round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cs typeface="+mn-ea"/>
              <a:sym typeface="+mn-lt"/>
            </a:endParaRPr>
          </a:p>
        </p:txBody>
      </p:sp>
      <p:sp>
        <p:nvSpPr>
          <p:cNvPr id="30" name="Rectángulo redondeado 45">
            <a:extLst>
              <a:ext uri="{FF2B5EF4-FFF2-40B4-BE49-F238E27FC236}">
                <a16:creationId xmlns:a16="http://schemas.microsoft.com/office/drawing/2014/main" id="{FE1175F5-F98D-4AEB-9E4E-231D0A672FD2}"/>
              </a:ext>
            </a:extLst>
          </p:cNvPr>
          <p:cNvSpPr/>
          <p:nvPr/>
        </p:nvSpPr>
        <p:spPr>
          <a:xfrm>
            <a:off x="8793724" y="2969197"/>
            <a:ext cx="1409001" cy="1469178"/>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cs typeface="+mn-ea"/>
              <a:sym typeface="+mn-lt"/>
            </a:endParaRPr>
          </a:p>
        </p:txBody>
      </p:sp>
      <p:sp>
        <p:nvSpPr>
          <p:cNvPr id="31" name="Freeform 90">
            <a:extLst>
              <a:ext uri="{FF2B5EF4-FFF2-40B4-BE49-F238E27FC236}">
                <a16:creationId xmlns:a16="http://schemas.microsoft.com/office/drawing/2014/main" id="{EC561C79-D8F4-4A2D-891D-183D912C26F0}"/>
              </a:ext>
            </a:extLst>
          </p:cNvPr>
          <p:cNvSpPr>
            <a:spLocks/>
          </p:cNvSpPr>
          <p:nvPr/>
        </p:nvSpPr>
        <p:spPr bwMode="auto">
          <a:xfrm>
            <a:off x="2562974" y="3157036"/>
            <a:ext cx="193818" cy="389051"/>
          </a:xfrm>
          <a:custGeom>
            <a:avLst/>
            <a:gdLst>
              <a:gd name="T0" fmla="*/ 32 w 58"/>
              <a:gd name="T1" fmla="*/ 0 h 116"/>
              <a:gd name="T2" fmla="*/ 38 w 58"/>
              <a:gd name="T3" fmla="*/ 1 h 116"/>
              <a:gd name="T4" fmla="*/ 38 w 58"/>
              <a:gd name="T5" fmla="*/ 12 h 116"/>
              <a:gd name="T6" fmla="*/ 44 w 58"/>
              <a:gd name="T7" fmla="*/ 12 h 116"/>
              <a:gd name="T8" fmla="*/ 44 w 58"/>
              <a:gd name="T9" fmla="*/ 4 h 116"/>
              <a:gd name="T10" fmla="*/ 57 w 58"/>
              <a:gd name="T11" fmla="*/ 22 h 116"/>
              <a:gd name="T12" fmla="*/ 43 w 58"/>
              <a:gd name="T13" fmla="*/ 22 h 116"/>
              <a:gd name="T14" fmla="*/ 43 w 58"/>
              <a:gd name="T15" fmla="*/ 31 h 116"/>
              <a:gd name="T16" fmla="*/ 58 w 58"/>
              <a:gd name="T17" fmla="*/ 31 h 116"/>
              <a:gd name="T18" fmla="*/ 58 w 58"/>
              <a:gd name="T19" fmla="*/ 38 h 116"/>
              <a:gd name="T20" fmla="*/ 43 w 58"/>
              <a:gd name="T21" fmla="*/ 38 h 116"/>
              <a:gd name="T22" fmla="*/ 43 w 58"/>
              <a:gd name="T23" fmla="*/ 47 h 116"/>
              <a:gd name="T24" fmla="*/ 58 w 58"/>
              <a:gd name="T25" fmla="*/ 47 h 116"/>
              <a:gd name="T26" fmla="*/ 58 w 58"/>
              <a:gd name="T27" fmla="*/ 55 h 116"/>
              <a:gd name="T28" fmla="*/ 43 w 58"/>
              <a:gd name="T29" fmla="*/ 55 h 116"/>
              <a:gd name="T30" fmla="*/ 43 w 58"/>
              <a:gd name="T31" fmla="*/ 64 h 116"/>
              <a:gd name="T32" fmla="*/ 57 w 58"/>
              <a:gd name="T33" fmla="*/ 64 h 116"/>
              <a:gd name="T34" fmla="*/ 37 w 58"/>
              <a:gd name="T35" fmla="*/ 85 h 116"/>
              <a:gd name="T36" fmla="*/ 37 w 58"/>
              <a:gd name="T37" fmla="*/ 106 h 116"/>
              <a:gd name="T38" fmla="*/ 57 w 58"/>
              <a:gd name="T39" fmla="*/ 106 h 116"/>
              <a:gd name="T40" fmla="*/ 57 w 58"/>
              <a:gd name="T41" fmla="*/ 116 h 116"/>
              <a:gd name="T42" fmla="*/ 1 w 58"/>
              <a:gd name="T43" fmla="*/ 116 h 116"/>
              <a:gd name="T44" fmla="*/ 1 w 58"/>
              <a:gd name="T45" fmla="*/ 106 h 116"/>
              <a:gd name="T46" fmla="*/ 22 w 58"/>
              <a:gd name="T47" fmla="*/ 106 h 116"/>
              <a:gd name="T48" fmla="*/ 22 w 58"/>
              <a:gd name="T49" fmla="*/ 85 h 116"/>
              <a:gd name="T50" fmla="*/ 1 w 58"/>
              <a:gd name="T51" fmla="*/ 64 h 116"/>
              <a:gd name="T52" fmla="*/ 16 w 58"/>
              <a:gd name="T53" fmla="*/ 64 h 116"/>
              <a:gd name="T54" fmla="*/ 16 w 58"/>
              <a:gd name="T55" fmla="*/ 55 h 116"/>
              <a:gd name="T56" fmla="*/ 0 w 58"/>
              <a:gd name="T57" fmla="*/ 55 h 116"/>
              <a:gd name="T58" fmla="*/ 0 w 58"/>
              <a:gd name="T59" fmla="*/ 47 h 116"/>
              <a:gd name="T60" fmla="*/ 16 w 58"/>
              <a:gd name="T61" fmla="*/ 47 h 116"/>
              <a:gd name="T62" fmla="*/ 16 w 58"/>
              <a:gd name="T63" fmla="*/ 38 h 116"/>
              <a:gd name="T64" fmla="*/ 0 w 58"/>
              <a:gd name="T65" fmla="*/ 38 h 116"/>
              <a:gd name="T66" fmla="*/ 0 w 58"/>
              <a:gd name="T67" fmla="*/ 31 h 116"/>
              <a:gd name="T68" fmla="*/ 16 w 58"/>
              <a:gd name="T69" fmla="*/ 31 h 116"/>
              <a:gd name="T70" fmla="*/ 16 w 58"/>
              <a:gd name="T71" fmla="*/ 22 h 116"/>
              <a:gd name="T72" fmla="*/ 1 w 58"/>
              <a:gd name="T73" fmla="*/ 22 h 116"/>
              <a:gd name="T74" fmla="*/ 13 w 58"/>
              <a:gd name="T75" fmla="*/ 4 h 116"/>
              <a:gd name="T76" fmla="*/ 13 w 58"/>
              <a:gd name="T77" fmla="*/ 12 h 116"/>
              <a:gd name="T78" fmla="*/ 20 w 58"/>
              <a:gd name="T79" fmla="*/ 12 h 116"/>
              <a:gd name="T80" fmla="*/ 20 w 58"/>
              <a:gd name="T81" fmla="*/ 1 h 116"/>
              <a:gd name="T82" fmla="*/ 26 w 58"/>
              <a:gd name="T83" fmla="*/ 0 h 116"/>
              <a:gd name="T84" fmla="*/ 26 w 58"/>
              <a:gd name="T85" fmla="*/ 12 h 116"/>
              <a:gd name="T86" fmla="*/ 32 w 58"/>
              <a:gd name="T87" fmla="*/ 12 h 116"/>
              <a:gd name="T88" fmla="*/ 32 w 58"/>
              <a:gd name="T89"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8" h="116">
                <a:moveTo>
                  <a:pt x="32" y="0"/>
                </a:moveTo>
                <a:cubicBezTo>
                  <a:pt x="34" y="0"/>
                  <a:pt x="36" y="0"/>
                  <a:pt x="38" y="1"/>
                </a:cubicBezTo>
                <a:cubicBezTo>
                  <a:pt x="38" y="12"/>
                  <a:pt x="38" y="12"/>
                  <a:pt x="38" y="12"/>
                </a:cubicBezTo>
                <a:cubicBezTo>
                  <a:pt x="44" y="12"/>
                  <a:pt x="44" y="12"/>
                  <a:pt x="44" y="12"/>
                </a:cubicBezTo>
                <a:cubicBezTo>
                  <a:pt x="44" y="4"/>
                  <a:pt x="44" y="4"/>
                  <a:pt x="44" y="4"/>
                </a:cubicBezTo>
                <a:cubicBezTo>
                  <a:pt x="51" y="8"/>
                  <a:pt x="55" y="15"/>
                  <a:pt x="57" y="22"/>
                </a:cubicBezTo>
                <a:cubicBezTo>
                  <a:pt x="43" y="22"/>
                  <a:pt x="43" y="22"/>
                  <a:pt x="43" y="22"/>
                </a:cubicBezTo>
                <a:cubicBezTo>
                  <a:pt x="43" y="31"/>
                  <a:pt x="43" y="31"/>
                  <a:pt x="43" y="31"/>
                </a:cubicBezTo>
                <a:cubicBezTo>
                  <a:pt x="58" y="31"/>
                  <a:pt x="58" y="31"/>
                  <a:pt x="58" y="31"/>
                </a:cubicBezTo>
                <a:cubicBezTo>
                  <a:pt x="58" y="38"/>
                  <a:pt x="58" y="38"/>
                  <a:pt x="58" y="38"/>
                </a:cubicBezTo>
                <a:cubicBezTo>
                  <a:pt x="43" y="38"/>
                  <a:pt x="43" y="38"/>
                  <a:pt x="43" y="38"/>
                </a:cubicBezTo>
                <a:cubicBezTo>
                  <a:pt x="43" y="47"/>
                  <a:pt x="43" y="47"/>
                  <a:pt x="43" y="47"/>
                </a:cubicBezTo>
                <a:cubicBezTo>
                  <a:pt x="58" y="47"/>
                  <a:pt x="58" y="47"/>
                  <a:pt x="58" y="47"/>
                </a:cubicBezTo>
                <a:cubicBezTo>
                  <a:pt x="58" y="55"/>
                  <a:pt x="58" y="55"/>
                  <a:pt x="58" y="55"/>
                </a:cubicBezTo>
                <a:cubicBezTo>
                  <a:pt x="43" y="55"/>
                  <a:pt x="43" y="55"/>
                  <a:pt x="43" y="55"/>
                </a:cubicBezTo>
                <a:cubicBezTo>
                  <a:pt x="43" y="64"/>
                  <a:pt x="43" y="64"/>
                  <a:pt x="43" y="64"/>
                </a:cubicBezTo>
                <a:cubicBezTo>
                  <a:pt x="57" y="64"/>
                  <a:pt x="57" y="64"/>
                  <a:pt x="57" y="64"/>
                </a:cubicBezTo>
                <a:cubicBezTo>
                  <a:pt x="55" y="74"/>
                  <a:pt x="47" y="82"/>
                  <a:pt x="37" y="85"/>
                </a:cubicBezTo>
                <a:cubicBezTo>
                  <a:pt x="37" y="106"/>
                  <a:pt x="37" y="106"/>
                  <a:pt x="37" y="106"/>
                </a:cubicBezTo>
                <a:cubicBezTo>
                  <a:pt x="57" y="106"/>
                  <a:pt x="57" y="106"/>
                  <a:pt x="57" y="106"/>
                </a:cubicBezTo>
                <a:cubicBezTo>
                  <a:pt x="57" y="116"/>
                  <a:pt x="57" y="116"/>
                  <a:pt x="57" y="116"/>
                </a:cubicBezTo>
                <a:cubicBezTo>
                  <a:pt x="1" y="116"/>
                  <a:pt x="1" y="116"/>
                  <a:pt x="1" y="116"/>
                </a:cubicBezTo>
                <a:cubicBezTo>
                  <a:pt x="1" y="106"/>
                  <a:pt x="1" y="106"/>
                  <a:pt x="1" y="106"/>
                </a:cubicBezTo>
                <a:cubicBezTo>
                  <a:pt x="22" y="106"/>
                  <a:pt x="22" y="106"/>
                  <a:pt x="22" y="106"/>
                </a:cubicBezTo>
                <a:cubicBezTo>
                  <a:pt x="22" y="85"/>
                  <a:pt x="22" y="85"/>
                  <a:pt x="22" y="85"/>
                </a:cubicBezTo>
                <a:cubicBezTo>
                  <a:pt x="11" y="83"/>
                  <a:pt x="3" y="74"/>
                  <a:pt x="1" y="64"/>
                </a:cubicBezTo>
                <a:cubicBezTo>
                  <a:pt x="16" y="64"/>
                  <a:pt x="16" y="64"/>
                  <a:pt x="16" y="64"/>
                </a:cubicBezTo>
                <a:cubicBezTo>
                  <a:pt x="16" y="55"/>
                  <a:pt x="16" y="55"/>
                  <a:pt x="16" y="55"/>
                </a:cubicBezTo>
                <a:cubicBezTo>
                  <a:pt x="0" y="55"/>
                  <a:pt x="0" y="55"/>
                  <a:pt x="0" y="55"/>
                </a:cubicBezTo>
                <a:cubicBezTo>
                  <a:pt x="0" y="47"/>
                  <a:pt x="0" y="47"/>
                  <a:pt x="0" y="47"/>
                </a:cubicBezTo>
                <a:cubicBezTo>
                  <a:pt x="16" y="47"/>
                  <a:pt x="16" y="47"/>
                  <a:pt x="16" y="47"/>
                </a:cubicBezTo>
                <a:cubicBezTo>
                  <a:pt x="16" y="38"/>
                  <a:pt x="16" y="38"/>
                  <a:pt x="16" y="38"/>
                </a:cubicBezTo>
                <a:cubicBezTo>
                  <a:pt x="0" y="38"/>
                  <a:pt x="0" y="38"/>
                  <a:pt x="0" y="38"/>
                </a:cubicBezTo>
                <a:cubicBezTo>
                  <a:pt x="0" y="31"/>
                  <a:pt x="0" y="31"/>
                  <a:pt x="0" y="31"/>
                </a:cubicBezTo>
                <a:cubicBezTo>
                  <a:pt x="16" y="31"/>
                  <a:pt x="16" y="31"/>
                  <a:pt x="16" y="31"/>
                </a:cubicBezTo>
                <a:cubicBezTo>
                  <a:pt x="16" y="22"/>
                  <a:pt x="16" y="22"/>
                  <a:pt x="16" y="22"/>
                </a:cubicBezTo>
                <a:cubicBezTo>
                  <a:pt x="1" y="22"/>
                  <a:pt x="1" y="22"/>
                  <a:pt x="1" y="22"/>
                </a:cubicBezTo>
                <a:cubicBezTo>
                  <a:pt x="2" y="15"/>
                  <a:pt x="7" y="8"/>
                  <a:pt x="13" y="4"/>
                </a:cubicBezTo>
                <a:cubicBezTo>
                  <a:pt x="13" y="12"/>
                  <a:pt x="13" y="12"/>
                  <a:pt x="13" y="12"/>
                </a:cubicBezTo>
                <a:cubicBezTo>
                  <a:pt x="20" y="12"/>
                  <a:pt x="20" y="12"/>
                  <a:pt x="20" y="12"/>
                </a:cubicBezTo>
                <a:cubicBezTo>
                  <a:pt x="20" y="1"/>
                  <a:pt x="20" y="1"/>
                  <a:pt x="20" y="1"/>
                </a:cubicBezTo>
                <a:cubicBezTo>
                  <a:pt x="22" y="0"/>
                  <a:pt x="24" y="0"/>
                  <a:pt x="26" y="0"/>
                </a:cubicBezTo>
                <a:cubicBezTo>
                  <a:pt x="26" y="12"/>
                  <a:pt x="26" y="12"/>
                  <a:pt x="26" y="12"/>
                </a:cubicBezTo>
                <a:cubicBezTo>
                  <a:pt x="32" y="12"/>
                  <a:pt x="32" y="12"/>
                  <a:pt x="32" y="12"/>
                </a:cubicBezTo>
                <a:lnTo>
                  <a:pt x="32"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cs typeface="+mn-ea"/>
              <a:sym typeface="+mn-lt"/>
            </a:endParaRPr>
          </a:p>
        </p:txBody>
      </p:sp>
      <p:sp>
        <p:nvSpPr>
          <p:cNvPr id="32" name="Freeform 11">
            <a:extLst>
              <a:ext uri="{FF2B5EF4-FFF2-40B4-BE49-F238E27FC236}">
                <a16:creationId xmlns:a16="http://schemas.microsoft.com/office/drawing/2014/main" id="{30E44DD4-9D5D-4C01-AF18-EE600CA260F0}"/>
              </a:ext>
            </a:extLst>
          </p:cNvPr>
          <p:cNvSpPr>
            <a:spLocks noEditPoints="1"/>
          </p:cNvSpPr>
          <p:nvPr/>
        </p:nvSpPr>
        <p:spPr bwMode="auto">
          <a:xfrm>
            <a:off x="7049272" y="3174931"/>
            <a:ext cx="329960" cy="322529"/>
          </a:xfrm>
          <a:custGeom>
            <a:avLst/>
            <a:gdLst>
              <a:gd name="T0" fmla="*/ 90 w 94"/>
              <a:gd name="T1" fmla="*/ 55 h 92"/>
              <a:gd name="T2" fmla="*/ 90 w 94"/>
              <a:gd name="T3" fmla="*/ 85 h 92"/>
              <a:gd name="T4" fmla="*/ 53 w 94"/>
              <a:gd name="T5" fmla="*/ 89 h 92"/>
              <a:gd name="T6" fmla="*/ 54 w 94"/>
              <a:gd name="T7" fmla="*/ 59 h 92"/>
              <a:gd name="T8" fmla="*/ 46 w 94"/>
              <a:gd name="T9" fmla="*/ 0 h 92"/>
              <a:gd name="T10" fmla="*/ 0 w 94"/>
              <a:gd name="T11" fmla="*/ 46 h 92"/>
              <a:gd name="T12" fmla="*/ 46 w 94"/>
              <a:gd name="T13" fmla="*/ 92 h 92"/>
              <a:gd name="T14" fmla="*/ 45 w 94"/>
              <a:gd name="T15" fmla="*/ 84 h 92"/>
              <a:gd name="T16" fmla="*/ 20 w 94"/>
              <a:gd name="T17" fmla="*/ 72 h 92"/>
              <a:gd name="T18" fmla="*/ 20 w 94"/>
              <a:gd name="T19" fmla="*/ 20 h 92"/>
              <a:gd name="T20" fmla="*/ 72 w 94"/>
              <a:gd name="T21" fmla="*/ 20 h 92"/>
              <a:gd name="T22" fmla="*/ 83 w 94"/>
              <a:gd name="T23" fmla="*/ 50 h 92"/>
              <a:gd name="T24" fmla="*/ 92 w 94"/>
              <a:gd name="T25" fmla="*/ 50 h 92"/>
              <a:gd name="T26" fmla="*/ 79 w 94"/>
              <a:gd name="T27" fmla="*/ 13 h 92"/>
              <a:gd name="T28" fmla="*/ 47 w 94"/>
              <a:gd name="T29" fmla="*/ 41 h 92"/>
              <a:gd name="T30" fmla="*/ 31 w 94"/>
              <a:gd name="T31" fmla="*/ 19 h 92"/>
              <a:gd name="T32" fmla="*/ 41 w 94"/>
              <a:gd name="T33" fmla="*/ 44 h 92"/>
              <a:gd name="T34" fmla="*/ 47 w 94"/>
              <a:gd name="T35" fmla="*/ 55 h 92"/>
              <a:gd name="T36" fmla="*/ 54 w 94"/>
              <a:gd name="T37" fmla="*/ 47 h 92"/>
              <a:gd name="T38" fmla="*/ 62 w 94"/>
              <a:gd name="T39" fmla="*/ 30 h 92"/>
              <a:gd name="T40" fmla="*/ 47 w 94"/>
              <a:gd name="T41" fmla="*/ 41 h 92"/>
              <a:gd name="T42" fmla="*/ 88 w 94"/>
              <a:gd name="T43" fmla="*/ 75 h 92"/>
              <a:gd name="T44" fmla="*/ 87 w 94"/>
              <a:gd name="T45" fmla="*/ 74 h 92"/>
              <a:gd name="T46" fmla="*/ 86 w 94"/>
              <a:gd name="T47" fmla="*/ 71 h 92"/>
              <a:gd name="T48" fmla="*/ 81 w 94"/>
              <a:gd name="T49" fmla="*/ 83 h 92"/>
              <a:gd name="T50" fmla="*/ 85 w 94"/>
              <a:gd name="T51" fmla="*/ 76 h 92"/>
              <a:gd name="T52" fmla="*/ 86 w 94"/>
              <a:gd name="T53" fmla="*/ 76 h 92"/>
              <a:gd name="T54" fmla="*/ 87 w 94"/>
              <a:gd name="T55" fmla="*/ 83 h 92"/>
              <a:gd name="T56" fmla="*/ 66 w 94"/>
              <a:gd name="T57" fmla="*/ 80 h 92"/>
              <a:gd name="T58" fmla="*/ 67 w 94"/>
              <a:gd name="T59" fmla="*/ 69 h 92"/>
              <a:gd name="T60" fmla="*/ 68 w 94"/>
              <a:gd name="T61" fmla="*/ 61 h 92"/>
              <a:gd name="T62" fmla="*/ 57 w 94"/>
              <a:gd name="T63" fmla="*/ 64 h 92"/>
              <a:gd name="T64" fmla="*/ 61 w 94"/>
              <a:gd name="T65" fmla="*/ 68 h 92"/>
              <a:gd name="T66" fmla="*/ 63 w 94"/>
              <a:gd name="T67" fmla="*/ 63 h 92"/>
              <a:gd name="T68" fmla="*/ 62 w 94"/>
              <a:gd name="T69" fmla="*/ 69 h 92"/>
              <a:gd name="T70" fmla="*/ 54 w 94"/>
              <a:gd name="T71" fmla="*/ 83 h 92"/>
              <a:gd name="T72" fmla="*/ 81 w 94"/>
              <a:gd name="T73" fmla="*/ 80 h 92"/>
              <a:gd name="T74" fmla="*/ 79 w 94"/>
              <a:gd name="T75" fmla="*/ 76 h 92"/>
              <a:gd name="T76" fmla="*/ 75 w 94"/>
              <a:gd name="T77" fmla="*/ 60 h 92"/>
              <a:gd name="T78" fmla="*/ 66 w 94"/>
              <a:gd name="T79" fmla="*/ 80 h 92"/>
              <a:gd name="T80" fmla="*/ 73 w 94"/>
              <a:gd name="T81" fmla="*/ 83 h 92"/>
              <a:gd name="T82" fmla="*/ 78 w 94"/>
              <a:gd name="T83" fmla="*/ 80 h 92"/>
              <a:gd name="T84" fmla="*/ 74 w 94"/>
              <a:gd name="T85" fmla="*/ 76 h 92"/>
              <a:gd name="T86" fmla="*/ 72 w 94"/>
              <a:gd name="T87" fmla="*/ 7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4" h="92">
                <a:moveTo>
                  <a:pt x="58" y="55"/>
                </a:moveTo>
                <a:cubicBezTo>
                  <a:pt x="90" y="55"/>
                  <a:pt x="90" y="55"/>
                  <a:pt x="90" y="55"/>
                </a:cubicBezTo>
                <a:cubicBezTo>
                  <a:pt x="92" y="55"/>
                  <a:pt x="94" y="56"/>
                  <a:pt x="93" y="59"/>
                </a:cubicBezTo>
                <a:cubicBezTo>
                  <a:pt x="90" y="85"/>
                  <a:pt x="90" y="85"/>
                  <a:pt x="90" y="85"/>
                </a:cubicBezTo>
                <a:cubicBezTo>
                  <a:pt x="89" y="87"/>
                  <a:pt x="87" y="89"/>
                  <a:pt x="85" y="89"/>
                </a:cubicBezTo>
                <a:cubicBezTo>
                  <a:pt x="53" y="89"/>
                  <a:pt x="53" y="89"/>
                  <a:pt x="53" y="89"/>
                </a:cubicBezTo>
                <a:cubicBezTo>
                  <a:pt x="51" y="89"/>
                  <a:pt x="49" y="87"/>
                  <a:pt x="50" y="85"/>
                </a:cubicBezTo>
                <a:cubicBezTo>
                  <a:pt x="54" y="59"/>
                  <a:pt x="54" y="59"/>
                  <a:pt x="54" y="59"/>
                </a:cubicBezTo>
                <a:cubicBezTo>
                  <a:pt x="54" y="56"/>
                  <a:pt x="56" y="55"/>
                  <a:pt x="58" y="55"/>
                </a:cubicBezTo>
                <a:close/>
                <a:moveTo>
                  <a:pt x="46" y="0"/>
                </a:moveTo>
                <a:cubicBezTo>
                  <a:pt x="34" y="0"/>
                  <a:pt x="22" y="5"/>
                  <a:pt x="14" y="13"/>
                </a:cubicBezTo>
                <a:cubicBezTo>
                  <a:pt x="6" y="22"/>
                  <a:pt x="0" y="33"/>
                  <a:pt x="0" y="46"/>
                </a:cubicBezTo>
                <a:cubicBezTo>
                  <a:pt x="0" y="58"/>
                  <a:pt x="6" y="70"/>
                  <a:pt x="14" y="78"/>
                </a:cubicBezTo>
                <a:cubicBezTo>
                  <a:pt x="22" y="86"/>
                  <a:pt x="34" y="92"/>
                  <a:pt x="46" y="92"/>
                </a:cubicBezTo>
                <a:cubicBezTo>
                  <a:pt x="47" y="92"/>
                  <a:pt x="47" y="92"/>
                  <a:pt x="48" y="91"/>
                </a:cubicBezTo>
                <a:cubicBezTo>
                  <a:pt x="46" y="90"/>
                  <a:pt x="45" y="87"/>
                  <a:pt x="45" y="84"/>
                </a:cubicBezTo>
                <a:cubicBezTo>
                  <a:pt x="46" y="82"/>
                  <a:pt x="46" y="82"/>
                  <a:pt x="46" y="82"/>
                </a:cubicBezTo>
                <a:cubicBezTo>
                  <a:pt x="36" y="82"/>
                  <a:pt x="27" y="78"/>
                  <a:pt x="20" y="72"/>
                </a:cubicBezTo>
                <a:cubicBezTo>
                  <a:pt x="14" y="65"/>
                  <a:pt x="10" y="56"/>
                  <a:pt x="10" y="46"/>
                </a:cubicBezTo>
                <a:cubicBezTo>
                  <a:pt x="10" y="36"/>
                  <a:pt x="14" y="26"/>
                  <a:pt x="20" y="20"/>
                </a:cubicBezTo>
                <a:cubicBezTo>
                  <a:pt x="27" y="13"/>
                  <a:pt x="36" y="9"/>
                  <a:pt x="46" y="9"/>
                </a:cubicBezTo>
                <a:cubicBezTo>
                  <a:pt x="56" y="9"/>
                  <a:pt x="66" y="13"/>
                  <a:pt x="72" y="20"/>
                </a:cubicBezTo>
                <a:cubicBezTo>
                  <a:pt x="79" y="26"/>
                  <a:pt x="83" y="36"/>
                  <a:pt x="83" y="46"/>
                </a:cubicBezTo>
                <a:cubicBezTo>
                  <a:pt x="83" y="47"/>
                  <a:pt x="83" y="49"/>
                  <a:pt x="83" y="50"/>
                </a:cubicBezTo>
                <a:cubicBezTo>
                  <a:pt x="90" y="50"/>
                  <a:pt x="90" y="50"/>
                  <a:pt x="90" y="50"/>
                </a:cubicBezTo>
                <a:cubicBezTo>
                  <a:pt x="91" y="50"/>
                  <a:pt x="91" y="50"/>
                  <a:pt x="92" y="50"/>
                </a:cubicBezTo>
                <a:cubicBezTo>
                  <a:pt x="92" y="49"/>
                  <a:pt x="92" y="47"/>
                  <a:pt x="92" y="46"/>
                </a:cubicBezTo>
                <a:cubicBezTo>
                  <a:pt x="92" y="33"/>
                  <a:pt x="87" y="22"/>
                  <a:pt x="79" y="13"/>
                </a:cubicBezTo>
                <a:cubicBezTo>
                  <a:pt x="70" y="5"/>
                  <a:pt x="59" y="0"/>
                  <a:pt x="46" y="0"/>
                </a:cubicBezTo>
                <a:close/>
                <a:moveTo>
                  <a:pt x="47" y="41"/>
                </a:moveTo>
                <a:cubicBezTo>
                  <a:pt x="46" y="41"/>
                  <a:pt x="45" y="41"/>
                  <a:pt x="45" y="41"/>
                </a:cubicBezTo>
                <a:cubicBezTo>
                  <a:pt x="41" y="34"/>
                  <a:pt x="36" y="26"/>
                  <a:pt x="31" y="19"/>
                </a:cubicBezTo>
                <a:cubicBezTo>
                  <a:pt x="30" y="20"/>
                  <a:pt x="29" y="21"/>
                  <a:pt x="27" y="21"/>
                </a:cubicBezTo>
                <a:cubicBezTo>
                  <a:pt x="31" y="30"/>
                  <a:pt x="36" y="37"/>
                  <a:pt x="41" y="44"/>
                </a:cubicBezTo>
                <a:cubicBezTo>
                  <a:pt x="40" y="45"/>
                  <a:pt x="40" y="47"/>
                  <a:pt x="40" y="48"/>
                </a:cubicBezTo>
                <a:cubicBezTo>
                  <a:pt x="40" y="52"/>
                  <a:pt x="43" y="55"/>
                  <a:pt x="47" y="55"/>
                </a:cubicBezTo>
                <a:cubicBezTo>
                  <a:pt x="51" y="55"/>
                  <a:pt x="54" y="52"/>
                  <a:pt x="54" y="48"/>
                </a:cubicBezTo>
                <a:cubicBezTo>
                  <a:pt x="54" y="48"/>
                  <a:pt x="54" y="47"/>
                  <a:pt x="54" y="47"/>
                </a:cubicBezTo>
                <a:cubicBezTo>
                  <a:pt x="58" y="43"/>
                  <a:pt x="62" y="39"/>
                  <a:pt x="65" y="33"/>
                </a:cubicBezTo>
                <a:cubicBezTo>
                  <a:pt x="64" y="32"/>
                  <a:pt x="63" y="31"/>
                  <a:pt x="62" y="30"/>
                </a:cubicBezTo>
                <a:cubicBezTo>
                  <a:pt x="57" y="34"/>
                  <a:pt x="53" y="38"/>
                  <a:pt x="50" y="42"/>
                </a:cubicBezTo>
                <a:cubicBezTo>
                  <a:pt x="49" y="41"/>
                  <a:pt x="48" y="41"/>
                  <a:pt x="47" y="41"/>
                </a:cubicBezTo>
                <a:close/>
                <a:moveTo>
                  <a:pt x="87" y="83"/>
                </a:moveTo>
                <a:cubicBezTo>
                  <a:pt x="88" y="75"/>
                  <a:pt x="88" y="75"/>
                  <a:pt x="88" y="75"/>
                </a:cubicBezTo>
                <a:cubicBezTo>
                  <a:pt x="88" y="75"/>
                  <a:pt x="88" y="74"/>
                  <a:pt x="88" y="74"/>
                </a:cubicBezTo>
                <a:cubicBezTo>
                  <a:pt x="87" y="74"/>
                  <a:pt x="87" y="74"/>
                  <a:pt x="87" y="74"/>
                </a:cubicBezTo>
                <a:cubicBezTo>
                  <a:pt x="86" y="74"/>
                  <a:pt x="85" y="74"/>
                  <a:pt x="85" y="74"/>
                </a:cubicBezTo>
                <a:cubicBezTo>
                  <a:pt x="86" y="71"/>
                  <a:pt x="86" y="71"/>
                  <a:pt x="86" y="71"/>
                </a:cubicBezTo>
                <a:cubicBezTo>
                  <a:pt x="83" y="71"/>
                  <a:pt x="83" y="71"/>
                  <a:pt x="83" y="71"/>
                </a:cubicBezTo>
                <a:cubicBezTo>
                  <a:pt x="81" y="83"/>
                  <a:pt x="81" y="83"/>
                  <a:pt x="81" y="83"/>
                </a:cubicBezTo>
                <a:cubicBezTo>
                  <a:pt x="83" y="83"/>
                  <a:pt x="83" y="83"/>
                  <a:pt x="83" y="83"/>
                </a:cubicBezTo>
                <a:cubicBezTo>
                  <a:pt x="85" y="76"/>
                  <a:pt x="85" y="76"/>
                  <a:pt x="85" y="76"/>
                </a:cubicBezTo>
                <a:cubicBezTo>
                  <a:pt x="85" y="75"/>
                  <a:pt x="85" y="75"/>
                  <a:pt x="85" y="75"/>
                </a:cubicBezTo>
                <a:cubicBezTo>
                  <a:pt x="86" y="75"/>
                  <a:pt x="86" y="75"/>
                  <a:pt x="86" y="76"/>
                </a:cubicBezTo>
                <a:cubicBezTo>
                  <a:pt x="84" y="83"/>
                  <a:pt x="84" y="83"/>
                  <a:pt x="84" y="83"/>
                </a:cubicBezTo>
                <a:cubicBezTo>
                  <a:pt x="87" y="83"/>
                  <a:pt x="87" y="83"/>
                  <a:pt x="87" y="83"/>
                </a:cubicBezTo>
                <a:close/>
                <a:moveTo>
                  <a:pt x="65" y="83"/>
                </a:moveTo>
                <a:cubicBezTo>
                  <a:pt x="66" y="80"/>
                  <a:pt x="66" y="80"/>
                  <a:pt x="66" y="80"/>
                </a:cubicBezTo>
                <a:cubicBezTo>
                  <a:pt x="60" y="80"/>
                  <a:pt x="60" y="80"/>
                  <a:pt x="60" y="80"/>
                </a:cubicBezTo>
                <a:cubicBezTo>
                  <a:pt x="67" y="69"/>
                  <a:pt x="67" y="69"/>
                  <a:pt x="67" y="69"/>
                </a:cubicBezTo>
                <a:cubicBezTo>
                  <a:pt x="68" y="68"/>
                  <a:pt x="68" y="67"/>
                  <a:pt x="68" y="66"/>
                </a:cubicBezTo>
                <a:cubicBezTo>
                  <a:pt x="69" y="64"/>
                  <a:pt x="69" y="62"/>
                  <a:pt x="68" y="61"/>
                </a:cubicBezTo>
                <a:cubicBezTo>
                  <a:pt x="67" y="60"/>
                  <a:pt x="66" y="59"/>
                  <a:pt x="64" y="59"/>
                </a:cubicBezTo>
                <a:cubicBezTo>
                  <a:pt x="60" y="59"/>
                  <a:pt x="58" y="61"/>
                  <a:pt x="57" y="64"/>
                </a:cubicBezTo>
                <a:cubicBezTo>
                  <a:pt x="56" y="68"/>
                  <a:pt x="56" y="68"/>
                  <a:pt x="56" y="68"/>
                </a:cubicBezTo>
                <a:cubicBezTo>
                  <a:pt x="61" y="68"/>
                  <a:pt x="61" y="68"/>
                  <a:pt x="61" y="68"/>
                </a:cubicBezTo>
                <a:cubicBezTo>
                  <a:pt x="62" y="64"/>
                  <a:pt x="62" y="64"/>
                  <a:pt x="62" y="64"/>
                </a:cubicBezTo>
                <a:cubicBezTo>
                  <a:pt x="62" y="63"/>
                  <a:pt x="62" y="63"/>
                  <a:pt x="63" y="63"/>
                </a:cubicBezTo>
                <a:cubicBezTo>
                  <a:pt x="64" y="63"/>
                  <a:pt x="64" y="64"/>
                  <a:pt x="64" y="65"/>
                </a:cubicBezTo>
                <a:cubicBezTo>
                  <a:pt x="63" y="67"/>
                  <a:pt x="63" y="68"/>
                  <a:pt x="62" y="69"/>
                </a:cubicBezTo>
                <a:cubicBezTo>
                  <a:pt x="54" y="80"/>
                  <a:pt x="54" y="80"/>
                  <a:pt x="54" y="80"/>
                </a:cubicBezTo>
                <a:cubicBezTo>
                  <a:pt x="54" y="83"/>
                  <a:pt x="54" y="83"/>
                  <a:pt x="54" y="83"/>
                </a:cubicBezTo>
                <a:cubicBezTo>
                  <a:pt x="65" y="83"/>
                  <a:pt x="65" y="83"/>
                  <a:pt x="65" y="83"/>
                </a:cubicBezTo>
                <a:close/>
                <a:moveTo>
                  <a:pt x="81" y="80"/>
                </a:moveTo>
                <a:cubicBezTo>
                  <a:pt x="81" y="76"/>
                  <a:pt x="81" y="76"/>
                  <a:pt x="81" y="76"/>
                </a:cubicBezTo>
                <a:cubicBezTo>
                  <a:pt x="79" y="76"/>
                  <a:pt x="79" y="76"/>
                  <a:pt x="79" y="76"/>
                </a:cubicBezTo>
                <a:cubicBezTo>
                  <a:pt x="82" y="60"/>
                  <a:pt x="82" y="60"/>
                  <a:pt x="82" y="60"/>
                </a:cubicBezTo>
                <a:cubicBezTo>
                  <a:pt x="75" y="60"/>
                  <a:pt x="75" y="60"/>
                  <a:pt x="75" y="60"/>
                </a:cubicBezTo>
                <a:cubicBezTo>
                  <a:pt x="67" y="76"/>
                  <a:pt x="67" y="76"/>
                  <a:pt x="67" y="76"/>
                </a:cubicBezTo>
                <a:cubicBezTo>
                  <a:pt x="66" y="80"/>
                  <a:pt x="66" y="80"/>
                  <a:pt x="66" y="80"/>
                </a:cubicBezTo>
                <a:cubicBezTo>
                  <a:pt x="73" y="80"/>
                  <a:pt x="73" y="80"/>
                  <a:pt x="73" y="80"/>
                </a:cubicBezTo>
                <a:cubicBezTo>
                  <a:pt x="73" y="83"/>
                  <a:pt x="73" y="83"/>
                  <a:pt x="73" y="83"/>
                </a:cubicBezTo>
                <a:cubicBezTo>
                  <a:pt x="78" y="83"/>
                  <a:pt x="78" y="83"/>
                  <a:pt x="78" y="83"/>
                </a:cubicBezTo>
                <a:cubicBezTo>
                  <a:pt x="78" y="80"/>
                  <a:pt x="78" y="80"/>
                  <a:pt x="78" y="80"/>
                </a:cubicBezTo>
                <a:cubicBezTo>
                  <a:pt x="81" y="80"/>
                  <a:pt x="81" y="80"/>
                  <a:pt x="81" y="80"/>
                </a:cubicBezTo>
                <a:close/>
                <a:moveTo>
                  <a:pt x="74" y="76"/>
                </a:moveTo>
                <a:cubicBezTo>
                  <a:pt x="75" y="67"/>
                  <a:pt x="75" y="67"/>
                  <a:pt x="75" y="67"/>
                </a:cubicBezTo>
                <a:cubicBezTo>
                  <a:pt x="72" y="76"/>
                  <a:pt x="72" y="76"/>
                  <a:pt x="72" y="76"/>
                </a:cubicBezTo>
                <a:lnTo>
                  <a:pt x="74" y="7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cs typeface="+mn-ea"/>
              <a:sym typeface="+mn-lt"/>
            </a:endParaRPr>
          </a:p>
        </p:txBody>
      </p:sp>
      <p:sp>
        <p:nvSpPr>
          <p:cNvPr id="33" name="Freeform 91">
            <a:extLst>
              <a:ext uri="{FF2B5EF4-FFF2-40B4-BE49-F238E27FC236}">
                <a16:creationId xmlns:a16="http://schemas.microsoft.com/office/drawing/2014/main" id="{6ED16A91-1DB6-46C8-8CCC-2D14AFCBB7AE}"/>
              </a:ext>
            </a:extLst>
          </p:cNvPr>
          <p:cNvSpPr>
            <a:spLocks noEditPoints="1"/>
          </p:cNvSpPr>
          <p:nvPr/>
        </p:nvSpPr>
        <p:spPr bwMode="auto">
          <a:xfrm>
            <a:off x="4771066" y="3186822"/>
            <a:ext cx="383467" cy="310638"/>
          </a:xfrm>
          <a:custGeom>
            <a:avLst/>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cs typeface="+mn-ea"/>
              <a:sym typeface="+mn-lt"/>
            </a:endParaRPr>
          </a:p>
        </p:txBody>
      </p:sp>
      <p:sp>
        <p:nvSpPr>
          <p:cNvPr id="34" name="Freeform 96">
            <a:extLst>
              <a:ext uri="{FF2B5EF4-FFF2-40B4-BE49-F238E27FC236}">
                <a16:creationId xmlns:a16="http://schemas.microsoft.com/office/drawing/2014/main" id="{A1F5643C-595F-4F79-98BA-9F482F55C016}"/>
              </a:ext>
            </a:extLst>
          </p:cNvPr>
          <p:cNvSpPr>
            <a:spLocks noEditPoints="1"/>
          </p:cNvSpPr>
          <p:nvPr/>
        </p:nvSpPr>
        <p:spPr bwMode="auto">
          <a:xfrm>
            <a:off x="9349936" y="3109369"/>
            <a:ext cx="291316" cy="393872"/>
          </a:xfrm>
          <a:custGeom>
            <a:avLst/>
            <a:gdLst>
              <a:gd name="T0" fmla="*/ 15 w 83"/>
              <a:gd name="T1" fmla="*/ 35 h 112"/>
              <a:gd name="T2" fmla="*/ 38 w 83"/>
              <a:gd name="T3" fmla="*/ 78 h 112"/>
              <a:gd name="T4" fmla="*/ 80 w 83"/>
              <a:gd name="T5" fmla="*/ 55 h 112"/>
              <a:gd name="T6" fmla="*/ 58 w 83"/>
              <a:gd name="T7" fmla="*/ 13 h 112"/>
              <a:gd name="T8" fmla="*/ 34 w 83"/>
              <a:gd name="T9" fmla="*/ 68 h 112"/>
              <a:gd name="T10" fmla="*/ 46 w 83"/>
              <a:gd name="T11" fmla="*/ 72 h 112"/>
              <a:gd name="T12" fmla="*/ 34 w 83"/>
              <a:gd name="T13" fmla="*/ 68 h 112"/>
              <a:gd name="T14" fmla="*/ 56 w 83"/>
              <a:gd name="T15" fmla="*/ 61 h 112"/>
              <a:gd name="T16" fmla="*/ 62 w 83"/>
              <a:gd name="T17" fmla="*/ 60 h 112"/>
              <a:gd name="T18" fmla="*/ 51 w 83"/>
              <a:gd name="T19" fmla="*/ 66 h 112"/>
              <a:gd name="T20" fmla="*/ 69 w 83"/>
              <a:gd name="T21" fmla="*/ 52 h 112"/>
              <a:gd name="T22" fmla="*/ 73 w 83"/>
              <a:gd name="T23" fmla="*/ 53 h 112"/>
              <a:gd name="T24" fmla="*/ 69 w 83"/>
              <a:gd name="T25" fmla="*/ 52 h 112"/>
              <a:gd name="T26" fmla="*/ 54 w 83"/>
              <a:gd name="T27" fmla="*/ 24 h 112"/>
              <a:gd name="T28" fmla="*/ 56 w 83"/>
              <a:gd name="T29" fmla="*/ 20 h 112"/>
              <a:gd name="T30" fmla="*/ 46 w 83"/>
              <a:gd name="T31" fmla="*/ 27 h 112"/>
              <a:gd name="T32" fmla="*/ 33 w 83"/>
              <a:gd name="T33" fmla="*/ 33 h 112"/>
              <a:gd name="T34" fmla="*/ 35 w 83"/>
              <a:gd name="T35" fmla="*/ 22 h 112"/>
              <a:gd name="T36" fmla="*/ 46 w 83"/>
              <a:gd name="T37" fmla="*/ 27 h 112"/>
              <a:gd name="T38" fmla="*/ 21 w 83"/>
              <a:gd name="T39" fmla="*/ 44 h 112"/>
              <a:gd name="T40" fmla="*/ 25 w 83"/>
              <a:gd name="T41" fmla="*/ 32 h 112"/>
              <a:gd name="T42" fmla="*/ 33 w 83"/>
              <a:gd name="T43" fmla="*/ 60 h 112"/>
              <a:gd name="T44" fmla="*/ 27 w 83"/>
              <a:gd name="T45" fmla="*/ 49 h 112"/>
              <a:gd name="T46" fmla="*/ 32 w 83"/>
              <a:gd name="T47" fmla="*/ 54 h 112"/>
              <a:gd name="T48" fmla="*/ 33 w 83"/>
              <a:gd name="T49" fmla="*/ 60 h 112"/>
              <a:gd name="T50" fmla="*/ 43 w 83"/>
              <a:gd name="T51" fmla="*/ 36 h 112"/>
              <a:gd name="T52" fmla="*/ 57 w 83"/>
              <a:gd name="T53" fmla="*/ 41 h 112"/>
              <a:gd name="T54" fmla="*/ 52 w 83"/>
              <a:gd name="T55" fmla="*/ 54 h 112"/>
              <a:gd name="T56" fmla="*/ 39 w 83"/>
              <a:gd name="T57" fmla="*/ 50 h 112"/>
              <a:gd name="T58" fmla="*/ 60 w 83"/>
              <a:gd name="T59" fmla="*/ 31 h 112"/>
              <a:gd name="T60" fmla="*/ 71 w 83"/>
              <a:gd name="T61" fmla="*/ 33 h 112"/>
              <a:gd name="T62" fmla="*/ 66 w 83"/>
              <a:gd name="T63" fmla="*/ 44 h 112"/>
              <a:gd name="T64" fmla="*/ 60 w 83"/>
              <a:gd name="T65" fmla="*/ 31 h 112"/>
              <a:gd name="T66" fmla="*/ 71 w 83"/>
              <a:gd name="T67" fmla="*/ 112 h 112"/>
              <a:gd name="T68" fmla="*/ 30 w 83"/>
              <a:gd name="T69" fmla="*/ 104 h 112"/>
              <a:gd name="T70" fmla="*/ 44 w 83"/>
              <a:gd name="T71" fmla="*/ 93 h 112"/>
              <a:gd name="T72" fmla="*/ 0 w 83"/>
              <a:gd name="T73" fmla="*/ 45 h 112"/>
              <a:gd name="T74" fmla="*/ 32 w 83"/>
              <a:gd name="T75" fmla="*/ 0 h 112"/>
              <a:gd name="T76" fmla="*/ 21 w 83"/>
              <a:gd name="T77" fmla="*/ 18 h 112"/>
              <a:gd name="T78" fmla="*/ 21 w 83"/>
              <a:gd name="T79" fmla="*/ 72 h 112"/>
              <a:gd name="T80" fmla="*/ 72 w 83"/>
              <a:gd name="T81" fmla="*/ 75 h 112"/>
              <a:gd name="T82" fmla="*/ 56 w 83"/>
              <a:gd name="T83" fmla="*/ 92 h 112"/>
              <a:gd name="T84" fmla="*/ 71 w 83"/>
              <a:gd name="T85" fmla="*/ 10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3" h="112">
                <a:moveTo>
                  <a:pt x="32" y="15"/>
                </a:moveTo>
                <a:cubicBezTo>
                  <a:pt x="24" y="20"/>
                  <a:pt x="18" y="27"/>
                  <a:pt x="15" y="35"/>
                </a:cubicBezTo>
                <a:cubicBezTo>
                  <a:pt x="13" y="44"/>
                  <a:pt x="13" y="53"/>
                  <a:pt x="18" y="61"/>
                </a:cubicBezTo>
                <a:cubicBezTo>
                  <a:pt x="22" y="69"/>
                  <a:pt x="29" y="75"/>
                  <a:pt x="38" y="78"/>
                </a:cubicBezTo>
                <a:cubicBezTo>
                  <a:pt x="46" y="80"/>
                  <a:pt x="55" y="80"/>
                  <a:pt x="63" y="75"/>
                </a:cubicBezTo>
                <a:cubicBezTo>
                  <a:pt x="72" y="71"/>
                  <a:pt x="77" y="64"/>
                  <a:pt x="80" y="55"/>
                </a:cubicBezTo>
                <a:cubicBezTo>
                  <a:pt x="83" y="47"/>
                  <a:pt x="82" y="38"/>
                  <a:pt x="78" y="30"/>
                </a:cubicBezTo>
                <a:cubicBezTo>
                  <a:pt x="73" y="21"/>
                  <a:pt x="66" y="16"/>
                  <a:pt x="58" y="13"/>
                </a:cubicBezTo>
                <a:cubicBezTo>
                  <a:pt x="50" y="10"/>
                  <a:pt x="40" y="11"/>
                  <a:pt x="32" y="15"/>
                </a:cubicBezTo>
                <a:close/>
                <a:moveTo>
                  <a:pt x="34" y="68"/>
                </a:moveTo>
                <a:cubicBezTo>
                  <a:pt x="36" y="68"/>
                  <a:pt x="39" y="67"/>
                  <a:pt x="41" y="67"/>
                </a:cubicBezTo>
                <a:cubicBezTo>
                  <a:pt x="43" y="69"/>
                  <a:pt x="45" y="70"/>
                  <a:pt x="46" y="72"/>
                </a:cubicBezTo>
                <a:cubicBezTo>
                  <a:pt x="44" y="71"/>
                  <a:pt x="42" y="71"/>
                  <a:pt x="40" y="70"/>
                </a:cubicBezTo>
                <a:cubicBezTo>
                  <a:pt x="38" y="70"/>
                  <a:pt x="36" y="69"/>
                  <a:pt x="34" y="68"/>
                </a:cubicBezTo>
                <a:close/>
                <a:moveTo>
                  <a:pt x="49" y="64"/>
                </a:moveTo>
                <a:cubicBezTo>
                  <a:pt x="51" y="63"/>
                  <a:pt x="54" y="62"/>
                  <a:pt x="56" y="61"/>
                </a:cubicBezTo>
                <a:cubicBezTo>
                  <a:pt x="58" y="60"/>
                  <a:pt x="60" y="59"/>
                  <a:pt x="62" y="57"/>
                </a:cubicBezTo>
                <a:cubicBezTo>
                  <a:pt x="62" y="58"/>
                  <a:pt x="62" y="59"/>
                  <a:pt x="62" y="60"/>
                </a:cubicBezTo>
                <a:cubicBezTo>
                  <a:pt x="63" y="64"/>
                  <a:pt x="62" y="68"/>
                  <a:pt x="60" y="69"/>
                </a:cubicBezTo>
                <a:cubicBezTo>
                  <a:pt x="58" y="70"/>
                  <a:pt x="55" y="68"/>
                  <a:pt x="51" y="66"/>
                </a:cubicBezTo>
                <a:cubicBezTo>
                  <a:pt x="51" y="65"/>
                  <a:pt x="50" y="65"/>
                  <a:pt x="49" y="64"/>
                </a:cubicBezTo>
                <a:close/>
                <a:moveTo>
                  <a:pt x="69" y="52"/>
                </a:moveTo>
                <a:cubicBezTo>
                  <a:pt x="71" y="50"/>
                  <a:pt x="73" y="49"/>
                  <a:pt x="74" y="47"/>
                </a:cubicBezTo>
                <a:cubicBezTo>
                  <a:pt x="74" y="49"/>
                  <a:pt x="73" y="51"/>
                  <a:pt x="73" y="53"/>
                </a:cubicBezTo>
                <a:cubicBezTo>
                  <a:pt x="72" y="55"/>
                  <a:pt x="71" y="57"/>
                  <a:pt x="70" y="59"/>
                </a:cubicBezTo>
                <a:cubicBezTo>
                  <a:pt x="70" y="57"/>
                  <a:pt x="70" y="55"/>
                  <a:pt x="69" y="52"/>
                </a:cubicBezTo>
                <a:close/>
                <a:moveTo>
                  <a:pt x="61" y="23"/>
                </a:moveTo>
                <a:cubicBezTo>
                  <a:pt x="59" y="23"/>
                  <a:pt x="57" y="23"/>
                  <a:pt x="54" y="24"/>
                </a:cubicBezTo>
                <a:cubicBezTo>
                  <a:pt x="53" y="22"/>
                  <a:pt x="51" y="20"/>
                  <a:pt x="49" y="19"/>
                </a:cubicBezTo>
                <a:cubicBezTo>
                  <a:pt x="51" y="19"/>
                  <a:pt x="53" y="20"/>
                  <a:pt x="56" y="20"/>
                </a:cubicBezTo>
                <a:cubicBezTo>
                  <a:pt x="58" y="21"/>
                  <a:pt x="60" y="22"/>
                  <a:pt x="61" y="23"/>
                </a:cubicBezTo>
                <a:close/>
                <a:moveTo>
                  <a:pt x="46" y="27"/>
                </a:moveTo>
                <a:cubicBezTo>
                  <a:pt x="44" y="27"/>
                  <a:pt x="42" y="28"/>
                  <a:pt x="39" y="30"/>
                </a:cubicBezTo>
                <a:cubicBezTo>
                  <a:pt x="37" y="31"/>
                  <a:pt x="35" y="32"/>
                  <a:pt x="33" y="33"/>
                </a:cubicBezTo>
                <a:cubicBezTo>
                  <a:pt x="33" y="33"/>
                  <a:pt x="33" y="32"/>
                  <a:pt x="33" y="31"/>
                </a:cubicBezTo>
                <a:cubicBezTo>
                  <a:pt x="33" y="26"/>
                  <a:pt x="34" y="23"/>
                  <a:pt x="35" y="22"/>
                </a:cubicBezTo>
                <a:cubicBezTo>
                  <a:pt x="37" y="21"/>
                  <a:pt x="41" y="22"/>
                  <a:pt x="44" y="25"/>
                </a:cubicBezTo>
                <a:cubicBezTo>
                  <a:pt x="45" y="25"/>
                  <a:pt x="46" y="26"/>
                  <a:pt x="46" y="27"/>
                </a:cubicBezTo>
                <a:close/>
                <a:moveTo>
                  <a:pt x="26" y="39"/>
                </a:moveTo>
                <a:cubicBezTo>
                  <a:pt x="24" y="40"/>
                  <a:pt x="23" y="42"/>
                  <a:pt x="21" y="44"/>
                </a:cubicBezTo>
                <a:cubicBezTo>
                  <a:pt x="22" y="42"/>
                  <a:pt x="22" y="40"/>
                  <a:pt x="23" y="38"/>
                </a:cubicBezTo>
                <a:cubicBezTo>
                  <a:pt x="23" y="35"/>
                  <a:pt x="24" y="33"/>
                  <a:pt x="25" y="32"/>
                </a:cubicBezTo>
                <a:cubicBezTo>
                  <a:pt x="25" y="34"/>
                  <a:pt x="26" y="36"/>
                  <a:pt x="26" y="39"/>
                </a:cubicBezTo>
                <a:close/>
                <a:moveTo>
                  <a:pt x="33" y="60"/>
                </a:moveTo>
                <a:cubicBezTo>
                  <a:pt x="29" y="60"/>
                  <a:pt x="25" y="60"/>
                  <a:pt x="24" y="58"/>
                </a:cubicBezTo>
                <a:cubicBezTo>
                  <a:pt x="23" y="56"/>
                  <a:pt x="25" y="52"/>
                  <a:pt x="27" y="49"/>
                </a:cubicBezTo>
                <a:cubicBezTo>
                  <a:pt x="28" y="48"/>
                  <a:pt x="28" y="48"/>
                  <a:pt x="29" y="47"/>
                </a:cubicBezTo>
                <a:cubicBezTo>
                  <a:pt x="30" y="49"/>
                  <a:pt x="31" y="51"/>
                  <a:pt x="32" y="54"/>
                </a:cubicBezTo>
                <a:cubicBezTo>
                  <a:pt x="33" y="56"/>
                  <a:pt x="34" y="58"/>
                  <a:pt x="36" y="60"/>
                </a:cubicBezTo>
                <a:cubicBezTo>
                  <a:pt x="35" y="60"/>
                  <a:pt x="34" y="60"/>
                  <a:pt x="33" y="60"/>
                </a:cubicBezTo>
                <a:close/>
                <a:moveTo>
                  <a:pt x="35" y="41"/>
                </a:moveTo>
                <a:cubicBezTo>
                  <a:pt x="37" y="40"/>
                  <a:pt x="40" y="38"/>
                  <a:pt x="43" y="36"/>
                </a:cubicBezTo>
                <a:cubicBezTo>
                  <a:pt x="46" y="35"/>
                  <a:pt x="49" y="34"/>
                  <a:pt x="52" y="33"/>
                </a:cubicBezTo>
                <a:cubicBezTo>
                  <a:pt x="53" y="35"/>
                  <a:pt x="55" y="38"/>
                  <a:pt x="57" y="41"/>
                </a:cubicBezTo>
                <a:cubicBezTo>
                  <a:pt x="58" y="44"/>
                  <a:pt x="59" y="46"/>
                  <a:pt x="60" y="49"/>
                </a:cubicBezTo>
                <a:cubicBezTo>
                  <a:pt x="58" y="51"/>
                  <a:pt x="55" y="53"/>
                  <a:pt x="52" y="54"/>
                </a:cubicBezTo>
                <a:cubicBezTo>
                  <a:pt x="49" y="56"/>
                  <a:pt x="47" y="57"/>
                  <a:pt x="44" y="58"/>
                </a:cubicBezTo>
                <a:cubicBezTo>
                  <a:pt x="42" y="56"/>
                  <a:pt x="40" y="53"/>
                  <a:pt x="39" y="50"/>
                </a:cubicBezTo>
                <a:cubicBezTo>
                  <a:pt x="37" y="47"/>
                  <a:pt x="36" y="44"/>
                  <a:pt x="35" y="41"/>
                </a:cubicBezTo>
                <a:close/>
                <a:moveTo>
                  <a:pt x="60" y="31"/>
                </a:moveTo>
                <a:cubicBezTo>
                  <a:pt x="60" y="31"/>
                  <a:pt x="61" y="31"/>
                  <a:pt x="62" y="31"/>
                </a:cubicBezTo>
                <a:cubicBezTo>
                  <a:pt x="67" y="30"/>
                  <a:pt x="70" y="31"/>
                  <a:pt x="71" y="33"/>
                </a:cubicBezTo>
                <a:cubicBezTo>
                  <a:pt x="72" y="35"/>
                  <a:pt x="71" y="38"/>
                  <a:pt x="68" y="42"/>
                </a:cubicBezTo>
                <a:cubicBezTo>
                  <a:pt x="68" y="43"/>
                  <a:pt x="67" y="43"/>
                  <a:pt x="66" y="44"/>
                </a:cubicBezTo>
                <a:cubicBezTo>
                  <a:pt x="66" y="42"/>
                  <a:pt x="65" y="39"/>
                  <a:pt x="63" y="37"/>
                </a:cubicBezTo>
                <a:cubicBezTo>
                  <a:pt x="62" y="35"/>
                  <a:pt x="61" y="33"/>
                  <a:pt x="60" y="31"/>
                </a:cubicBezTo>
                <a:close/>
                <a:moveTo>
                  <a:pt x="71" y="104"/>
                </a:moveTo>
                <a:cubicBezTo>
                  <a:pt x="71" y="112"/>
                  <a:pt x="71" y="112"/>
                  <a:pt x="71" y="112"/>
                </a:cubicBezTo>
                <a:cubicBezTo>
                  <a:pt x="30" y="112"/>
                  <a:pt x="30" y="112"/>
                  <a:pt x="30" y="112"/>
                </a:cubicBezTo>
                <a:cubicBezTo>
                  <a:pt x="30" y="104"/>
                  <a:pt x="30" y="104"/>
                  <a:pt x="30" y="104"/>
                </a:cubicBezTo>
                <a:cubicBezTo>
                  <a:pt x="44" y="104"/>
                  <a:pt x="44" y="104"/>
                  <a:pt x="44" y="104"/>
                </a:cubicBezTo>
                <a:cubicBezTo>
                  <a:pt x="44" y="93"/>
                  <a:pt x="44" y="93"/>
                  <a:pt x="44" y="93"/>
                </a:cubicBezTo>
                <a:cubicBezTo>
                  <a:pt x="32" y="92"/>
                  <a:pt x="22" y="87"/>
                  <a:pt x="14" y="79"/>
                </a:cubicBezTo>
                <a:cubicBezTo>
                  <a:pt x="5" y="71"/>
                  <a:pt x="0" y="59"/>
                  <a:pt x="0" y="45"/>
                </a:cubicBezTo>
                <a:cubicBezTo>
                  <a:pt x="0" y="32"/>
                  <a:pt x="5" y="20"/>
                  <a:pt x="14" y="12"/>
                </a:cubicBezTo>
                <a:cubicBezTo>
                  <a:pt x="19" y="7"/>
                  <a:pt x="25" y="3"/>
                  <a:pt x="32" y="0"/>
                </a:cubicBezTo>
                <a:cubicBezTo>
                  <a:pt x="37" y="9"/>
                  <a:pt x="37" y="9"/>
                  <a:pt x="37" y="9"/>
                </a:cubicBezTo>
                <a:cubicBezTo>
                  <a:pt x="31" y="11"/>
                  <a:pt x="25" y="14"/>
                  <a:pt x="21" y="18"/>
                </a:cubicBezTo>
                <a:cubicBezTo>
                  <a:pt x="14" y="25"/>
                  <a:pt x="9" y="35"/>
                  <a:pt x="9" y="45"/>
                </a:cubicBezTo>
                <a:cubicBezTo>
                  <a:pt x="9" y="56"/>
                  <a:pt x="14" y="65"/>
                  <a:pt x="21" y="72"/>
                </a:cubicBezTo>
                <a:cubicBezTo>
                  <a:pt x="27" y="79"/>
                  <a:pt x="37" y="84"/>
                  <a:pt x="48" y="84"/>
                </a:cubicBezTo>
                <a:cubicBezTo>
                  <a:pt x="57" y="84"/>
                  <a:pt x="65" y="80"/>
                  <a:pt x="72" y="75"/>
                </a:cubicBezTo>
                <a:cubicBezTo>
                  <a:pt x="76" y="83"/>
                  <a:pt x="76" y="83"/>
                  <a:pt x="76" y="83"/>
                </a:cubicBezTo>
                <a:cubicBezTo>
                  <a:pt x="70" y="88"/>
                  <a:pt x="63" y="91"/>
                  <a:pt x="56" y="92"/>
                </a:cubicBezTo>
                <a:cubicBezTo>
                  <a:pt x="56" y="104"/>
                  <a:pt x="56" y="104"/>
                  <a:pt x="56" y="104"/>
                </a:cubicBezTo>
                <a:lnTo>
                  <a:pt x="71" y="10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dirty="0">
              <a:solidFill>
                <a:prstClr val="black"/>
              </a:solidFill>
              <a:cs typeface="+mn-ea"/>
              <a:sym typeface="+mn-lt"/>
            </a:endParaRPr>
          </a:p>
        </p:txBody>
      </p:sp>
    </p:spTree>
    <p:extLst>
      <p:ext uri="{BB962C8B-B14F-4D97-AF65-F5344CB8AC3E}">
        <p14:creationId xmlns:p14="http://schemas.microsoft.com/office/powerpoint/2010/main" val="4108635405"/>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750"/>
                                        <p:tgtEl>
                                          <p:spTgt spid="10"/>
                                        </p:tgtEl>
                                      </p:cBhvr>
                                    </p:animEffect>
                                    <p:anim calcmode="lin" valueType="num">
                                      <p:cBhvr>
                                        <p:cTn id="8" dur="750" fill="hold"/>
                                        <p:tgtEl>
                                          <p:spTgt spid="10"/>
                                        </p:tgtEl>
                                        <p:attrNameLst>
                                          <p:attrName>ppt_x</p:attrName>
                                        </p:attrNameLst>
                                      </p:cBhvr>
                                      <p:tavLst>
                                        <p:tav tm="0">
                                          <p:val>
                                            <p:strVal val="#ppt_x"/>
                                          </p:val>
                                        </p:tav>
                                        <p:tav tm="100000">
                                          <p:val>
                                            <p:strVal val="#ppt_x"/>
                                          </p:val>
                                        </p:tav>
                                      </p:tavLst>
                                    </p:anim>
                                    <p:anim calcmode="lin" valueType="num">
                                      <p:cBhvr>
                                        <p:cTn id="9" dur="75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42" presetClass="entr" presetSubtype="0"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250"/>
                                        <p:tgtEl>
                                          <p:spTgt spid="11"/>
                                        </p:tgtEl>
                                      </p:cBhvr>
                                    </p:animEffect>
                                    <p:anim calcmode="lin" valueType="num">
                                      <p:cBhvr>
                                        <p:cTn id="14" dur="250" fill="hold"/>
                                        <p:tgtEl>
                                          <p:spTgt spid="11"/>
                                        </p:tgtEl>
                                        <p:attrNameLst>
                                          <p:attrName>ppt_x</p:attrName>
                                        </p:attrNameLst>
                                      </p:cBhvr>
                                      <p:tavLst>
                                        <p:tav tm="0">
                                          <p:val>
                                            <p:strVal val="#ppt_x"/>
                                          </p:val>
                                        </p:tav>
                                        <p:tav tm="100000">
                                          <p:val>
                                            <p:strVal val="#ppt_x"/>
                                          </p:val>
                                        </p:tav>
                                      </p:tavLst>
                                    </p:anim>
                                    <p:anim calcmode="lin" valueType="num">
                                      <p:cBhvr>
                                        <p:cTn id="15" dur="250" fill="hold"/>
                                        <p:tgtEl>
                                          <p:spTgt spid="11"/>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50"/>
                                        <p:tgtEl>
                                          <p:spTgt spid="12"/>
                                        </p:tgtEl>
                                      </p:cBhvr>
                                    </p:animEffect>
                                    <p:anim calcmode="lin" valueType="num">
                                      <p:cBhvr>
                                        <p:cTn id="20" dur="250" fill="hold"/>
                                        <p:tgtEl>
                                          <p:spTgt spid="12"/>
                                        </p:tgtEl>
                                        <p:attrNameLst>
                                          <p:attrName>ppt_x</p:attrName>
                                        </p:attrNameLst>
                                      </p:cBhvr>
                                      <p:tavLst>
                                        <p:tav tm="0">
                                          <p:val>
                                            <p:strVal val="#ppt_x"/>
                                          </p:val>
                                        </p:tav>
                                        <p:tav tm="100000">
                                          <p:val>
                                            <p:strVal val="#ppt_x"/>
                                          </p:val>
                                        </p:tav>
                                      </p:tavLst>
                                    </p:anim>
                                    <p:anim calcmode="lin" valueType="num">
                                      <p:cBhvr>
                                        <p:cTn id="21" dur="25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250"/>
                            </p:stCondLst>
                            <p:childTnLst>
                              <p:par>
                                <p:cTn id="23" presetID="42" presetClass="entr" presetSubtype="0"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250"/>
                                        <p:tgtEl>
                                          <p:spTgt spid="13"/>
                                        </p:tgtEl>
                                      </p:cBhvr>
                                    </p:animEffect>
                                    <p:anim calcmode="lin" valueType="num">
                                      <p:cBhvr>
                                        <p:cTn id="26" dur="250" fill="hold"/>
                                        <p:tgtEl>
                                          <p:spTgt spid="13"/>
                                        </p:tgtEl>
                                        <p:attrNameLst>
                                          <p:attrName>ppt_x</p:attrName>
                                        </p:attrNameLst>
                                      </p:cBhvr>
                                      <p:tavLst>
                                        <p:tav tm="0">
                                          <p:val>
                                            <p:strVal val="#ppt_x"/>
                                          </p:val>
                                        </p:tav>
                                        <p:tav tm="100000">
                                          <p:val>
                                            <p:strVal val="#ppt_x"/>
                                          </p:val>
                                        </p:tav>
                                      </p:tavLst>
                                    </p:anim>
                                    <p:anim calcmode="lin" valueType="num">
                                      <p:cBhvr>
                                        <p:cTn id="27" dur="250" fill="hold"/>
                                        <p:tgtEl>
                                          <p:spTgt spid="13"/>
                                        </p:tgtEl>
                                        <p:attrNameLst>
                                          <p:attrName>ppt_y</p:attrName>
                                        </p:attrNameLst>
                                      </p:cBhvr>
                                      <p:tavLst>
                                        <p:tav tm="0">
                                          <p:val>
                                            <p:strVal val="#ppt_y+.1"/>
                                          </p:val>
                                        </p:tav>
                                        <p:tav tm="100000">
                                          <p:val>
                                            <p:strVal val="#ppt_y"/>
                                          </p:val>
                                        </p:tav>
                                      </p:tavLst>
                                    </p:anim>
                                  </p:childTnLst>
                                </p:cTn>
                              </p:par>
                            </p:childTnLst>
                          </p:cTn>
                        </p:par>
                        <p:par>
                          <p:cTn id="28" fill="hold">
                            <p:stCondLst>
                              <p:cond delay="1500"/>
                            </p:stCondLst>
                            <p:childTnLst>
                              <p:par>
                                <p:cTn id="29" presetID="42" presetClass="entr" presetSubtype="0"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250"/>
                                        <p:tgtEl>
                                          <p:spTgt spid="14"/>
                                        </p:tgtEl>
                                      </p:cBhvr>
                                    </p:animEffect>
                                    <p:anim calcmode="lin" valueType="num">
                                      <p:cBhvr>
                                        <p:cTn id="32" dur="250" fill="hold"/>
                                        <p:tgtEl>
                                          <p:spTgt spid="14"/>
                                        </p:tgtEl>
                                        <p:attrNameLst>
                                          <p:attrName>ppt_x</p:attrName>
                                        </p:attrNameLst>
                                      </p:cBhvr>
                                      <p:tavLst>
                                        <p:tav tm="0">
                                          <p:val>
                                            <p:strVal val="#ppt_x"/>
                                          </p:val>
                                        </p:tav>
                                        <p:tav tm="100000">
                                          <p:val>
                                            <p:strVal val="#ppt_x"/>
                                          </p:val>
                                        </p:tav>
                                      </p:tavLst>
                                    </p:anim>
                                    <p:anim calcmode="lin" valueType="num">
                                      <p:cBhvr>
                                        <p:cTn id="33" dur="250" fill="hold"/>
                                        <p:tgtEl>
                                          <p:spTgt spid="14"/>
                                        </p:tgtEl>
                                        <p:attrNameLst>
                                          <p:attrName>ppt_y</p:attrName>
                                        </p:attrNameLst>
                                      </p:cBhvr>
                                      <p:tavLst>
                                        <p:tav tm="0">
                                          <p:val>
                                            <p:strVal val="#ppt_y+.1"/>
                                          </p:val>
                                        </p:tav>
                                        <p:tav tm="100000">
                                          <p:val>
                                            <p:strVal val="#ppt_y"/>
                                          </p:val>
                                        </p:tav>
                                      </p:tavLst>
                                    </p:anim>
                                  </p:childTnLst>
                                </p:cTn>
                              </p:par>
                            </p:childTnLst>
                          </p:cTn>
                        </p:par>
                        <p:par>
                          <p:cTn id="34" fill="hold">
                            <p:stCondLst>
                              <p:cond delay="1750"/>
                            </p:stCondLst>
                            <p:childTnLst>
                              <p:par>
                                <p:cTn id="35" presetID="42" presetClass="entr" presetSubtype="0"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250"/>
                                        <p:tgtEl>
                                          <p:spTgt spid="15"/>
                                        </p:tgtEl>
                                      </p:cBhvr>
                                    </p:animEffect>
                                    <p:anim calcmode="lin" valueType="num">
                                      <p:cBhvr>
                                        <p:cTn id="38" dur="250" fill="hold"/>
                                        <p:tgtEl>
                                          <p:spTgt spid="15"/>
                                        </p:tgtEl>
                                        <p:attrNameLst>
                                          <p:attrName>ppt_x</p:attrName>
                                        </p:attrNameLst>
                                      </p:cBhvr>
                                      <p:tavLst>
                                        <p:tav tm="0">
                                          <p:val>
                                            <p:strVal val="#ppt_x"/>
                                          </p:val>
                                        </p:tav>
                                        <p:tav tm="100000">
                                          <p:val>
                                            <p:strVal val="#ppt_x"/>
                                          </p:val>
                                        </p:tav>
                                      </p:tavLst>
                                    </p:anim>
                                    <p:anim calcmode="lin" valueType="num">
                                      <p:cBhvr>
                                        <p:cTn id="39" dur="250" fill="hold"/>
                                        <p:tgtEl>
                                          <p:spTgt spid="15"/>
                                        </p:tgtEl>
                                        <p:attrNameLst>
                                          <p:attrName>ppt_y</p:attrName>
                                        </p:attrNameLst>
                                      </p:cBhvr>
                                      <p:tavLst>
                                        <p:tav tm="0">
                                          <p:val>
                                            <p:strVal val="#ppt_y+.1"/>
                                          </p:val>
                                        </p:tav>
                                        <p:tav tm="100000">
                                          <p:val>
                                            <p:strVal val="#ppt_y"/>
                                          </p:val>
                                        </p:tav>
                                      </p:tavLst>
                                    </p:anim>
                                  </p:childTnLst>
                                </p:cTn>
                              </p:par>
                            </p:childTnLst>
                          </p:cTn>
                        </p:par>
                        <p:par>
                          <p:cTn id="40" fill="hold">
                            <p:stCondLst>
                              <p:cond delay="20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250"/>
                                        <p:tgtEl>
                                          <p:spTgt spid="16"/>
                                        </p:tgtEl>
                                      </p:cBhvr>
                                    </p:animEffect>
                                    <p:anim calcmode="lin" valueType="num">
                                      <p:cBhvr>
                                        <p:cTn id="44" dur="250" fill="hold"/>
                                        <p:tgtEl>
                                          <p:spTgt spid="16"/>
                                        </p:tgtEl>
                                        <p:attrNameLst>
                                          <p:attrName>ppt_x</p:attrName>
                                        </p:attrNameLst>
                                      </p:cBhvr>
                                      <p:tavLst>
                                        <p:tav tm="0">
                                          <p:val>
                                            <p:strVal val="#ppt_x"/>
                                          </p:val>
                                        </p:tav>
                                        <p:tav tm="100000">
                                          <p:val>
                                            <p:strVal val="#ppt_x"/>
                                          </p:val>
                                        </p:tav>
                                      </p:tavLst>
                                    </p:anim>
                                    <p:anim calcmode="lin" valueType="num">
                                      <p:cBhvr>
                                        <p:cTn id="45" dur="25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2250"/>
                            </p:stCondLst>
                            <p:childTnLst>
                              <p:par>
                                <p:cTn id="47" presetID="42" presetClass="entr" presetSubtype="0" fill="hold" grpId="0"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250"/>
                                        <p:tgtEl>
                                          <p:spTgt spid="17"/>
                                        </p:tgtEl>
                                      </p:cBhvr>
                                    </p:animEffect>
                                    <p:anim calcmode="lin" valueType="num">
                                      <p:cBhvr>
                                        <p:cTn id="50" dur="250" fill="hold"/>
                                        <p:tgtEl>
                                          <p:spTgt spid="17"/>
                                        </p:tgtEl>
                                        <p:attrNameLst>
                                          <p:attrName>ppt_x</p:attrName>
                                        </p:attrNameLst>
                                      </p:cBhvr>
                                      <p:tavLst>
                                        <p:tav tm="0">
                                          <p:val>
                                            <p:strVal val="#ppt_x"/>
                                          </p:val>
                                        </p:tav>
                                        <p:tav tm="100000">
                                          <p:val>
                                            <p:strVal val="#ppt_x"/>
                                          </p:val>
                                        </p:tav>
                                      </p:tavLst>
                                    </p:anim>
                                    <p:anim calcmode="lin" valueType="num">
                                      <p:cBhvr>
                                        <p:cTn id="51" dur="250" fill="hold"/>
                                        <p:tgtEl>
                                          <p:spTgt spid="17"/>
                                        </p:tgtEl>
                                        <p:attrNameLst>
                                          <p:attrName>ppt_y</p:attrName>
                                        </p:attrNameLst>
                                      </p:cBhvr>
                                      <p:tavLst>
                                        <p:tav tm="0">
                                          <p:val>
                                            <p:strVal val="#ppt_y+.1"/>
                                          </p:val>
                                        </p:tav>
                                        <p:tav tm="100000">
                                          <p:val>
                                            <p:strVal val="#ppt_y"/>
                                          </p:val>
                                        </p:tav>
                                      </p:tavLst>
                                    </p:anim>
                                  </p:childTnLst>
                                </p:cTn>
                              </p:par>
                            </p:childTnLst>
                          </p:cTn>
                        </p:par>
                        <p:par>
                          <p:cTn id="52" fill="hold">
                            <p:stCondLst>
                              <p:cond delay="2500"/>
                            </p:stCondLst>
                            <p:childTnLst>
                              <p:par>
                                <p:cTn id="53" presetID="42" presetClass="entr" presetSubtype="0"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250"/>
                                        <p:tgtEl>
                                          <p:spTgt spid="18"/>
                                        </p:tgtEl>
                                      </p:cBhvr>
                                    </p:animEffect>
                                    <p:anim calcmode="lin" valueType="num">
                                      <p:cBhvr>
                                        <p:cTn id="56" dur="250" fill="hold"/>
                                        <p:tgtEl>
                                          <p:spTgt spid="18"/>
                                        </p:tgtEl>
                                        <p:attrNameLst>
                                          <p:attrName>ppt_x</p:attrName>
                                        </p:attrNameLst>
                                      </p:cBhvr>
                                      <p:tavLst>
                                        <p:tav tm="0">
                                          <p:val>
                                            <p:strVal val="#ppt_x"/>
                                          </p:val>
                                        </p:tav>
                                        <p:tav tm="100000">
                                          <p:val>
                                            <p:strVal val="#ppt_x"/>
                                          </p:val>
                                        </p:tav>
                                      </p:tavLst>
                                    </p:anim>
                                    <p:anim calcmode="lin" valueType="num">
                                      <p:cBhvr>
                                        <p:cTn id="57" dur="250" fill="hold"/>
                                        <p:tgtEl>
                                          <p:spTgt spid="18"/>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fade">
                                      <p:cBhvr>
                                        <p:cTn id="61" dur="250"/>
                                        <p:tgtEl>
                                          <p:spTgt spid="19"/>
                                        </p:tgtEl>
                                      </p:cBhvr>
                                    </p:animEffect>
                                    <p:anim calcmode="lin" valueType="num">
                                      <p:cBhvr>
                                        <p:cTn id="62" dur="250" fill="hold"/>
                                        <p:tgtEl>
                                          <p:spTgt spid="19"/>
                                        </p:tgtEl>
                                        <p:attrNameLst>
                                          <p:attrName>ppt_x</p:attrName>
                                        </p:attrNameLst>
                                      </p:cBhvr>
                                      <p:tavLst>
                                        <p:tav tm="0">
                                          <p:val>
                                            <p:strVal val="#ppt_x"/>
                                          </p:val>
                                        </p:tav>
                                        <p:tav tm="100000">
                                          <p:val>
                                            <p:strVal val="#ppt_x"/>
                                          </p:val>
                                        </p:tav>
                                      </p:tavLst>
                                    </p:anim>
                                    <p:anim calcmode="lin" valueType="num">
                                      <p:cBhvr>
                                        <p:cTn id="63" dur="250" fill="hold"/>
                                        <p:tgtEl>
                                          <p:spTgt spid="19"/>
                                        </p:tgtEl>
                                        <p:attrNameLst>
                                          <p:attrName>ppt_y</p:attrName>
                                        </p:attrNameLst>
                                      </p:cBhvr>
                                      <p:tavLst>
                                        <p:tav tm="0">
                                          <p:val>
                                            <p:strVal val="#ppt_y+.1"/>
                                          </p:val>
                                        </p:tav>
                                        <p:tav tm="100000">
                                          <p:val>
                                            <p:strVal val="#ppt_y"/>
                                          </p:val>
                                        </p:tav>
                                      </p:tavLst>
                                    </p:anim>
                                  </p:childTnLst>
                                </p:cTn>
                              </p:par>
                            </p:childTnLst>
                          </p:cTn>
                        </p:par>
                        <p:par>
                          <p:cTn id="64" fill="hold">
                            <p:stCondLst>
                              <p:cond delay="3000"/>
                            </p:stCondLst>
                            <p:childTnLst>
                              <p:par>
                                <p:cTn id="65" presetID="42" presetClass="entr" presetSubtype="0" fill="hold" grpId="0" nodeType="after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fade">
                                      <p:cBhvr>
                                        <p:cTn id="67" dur="250"/>
                                        <p:tgtEl>
                                          <p:spTgt spid="20"/>
                                        </p:tgtEl>
                                      </p:cBhvr>
                                    </p:animEffect>
                                    <p:anim calcmode="lin" valueType="num">
                                      <p:cBhvr>
                                        <p:cTn id="68" dur="250" fill="hold"/>
                                        <p:tgtEl>
                                          <p:spTgt spid="20"/>
                                        </p:tgtEl>
                                        <p:attrNameLst>
                                          <p:attrName>ppt_x</p:attrName>
                                        </p:attrNameLst>
                                      </p:cBhvr>
                                      <p:tavLst>
                                        <p:tav tm="0">
                                          <p:val>
                                            <p:strVal val="#ppt_x"/>
                                          </p:val>
                                        </p:tav>
                                        <p:tav tm="100000">
                                          <p:val>
                                            <p:strVal val="#ppt_x"/>
                                          </p:val>
                                        </p:tav>
                                      </p:tavLst>
                                    </p:anim>
                                    <p:anim calcmode="lin" valueType="num">
                                      <p:cBhvr>
                                        <p:cTn id="69" dur="250" fill="hold"/>
                                        <p:tgtEl>
                                          <p:spTgt spid="20"/>
                                        </p:tgtEl>
                                        <p:attrNameLst>
                                          <p:attrName>ppt_y</p:attrName>
                                        </p:attrNameLst>
                                      </p:cBhvr>
                                      <p:tavLst>
                                        <p:tav tm="0">
                                          <p:val>
                                            <p:strVal val="#ppt_y+.1"/>
                                          </p:val>
                                        </p:tav>
                                        <p:tav tm="100000">
                                          <p:val>
                                            <p:strVal val="#ppt_y"/>
                                          </p:val>
                                        </p:tav>
                                      </p:tavLst>
                                    </p:anim>
                                  </p:childTnLst>
                                </p:cTn>
                              </p:par>
                            </p:childTnLst>
                          </p:cTn>
                        </p:par>
                        <p:par>
                          <p:cTn id="70" fill="hold">
                            <p:stCondLst>
                              <p:cond delay="3250"/>
                            </p:stCondLst>
                            <p:childTnLst>
                              <p:par>
                                <p:cTn id="71" presetID="42" presetClass="entr" presetSubtype="0" fill="hold" grpId="0" nodeType="afterEffect">
                                  <p:stCondLst>
                                    <p:cond delay="0"/>
                                  </p:stCondLst>
                                  <p:childTnLst>
                                    <p:set>
                                      <p:cBhvr>
                                        <p:cTn id="72" dur="1" fill="hold">
                                          <p:stCondLst>
                                            <p:cond delay="0"/>
                                          </p:stCondLst>
                                        </p:cTn>
                                        <p:tgtEl>
                                          <p:spTgt spid="21"/>
                                        </p:tgtEl>
                                        <p:attrNameLst>
                                          <p:attrName>style.visibility</p:attrName>
                                        </p:attrNameLst>
                                      </p:cBhvr>
                                      <p:to>
                                        <p:strVal val="visible"/>
                                      </p:to>
                                    </p:set>
                                    <p:animEffect transition="in" filter="fade">
                                      <p:cBhvr>
                                        <p:cTn id="73" dur="250"/>
                                        <p:tgtEl>
                                          <p:spTgt spid="21"/>
                                        </p:tgtEl>
                                      </p:cBhvr>
                                    </p:animEffect>
                                    <p:anim calcmode="lin" valueType="num">
                                      <p:cBhvr>
                                        <p:cTn id="74" dur="250" fill="hold"/>
                                        <p:tgtEl>
                                          <p:spTgt spid="21"/>
                                        </p:tgtEl>
                                        <p:attrNameLst>
                                          <p:attrName>ppt_x</p:attrName>
                                        </p:attrNameLst>
                                      </p:cBhvr>
                                      <p:tavLst>
                                        <p:tav tm="0">
                                          <p:val>
                                            <p:strVal val="#ppt_x"/>
                                          </p:val>
                                        </p:tav>
                                        <p:tav tm="100000">
                                          <p:val>
                                            <p:strVal val="#ppt_x"/>
                                          </p:val>
                                        </p:tav>
                                      </p:tavLst>
                                    </p:anim>
                                    <p:anim calcmode="lin" valueType="num">
                                      <p:cBhvr>
                                        <p:cTn id="75" dur="250" fill="hold"/>
                                        <p:tgtEl>
                                          <p:spTgt spid="21"/>
                                        </p:tgtEl>
                                        <p:attrNameLst>
                                          <p:attrName>ppt_y</p:attrName>
                                        </p:attrNameLst>
                                      </p:cBhvr>
                                      <p:tavLst>
                                        <p:tav tm="0">
                                          <p:val>
                                            <p:strVal val="#ppt_y+.1"/>
                                          </p:val>
                                        </p:tav>
                                        <p:tav tm="100000">
                                          <p:val>
                                            <p:strVal val="#ppt_y"/>
                                          </p:val>
                                        </p:tav>
                                      </p:tavLst>
                                    </p:anim>
                                  </p:childTnLst>
                                </p:cTn>
                              </p:par>
                            </p:childTnLst>
                          </p:cTn>
                        </p:par>
                        <p:par>
                          <p:cTn id="76" fill="hold">
                            <p:stCondLst>
                              <p:cond delay="3500"/>
                            </p:stCondLst>
                            <p:childTnLst>
                              <p:par>
                                <p:cTn id="77" presetID="42" presetClass="entr" presetSubtype="0" fill="hold" grpId="0" nodeType="afterEffect">
                                  <p:stCondLst>
                                    <p:cond delay="0"/>
                                  </p:stCondLst>
                                  <p:childTnLst>
                                    <p:set>
                                      <p:cBhvr>
                                        <p:cTn id="78" dur="1" fill="hold">
                                          <p:stCondLst>
                                            <p:cond delay="0"/>
                                          </p:stCondLst>
                                        </p:cTn>
                                        <p:tgtEl>
                                          <p:spTgt spid="22"/>
                                        </p:tgtEl>
                                        <p:attrNameLst>
                                          <p:attrName>style.visibility</p:attrName>
                                        </p:attrNameLst>
                                      </p:cBhvr>
                                      <p:to>
                                        <p:strVal val="visible"/>
                                      </p:to>
                                    </p:set>
                                    <p:animEffect transition="in" filter="fade">
                                      <p:cBhvr>
                                        <p:cTn id="79" dur="250"/>
                                        <p:tgtEl>
                                          <p:spTgt spid="22"/>
                                        </p:tgtEl>
                                      </p:cBhvr>
                                    </p:animEffect>
                                    <p:anim calcmode="lin" valueType="num">
                                      <p:cBhvr>
                                        <p:cTn id="80" dur="250" fill="hold"/>
                                        <p:tgtEl>
                                          <p:spTgt spid="22"/>
                                        </p:tgtEl>
                                        <p:attrNameLst>
                                          <p:attrName>ppt_x</p:attrName>
                                        </p:attrNameLst>
                                      </p:cBhvr>
                                      <p:tavLst>
                                        <p:tav tm="0">
                                          <p:val>
                                            <p:strVal val="#ppt_x"/>
                                          </p:val>
                                        </p:tav>
                                        <p:tav tm="100000">
                                          <p:val>
                                            <p:strVal val="#ppt_x"/>
                                          </p:val>
                                        </p:tav>
                                      </p:tavLst>
                                    </p:anim>
                                    <p:anim calcmode="lin" valueType="num">
                                      <p:cBhvr>
                                        <p:cTn id="81" dur="250" fill="hold"/>
                                        <p:tgtEl>
                                          <p:spTgt spid="22"/>
                                        </p:tgtEl>
                                        <p:attrNameLst>
                                          <p:attrName>ppt_y</p:attrName>
                                        </p:attrNameLst>
                                      </p:cBhvr>
                                      <p:tavLst>
                                        <p:tav tm="0">
                                          <p:val>
                                            <p:strVal val="#ppt_y+.1"/>
                                          </p:val>
                                        </p:tav>
                                        <p:tav tm="100000">
                                          <p:val>
                                            <p:strVal val="#ppt_y"/>
                                          </p:val>
                                        </p:tav>
                                      </p:tavLst>
                                    </p:anim>
                                  </p:childTnLst>
                                </p:cTn>
                              </p:par>
                            </p:childTnLst>
                          </p:cTn>
                        </p:par>
                        <p:par>
                          <p:cTn id="82" fill="hold">
                            <p:stCondLst>
                              <p:cond delay="3750"/>
                            </p:stCondLst>
                            <p:childTnLst>
                              <p:par>
                                <p:cTn id="83" presetID="42" presetClass="entr" presetSubtype="0" fill="hold" grpId="0" nodeType="after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fade">
                                      <p:cBhvr>
                                        <p:cTn id="85" dur="250"/>
                                        <p:tgtEl>
                                          <p:spTgt spid="23"/>
                                        </p:tgtEl>
                                      </p:cBhvr>
                                    </p:animEffect>
                                    <p:anim calcmode="lin" valueType="num">
                                      <p:cBhvr>
                                        <p:cTn id="86" dur="250" fill="hold"/>
                                        <p:tgtEl>
                                          <p:spTgt spid="23"/>
                                        </p:tgtEl>
                                        <p:attrNameLst>
                                          <p:attrName>ppt_x</p:attrName>
                                        </p:attrNameLst>
                                      </p:cBhvr>
                                      <p:tavLst>
                                        <p:tav tm="0">
                                          <p:val>
                                            <p:strVal val="#ppt_x"/>
                                          </p:val>
                                        </p:tav>
                                        <p:tav tm="100000">
                                          <p:val>
                                            <p:strVal val="#ppt_x"/>
                                          </p:val>
                                        </p:tav>
                                      </p:tavLst>
                                    </p:anim>
                                    <p:anim calcmode="lin" valueType="num">
                                      <p:cBhvr>
                                        <p:cTn id="87" dur="250" fill="hold"/>
                                        <p:tgtEl>
                                          <p:spTgt spid="23"/>
                                        </p:tgtEl>
                                        <p:attrNameLst>
                                          <p:attrName>ppt_y</p:attrName>
                                        </p:attrNameLst>
                                      </p:cBhvr>
                                      <p:tavLst>
                                        <p:tav tm="0">
                                          <p:val>
                                            <p:strVal val="#ppt_y+.1"/>
                                          </p:val>
                                        </p:tav>
                                        <p:tav tm="100000">
                                          <p:val>
                                            <p:strVal val="#ppt_y"/>
                                          </p:val>
                                        </p:tav>
                                      </p:tavLst>
                                    </p:anim>
                                  </p:childTnLst>
                                </p:cTn>
                              </p:par>
                            </p:childTnLst>
                          </p:cTn>
                        </p:par>
                        <p:par>
                          <p:cTn id="88" fill="hold">
                            <p:stCondLst>
                              <p:cond delay="4000"/>
                            </p:stCondLst>
                            <p:childTnLst>
                              <p:par>
                                <p:cTn id="89" presetID="42" presetClass="entr" presetSubtype="0" fill="hold" grpId="0" nodeType="afterEffect">
                                  <p:stCondLst>
                                    <p:cond delay="0"/>
                                  </p:stCondLst>
                                  <p:childTnLst>
                                    <p:set>
                                      <p:cBhvr>
                                        <p:cTn id="90" dur="1" fill="hold">
                                          <p:stCondLst>
                                            <p:cond delay="0"/>
                                          </p:stCondLst>
                                        </p:cTn>
                                        <p:tgtEl>
                                          <p:spTgt spid="24"/>
                                        </p:tgtEl>
                                        <p:attrNameLst>
                                          <p:attrName>style.visibility</p:attrName>
                                        </p:attrNameLst>
                                      </p:cBhvr>
                                      <p:to>
                                        <p:strVal val="visible"/>
                                      </p:to>
                                    </p:set>
                                    <p:animEffect transition="in" filter="fade">
                                      <p:cBhvr>
                                        <p:cTn id="91" dur="250"/>
                                        <p:tgtEl>
                                          <p:spTgt spid="24"/>
                                        </p:tgtEl>
                                      </p:cBhvr>
                                    </p:animEffect>
                                    <p:anim calcmode="lin" valueType="num">
                                      <p:cBhvr>
                                        <p:cTn id="92" dur="250" fill="hold"/>
                                        <p:tgtEl>
                                          <p:spTgt spid="24"/>
                                        </p:tgtEl>
                                        <p:attrNameLst>
                                          <p:attrName>ppt_x</p:attrName>
                                        </p:attrNameLst>
                                      </p:cBhvr>
                                      <p:tavLst>
                                        <p:tav tm="0">
                                          <p:val>
                                            <p:strVal val="#ppt_x"/>
                                          </p:val>
                                        </p:tav>
                                        <p:tav tm="100000">
                                          <p:val>
                                            <p:strVal val="#ppt_x"/>
                                          </p:val>
                                        </p:tav>
                                      </p:tavLst>
                                    </p:anim>
                                    <p:anim calcmode="lin" valueType="num">
                                      <p:cBhvr>
                                        <p:cTn id="93" dur="250" fill="hold"/>
                                        <p:tgtEl>
                                          <p:spTgt spid="24"/>
                                        </p:tgtEl>
                                        <p:attrNameLst>
                                          <p:attrName>ppt_y</p:attrName>
                                        </p:attrNameLst>
                                      </p:cBhvr>
                                      <p:tavLst>
                                        <p:tav tm="0">
                                          <p:val>
                                            <p:strVal val="#ppt_y+.1"/>
                                          </p:val>
                                        </p:tav>
                                        <p:tav tm="100000">
                                          <p:val>
                                            <p:strVal val="#ppt_y"/>
                                          </p:val>
                                        </p:tav>
                                      </p:tavLst>
                                    </p:anim>
                                  </p:childTnLst>
                                </p:cTn>
                              </p:par>
                            </p:childTnLst>
                          </p:cTn>
                        </p:par>
                        <p:par>
                          <p:cTn id="94" fill="hold">
                            <p:stCondLst>
                              <p:cond delay="4250"/>
                            </p:stCondLst>
                            <p:childTnLst>
                              <p:par>
                                <p:cTn id="95" presetID="42" presetClass="entr" presetSubtype="0" fill="hold" grpId="0" nodeType="afterEffect">
                                  <p:stCondLst>
                                    <p:cond delay="0"/>
                                  </p:stCondLst>
                                  <p:childTnLst>
                                    <p:set>
                                      <p:cBhvr>
                                        <p:cTn id="96" dur="1" fill="hold">
                                          <p:stCondLst>
                                            <p:cond delay="0"/>
                                          </p:stCondLst>
                                        </p:cTn>
                                        <p:tgtEl>
                                          <p:spTgt spid="25"/>
                                        </p:tgtEl>
                                        <p:attrNameLst>
                                          <p:attrName>style.visibility</p:attrName>
                                        </p:attrNameLst>
                                      </p:cBhvr>
                                      <p:to>
                                        <p:strVal val="visible"/>
                                      </p:to>
                                    </p:set>
                                    <p:animEffect transition="in" filter="fade">
                                      <p:cBhvr>
                                        <p:cTn id="97" dur="250"/>
                                        <p:tgtEl>
                                          <p:spTgt spid="25"/>
                                        </p:tgtEl>
                                      </p:cBhvr>
                                    </p:animEffect>
                                    <p:anim calcmode="lin" valueType="num">
                                      <p:cBhvr>
                                        <p:cTn id="98" dur="250" fill="hold"/>
                                        <p:tgtEl>
                                          <p:spTgt spid="25"/>
                                        </p:tgtEl>
                                        <p:attrNameLst>
                                          <p:attrName>ppt_x</p:attrName>
                                        </p:attrNameLst>
                                      </p:cBhvr>
                                      <p:tavLst>
                                        <p:tav tm="0">
                                          <p:val>
                                            <p:strVal val="#ppt_x"/>
                                          </p:val>
                                        </p:tav>
                                        <p:tav tm="100000">
                                          <p:val>
                                            <p:strVal val="#ppt_x"/>
                                          </p:val>
                                        </p:tav>
                                      </p:tavLst>
                                    </p:anim>
                                    <p:anim calcmode="lin" valueType="num">
                                      <p:cBhvr>
                                        <p:cTn id="99" dur="250" fill="hold"/>
                                        <p:tgtEl>
                                          <p:spTgt spid="25"/>
                                        </p:tgtEl>
                                        <p:attrNameLst>
                                          <p:attrName>ppt_y</p:attrName>
                                        </p:attrNameLst>
                                      </p:cBhvr>
                                      <p:tavLst>
                                        <p:tav tm="0">
                                          <p:val>
                                            <p:strVal val="#ppt_y+.1"/>
                                          </p:val>
                                        </p:tav>
                                        <p:tav tm="100000">
                                          <p:val>
                                            <p:strVal val="#ppt_y"/>
                                          </p:val>
                                        </p:tav>
                                      </p:tavLst>
                                    </p:anim>
                                  </p:childTnLst>
                                </p:cTn>
                              </p:par>
                            </p:childTnLst>
                          </p:cTn>
                        </p:par>
                        <p:par>
                          <p:cTn id="100" fill="hold">
                            <p:stCondLst>
                              <p:cond delay="4500"/>
                            </p:stCondLst>
                            <p:childTnLst>
                              <p:par>
                                <p:cTn id="101" presetID="42" presetClass="entr" presetSubtype="0"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Effect transition="in" filter="fade">
                                      <p:cBhvr>
                                        <p:cTn id="103" dur="250"/>
                                        <p:tgtEl>
                                          <p:spTgt spid="26"/>
                                        </p:tgtEl>
                                      </p:cBhvr>
                                    </p:animEffect>
                                    <p:anim calcmode="lin" valueType="num">
                                      <p:cBhvr>
                                        <p:cTn id="104" dur="250" fill="hold"/>
                                        <p:tgtEl>
                                          <p:spTgt spid="26"/>
                                        </p:tgtEl>
                                        <p:attrNameLst>
                                          <p:attrName>ppt_x</p:attrName>
                                        </p:attrNameLst>
                                      </p:cBhvr>
                                      <p:tavLst>
                                        <p:tav tm="0">
                                          <p:val>
                                            <p:strVal val="#ppt_x"/>
                                          </p:val>
                                        </p:tav>
                                        <p:tav tm="100000">
                                          <p:val>
                                            <p:strVal val="#ppt_x"/>
                                          </p:val>
                                        </p:tav>
                                      </p:tavLst>
                                    </p:anim>
                                    <p:anim calcmode="lin" valueType="num">
                                      <p:cBhvr>
                                        <p:cTn id="105" dur="250" fill="hold"/>
                                        <p:tgtEl>
                                          <p:spTgt spid="26"/>
                                        </p:tgtEl>
                                        <p:attrNameLst>
                                          <p:attrName>ppt_y</p:attrName>
                                        </p:attrNameLst>
                                      </p:cBhvr>
                                      <p:tavLst>
                                        <p:tav tm="0">
                                          <p:val>
                                            <p:strVal val="#ppt_y+.1"/>
                                          </p:val>
                                        </p:tav>
                                        <p:tav tm="100000">
                                          <p:val>
                                            <p:strVal val="#ppt_y"/>
                                          </p:val>
                                        </p:tav>
                                      </p:tavLst>
                                    </p:anim>
                                  </p:childTnLst>
                                </p:cTn>
                              </p:par>
                            </p:childTnLst>
                          </p:cTn>
                        </p:par>
                        <p:par>
                          <p:cTn id="106" fill="hold">
                            <p:stCondLst>
                              <p:cond delay="4750"/>
                            </p:stCondLst>
                            <p:childTnLst>
                              <p:par>
                                <p:cTn id="107" presetID="42"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250"/>
                                        <p:tgtEl>
                                          <p:spTgt spid="27"/>
                                        </p:tgtEl>
                                      </p:cBhvr>
                                    </p:animEffect>
                                    <p:anim calcmode="lin" valueType="num">
                                      <p:cBhvr>
                                        <p:cTn id="110" dur="250" fill="hold"/>
                                        <p:tgtEl>
                                          <p:spTgt spid="27"/>
                                        </p:tgtEl>
                                        <p:attrNameLst>
                                          <p:attrName>ppt_x</p:attrName>
                                        </p:attrNameLst>
                                      </p:cBhvr>
                                      <p:tavLst>
                                        <p:tav tm="0">
                                          <p:val>
                                            <p:strVal val="#ppt_x"/>
                                          </p:val>
                                        </p:tav>
                                        <p:tav tm="100000">
                                          <p:val>
                                            <p:strVal val="#ppt_x"/>
                                          </p:val>
                                        </p:tav>
                                      </p:tavLst>
                                    </p:anim>
                                    <p:anim calcmode="lin" valueType="num">
                                      <p:cBhvr>
                                        <p:cTn id="111" dur="250" fill="hold"/>
                                        <p:tgtEl>
                                          <p:spTgt spid="27"/>
                                        </p:tgtEl>
                                        <p:attrNameLst>
                                          <p:attrName>ppt_y</p:attrName>
                                        </p:attrNameLst>
                                      </p:cBhvr>
                                      <p:tavLst>
                                        <p:tav tm="0">
                                          <p:val>
                                            <p:strVal val="#ppt_y+.1"/>
                                          </p:val>
                                        </p:tav>
                                        <p:tav tm="100000">
                                          <p:val>
                                            <p:strVal val="#ppt_y"/>
                                          </p:val>
                                        </p:tav>
                                      </p:tavLst>
                                    </p:anim>
                                  </p:childTnLst>
                                </p:cTn>
                              </p:par>
                            </p:childTnLst>
                          </p:cTn>
                        </p:par>
                        <p:par>
                          <p:cTn id="112" fill="hold">
                            <p:stCondLst>
                              <p:cond delay="5000"/>
                            </p:stCondLst>
                            <p:childTnLst>
                              <p:par>
                                <p:cTn id="113" presetID="42" presetClass="entr" presetSubtype="0" fill="hold" grpId="0" nodeType="afterEffect">
                                  <p:stCondLst>
                                    <p:cond delay="0"/>
                                  </p:stCondLst>
                                  <p:childTnLst>
                                    <p:set>
                                      <p:cBhvr>
                                        <p:cTn id="114" dur="1" fill="hold">
                                          <p:stCondLst>
                                            <p:cond delay="0"/>
                                          </p:stCondLst>
                                        </p:cTn>
                                        <p:tgtEl>
                                          <p:spTgt spid="28"/>
                                        </p:tgtEl>
                                        <p:attrNameLst>
                                          <p:attrName>style.visibility</p:attrName>
                                        </p:attrNameLst>
                                      </p:cBhvr>
                                      <p:to>
                                        <p:strVal val="visible"/>
                                      </p:to>
                                    </p:set>
                                    <p:animEffect transition="in" filter="fade">
                                      <p:cBhvr>
                                        <p:cTn id="115" dur="250"/>
                                        <p:tgtEl>
                                          <p:spTgt spid="28"/>
                                        </p:tgtEl>
                                      </p:cBhvr>
                                    </p:animEffect>
                                    <p:anim calcmode="lin" valueType="num">
                                      <p:cBhvr>
                                        <p:cTn id="116" dur="250" fill="hold"/>
                                        <p:tgtEl>
                                          <p:spTgt spid="28"/>
                                        </p:tgtEl>
                                        <p:attrNameLst>
                                          <p:attrName>ppt_x</p:attrName>
                                        </p:attrNameLst>
                                      </p:cBhvr>
                                      <p:tavLst>
                                        <p:tav tm="0">
                                          <p:val>
                                            <p:strVal val="#ppt_x"/>
                                          </p:val>
                                        </p:tav>
                                        <p:tav tm="100000">
                                          <p:val>
                                            <p:strVal val="#ppt_x"/>
                                          </p:val>
                                        </p:tav>
                                      </p:tavLst>
                                    </p:anim>
                                    <p:anim calcmode="lin" valueType="num">
                                      <p:cBhvr>
                                        <p:cTn id="117" dur="250" fill="hold"/>
                                        <p:tgtEl>
                                          <p:spTgt spid="28"/>
                                        </p:tgtEl>
                                        <p:attrNameLst>
                                          <p:attrName>ppt_y</p:attrName>
                                        </p:attrNameLst>
                                      </p:cBhvr>
                                      <p:tavLst>
                                        <p:tav tm="0">
                                          <p:val>
                                            <p:strVal val="#ppt_y+.1"/>
                                          </p:val>
                                        </p:tav>
                                        <p:tav tm="100000">
                                          <p:val>
                                            <p:strVal val="#ppt_y"/>
                                          </p:val>
                                        </p:tav>
                                      </p:tavLst>
                                    </p:anim>
                                  </p:childTnLst>
                                </p:cTn>
                              </p:par>
                            </p:childTnLst>
                          </p:cTn>
                        </p:par>
                        <p:par>
                          <p:cTn id="118" fill="hold">
                            <p:stCondLst>
                              <p:cond delay="5250"/>
                            </p:stCondLst>
                            <p:childTnLst>
                              <p:par>
                                <p:cTn id="119" presetID="42" presetClass="entr" presetSubtype="0" fill="hold" grpId="0" nodeType="afterEffect">
                                  <p:stCondLst>
                                    <p:cond delay="0"/>
                                  </p:stCondLst>
                                  <p:childTnLst>
                                    <p:set>
                                      <p:cBhvr>
                                        <p:cTn id="120" dur="1" fill="hold">
                                          <p:stCondLst>
                                            <p:cond delay="0"/>
                                          </p:stCondLst>
                                        </p:cTn>
                                        <p:tgtEl>
                                          <p:spTgt spid="29"/>
                                        </p:tgtEl>
                                        <p:attrNameLst>
                                          <p:attrName>style.visibility</p:attrName>
                                        </p:attrNameLst>
                                      </p:cBhvr>
                                      <p:to>
                                        <p:strVal val="visible"/>
                                      </p:to>
                                    </p:set>
                                    <p:animEffect transition="in" filter="fade">
                                      <p:cBhvr>
                                        <p:cTn id="121" dur="250"/>
                                        <p:tgtEl>
                                          <p:spTgt spid="29"/>
                                        </p:tgtEl>
                                      </p:cBhvr>
                                    </p:animEffect>
                                    <p:anim calcmode="lin" valueType="num">
                                      <p:cBhvr>
                                        <p:cTn id="122" dur="250" fill="hold"/>
                                        <p:tgtEl>
                                          <p:spTgt spid="29"/>
                                        </p:tgtEl>
                                        <p:attrNameLst>
                                          <p:attrName>ppt_x</p:attrName>
                                        </p:attrNameLst>
                                      </p:cBhvr>
                                      <p:tavLst>
                                        <p:tav tm="0">
                                          <p:val>
                                            <p:strVal val="#ppt_x"/>
                                          </p:val>
                                        </p:tav>
                                        <p:tav tm="100000">
                                          <p:val>
                                            <p:strVal val="#ppt_x"/>
                                          </p:val>
                                        </p:tav>
                                      </p:tavLst>
                                    </p:anim>
                                    <p:anim calcmode="lin" valueType="num">
                                      <p:cBhvr>
                                        <p:cTn id="123" dur="250" fill="hold"/>
                                        <p:tgtEl>
                                          <p:spTgt spid="29"/>
                                        </p:tgtEl>
                                        <p:attrNameLst>
                                          <p:attrName>ppt_y</p:attrName>
                                        </p:attrNameLst>
                                      </p:cBhvr>
                                      <p:tavLst>
                                        <p:tav tm="0">
                                          <p:val>
                                            <p:strVal val="#ppt_y+.1"/>
                                          </p:val>
                                        </p:tav>
                                        <p:tav tm="100000">
                                          <p:val>
                                            <p:strVal val="#ppt_y"/>
                                          </p:val>
                                        </p:tav>
                                      </p:tavLst>
                                    </p:anim>
                                  </p:childTnLst>
                                </p:cTn>
                              </p:par>
                            </p:childTnLst>
                          </p:cTn>
                        </p:par>
                        <p:par>
                          <p:cTn id="124" fill="hold">
                            <p:stCondLst>
                              <p:cond delay="5500"/>
                            </p:stCondLst>
                            <p:childTnLst>
                              <p:par>
                                <p:cTn id="125" presetID="42" presetClass="entr" presetSubtype="0" fill="hold" grpId="0" nodeType="afterEffect">
                                  <p:stCondLst>
                                    <p:cond delay="0"/>
                                  </p:stCondLst>
                                  <p:childTnLst>
                                    <p:set>
                                      <p:cBhvr>
                                        <p:cTn id="126" dur="1" fill="hold">
                                          <p:stCondLst>
                                            <p:cond delay="0"/>
                                          </p:stCondLst>
                                        </p:cTn>
                                        <p:tgtEl>
                                          <p:spTgt spid="30"/>
                                        </p:tgtEl>
                                        <p:attrNameLst>
                                          <p:attrName>style.visibility</p:attrName>
                                        </p:attrNameLst>
                                      </p:cBhvr>
                                      <p:to>
                                        <p:strVal val="visible"/>
                                      </p:to>
                                    </p:set>
                                    <p:animEffect transition="in" filter="fade">
                                      <p:cBhvr>
                                        <p:cTn id="127" dur="250"/>
                                        <p:tgtEl>
                                          <p:spTgt spid="30"/>
                                        </p:tgtEl>
                                      </p:cBhvr>
                                    </p:animEffect>
                                    <p:anim calcmode="lin" valueType="num">
                                      <p:cBhvr>
                                        <p:cTn id="128" dur="250" fill="hold"/>
                                        <p:tgtEl>
                                          <p:spTgt spid="30"/>
                                        </p:tgtEl>
                                        <p:attrNameLst>
                                          <p:attrName>ppt_x</p:attrName>
                                        </p:attrNameLst>
                                      </p:cBhvr>
                                      <p:tavLst>
                                        <p:tav tm="0">
                                          <p:val>
                                            <p:strVal val="#ppt_x"/>
                                          </p:val>
                                        </p:tav>
                                        <p:tav tm="100000">
                                          <p:val>
                                            <p:strVal val="#ppt_x"/>
                                          </p:val>
                                        </p:tav>
                                      </p:tavLst>
                                    </p:anim>
                                    <p:anim calcmode="lin" valueType="num">
                                      <p:cBhvr>
                                        <p:cTn id="129" dur="250" fill="hold"/>
                                        <p:tgtEl>
                                          <p:spTgt spid="30"/>
                                        </p:tgtEl>
                                        <p:attrNameLst>
                                          <p:attrName>ppt_y</p:attrName>
                                        </p:attrNameLst>
                                      </p:cBhvr>
                                      <p:tavLst>
                                        <p:tav tm="0">
                                          <p:val>
                                            <p:strVal val="#ppt_y+.1"/>
                                          </p:val>
                                        </p:tav>
                                        <p:tav tm="100000">
                                          <p:val>
                                            <p:strVal val="#ppt_y"/>
                                          </p:val>
                                        </p:tav>
                                      </p:tavLst>
                                    </p:anim>
                                  </p:childTnLst>
                                </p:cTn>
                              </p:par>
                            </p:childTnLst>
                          </p:cTn>
                        </p:par>
                        <p:par>
                          <p:cTn id="130" fill="hold">
                            <p:stCondLst>
                              <p:cond delay="5750"/>
                            </p:stCondLst>
                            <p:childTnLst>
                              <p:par>
                                <p:cTn id="131" presetID="42" presetClass="entr" presetSubtype="0" fill="hold" grpId="0" nodeType="afterEffect">
                                  <p:stCondLst>
                                    <p:cond delay="0"/>
                                  </p:stCondLst>
                                  <p:childTnLst>
                                    <p:set>
                                      <p:cBhvr>
                                        <p:cTn id="132" dur="1" fill="hold">
                                          <p:stCondLst>
                                            <p:cond delay="0"/>
                                          </p:stCondLst>
                                        </p:cTn>
                                        <p:tgtEl>
                                          <p:spTgt spid="31"/>
                                        </p:tgtEl>
                                        <p:attrNameLst>
                                          <p:attrName>style.visibility</p:attrName>
                                        </p:attrNameLst>
                                      </p:cBhvr>
                                      <p:to>
                                        <p:strVal val="visible"/>
                                      </p:to>
                                    </p:set>
                                    <p:animEffect transition="in" filter="fade">
                                      <p:cBhvr>
                                        <p:cTn id="133" dur="250"/>
                                        <p:tgtEl>
                                          <p:spTgt spid="31"/>
                                        </p:tgtEl>
                                      </p:cBhvr>
                                    </p:animEffect>
                                    <p:anim calcmode="lin" valueType="num">
                                      <p:cBhvr>
                                        <p:cTn id="134" dur="250" fill="hold"/>
                                        <p:tgtEl>
                                          <p:spTgt spid="31"/>
                                        </p:tgtEl>
                                        <p:attrNameLst>
                                          <p:attrName>ppt_x</p:attrName>
                                        </p:attrNameLst>
                                      </p:cBhvr>
                                      <p:tavLst>
                                        <p:tav tm="0">
                                          <p:val>
                                            <p:strVal val="#ppt_x"/>
                                          </p:val>
                                        </p:tav>
                                        <p:tav tm="100000">
                                          <p:val>
                                            <p:strVal val="#ppt_x"/>
                                          </p:val>
                                        </p:tav>
                                      </p:tavLst>
                                    </p:anim>
                                    <p:anim calcmode="lin" valueType="num">
                                      <p:cBhvr>
                                        <p:cTn id="135" dur="250" fill="hold"/>
                                        <p:tgtEl>
                                          <p:spTgt spid="31"/>
                                        </p:tgtEl>
                                        <p:attrNameLst>
                                          <p:attrName>ppt_y</p:attrName>
                                        </p:attrNameLst>
                                      </p:cBhvr>
                                      <p:tavLst>
                                        <p:tav tm="0">
                                          <p:val>
                                            <p:strVal val="#ppt_y+.1"/>
                                          </p:val>
                                        </p:tav>
                                        <p:tav tm="100000">
                                          <p:val>
                                            <p:strVal val="#ppt_y"/>
                                          </p:val>
                                        </p:tav>
                                      </p:tavLst>
                                    </p:anim>
                                  </p:childTnLst>
                                </p:cTn>
                              </p:par>
                            </p:childTnLst>
                          </p:cTn>
                        </p:par>
                        <p:par>
                          <p:cTn id="136" fill="hold">
                            <p:stCondLst>
                              <p:cond delay="6000"/>
                            </p:stCondLst>
                            <p:childTnLst>
                              <p:par>
                                <p:cTn id="137" presetID="42" presetClass="entr" presetSubtype="0" fill="hold" grpId="0" nodeType="afterEffect">
                                  <p:stCondLst>
                                    <p:cond delay="0"/>
                                  </p:stCondLst>
                                  <p:childTnLst>
                                    <p:set>
                                      <p:cBhvr>
                                        <p:cTn id="138" dur="1" fill="hold">
                                          <p:stCondLst>
                                            <p:cond delay="0"/>
                                          </p:stCondLst>
                                        </p:cTn>
                                        <p:tgtEl>
                                          <p:spTgt spid="32"/>
                                        </p:tgtEl>
                                        <p:attrNameLst>
                                          <p:attrName>style.visibility</p:attrName>
                                        </p:attrNameLst>
                                      </p:cBhvr>
                                      <p:to>
                                        <p:strVal val="visible"/>
                                      </p:to>
                                    </p:set>
                                    <p:animEffect transition="in" filter="fade">
                                      <p:cBhvr>
                                        <p:cTn id="139" dur="250"/>
                                        <p:tgtEl>
                                          <p:spTgt spid="32"/>
                                        </p:tgtEl>
                                      </p:cBhvr>
                                    </p:animEffect>
                                    <p:anim calcmode="lin" valueType="num">
                                      <p:cBhvr>
                                        <p:cTn id="140" dur="250" fill="hold"/>
                                        <p:tgtEl>
                                          <p:spTgt spid="32"/>
                                        </p:tgtEl>
                                        <p:attrNameLst>
                                          <p:attrName>ppt_x</p:attrName>
                                        </p:attrNameLst>
                                      </p:cBhvr>
                                      <p:tavLst>
                                        <p:tav tm="0">
                                          <p:val>
                                            <p:strVal val="#ppt_x"/>
                                          </p:val>
                                        </p:tav>
                                        <p:tav tm="100000">
                                          <p:val>
                                            <p:strVal val="#ppt_x"/>
                                          </p:val>
                                        </p:tav>
                                      </p:tavLst>
                                    </p:anim>
                                    <p:anim calcmode="lin" valueType="num">
                                      <p:cBhvr>
                                        <p:cTn id="141" dur="250" fill="hold"/>
                                        <p:tgtEl>
                                          <p:spTgt spid="32"/>
                                        </p:tgtEl>
                                        <p:attrNameLst>
                                          <p:attrName>ppt_y</p:attrName>
                                        </p:attrNameLst>
                                      </p:cBhvr>
                                      <p:tavLst>
                                        <p:tav tm="0">
                                          <p:val>
                                            <p:strVal val="#ppt_y+.1"/>
                                          </p:val>
                                        </p:tav>
                                        <p:tav tm="100000">
                                          <p:val>
                                            <p:strVal val="#ppt_y"/>
                                          </p:val>
                                        </p:tav>
                                      </p:tavLst>
                                    </p:anim>
                                  </p:childTnLst>
                                </p:cTn>
                              </p:par>
                            </p:childTnLst>
                          </p:cTn>
                        </p:par>
                        <p:par>
                          <p:cTn id="142" fill="hold">
                            <p:stCondLst>
                              <p:cond delay="6250"/>
                            </p:stCondLst>
                            <p:childTnLst>
                              <p:par>
                                <p:cTn id="143" presetID="42" presetClass="entr" presetSubtype="0" fill="hold" grpId="0" nodeType="afterEffect">
                                  <p:stCondLst>
                                    <p:cond delay="0"/>
                                  </p:stCondLst>
                                  <p:childTnLst>
                                    <p:set>
                                      <p:cBhvr>
                                        <p:cTn id="144" dur="1" fill="hold">
                                          <p:stCondLst>
                                            <p:cond delay="0"/>
                                          </p:stCondLst>
                                        </p:cTn>
                                        <p:tgtEl>
                                          <p:spTgt spid="33"/>
                                        </p:tgtEl>
                                        <p:attrNameLst>
                                          <p:attrName>style.visibility</p:attrName>
                                        </p:attrNameLst>
                                      </p:cBhvr>
                                      <p:to>
                                        <p:strVal val="visible"/>
                                      </p:to>
                                    </p:set>
                                    <p:animEffect transition="in" filter="fade">
                                      <p:cBhvr>
                                        <p:cTn id="145" dur="250"/>
                                        <p:tgtEl>
                                          <p:spTgt spid="33"/>
                                        </p:tgtEl>
                                      </p:cBhvr>
                                    </p:animEffect>
                                    <p:anim calcmode="lin" valueType="num">
                                      <p:cBhvr>
                                        <p:cTn id="146" dur="250" fill="hold"/>
                                        <p:tgtEl>
                                          <p:spTgt spid="33"/>
                                        </p:tgtEl>
                                        <p:attrNameLst>
                                          <p:attrName>ppt_x</p:attrName>
                                        </p:attrNameLst>
                                      </p:cBhvr>
                                      <p:tavLst>
                                        <p:tav tm="0">
                                          <p:val>
                                            <p:strVal val="#ppt_x"/>
                                          </p:val>
                                        </p:tav>
                                        <p:tav tm="100000">
                                          <p:val>
                                            <p:strVal val="#ppt_x"/>
                                          </p:val>
                                        </p:tav>
                                      </p:tavLst>
                                    </p:anim>
                                    <p:anim calcmode="lin" valueType="num">
                                      <p:cBhvr>
                                        <p:cTn id="147" dur="250" fill="hold"/>
                                        <p:tgtEl>
                                          <p:spTgt spid="33"/>
                                        </p:tgtEl>
                                        <p:attrNameLst>
                                          <p:attrName>ppt_y</p:attrName>
                                        </p:attrNameLst>
                                      </p:cBhvr>
                                      <p:tavLst>
                                        <p:tav tm="0">
                                          <p:val>
                                            <p:strVal val="#ppt_y+.1"/>
                                          </p:val>
                                        </p:tav>
                                        <p:tav tm="100000">
                                          <p:val>
                                            <p:strVal val="#ppt_y"/>
                                          </p:val>
                                        </p:tav>
                                      </p:tavLst>
                                    </p:anim>
                                  </p:childTnLst>
                                </p:cTn>
                              </p:par>
                            </p:childTnLst>
                          </p:cTn>
                        </p:par>
                        <p:par>
                          <p:cTn id="148" fill="hold">
                            <p:stCondLst>
                              <p:cond delay="6500"/>
                            </p:stCondLst>
                            <p:childTnLst>
                              <p:par>
                                <p:cTn id="149" presetID="42" presetClass="entr" presetSubtype="0"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fade">
                                      <p:cBhvr>
                                        <p:cTn id="151" dur="250"/>
                                        <p:tgtEl>
                                          <p:spTgt spid="34"/>
                                        </p:tgtEl>
                                      </p:cBhvr>
                                    </p:animEffect>
                                    <p:anim calcmode="lin" valueType="num">
                                      <p:cBhvr>
                                        <p:cTn id="152" dur="250" fill="hold"/>
                                        <p:tgtEl>
                                          <p:spTgt spid="34"/>
                                        </p:tgtEl>
                                        <p:attrNameLst>
                                          <p:attrName>ppt_x</p:attrName>
                                        </p:attrNameLst>
                                      </p:cBhvr>
                                      <p:tavLst>
                                        <p:tav tm="0">
                                          <p:val>
                                            <p:strVal val="#ppt_x"/>
                                          </p:val>
                                        </p:tav>
                                        <p:tav tm="100000">
                                          <p:val>
                                            <p:strVal val="#ppt_x"/>
                                          </p:val>
                                        </p:tav>
                                      </p:tavLst>
                                    </p:anim>
                                    <p:anim calcmode="lin" valueType="num">
                                      <p:cBhvr>
                                        <p:cTn id="153" dur="25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p:bldP spid="16" grpId="0"/>
      <p:bldP spid="17" grpId="0"/>
      <p:bldP spid="18" grpId="0"/>
      <p:bldP spid="19" grpId="0"/>
      <p:bldP spid="20" grpId="0"/>
      <p:bldP spid="21" grpId="0"/>
      <p:bldP spid="22" grpId="0"/>
      <p:bldP spid="23" grpId="0"/>
      <p:bldP spid="24" grpId="0"/>
      <p:bldP spid="25" grpId="0"/>
      <p:bldP spid="26" grpId="0"/>
      <p:bldP spid="27" grpId="0" animBg="1"/>
      <p:bldP spid="28" grpId="0" animBg="1"/>
      <p:bldP spid="29" grpId="0" animBg="1"/>
      <p:bldP spid="30" grpId="0" animBg="1"/>
      <p:bldP spid="31" grpId="0" animBg="1"/>
      <p:bldP spid="32" grpId="0" animBg="1"/>
      <p:bldP spid="33" grpId="0" animBg="1"/>
      <p:bldP spid="3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a:extLst>
              <a:ext uri="{FF2B5EF4-FFF2-40B4-BE49-F238E27FC236}">
                <a16:creationId xmlns:a16="http://schemas.microsoft.com/office/drawing/2014/main" id="{E258752C-6C25-4DD6-BD85-1152CA1B4FB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240"/>
            <a:ext cx="12190413" cy="6857107"/>
          </a:xfrm>
          <a:prstGeom prst="rect">
            <a:avLst/>
          </a:prstGeom>
        </p:spPr>
      </p:pic>
      <p:sp>
        <p:nvSpPr>
          <p:cNvPr id="21" name="_14">
            <a:extLst>
              <a:ext uri="{FF2B5EF4-FFF2-40B4-BE49-F238E27FC236}">
                <a16:creationId xmlns:a16="http://schemas.microsoft.com/office/drawing/2014/main" id="{5C246086-CB87-4DDB-89EC-8C9C7568ABC7}"/>
              </a:ext>
            </a:extLst>
          </p:cNvPr>
          <p:cNvSpPr txBox="1">
            <a:spLocks noChangeArrowheads="1"/>
          </p:cNvSpPr>
          <p:nvPr/>
        </p:nvSpPr>
        <p:spPr bwMode="auto">
          <a:xfrm>
            <a:off x="4905682" y="1396166"/>
            <a:ext cx="2598224" cy="13798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itchFamily="34" charset="0"/>
                <a:ea typeface="微软雅黑" pitchFamily="34" charset="-122"/>
              </a:defRPr>
            </a:lvl2pPr>
            <a:lvl3pPr algn="l" rtl="0" fontAlgn="base">
              <a:spcBef>
                <a:spcPct val="0"/>
              </a:spcBef>
              <a:spcAft>
                <a:spcPct val="0"/>
              </a:spcAft>
              <a:defRPr sz="2400">
                <a:solidFill>
                  <a:schemeClr val="tx2"/>
                </a:solidFill>
                <a:latin typeface="Arial" pitchFamily="34" charset="0"/>
                <a:ea typeface="微软雅黑" pitchFamily="34" charset="-122"/>
              </a:defRPr>
            </a:lvl3pPr>
            <a:lvl4pPr algn="l" rtl="0" fontAlgn="base">
              <a:spcBef>
                <a:spcPct val="0"/>
              </a:spcBef>
              <a:spcAft>
                <a:spcPct val="0"/>
              </a:spcAft>
              <a:defRPr sz="2400">
                <a:solidFill>
                  <a:schemeClr val="tx2"/>
                </a:solidFill>
                <a:latin typeface="Arial" pitchFamily="34" charset="0"/>
                <a:ea typeface="微软雅黑" pitchFamily="34" charset="-122"/>
              </a:defRPr>
            </a:lvl4pPr>
            <a:lvl5pPr algn="l" rtl="0" fontAlgn="base">
              <a:spcBef>
                <a:spcPct val="0"/>
              </a:spcBef>
              <a:spcAft>
                <a:spcPct val="0"/>
              </a:spcAft>
              <a:defRPr sz="2400">
                <a:solidFill>
                  <a:schemeClr val="tx2"/>
                </a:solidFill>
                <a:latin typeface="Arial" pitchFamily="34" charset="0"/>
                <a:ea typeface="微软雅黑" pitchFamily="34" charset="-122"/>
              </a:defRPr>
            </a:lvl5pPr>
            <a:lvl6pPr marL="457200" algn="l" rtl="0" fontAlgn="base">
              <a:spcBef>
                <a:spcPct val="0"/>
              </a:spcBef>
              <a:spcAft>
                <a:spcPct val="0"/>
              </a:spcAft>
              <a:defRPr sz="2400">
                <a:solidFill>
                  <a:schemeClr val="tx2"/>
                </a:solidFill>
                <a:latin typeface="Arial" pitchFamily="34" charset="0"/>
                <a:ea typeface="微软雅黑" pitchFamily="34" charset="-122"/>
              </a:defRPr>
            </a:lvl6pPr>
            <a:lvl7pPr marL="914400" algn="l" rtl="0" fontAlgn="base">
              <a:spcBef>
                <a:spcPct val="0"/>
              </a:spcBef>
              <a:spcAft>
                <a:spcPct val="0"/>
              </a:spcAft>
              <a:defRPr sz="2400">
                <a:solidFill>
                  <a:schemeClr val="tx2"/>
                </a:solidFill>
                <a:latin typeface="Arial" pitchFamily="34" charset="0"/>
                <a:ea typeface="微软雅黑" pitchFamily="34" charset="-122"/>
              </a:defRPr>
            </a:lvl7pPr>
            <a:lvl8pPr marL="1371600" algn="l" rtl="0" fontAlgn="base">
              <a:spcBef>
                <a:spcPct val="0"/>
              </a:spcBef>
              <a:spcAft>
                <a:spcPct val="0"/>
              </a:spcAft>
              <a:defRPr sz="2400">
                <a:solidFill>
                  <a:schemeClr val="tx2"/>
                </a:solidFill>
                <a:latin typeface="Arial" pitchFamily="34" charset="0"/>
                <a:ea typeface="微软雅黑" pitchFamily="34" charset="-122"/>
              </a:defRPr>
            </a:lvl8pPr>
            <a:lvl9pPr marL="1828800" algn="l" rtl="0" fontAlgn="base">
              <a:spcBef>
                <a:spcPct val="0"/>
              </a:spcBef>
              <a:spcAft>
                <a:spcPct val="0"/>
              </a:spcAft>
              <a:defRPr sz="2400">
                <a:solidFill>
                  <a:schemeClr val="tx2"/>
                </a:solidFill>
                <a:latin typeface="Arial" pitchFamily="34" charset="0"/>
                <a:ea typeface="微软雅黑" pitchFamily="34" charset="-122"/>
              </a:defRPr>
            </a:lvl9pPr>
          </a:lstStyle>
          <a:p>
            <a:pPr algn="ctr"/>
            <a:r>
              <a:rPr lang="en-US" altLang="zh-CN" sz="6600" spc="600" dirty="0">
                <a:solidFill>
                  <a:schemeClr val="tx2">
                    <a:lumMod val="50000"/>
                  </a:schemeClr>
                </a:solidFill>
                <a:latin typeface="+mn-lt"/>
                <a:ea typeface="+mn-ea"/>
                <a:cs typeface="+mn-ea"/>
                <a:sym typeface="+mn-lt"/>
              </a:rPr>
              <a:t>02</a:t>
            </a:r>
          </a:p>
        </p:txBody>
      </p:sp>
      <p:pic>
        <p:nvPicPr>
          <p:cNvPr id="31" name="图片 30">
            <a:extLst>
              <a:ext uri="{FF2B5EF4-FFF2-40B4-BE49-F238E27FC236}">
                <a16:creationId xmlns:a16="http://schemas.microsoft.com/office/drawing/2014/main" id="{908FEEB8-4BD2-447D-BC47-371A5BA2B42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7076829" y="1649025"/>
            <a:ext cx="1101533" cy="742005"/>
          </a:xfrm>
          <a:prstGeom prst="rect">
            <a:avLst/>
          </a:prstGeom>
        </p:spPr>
      </p:pic>
      <p:pic>
        <p:nvPicPr>
          <p:cNvPr id="32" name="图片 31">
            <a:extLst>
              <a:ext uri="{FF2B5EF4-FFF2-40B4-BE49-F238E27FC236}">
                <a16:creationId xmlns:a16="http://schemas.microsoft.com/office/drawing/2014/main" id="{4BA8990E-E75A-4C40-9985-148D63E8843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153997" y="1649025"/>
            <a:ext cx="1101533" cy="742005"/>
          </a:xfrm>
          <a:prstGeom prst="rect">
            <a:avLst/>
          </a:prstGeom>
        </p:spPr>
      </p:pic>
      <p:grpSp>
        <p:nvGrpSpPr>
          <p:cNvPr id="36" name="组合 35">
            <a:extLst>
              <a:ext uri="{FF2B5EF4-FFF2-40B4-BE49-F238E27FC236}">
                <a16:creationId xmlns:a16="http://schemas.microsoft.com/office/drawing/2014/main" id="{F21FB080-25FD-4FF9-B0D3-DFEB0B57D6CD}"/>
              </a:ext>
            </a:extLst>
          </p:cNvPr>
          <p:cNvGrpSpPr/>
          <p:nvPr/>
        </p:nvGrpSpPr>
        <p:grpSpPr>
          <a:xfrm>
            <a:off x="4069422" y="2972966"/>
            <a:ext cx="4051571" cy="1614727"/>
            <a:chOff x="1110677" y="3364746"/>
            <a:chExt cx="3240000" cy="1291281"/>
          </a:xfrm>
        </p:grpSpPr>
        <p:sp>
          <p:nvSpPr>
            <p:cNvPr id="37" name="文本框 36">
              <a:extLst>
                <a:ext uri="{FF2B5EF4-FFF2-40B4-BE49-F238E27FC236}">
                  <a16:creationId xmlns:a16="http://schemas.microsoft.com/office/drawing/2014/main" id="{37DB2C07-0242-4BB3-B2A1-D84B3482A4AA}"/>
                </a:ext>
              </a:extLst>
            </p:cNvPr>
            <p:cNvSpPr txBox="1"/>
            <p:nvPr/>
          </p:nvSpPr>
          <p:spPr>
            <a:xfrm>
              <a:off x="1664646" y="4360676"/>
              <a:ext cx="2132065" cy="295351"/>
            </a:xfrm>
            <a:prstGeom prst="rect">
              <a:avLst/>
            </a:prstGeom>
            <a:noFill/>
          </p:spPr>
          <p:txBody>
            <a:bodyPr wrap="none" rtlCol="0">
              <a:spAutoFit/>
            </a:bodyPr>
            <a:lstStyle/>
            <a:p>
              <a:pPr algn="ctr"/>
              <a:r>
                <a:rPr lang="en-US" altLang="zh-CN" cap="all" dirty="0">
                  <a:solidFill>
                    <a:schemeClr val="tx2">
                      <a:lumMod val="50000"/>
                    </a:schemeClr>
                  </a:solidFill>
                  <a:cs typeface="+mn-ea"/>
                  <a:sym typeface="+mn-lt"/>
                </a:rPr>
                <a:t>THE Scenery DESIGN</a:t>
              </a:r>
              <a:endParaRPr lang="zh-CN" altLang="en-US" cap="all" dirty="0">
                <a:solidFill>
                  <a:schemeClr val="tx2">
                    <a:lumMod val="50000"/>
                  </a:schemeClr>
                </a:solidFill>
                <a:cs typeface="+mn-ea"/>
                <a:sym typeface="+mn-lt"/>
              </a:endParaRPr>
            </a:p>
          </p:txBody>
        </p:sp>
        <p:sp>
          <p:nvSpPr>
            <p:cNvPr id="38" name="文本框 12">
              <a:extLst>
                <a:ext uri="{FF2B5EF4-FFF2-40B4-BE49-F238E27FC236}">
                  <a16:creationId xmlns:a16="http://schemas.microsoft.com/office/drawing/2014/main" id="{D0E2F349-87A7-431D-85CA-67F2F1463C36}"/>
                </a:ext>
              </a:extLst>
            </p:cNvPr>
            <p:cNvSpPr txBox="1"/>
            <p:nvPr/>
          </p:nvSpPr>
          <p:spPr>
            <a:xfrm>
              <a:off x="1122525" y="3364746"/>
              <a:ext cx="3216300" cy="664540"/>
            </a:xfrm>
            <a:prstGeom prst="rect">
              <a:avLst/>
            </a:prstGeom>
            <a:noFill/>
          </p:spPr>
          <p:txBody>
            <a:bodyPr wrap="none" rtlCol="0">
              <a:spAutoFit/>
            </a:bodyPr>
            <a:lstStyle/>
            <a:p>
              <a:pPr algn="ctr"/>
              <a:r>
                <a:rPr lang="en-US" altLang="zh-CN" sz="4800" dirty="0">
                  <a:solidFill>
                    <a:schemeClr val="tx2">
                      <a:lumMod val="50000"/>
                    </a:schemeClr>
                  </a:solidFill>
                  <a:cs typeface="+mn-ea"/>
                  <a:sym typeface="+mn-lt"/>
                </a:rPr>
                <a:t>Add title text</a:t>
              </a:r>
              <a:endParaRPr lang="zh-CN" altLang="en-US" sz="4800" dirty="0">
                <a:solidFill>
                  <a:schemeClr val="tx2">
                    <a:lumMod val="50000"/>
                  </a:schemeClr>
                </a:solidFill>
                <a:cs typeface="+mn-ea"/>
                <a:sym typeface="+mn-lt"/>
              </a:endParaRPr>
            </a:p>
          </p:txBody>
        </p:sp>
        <p:sp>
          <p:nvSpPr>
            <p:cNvPr id="39" name="矩形 38">
              <a:extLst>
                <a:ext uri="{FF2B5EF4-FFF2-40B4-BE49-F238E27FC236}">
                  <a16:creationId xmlns:a16="http://schemas.microsoft.com/office/drawing/2014/main" id="{E5D68019-5F12-4929-BA4F-2716F568E165}"/>
                </a:ext>
              </a:extLst>
            </p:cNvPr>
            <p:cNvSpPr/>
            <p:nvPr/>
          </p:nvSpPr>
          <p:spPr>
            <a:xfrm>
              <a:off x="1110677" y="4182637"/>
              <a:ext cx="3240000" cy="18000"/>
            </a:xfrm>
            <a:prstGeom prst="rect">
              <a:avLst/>
            </a:prstGeom>
            <a:solidFill>
              <a:schemeClr val="tx2">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cs typeface="+mn-ea"/>
                <a:sym typeface="+mn-lt"/>
              </a:endParaRPr>
            </a:p>
          </p:txBody>
        </p:sp>
      </p:grpSp>
    </p:spTree>
    <p:extLst>
      <p:ext uri="{BB962C8B-B14F-4D97-AF65-F5344CB8AC3E}">
        <p14:creationId xmlns:p14="http://schemas.microsoft.com/office/powerpoint/2010/main" val="460718880"/>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750"/>
                                        <p:tgtEl>
                                          <p:spTgt spid="16"/>
                                        </p:tgtEl>
                                      </p:cBhvr>
                                    </p:animEffect>
                                  </p:childTnLst>
                                </p:cTn>
                              </p:par>
                            </p:childTnLst>
                          </p:cTn>
                        </p:par>
                        <p:par>
                          <p:cTn id="8" fill="hold">
                            <p:stCondLst>
                              <p:cond delay="750"/>
                            </p:stCondLst>
                            <p:childTnLst>
                              <p:par>
                                <p:cTn id="9" presetID="56" presetClass="entr" presetSubtype="0" fill="hold" grpId="0" nodeType="afterEffect">
                                  <p:stCondLst>
                                    <p:cond delay="0"/>
                                  </p:stCondLst>
                                  <p:iterate type="lt">
                                    <p:tmPct val="10000"/>
                                  </p:iterate>
                                  <p:childTnLst>
                                    <p:set>
                                      <p:cBhvr>
                                        <p:cTn id="10" dur="1" fill="hold">
                                          <p:stCondLst>
                                            <p:cond delay="0"/>
                                          </p:stCondLst>
                                        </p:cTn>
                                        <p:tgtEl>
                                          <p:spTgt spid="21"/>
                                        </p:tgtEl>
                                        <p:attrNameLst>
                                          <p:attrName>style.visibility</p:attrName>
                                        </p:attrNameLst>
                                      </p:cBhvr>
                                      <p:to>
                                        <p:strVal val="visible"/>
                                      </p:to>
                                    </p:set>
                                    <p:anim by="(-#ppt_w*2)" calcmode="lin" valueType="num">
                                      <p:cBhvr rctx="PPT">
                                        <p:cTn id="11" dur="500" autoRev="1" fill="hold">
                                          <p:stCondLst>
                                            <p:cond delay="0"/>
                                          </p:stCondLst>
                                        </p:cTn>
                                        <p:tgtEl>
                                          <p:spTgt spid="21"/>
                                        </p:tgtEl>
                                        <p:attrNameLst>
                                          <p:attrName>ppt_w</p:attrName>
                                        </p:attrNameLst>
                                      </p:cBhvr>
                                    </p:anim>
                                    <p:anim by="(#ppt_w*0.50)" calcmode="lin" valueType="num">
                                      <p:cBhvr>
                                        <p:cTn id="12" dur="500" decel="50000" autoRev="1" fill="hold">
                                          <p:stCondLst>
                                            <p:cond delay="0"/>
                                          </p:stCondLst>
                                        </p:cTn>
                                        <p:tgtEl>
                                          <p:spTgt spid="21"/>
                                        </p:tgtEl>
                                        <p:attrNameLst>
                                          <p:attrName>ppt_x</p:attrName>
                                        </p:attrNameLst>
                                      </p:cBhvr>
                                    </p:anim>
                                    <p:anim from="(-#ppt_h/2)" to="(#ppt_y)" calcmode="lin" valueType="num">
                                      <p:cBhvr>
                                        <p:cTn id="13" dur="1000" fill="hold">
                                          <p:stCondLst>
                                            <p:cond delay="0"/>
                                          </p:stCondLst>
                                        </p:cTn>
                                        <p:tgtEl>
                                          <p:spTgt spid="21"/>
                                        </p:tgtEl>
                                        <p:attrNameLst>
                                          <p:attrName>ppt_y</p:attrName>
                                        </p:attrNameLst>
                                      </p:cBhvr>
                                    </p:anim>
                                    <p:animRot by="21600000">
                                      <p:cBhvr>
                                        <p:cTn id="14" dur="1000" fill="hold">
                                          <p:stCondLst>
                                            <p:cond delay="0"/>
                                          </p:stCondLst>
                                        </p:cTn>
                                        <p:tgtEl>
                                          <p:spTgt spid="21"/>
                                        </p:tgtEl>
                                        <p:attrNameLst>
                                          <p:attrName>r</p:attrName>
                                        </p:attrNameLst>
                                      </p:cBhvr>
                                    </p:animRot>
                                  </p:childTnLst>
                                </p:cTn>
                              </p:par>
                              <p:par>
                                <p:cTn id="15" presetID="42" presetClass="entr" presetSubtype="0" fill="hold" nodeType="withEffect">
                                  <p:stCondLst>
                                    <p:cond delay="25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750"/>
                                        <p:tgtEl>
                                          <p:spTgt spid="31"/>
                                        </p:tgtEl>
                                      </p:cBhvr>
                                    </p:animEffect>
                                    <p:anim calcmode="lin" valueType="num">
                                      <p:cBhvr>
                                        <p:cTn id="18" dur="750" fill="hold"/>
                                        <p:tgtEl>
                                          <p:spTgt spid="31"/>
                                        </p:tgtEl>
                                        <p:attrNameLst>
                                          <p:attrName>ppt_x</p:attrName>
                                        </p:attrNameLst>
                                      </p:cBhvr>
                                      <p:tavLst>
                                        <p:tav tm="0">
                                          <p:val>
                                            <p:strVal val="#ppt_x"/>
                                          </p:val>
                                        </p:tav>
                                        <p:tav tm="100000">
                                          <p:val>
                                            <p:strVal val="#ppt_x"/>
                                          </p:val>
                                        </p:tav>
                                      </p:tavLst>
                                    </p:anim>
                                    <p:anim calcmode="lin" valueType="num">
                                      <p:cBhvr>
                                        <p:cTn id="19" dur="750" fill="hold"/>
                                        <p:tgtEl>
                                          <p:spTgt spid="31"/>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25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750"/>
                                        <p:tgtEl>
                                          <p:spTgt spid="32"/>
                                        </p:tgtEl>
                                      </p:cBhvr>
                                    </p:animEffect>
                                    <p:anim calcmode="lin" valueType="num">
                                      <p:cBhvr>
                                        <p:cTn id="23" dur="750" fill="hold"/>
                                        <p:tgtEl>
                                          <p:spTgt spid="32"/>
                                        </p:tgtEl>
                                        <p:attrNameLst>
                                          <p:attrName>ppt_x</p:attrName>
                                        </p:attrNameLst>
                                      </p:cBhvr>
                                      <p:tavLst>
                                        <p:tav tm="0">
                                          <p:val>
                                            <p:strVal val="#ppt_x"/>
                                          </p:val>
                                        </p:tav>
                                        <p:tav tm="100000">
                                          <p:val>
                                            <p:strVal val="#ppt_x"/>
                                          </p:val>
                                        </p:tav>
                                      </p:tavLst>
                                    </p:anim>
                                    <p:anim calcmode="lin" valueType="num">
                                      <p:cBhvr>
                                        <p:cTn id="24" dur="75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1850"/>
                            </p:stCondLst>
                            <p:childTnLst>
                              <p:par>
                                <p:cTn id="26" presetID="22" presetClass="entr" presetSubtype="8" fill="hold"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TRACKING_SLIDES" val="1"/>
  <p:tag name="GENSWF_OUTPUT_FILE_NAME" val="33"/>
  <p:tag name="ISPRING_PRESENTATION_TITLE" val="商务ppt"/>
</p:tagLst>
</file>

<file path=ppt/theme/theme1.xml><?xml version="1.0" encoding="utf-8"?>
<a:theme xmlns:a="http://schemas.openxmlformats.org/drawingml/2006/main" name="www.freeppt7.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zdc1fd5s">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ww.jppp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6891</TotalTime>
  <Words>1470</Words>
  <Application>Microsoft Office PowerPoint</Application>
  <PresentationFormat>自定义</PresentationFormat>
  <Paragraphs>299</Paragraphs>
  <Slides>25</Slides>
  <Notes>25</Notes>
  <HiddenSlides>0</HiddenSlides>
  <MMClips>0</MMClips>
  <ScaleCrop>false</ScaleCrop>
  <HeadingPairs>
    <vt:vector size="6" baseType="variant">
      <vt:variant>
        <vt:lpstr>已用的字体</vt:lpstr>
      </vt:variant>
      <vt:variant>
        <vt:i4>5</vt:i4>
      </vt:variant>
      <vt:variant>
        <vt:lpstr>主题</vt:lpstr>
      </vt:variant>
      <vt:variant>
        <vt:i4>2</vt:i4>
      </vt:variant>
      <vt:variant>
        <vt:lpstr>幻灯片标题</vt:lpstr>
      </vt:variant>
      <vt:variant>
        <vt:i4>25</vt:i4>
      </vt:variant>
    </vt:vector>
  </HeadingPairs>
  <TitlesOfParts>
    <vt:vector size="32" baseType="lpstr">
      <vt:lpstr>仿宋</vt:lpstr>
      <vt:lpstr>微软雅黑</vt:lpstr>
      <vt:lpstr>字魂59号-创粗黑</vt:lpstr>
      <vt:lpstr>Arial</vt:lpstr>
      <vt:lpstr>Calibri</vt:lpstr>
      <vt:lpstr>www.freeppt7.com</vt:lpstr>
      <vt:lpstr>www.jpppt.com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www.freeppt7.com</Manager>
  <Company>www.freeppt7.com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creator>www.freeppt7.com</dc:creator>
  <cp:keywords>www.freeppt7.com</cp:keywords>
  <dc:description>www.freeppt7.com</dc:description>
  <cp:lastModifiedBy>之灵</cp:lastModifiedBy>
  <cp:revision>3798</cp:revision>
  <dcterms:created xsi:type="dcterms:W3CDTF">2015-12-01T09:06:39Z</dcterms:created>
  <dcterms:modified xsi:type="dcterms:W3CDTF">2022-05-16T15:09:55Z</dcterms:modified>
</cp:coreProperties>
</file>